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28"/>
  </p:notesMasterIdLst>
  <p:sldIdLst>
    <p:sldId id="256" r:id="rId2"/>
    <p:sldId id="278" r:id="rId3"/>
    <p:sldId id="257" r:id="rId4"/>
    <p:sldId id="258" r:id="rId5"/>
    <p:sldId id="259" r:id="rId6"/>
    <p:sldId id="260" r:id="rId7"/>
    <p:sldId id="261" r:id="rId8"/>
    <p:sldId id="263" r:id="rId9"/>
    <p:sldId id="264" r:id="rId10"/>
    <p:sldId id="265" r:id="rId11"/>
    <p:sldId id="266" r:id="rId12"/>
    <p:sldId id="267" r:id="rId13"/>
    <p:sldId id="272" r:id="rId14"/>
    <p:sldId id="268" r:id="rId15"/>
    <p:sldId id="273" r:id="rId16"/>
    <p:sldId id="269" r:id="rId17"/>
    <p:sldId id="274" r:id="rId18"/>
    <p:sldId id="270" r:id="rId19"/>
    <p:sldId id="271" r:id="rId20"/>
    <p:sldId id="277" r:id="rId21"/>
    <p:sldId id="275" r:id="rId22"/>
    <p:sldId id="276" r:id="rId23"/>
    <p:sldId id="280" r:id="rId24"/>
    <p:sldId id="282" r:id="rId25"/>
    <p:sldId id="279" r:id="rId26"/>
    <p:sldId id="281" r:id="rId27"/>
  </p:sldIdLst>
  <p:sldSz cx="9144000" cy="6858000" type="screen4x3"/>
  <p:notesSz cx="6858000" cy="9144000"/>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3300"/>
    <a:srgbClr val="0033CC"/>
  </p:clrMru>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642" y="-245"/>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362" name="Shape 2"/>
          <p:cNvSpPr>
            <a:spLocks noGrp="1" noRot="1" noChangeAspect="1"/>
          </p:cNvSpPr>
          <p:nvPr>
            <p:ph type="sldImg" idx="2"/>
          </p:nvPr>
        </p:nvSpPr>
        <p:spPr bwMode="auto">
          <a:xfrm>
            <a:off x="1143000" y="685800"/>
            <a:ext cx="4572000" cy="3429000"/>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60000 65536"/>
              <a:gd name="T9" fmla="*/ 0 60000 65536"/>
              <a:gd name="T10" fmla="*/ 0 60000 65536"/>
              <a:gd name="T11" fmla="*/ 0 60000 65536"/>
              <a:gd name="T12" fmla="*/ 0 w 120000"/>
              <a:gd name="T13" fmla="*/ 0 h 120000"/>
              <a:gd name="T14" fmla="*/ 120000 w 120000"/>
              <a:gd name="T15" fmla="*/ 120000 h 120000"/>
            </a:gdLst>
            <a:ahLst/>
            <a:cxnLst>
              <a:cxn ang="T8">
                <a:pos x="T0" y="T1"/>
              </a:cxn>
              <a:cxn ang="T9">
                <a:pos x="T2" y="T3"/>
              </a:cxn>
              <a:cxn ang="T10">
                <a:pos x="T4" y="T5"/>
              </a:cxn>
              <a:cxn ang="T11">
                <a:pos x="T6" y="T7"/>
              </a:cxn>
            </a:cxnLst>
            <a:rect l="T12" t="T13" r="T14" b="T15"/>
            <a:pathLst>
              <a:path w="120000" h="120000" extrusionOk="0">
                <a:moveTo>
                  <a:pt x="0" y="0"/>
                </a:moveTo>
                <a:lnTo>
                  <a:pt x="120000" y="0"/>
                </a:lnTo>
                <a:lnTo>
                  <a:pt x="120000" y="120000"/>
                </a:lnTo>
                <a:lnTo>
                  <a:pt x="0" y="120000"/>
                </a:lnTo>
                <a:close/>
              </a:path>
            </a:pathLst>
          </a:custGeom>
          <a:noFill/>
          <a:ln w="9525">
            <a:noFill/>
            <a:round/>
            <a:headEnd/>
            <a:tailEnd/>
          </a:ln>
        </p:spPr>
      </p:sp>
      <p:sp>
        <p:nvSpPr>
          <p:cNvPr id="3" name="Shape 3"/>
          <p:cNvSpPr txBox="1">
            <a:spLocks noGrp="1"/>
          </p:cNvSpPr>
          <p:nvPr>
            <p:ph type="body" idx="1"/>
          </p:nvPr>
        </p:nvSpPr>
        <p:spPr>
          <a:xfrm>
            <a:off x="685800" y="4343400"/>
            <a:ext cx="5486400" cy="4114800"/>
          </a:xfrm>
          <a:prstGeom prst="rect">
            <a:avLst/>
          </a:prstGeom>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pPr lvl="0"/>
            <a:endParaRPr noProof="0"/>
          </a:p>
        </p:txBody>
      </p:sp>
    </p:spTree>
  </p:cSld>
  <p:clrMap bg1="lt1" tx1="dk1" bg2="dk2" tx2="lt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742950" indent="-285750" algn="l" rtl="0" eaLnBrk="0" fontAlgn="base" hangingPunct="0">
      <a:spcBef>
        <a:spcPct val="30000"/>
      </a:spcBef>
      <a:spcAft>
        <a:spcPct val="0"/>
      </a:spcAft>
      <a:defRPr sz="1200" kern="1200">
        <a:solidFill>
          <a:schemeClr val="tx1"/>
        </a:solidFill>
        <a:latin typeface="+mn-lt"/>
        <a:ea typeface="+mn-ea"/>
        <a:cs typeface="+mn-cs"/>
      </a:defRPr>
    </a:lvl2pPr>
    <a:lvl3pPr marL="1143000" indent="-228600" algn="l" rtl="0" eaLnBrk="0" fontAlgn="base" hangingPunct="0">
      <a:spcBef>
        <a:spcPct val="30000"/>
      </a:spcBef>
      <a:spcAft>
        <a:spcPct val="0"/>
      </a:spcAft>
      <a:defRPr sz="1200" kern="1200">
        <a:solidFill>
          <a:schemeClr val="tx1"/>
        </a:solidFill>
        <a:latin typeface="+mn-lt"/>
        <a:ea typeface="+mn-ea"/>
        <a:cs typeface="+mn-cs"/>
      </a:defRPr>
    </a:lvl3pPr>
    <a:lvl4pPr marL="1600200" indent="-228600" algn="l" rtl="0" eaLnBrk="0" fontAlgn="base" hangingPunct="0">
      <a:spcBef>
        <a:spcPct val="30000"/>
      </a:spcBef>
      <a:spcAft>
        <a:spcPct val="0"/>
      </a:spcAft>
      <a:defRPr sz="1200" kern="1200">
        <a:solidFill>
          <a:schemeClr val="tx1"/>
        </a:solidFill>
        <a:latin typeface="+mn-lt"/>
        <a:ea typeface="+mn-ea"/>
        <a:cs typeface="+mn-cs"/>
      </a:defRPr>
    </a:lvl4pPr>
    <a:lvl5pPr marL="2057400" indent="-2286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09" name="Shape 101"/>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17410" name="Shape 102"/>
          <p:cNvSpPr>
            <a:spLocks noGrp="1" noRot="1" noChangeAspect="1"/>
          </p:cNvSpPr>
          <p:nvPr>
            <p:ph type="sldImg" idx="2"/>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0481" name="Shape 107"/>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20482" name="Shape 108"/>
          <p:cNvSpPr>
            <a:spLocks noGrp="1" noRot="1" noChangeAspect="1"/>
          </p:cNvSpPr>
          <p:nvPr>
            <p:ph type="sldImg" idx="2"/>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2529" name="Shape 113"/>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22530" name="Shape 114"/>
          <p:cNvSpPr>
            <a:spLocks noGrp="1" noRot="1" noChangeAspect="1"/>
          </p:cNvSpPr>
          <p:nvPr>
            <p:ph type="sldImg" idx="2"/>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4577" name="Shape 119"/>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24578" name="Shape 120"/>
          <p:cNvSpPr>
            <a:spLocks noGrp="1" noRot="1" noChangeAspect="1"/>
          </p:cNvSpPr>
          <p:nvPr>
            <p:ph type="sldImg" idx="2"/>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6625" name="Shape 124"/>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26626" name="Shape 125"/>
          <p:cNvSpPr>
            <a:spLocks noGrp="1" noRot="1" noChangeAspect="1"/>
          </p:cNvSpPr>
          <p:nvPr>
            <p:ph type="sldImg" idx="2"/>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3" name="Shape 130"/>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28674" name="Shape 131"/>
          <p:cNvSpPr>
            <a:spLocks noGrp="1" noRot="1" noChangeAspect="1"/>
          </p:cNvSpPr>
          <p:nvPr>
            <p:ph type="sldImg" idx="2"/>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21" name="Shape 141"/>
          <p:cNvSpPr>
            <a:spLocks noChangeArrowheads="1"/>
          </p:cNvSpPr>
          <p:nvPr/>
        </p:nvSpPr>
        <p:spPr bwMode="auto">
          <a:xfrm>
            <a:off x="1003300" y="695325"/>
            <a:ext cx="4849813" cy="3427413"/>
          </a:xfrm>
          <a:prstGeom prst="rect">
            <a:avLst/>
          </a:prstGeom>
          <a:solidFill>
            <a:srgbClr val="FFFFFF"/>
          </a:solidFill>
          <a:ln w="9525" cap="rnd">
            <a:solidFill>
              <a:srgbClr val="000000"/>
            </a:solidFill>
            <a:miter lim="800000"/>
            <a:headEnd/>
            <a:tailEnd/>
          </a:ln>
        </p:spPr>
        <p:txBody>
          <a:bodyPr lIns="81350" tIns="40675" rIns="81350" bIns="40675" anchor="ctr"/>
          <a:lstStyle/>
          <a:p>
            <a:endParaRPr lang="pt-BR"/>
          </a:p>
        </p:txBody>
      </p:sp>
      <p:sp>
        <p:nvSpPr>
          <p:cNvPr id="30722" name="Shape 142"/>
          <p:cNvSpPr txBox="1">
            <a:spLocks noChangeArrowheads="1"/>
          </p:cNvSpPr>
          <p:nvPr/>
        </p:nvSpPr>
        <p:spPr bwMode="auto">
          <a:xfrm>
            <a:off x="685800" y="4343400"/>
            <a:ext cx="5486400" cy="4114800"/>
          </a:xfrm>
          <a:prstGeom prst="rect">
            <a:avLst/>
          </a:prstGeom>
          <a:noFill/>
          <a:ln w="9525">
            <a:noFill/>
            <a:miter lim="800000"/>
            <a:headEnd/>
            <a:tailEnd/>
          </a:ln>
        </p:spPr>
        <p:txBody>
          <a:bodyPr lIns="81350" tIns="40675" rIns="81350" bIns="40675" anchor="ctr"/>
          <a:lstStyle/>
          <a:p>
            <a:endParaRPr lang="pt-BR"/>
          </a:p>
        </p:txBody>
      </p:sp>
      <p:sp>
        <p:nvSpPr>
          <p:cNvPr id="30723" name="Shape 143"/>
          <p:cNvSpPr txBox="1">
            <a:spLocks noGrp="1"/>
          </p:cNvSpPr>
          <p:nvPr>
            <p:ph type="body" idx="1"/>
          </p:nvPr>
        </p:nvSpPr>
        <p:spPr bwMode="auto">
          <a:xfrm>
            <a:off x="685800" y="4343400"/>
            <a:ext cx="5483225" cy="4111625"/>
          </a:xfrm>
          <a:noFill/>
        </p:spPr>
        <p:txBody>
          <a:bodyPr vert="horz" wrap="square" lIns="81350" tIns="81350" rIns="81350" bIns="81350" numCol="1" anchor="ctr" compatLnSpc="1">
            <a:prstTxWarp prst="textNoShape">
              <a:avLst/>
            </a:prstTxWarp>
          </a:bodyPr>
          <a:lstStyle/>
          <a:p>
            <a:pPr eaLnBrk="1" hangingPunct="1">
              <a:spcBef>
                <a:spcPct val="0"/>
              </a:spcBef>
            </a:pPr>
            <a:endParaRPr lang="pt-BR" smtClean="0"/>
          </a:p>
        </p:txBody>
      </p:sp>
      <p:sp>
        <p:nvSpPr>
          <p:cNvPr id="30724" name="Shape 144"/>
          <p:cNvSpPr>
            <a:spLocks noGrp="1" noRot="1" noChangeAspect="1"/>
          </p:cNvSpPr>
          <p:nvPr>
            <p:ph type="sldImg" idx="2"/>
          </p:nvPr>
        </p:nvSpPr>
        <p:spPr>
          <a:xfrm>
            <a:off x="1143000" y="695325"/>
            <a:ext cx="4567238" cy="3425825"/>
          </a:xfr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2769" name="Shape 151"/>
          <p:cNvSpPr>
            <a:spLocks noChangeArrowheads="1"/>
          </p:cNvSpPr>
          <p:nvPr/>
        </p:nvSpPr>
        <p:spPr bwMode="auto">
          <a:xfrm>
            <a:off x="1003300" y="695325"/>
            <a:ext cx="4849813" cy="3427413"/>
          </a:xfrm>
          <a:prstGeom prst="rect">
            <a:avLst/>
          </a:prstGeom>
          <a:solidFill>
            <a:srgbClr val="FFFFFF"/>
          </a:solidFill>
          <a:ln w="9525" cap="rnd">
            <a:solidFill>
              <a:srgbClr val="000000"/>
            </a:solidFill>
            <a:miter lim="800000"/>
            <a:headEnd/>
            <a:tailEnd/>
          </a:ln>
        </p:spPr>
        <p:txBody>
          <a:bodyPr lIns="81350" tIns="40675" rIns="81350" bIns="40675" anchor="ctr"/>
          <a:lstStyle/>
          <a:p>
            <a:endParaRPr lang="pt-BR"/>
          </a:p>
        </p:txBody>
      </p:sp>
      <p:sp>
        <p:nvSpPr>
          <p:cNvPr id="32770" name="Shape 152"/>
          <p:cNvSpPr txBox="1">
            <a:spLocks noChangeArrowheads="1"/>
          </p:cNvSpPr>
          <p:nvPr/>
        </p:nvSpPr>
        <p:spPr bwMode="auto">
          <a:xfrm>
            <a:off x="685800" y="4343400"/>
            <a:ext cx="5486400" cy="4114800"/>
          </a:xfrm>
          <a:prstGeom prst="rect">
            <a:avLst/>
          </a:prstGeom>
          <a:noFill/>
          <a:ln w="9525">
            <a:noFill/>
            <a:miter lim="800000"/>
            <a:headEnd/>
            <a:tailEnd/>
          </a:ln>
        </p:spPr>
        <p:txBody>
          <a:bodyPr lIns="81350" tIns="40675" rIns="81350" bIns="40675" anchor="ctr"/>
          <a:lstStyle/>
          <a:p>
            <a:endParaRPr lang="pt-BR"/>
          </a:p>
        </p:txBody>
      </p:sp>
      <p:sp>
        <p:nvSpPr>
          <p:cNvPr id="32771" name="Shape 153"/>
          <p:cNvSpPr txBox="1">
            <a:spLocks noGrp="1"/>
          </p:cNvSpPr>
          <p:nvPr>
            <p:ph type="body" idx="1"/>
          </p:nvPr>
        </p:nvSpPr>
        <p:spPr bwMode="auto">
          <a:xfrm>
            <a:off x="685800" y="4343400"/>
            <a:ext cx="5483225" cy="4111625"/>
          </a:xfrm>
          <a:noFill/>
        </p:spPr>
        <p:txBody>
          <a:bodyPr vert="horz" wrap="square" lIns="81350" tIns="81350" rIns="81350" bIns="81350" numCol="1" anchor="ctr" compatLnSpc="1">
            <a:prstTxWarp prst="textNoShape">
              <a:avLst/>
            </a:prstTxWarp>
          </a:bodyPr>
          <a:lstStyle/>
          <a:p>
            <a:pPr eaLnBrk="1" hangingPunct="1">
              <a:spcBef>
                <a:spcPct val="0"/>
              </a:spcBef>
            </a:pPr>
            <a:endParaRPr lang="pt-BR" smtClean="0"/>
          </a:p>
        </p:txBody>
      </p:sp>
      <p:sp>
        <p:nvSpPr>
          <p:cNvPr id="32772" name="Shape 154"/>
          <p:cNvSpPr>
            <a:spLocks noGrp="1" noRot="1" noChangeAspect="1"/>
          </p:cNvSpPr>
          <p:nvPr>
            <p:ph type="sldImg" idx="2"/>
          </p:nvPr>
        </p:nvSpPr>
        <p:spPr>
          <a:xfrm>
            <a:off x="1143000" y="695325"/>
            <a:ext cx="4567238" cy="3425825"/>
          </a:xfr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4817" name="Shape 163"/>
          <p:cNvSpPr>
            <a:spLocks noChangeArrowheads="1"/>
          </p:cNvSpPr>
          <p:nvPr/>
        </p:nvSpPr>
        <p:spPr bwMode="auto">
          <a:xfrm>
            <a:off x="1003300" y="695325"/>
            <a:ext cx="4849813" cy="3427413"/>
          </a:xfrm>
          <a:prstGeom prst="rect">
            <a:avLst/>
          </a:prstGeom>
          <a:solidFill>
            <a:srgbClr val="FFFFFF"/>
          </a:solidFill>
          <a:ln w="9525" cap="rnd">
            <a:solidFill>
              <a:srgbClr val="000000"/>
            </a:solidFill>
            <a:miter lim="800000"/>
            <a:headEnd/>
            <a:tailEnd/>
          </a:ln>
        </p:spPr>
        <p:txBody>
          <a:bodyPr lIns="81350" tIns="40675" rIns="81350" bIns="40675" anchor="ctr"/>
          <a:lstStyle/>
          <a:p>
            <a:endParaRPr lang="pt-BR"/>
          </a:p>
        </p:txBody>
      </p:sp>
      <p:sp>
        <p:nvSpPr>
          <p:cNvPr id="34818" name="Shape 164"/>
          <p:cNvSpPr txBox="1">
            <a:spLocks noChangeArrowheads="1"/>
          </p:cNvSpPr>
          <p:nvPr/>
        </p:nvSpPr>
        <p:spPr bwMode="auto">
          <a:xfrm>
            <a:off x="685800" y="4343400"/>
            <a:ext cx="5486400" cy="4114800"/>
          </a:xfrm>
          <a:prstGeom prst="rect">
            <a:avLst/>
          </a:prstGeom>
          <a:noFill/>
          <a:ln w="9525">
            <a:noFill/>
            <a:miter lim="800000"/>
            <a:headEnd/>
            <a:tailEnd/>
          </a:ln>
        </p:spPr>
        <p:txBody>
          <a:bodyPr lIns="81350" tIns="40675" rIns="81350" bIns="40675" anchor="ctr"/>
          <a:lstStyle/>
          <a:p>
            <a:endParaRPr lang="pt-BR"/>
          </a:p>
        </p:txBody>
      </p:sp>
      <p:sp>
        <p:nvSpPr>
          <p:cNvPr id="34819" name="Shape 165"/>
          <p:cNvSpPr txBox="1">
            <a:spLocks noGrp="1"/>
          </p:cNvSpPr>
          <p:nvPr>
            <p:ph type="body" idx="1"/>
          </p:nvPr>
        </p:nvSpPr>
        <p:spPr bwMode="auto">
          <a:xfrm>
            <a:off x="685800" y="4343400"/>
            <a:ext cx="5483225" cy="4111625"/>
          </a:xfrm>
          <a:noFill/>
        </p:spPr>
        <p:txBody>
          <a:bodyPr vert="horz" wrap="square" lIns="81350" tIns="81350" rIns="81350" bIns="81350" numCol="1" anchor="ctr" compatLnSpc="1">
            <a:prstTxWarp prst="textNoShape">
              <a:avLst/>
            </a:prstTxWarp>
          </a:bodyPr>
          <a:lstStyle/>
          <a:p>
            <a:pPr eaLnBrk="1" hangingPunct="1">
              <a:spcBef>
                <a:spcPct val="0"/>
              </a:spcBef>
            </a:pPr>
            <a:endParaRPr lang="pt-BR" smtClean="0"/>
          </a:p>
        </p:txBody>
      </p:sp>
      <p:sp>
        <p:nvSpPr>
          <p:cNvPr id="34820" name="Shape 166"/>
          <p:cNvSpPr>
            <a:spLocks noGrp="1" noRot="1" noChangeAspect="1"/>
          </p:cNvSpPr>
          <p:nvPr>
            <p:ph type="sldImg" idx="2"/>
          </p:nvPr>
        </p:nvSpPr>
        <p:spPr>
          <a:xfrm>
            <a:off x="1143000" y="695325"/>
            <a:ext cx="4567238" cy="3425825"/>
          </a:xfr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6865" name="Shape 173"/>
          <p:cNvSpPr>
            <a:spLocks noChangeArrowheads="1"/>
          </p:cNvSpPr>
          <p:nvPr/>
        </p:nvSpPr>
        <p:spPr bwMode="auto">
          <a:xfrm>
            <a:off x="1003300" y="695325"/>
            <a:ext cx="4849813" cy="3427413"/>
          </a:xfrm>
          <a:prstGeom prst="rect">
            <a:avLst/>
          </a:prstGeom>
          <a:solidFill>
            <a:srgbClr val="FFFFFF"/>
          </a:solidFill>
          <a:ln w="9525" cap="rnd">
            <a:solidFill>
              <a:srgbClr val="000000"/>
            </a:solidFill>
            <a:miter lim="800000"/>
            <a:headEnd/>
            <a:tailEnd/>
          </a:ln>
        </p:spPr>
        <p:txBody>
          <a:bodyPr lIns="81350" tIns="40675" rIns="81350" bIns="40675" anchor="ctr"/>
          <a:lstStyle/>
          <a:p>
            <a:endParaRPr lang="pt-BR"/>
          </a:p>
        </p:txBody>
      </p:sp>
      <p:sp>
        <p:nvSpPr>
          <p:cNvPr id="36866" name="Shape 174"/>
          <p:cNvSpPr txBox="1">
            <a:spLocks noChangeArrowheads="1"/>
          </p:cNvSpPr>
          <p:nvPr/>
        </p:nvSpPr>
        <p:spPr bwMode="auto">
          <a:xfrm>
            <a:off x="685800" y="4343400"/>
            <a:ext cx="5486400" cy="4114800"/>
          </a:xfrm>
          <a:prstGeom prst="rect">
            <a:avLst/>
          </a:prstGeom>
          <a:noFill/>
          <a:ln w="9525">
            <a:noFill/>
            <a:miter lim="800000"/>
            <a:headEnd/>
            <a:tailEnd/>
          </a:ln>
        </p:spPr>
        <p:txBody>
          <a:bodyPr lIns="81350" tIns="40675" rIns="81350" bIns="40675" anchor="ctr"/>
          <a:lstStyle/>
          <a:p>
            <a:endParaRPr lang="pt-BR"/>
          </a:p>
        </p:txBody>
      </p:sp>
      <p:sp>
        <p:nvSpPr>
          <p:cNvPr id="36867" name="Shape 175"/>
          <p:cNvSpPr txBox="1">
            <a:spLocks noGrp="1"/>
          </p:cNvSpPr>
          <p:nvPr>
            <p:ph type="body" idx="1"/>
          </p:nvPr>
        </p:nvSpPr>
        <p:spPr bwMode="auto">
          <a:xfrm>
            <a:off x="685800" y="4343400"/>
            <a:ext cx="5483225" cy="4111625"/>
          </a:xfrm>
          <a:noFill/>
        </p:spPr>
        <p:txBody>
          <a:bodyPr vert="horz" wrap="square" lIns="81350" tIns="81350" rIns="81350" bIns="81350" numCol="1" anchor="ctr" compatLnSpc="1">
            <a:prstTxWarp prst="textNoShape">
              <a:avLst/>
            </a:prstTxWarp>
          </a:bodyPr>
          <a:lstStyle/>
          <a:p>
            <a:pPr eaLnBrk="1" hangingPunct="1">
              <a:spcBef>
                <a:spcPct val="0"/>
              </a:spcBef>
            </a:pPr>
            <a:endParaRPr lang="pt-BR" smtClean="0"/>
          </a:p>
        </p:txBody>
      </p:sp>
      <p:sp>
        <p:nvSpPr>
          <p:cNvPr id="36868" name="Shape 176"/>
          <p:cNvSpPr>
            <a:spLocks noGrp="1" noRot="1" noChangeAspect="1"/>
          </p:cNvSpPr>
          <p:nvPr>
            <p:ph type="sldImg" idx="2"/>
          </p:nvPr>
        </p:nvSpPr>
        <p:spPr>
          <a:xfrm>
            <a:off x="1143000" y="695325"/>
            <a:ext cx="4567238" cy="3425825"/>
          </a:xfr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8913" name="Shape 181"/>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38914" name="Shape 182"/>
          <p:cNvSpPr>
            <a:spLocks noGrp="1" noRot="1" noChangeAspect="1"/>
          </p:cNvSpPr>
          <p:nvPr>
            <p:ph type="sldImg" idx="2"/>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5" name="Shape 186"/>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41986" name="Shape 187"/>
          <p:cNvSpPr>
            <a:spLocks noGrp="1" noRot="1" noChangeAspect="1"/>
          </p:cNvSpPr>
          <p:nvPr>
            <p:ph type="sldImg" idx="2"/>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7" name="Shape 191"/>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45058" name="Shape 192"/>
          <p:cNvSpPr>
            <a:spLocks noGrp="1" noRot="1" noChangeAspect="1"/>
          </p:cNvSpPr>
          <p:nvPr>
            <p:ph type="sldImg" idx="2"/>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29" name="Shape 196"/>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48130" name="Shape 197"/>
          <p:cNvSpPr>
            <a:spLocks noGrp="1" noRot="1" noChangeAspect="1"/>
          </p:cNvSpPr>
          <p:nvPr>
            <p:ph type="sldImg" idx="2"/>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7" name="Shape 202"/>
          <p:cNvSpPr txBox="1">
            <a:spLocks noGrp="1"/>
          </p:cNvSpPr>
          <p:nvPr>
            <p:ph type="body" idx="1"/>
          </p:nvPr>
        </p:nvSpPr>
        <p:spPr bwMode="auto">
          <a:noFill/>
        </p:spPr>
        <p:txBody>
          <a:bodyPr vert="horz" wrap="square" numCol="1" anchor="ctr" compatLnSpc="1">
            <a:prstTxWarp prst="textNoShape">
              <a:avLst/>
            </a:prstTxWarp>
          </a:bodyPr>
          <a:lstStyle/>
          <a:p>
            <a:pPr eaLnBrk="1" hangingPunct="1">
              <a:spcBef>
                <a:spcPct val="0"/>
              </a:spcBef>
            </a:pPr>
            <a:endParaRPr lang="pt-BR" smtClean="0"/>
          </a:p>
        </p:txBody>
      </p:sp>
      <p:sp>
        <p:nvSpPr>
          <p:cNvPr id="50178" name="Shape 203"/>
          <p:cNvSpPr>
            <a:spLocks noGrp="1" noRot="1" noChangeAspect="1"/>
          </p:cNvSpPr>
          <p:nvPr>
            <p:ph type="sldImg" idx="2"/>
          </p:nvPr>
        </p:nvSpPr>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Slide de título">
    <p:bg>
      <p:bgPr>
        <a:gradFill>
          <a:gsLst>
            <a:gs pos="0">
              <a:schemeClr val="lt1"/>
            </a:gs>
            <a:gs pos="100000">
              <a:srgbClr val="9F9F9F"/>
            </a:gs>
          </a:gsLst>
          <a:path path="circle">
            <a:fillToRect l="50000" t="50000" r="50000" b="50000"/>
          </a:path>
          <a:tileRect/>
        </a:gradFill>
        <a:effectLst/>
      </p:bgPr>
    </p:bg>
    <p:spTree>
      <p:nvGrpSpPr>
        <p:cNvPr id="1" name="Shape 11"/>
        <p:cNvGrpSpPr/>
        <p:nvPr/>
      </p:nvGrpSpPr>
      <p:grpSpPr>
        <a:xfrm>
          <a:off x="0" y="0"/>
          <a:ext cx="0" cy="0"/>
          <a:chOff x="0" y="0"/>
          <a:chExt cx="0" cy="0"/>
        </a:xfrm>
      </p:grpSpPr>
      <p:sp>
        <p:nvSpPr>
          <p:cNvPr id="4" name="Shape 12"/>
          <p:cNvSpPr/>
          <p:nvPr/>
        </p:nvSpPr>
        <p:spPr>
          <a:xfrm flipH="1">
            <a:off x="2667000" y="0"/>
            <a:ext cx="6476999" cy="6858000"/>
          </a:xfrm>
          <a:prstGeom prst="rect">
            <a:avLst/>
          </a:prstGeom>
          <a:blipFill rotWithShape="1">
            <a:blip r:embed="rId2">
              <a:alphaModFix amt="43000"/>
            </a:blip>
            <a:tile tx="0" ty="0" sx="50000" sy="50000" flip="none" algn="tl"/>
          </a:blipFill>
          <a:ln>
            <a:noFill/>
          </a:ln>
        </p:spPr>
        <p:txBody>
          <a:bodyPr lIns="91425" tIns="45700" rIns="91425" bIns="45700" anchor="ctr"/>
          <a:lstStyle/>
          <a:p>
            <a:pPr algn="ctr" fontAlgn="auto">
              <a:spcBef>
                <a:spcPts val="0"/>
              </a:spcBef>
              <a:spcAft>
                <a:spcPts val="0"/>
              </a:spcAft>
              <a:defRPr/>
            </a:pPr>
            <a:endParaRPr sz="1800" kern="0">
              <a:solidFill>
                <a:schemeClr val="lt1"/>
              </a:solidFill>
              <a:latin typeface="Trebuchet MS"/>
              <a:ea typeface="Trebuchet MS"/>
              <a:cs typeface="Trebuchet MS"/>
              <a:sym typeface="Trebuchet MS"/>
            </a:endParaRPr>
          </a:p>
        </p:txBody>
      </p:sp>
      <p:cxnSp>
        <p:nvCxnSpPr>
          <p:cNvPr id="5" name="Shape 13"/>
          <p:cNvCxnSpPr>
            <a:cxnSpLocks noChangeShapeType="1"/>
          </p:cNvCxnSpPr>
          <p:nvPr/>
        </p:nvCxnSpPr>
        <p:spPr bwMode="auto">
          <a:xfrm rot="16200000">
            <a:off x="-762000" y="3429000"/>
            <a:ext cx="6858000" cy="0"/>
          </a:xfrm>
          <a:prstGeom prst="straightConnector1">
            <a:avLst/>
          </a:prstGeom>
          <a:noFill/>
          <a:ln w="11425">
            <a:solidFill>
              <a:srgbClr val="FAFAFA"/>
            </a:solidFill>
            <a:miter lim="800000"/>
            <a:headEnd/>
            <a:tailEnd/>
          </a:ln>
        </p:spPr>
      </p:cxnSp>
      <p:sp>
        <p:nvSpPr>
          <p:cNvPr id="14" name="Shape 14"/>
          <p:cNvSpPr txBox="1">
            <a:spLocks noGrp="1"/>
          </p:cNvSpPr>
          <p:nvPr>
            <p:ph type="ctrTitle"/>
          </p:nvPr>
        </p:nvSpPr>
        <p:spPr>
          <a:xfrm>
            <a:off x="3366867" y="533400"/>
            <a:ext cx="5105399" cy="2868167"/>
          </a:xfrm>
          <a:prstGeom prst="rect">
            <a:avLst/>
          </a:prstGeom>
          <a:noFill/>
          <a:ln>
            <a:noFill/>
          </a:ln>
        </p:spPr>
        <p:txBody>
          <a:bodyPr/>
          <a:lstStyle>
            <a:lvl1pPr marL="0" marR="0" indent="0" algn="r" rtl="0">
              <a:spcBef>
                <a:spcPts val="0"/>
              </a:spcBef>
              <a:buClr>
                <a:srgbClr val="FEFAF4"/>
              </a:buClr>
              <a:buFont typeface="Trebuchet MS"/>
              <a:buNone/>
              <a:defRPr/>
            </a:lvl1pPr>
            <a:lvl2pPr marL="0" marR="0" indent="0" algn="l" rtl="0">
              <a:spcBef>
                <a:spcPts val="0"/>
              </a:spcBef>
              <a:defRPr/>
            </a:lvl2pPr>
            <a:lvl3pPr marL="0" marR="0" indent="0" algn="l" rtl="0">
              <a:spcBef>
                <a:spcPts val="0"/>
              </a:spcBef>
              <a:defRPr/>
            </a:lvl3pPr>
            <a:lvl4pPr marL="0" marR="0" indent="0" algn="l" rtl="0">
              <a:spcBef>
                <a:spcPts val="0"/>
              </a:spcBef>
              <a:defRPr/>
            </a:lvl4pPr>
            <a:lvl5pPr marL="0" marR="0" indent="0" algn="l" rtl="0">
              <a:spcBef>
                <a:spcPts val="0"/>
              </a:spcBef>
              <a:defRPr/>
            </a:lvl5pPr>
            <a:lvl6pPr marL="0" marR="0" indent="0" algn="l" rtl="0">
              <a:spcBef>
                <a:spcPts val="0"/>
              </a:spcBef>
              <a:defRPr/>
            </a:lvl6pPr>
            <a:lvl7pPr marL="0" marR="0" indent="0" algn="l" rtl="0">
              <a:spcBef>
                <a:spcPts val="0"/>
              </a:spcBef>
              <a:defRPr/>
            </a:lvl7pPr>
            <a:lvl8pPr marL="0" marR="0" indent="0" algn="l" rtl="0">
              <a:spcBef>
                <a:spcPts val="0"/>
              </a:spcBef>
              <a:defRPr/>
            </a:lvl8pPr>
            <a:lvl9pPr marL="0" marR="0" indent="0" algn="l" rtl="0">
              <a:spcBef>
                <a:spcPts val="0"/>
              </a:spcBef>
              <a:defRPr/>
            </a:lvl9pPr>
          </a:lstStyle>
          <a:p>
            <a:endParaRPr/>
          </a:p>
        </p:txBody>
      </p:sp>
      <p:sp>
        <p:nvSpPr>
          <p:cNvPr id="15" name="Shape 15"/>
          <p:cNvSpPr txBox="1">
            <a:spLocks noGrp="1"/>
          </p:cNvSpPr>
          <p:nvPr>
            <p:ph type="subTitle" idx="1"/>
          </p:nvPr>
        </p:nvSpPr>
        <p:spPr>
          <a:xfrm>
            <a:off x="3354442" y="3539864"/>
            <a:ext cx="5114778" cy="1101247"/>
          </a:xfrm>
          <a:prstGeom prst="rect">
            <a:avLst/>
          </a:prstGeom>
          <a:noFill/>
          <a:ln>
            <a:noFill/>
          </a:ln>
        </p:spPr>
        <p:txBody>
          <a:bodyPr/>
          <a:lstStyle>
            <a:lvl1pPr marL="0" marR="0" indent="0" algn="r" rtl="0">
              <a:spcBef>
                <a:spcPts val="600"/>
              </a:spcBef>
              <a:buClr>
                <a:schemeClr val="dk2"/>
              </a:buClr>
              <a:buFont typeface="Trebuchet MS"/>
              <a:buNone/>
              <a:defRPr/>
            </a:lvl1pPr>
            <a:lvl2pPr marL="457200" marR="0" indent="0" algn="ctr" rtl="0">
              <a:spcBef>
                <a:spcPts val="500"/>
              </a:spcBef>
              <a:buClr>
                <a:schemeClr val="accent4"/>
              </a:buClr>
              <a:buFont typeface="Trebuchet MS"/>
              <a:buNone/>
              <a:defRPr/>
            </a:lvl2pPr>
            <a:lvl3pPr marL="914400" marR="0" indent="0" algn="ctr" rtl="0">
              <a:spcBef>
                <a:spcPts val="400"/>
              </a:spcBef>
              <a:buClr>
                <a:schemeClr val="accent4"/>
              </a:buClr>
              <a:buFont typeface="Trebuchet MS"/>
              <a:buNone/>
              <a:defRPr/>
            </a:lvl3pPr>
            <a:lvl4pPr marL="1371600" marR="0" indent="0" algn="ctr" rtl="0">
              <a:spcBef>
                <a:spcPts val="400"/>
              </a:spcBef>
              <a:buClr>
                <a:schemeClr val="accent4"/>
              </a:buClr>
              <a:buFont typeface="Trebuchet MS"/>
              <a:buNone/>
              <a:defRPr/>
            </a:lvl4pPr>
            <a:lvl5pPr marL="1828800" marR="0" indent="0" algn="ctr" rtl="0">
              <a:spcBef>
                <a:spcPts val="400"/>
              </a:spcBef>
              <a:buClr>
                <a:schemeClr val="accent4"/>
              </a:buClr>
              <a:buFont typeface="Trebuchet MS"/>
              <a:buNone/>
              <a:defRPr/>
            </a:lvl5pPr>
            <a:lvl6pPr marL="2286000" marR="0" indent="0" algn="ctr" rtl="0">
              <a:spcBef>
                <a:spcPts val="400"/>
              </a:spcBef>
              <a:buClr>
                <a:schemeClr val="accent4"/>
              </a:buClr>
              <a:buFont typeface="Trebuchet MS"/>
              <a:buNone/>
              <a:defRPr/>
            </a:lvl6pPr>
            <a:lvl7pPr marL="2743200" marR="0" indent="0" algn="ctr" rtl="0">
              <a:spcBef>
                <a:spcPts val="320"/>
              </a:spcBef>
              <a:buClr>
                <a:schemeClr val="accent4"/>
              </a:buClr>
              <a:buFont typeface="Trebuchet MS"/>
              <a:buNone/>
              <a:defRPr/>
            </a:lvl7pPr>
            <a:lvl8pPr marL="3200400" marR="0" indent="0" algn="ctr" rtl="0">
              <a:spcBef>
                <a:spcPts val="300"/>
              </a:spcBef>
              <a:buClr>
                <a:schemeClr val="accent4"/>
              </a:buClr>
              <a:buFont typeface="Trebuchet MS"/>
              <a:buNone/>
              <a:defRPr/>
            </a:lvl8pPr>
            <a:lvl9pPr marL="3657600" marR="0" indent="0" algn="ctr" rtl="0">
              <a:spcBef>
                <a:spcPts val="280"/>
              </a:spcBef>
              <a:buClr>
                <a:schemeClr val="accent4"/>
              </a:buClr>
              <a:buFont typeface="Trebuchet MS"/>
              <a:buNone/>
              <a:defRPr/>
            </a:lvl9pPr>
          </a:lstStyle>
          <a:p>
            <a:endParaRPr/>
          </a:p>
        </p:txBody>
      </p:sp>
      <p:sp>
        <p:nvSpPr>
          <p:cNvPr id="6" name="Shape 16"/>
          <p:cNvSpPr txBox="1">
            <a:spLocks noGrp="1"/>
          </p:cNvSpPr>
          <p:nvPr>
            <p:ph type="dt" idx="10"/>
          </p:nvPr>
        </p:nvSpPr>
        <p:spPr>
          <a:xfrm>
            <a:off x="5870575" y="6557963"/>
            <a:ext cx="2003425" cy="227012"/>
          </a:xfrm>
        </p:spPr>
        <p:txBody>
          <a:bodyPr/>
          <a:lstStyle>
            <a:lvl1pPr>
              <a:defRPr/>
            </a:lvl1pPr>
          </a:lstStyle>
          <a:p>
            <a:pPr>
              <a:defRPr/>
            </a:pPr>
            <a:endParaRPr lang="pt-BR"/>
          </a:p>
        </p:txBody>
      </p:sp>
      <p:sp>
        <p:nvSpPr>
          <p:cNvPr id="7" name="Shape 17"/>
          <p:cNvSpPr txBox="1">
            <a:spLocks noGrp="1"/>
          </p:cNvSpPr>
          <p:nvPr>
            <p:ph type="ftr" idx="11"/>
          </p:nvPr>
        </p:nvSpPr>
        <p:spPr>
          <a:xfrm>
            <a:off x="2819400" y="6557963"/>
            <a:ext cx="2927350" cy="228600"/>
          </a:xfrm>
        </p:spPr>
        <p:txBody>
          <a:bodyPr/>
          <a:lstStyle>
            <a:lvl1pPr>
              <a:defRPr/>
            </a:lvl1pPr>
          </a:lstStyle>
          <a:p>
            <a:pPr>
              <a:defRPr/>
            </a:pPr>
            <a:endParaRPr lang="pt-BR"/>
          </a:p>
        </p:txBody>
      </p:sp>
      <p:sp>
        <p:nvSpPr>
          <p:cNvPr id="8" name="Shape 18"/>
          <p:cNvSpPr txBox="1">
            <a:spLocks noGrp="1"/>
          </p:cNvSpPr>
          <p:nvPr>
            <p:ph type="sldNum" idx="12"/>
          </p:nvPr>
        </p:nvSpPr>
        <p:spPr>
          <a:xfrm>
            <a:off x="7880350" y="6556375"/>
            <a:ext cx="588963" cy="228600"/>
          </a:xfrm>
        </p:spPr>
        <p:txBody>
          <a:bodyPr/>
          <a:lstStyle>
            <a:lvl1pPr>
              <a:defRPr/>
            </a:lvl1pPr>
          </a:lstStyle>
          <a:p>
            <a:pPr>
              <a:defRPr/>
            </a:pPr>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ítulo e conteúdo">
    <p:spTree>
      <p:nvGrpSpPr>
        <p:cNvPr id="1" name="Shape 19"/>
        <p:cNvGrpSpPr/>
        <p:nvPr/>
      </p:nvGrpSpPr>
      <p:grpSpPr>
        <a:xfrm>
          <a:off x="0" y="0"/>
          <a:ext cx="0" cy="0"/>
          <a:chOff x="0" y="0"/>
          <a:chExt cx="0" cy="0"/>
        </a:xfrm>
      </p:grpSpPr>
      <p:sp>
        <p:nvSpPr>
          <p:cNvPr id="20" name="Shape 20"/>
          <p:cNvSpPr txBox="1">
            <a:spLocks noGrp="1"/>
          </p:cNvSpPr>
          <p:nvPr>
            <p:ph type="title"/>
          </p:nvPr>
        </p:nvSpPr>
        <p:spPr>
          <a:xfrm>
            <a:off x="457200" y="320039"/>
            <a:ext cx="7239000" cy="1143000"/>
          </a:xfrm>
          <a:prstGeom prst="rect">
            <a:avLst/>
          </a:prstGeom>
          <a:noFill/>
          <a:ln>
            <a:noFill/>
          </a:ln>
        </p:spPr>
        <p:txBody>
          <a:bodyPr/>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21" name="Shape 21"/>
          <p:cNvSpPr txBox="1">
            <a:spLocks noGrp="1"/>
          </p:cNvSpPr>
          <p:nvPr>
            <p:ph type="body" idx="1"/>
          </p:nvPr>
        </p:nvSpPr>
        <p:spPr>
          <a:xfrm>
            <a:off x="395536" y="476672"/>
            <a:ext cx="8229600" cy="4526100"/>
          </a:xfrm>
          <a:prstGeom prst="rect">
            <a:avLst/>
          </a:prstGeom>
          <a:noFill/>
          <a:ln>
            <a:noFill/>
          </a:ln>
        </p:spPr>
        <p:txBody>
          <a:bodyPr/>
          <a:lstStyle>
            <a:lvl1pPr marL="274320" indent="-153797" rtl="0">
              <a:spcBef>
                <a:spcPts val="0"/>
              </a:spcBef>
              <a:buSzPct val="73000"/>
              <a:defRPr sz="2400">
                <a:solidFill>
                  <a:schemeClr val="dk1"/>
                </a:solidFill>
                <a:latin typeface="Trebuchet MS"/>
                <a:ea typeface="Trebuchet MS"/>
                <a:cs typeface="Trebuchet MS"/>
                <a:sym typeface="Trebuchet MS"/>
              </a:defRPr>
            </a:lvl1pPr>
            <a:lvl2pPr marL="521208" indent="-112268" algn="l" rtl="0">
              <a:spcBef>
                <a:spcPts val="500"/>
              </a:spcBef>
              <a:buClr>
                <a:schemeClr val="accent4"/>
              </a:buClr>
              <a:buFont typeface="Trebuchet MS"/>
              <a:buChar char="◼"/>
              <a:defRPr/>
            </a:lvl2pPr>
            <a:lvl3pPr marL="758952" indent="-162051" algn="l" rtl="0">
              <a:spcBef>
                <a:spcPts val="400"/>
              </a:spcBef>
              <a:buClr>
                <a:schemeClr val="accent4"/>
              </a:buClr>
              <a:buFont typeface="Trebuchet MS"/>
              <a:buChar char="•"/>
              <a:defRPr/>
            </a:lvl3pPr>
            <a:lvl4pPr marL="1005839" indent="-129539" algn="l" rtl="0">
              <a:spcBef>
                <a:spcPts val="400"/>
              </a:spcBef>
              <a:buClr>
                <a:schemeClr val="accent4"/>
              </a:buClr>
              <a:buFont typeface="Trebuchet MS"/>
              <a:buChar char="●"/>
              <a:defRPr/>
            </a:lvl4pPr>
            <a:lvl5pPr marL="1280160" indent="-158750" algn="l" rtl="0">
              <a:spcBef>
                <a:spcPts val="400"/>
              </a:spcBef>
              <a:buClr>
                <a:schemeClr val="accent4"/>
              </a:buClr>
              <a:buFont typeface="Trebuchet MS"/>
              <a:buChar char="◉"/>
              <a:defRPr/>
            </a:lvl5pPr>
            <a:lvl6pPr marL="1472184" indent="-98044" algn="l" rtl="0">
              <a:spcBef>
                <a:spcPts val="400"/>
              </a:spcBef>
              <a:buClr>
                <a:schemeClr val="accent4"/>
              </a:buClr>
              <a:buFont typeface="Trebuchet MS"/>
              <a:buChar char="●"/>
              <a:defRPr/>
            </a:lvl6pPr>
            <a:lvl7pPr marL="1673351" indent="-106171" algn="l" rtl="0">
              <a:spcBef>
                <a:spcPts val="320"/>
              </a:spcBef>
              <a:buClr>
                <a:schemeClr val="accent4"/>
              </a:buClr>
              <a:buFont typeface="Trebuchet MS"/>
              <a:buChar char="◼"/>
              <a:defRPr/>
            </a:lvl7pPr>
            <a:lvl8pPr marL="1847088" indent="-81788" algn="l" rtl="0">
              <a:spcBef>
                <a:spcPts val="300"/>
              </a:spcBef>
              <a:buClr>
                <a:schemeClr val="accent4"/>
              </a:buClr>
              <a:buFont typeface="Trebuchet MS"/>
              <a:buChar char="•"/>
              <a:defRPr/>
            </a:lvl8pPr>
            <a:lvl9pPr marL="2057400" indent="-101600" algn="l" rtl="0">
              <a:spcBef>
                <a:spcPts val="280"/>
              </a:spcBef>
              <a:buClr>
                <a:schemeClr val="accent4"/>
              </a:buClr>
              <a:buFont typeface="Trebuchet MS"/>
              <a:buChar char="▪"/>
              <a:defRPr/>
            </a:lvl9pPr>
          </a:lstStyle>
          <a:p>
            <a:endParaRPr/>
          </a:p>
        </p:txBody>
      </p:sp>
      <p:sp>
        <p:nvSpPr>
          <p:cNvPr id="4" name="Shape 8"/>
          <p:cNvSpPr txBox="1">
            <a:spLocks noGrp="1"/>
          </p:cNvSpPr>
          <p:nvPr>
            <p:ph type="dt" idx="11"/>
          </p:nvPr>
        </p:nvSpPr>
        <p:spPr>
          <a:ln/>
        </p:spPr>
        <p:txBody>
          <a:bodyPr/>
          <a:lstStyle>
            <a:lvl1pPr>
              <a:defRPr/>
            </a:lvl1pPr>
          </a:lstStyle>
          <a:p>
            <a:pPr>
              <a:defRPr/>
            </a:pPr>
            <a:endParaRPr lang="pt-BR"/>
          </a:p>
        </p:txBody>
      </p:sp>
      <p:sp>
        <p:nvSpPr>
          <p:cNvPr id="5" name="Shape 9"/>
          <p:cNvSpPr txBox="1">
            <a:spLocks noGrp="1"/>
          </p:cNvSpPr>
          <p:nvPr>
            <p:ph type="ftr" idx="12"/>
          </p:nvPr>
        </p:nvSpPr>
        <p:spPr>
          <a:ln/>
        </p:spPr>
        <p:txBody>
          <a:bodyPr/>
          <a:lstStyle>
            <a:lvl1pPr>
              <a:defRPr/>
            </a:lvl1pPr>
          </a:lstStyle>
          <a:p>
            <a:pPr>
              <a:defRPr/>
            </a:pPr>
            <a:endParaRPr lang="pt-BR"/>
          </a:p>
        </p:txBody>
      </p:sp>
      <p:sp>
        <p:nvSpPr>
          <p:cNvPr id="6"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Cabeçalho da Seção">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1066800" y="2821836"/>
            <a:ext cx="6255487" cy="1362075"/>
          </a:xfrm>
          <a:prstGeom prst="rect">
            <a:avLst/>
          </a:prstGeom>
          <a:noFill/>
          <a:ln>
            <a:noFill/>
          </a:ln>
        </p:spPr>
        <p:txBody>
          <a:bodyPr anchor="t"/>
          <a:lstStyle>
            <a:lvl1pPr algn="r" rtl="0">
              <a:spcBef>
                <a:spcPts val="0"/>
              </a:spcBef>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27" name="Shape 27"/>
          <p:cNvSpPr txBox="1">
            <a:spLocks noGrp="1"/>
          </p:cNvSpPr>
          <p:nvPr>
            <p:ph type="body" idx="1"/>
          </p:nvPr>
        </p:nvSpPr>
        <p:spPr>
          <a:xfrm>
            <a:off x="1066800" y="1905000"/>
            <a:ext cx="6255487" cy="743506"/>
          </a:xfrm>
          <a:prstGeom prst="rect">
            <a:avLst/>
          </a:prstGeom>
          <a:noFill/>
          <a:ln>
            <a:noFill/>
          </a:ln>
        </p:spPr>
        <p:txBody>
          <a:bodyPr anchor="b"/>
          <a:lstStyle>
            <a:lvl1pPr marL="0" indent="0" algn="r" rtl="0">
              <a:spcBef>
                <a:spcPts val="0"/>
              </a:spcBef>
              <a:buClr>
                <a:schemeClr val="dk1"/>
              </a:buClr>
              <a:buFont typeface="Trebuchet MS"/>
              <a:buNone/>
              <a:defRPr/>
            </a:lvl1pPr>
            <a:lvl2pPr rtl="0">
              <a:spcBef>
                <a:spcPts val="0"/>
              </a:spcBef>
              <a:buClr>
                <a:srgbClr val="888888"/>
              </a:buClr>
              <a:buFont typeface="Trebuchet MS"/>
              <a:buNone/>
              <a:defRPr/>
            </a:lvl2pPr>
            <a:lvl3pPr rtl="0">
              <a:spcBef>
                <a:spcPts val="0"/>
              </a:spcBef>
              <a:buClr>
                <a:srgbClr val="888888"/>
              </a:buClr>
              <a:buFont typeface="Trebuchet MS"/>
              <a:buNone/>
              <a:defRPr/>
            </a:lvl3pPr>
            <a:lvl4pPr rtl="0">
              <a:spcBef>
                <a:spcPts val="0"/>
              </a:spcBef>
              <a:buClr>
                <a:srgbClr val="888888"/>
              </a:buClr>
              <a:buFont typeface="Trebuchet MS"/>
              <a:buNone/>
              <a:defRPr/>
            </a:lvl4pPr>
            <a:lvl5pPr rtl="0">
              <a:spcBef>
                <a:spcPts val="0"/>
              </a:spcBef>
              <a:buClr>
                <a:srgbClr val="888888"/>
              </a:buClr>
              <a:buFont typeface="Trebuchet MS"/>
              <a:buNone/>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 name="Shape 28"/>
          <p:cNvSpPr txBox="1">
            <a:spLocks noGrp="1"/>
          </p:cNvSpPr>
          <p:nvPr>
            <p:ph type="dt" idx="10"/>
          </p:nvPr>
        </p:nvSpPr>
        <p:spPr>
          <a:xfrm>
            <a:off x="4724400" y="6556375"/>
            <a:ext cx="2001838" cy="227013"/>
          </a:xfrm>
        </p:spPr>
        <p:txBody>
          <a:bodyPr/>
          <a:lstStyle>
            <a:lvl1pPr>
              <a:defRPr/>
            </a:lvl1pPr>
          </a:lstStyle>
          <a:p>
            <a:pPr>
              <a:defRPr/>
            </a:pPr>
            <a:endParaRPr lang="pt-BR"/>
          </a:p>
        </p:txBody>
      </p:sp>
      <p:sp>
        <p:nvSpPr>
          <p:cNvPr id="5" name="Shape 29"/>
          <p:cNvSpPr txBox="1">
            <a:spLocks noGrp="1"/>
          </p:cNvSpPr>
          <p:nvPr>
            <p:ph type="ftr" idx="11"/>
          </p:nvPr>
        </p:nvSpPr>
        <p:spPr>
          <a:xfrm>
            <a:off x="1735138" y="6556375"/>
            <a:ext cx="2895600" cy="228600"/>
          </a:xfrm>
        </p:spPr>
        <p:txBody>
          <a:bodyPr/>
          <a:lstStyle>
            <a:lvl1pPr>
              <a:defRPr/>
            </a:lvl1pPr>
          </a:lstStyle>
          <a:p>
            <a:pPr>
              <a:defRPr/>
            </a:pPr>
            <a:endParaRPr lang="pt-BR"/>
          </a:p>
        </p:txBody>
      </p:sp>
      <p:sp>
        <p:nvSpPr>
          <p:cNvPr id="6" name="Shape 30"/>
          <p:cNvSpPr txBox="1">
            <a:spLocks noGrp="1"/>
          </p:cNvSpPr>
          <p:nvPr>
            <p:ph type="sldNum" idx="12"/>
          </p:nvPr>
        </p:nvSpPr>
        <p:spPr>
          <a:xfrm>
            <a:off x="6734175" y="6554788"/>
            <a:ext cx="587375" cy="228600"/>
          </a:xfrm>
        </p:spPr>
        <p:txBody>
          <a:bodyPr/>
          <a:lstStyle>
            <a:lvl1pPr>
              <a:defRPr/>
            </a:lvl1pPr>
          </a:lstStyle>
          <a:p>
            <a:pPr>
              <a:defRPr/>
            </a:pPr>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Duas Partes de Conteúdo">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457200" y="320039"/>
            <a:ext cx="7242048" cy="1143000"/>
          </a:xfrm>
          <a:prstGeom prst="rect">
            <a:avLst/>
          </a:prstGeom>
          <a:noFill/>
          <a:ln>
            <a:noFill/>
          </a:ln>
        </p:spPr>
        <p:txBody>
          <a:bodyPr/>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3" name="Shape 33"/>
          <p:cNvSpPr txBox="1">
            <a:spLocks noGrp="1"/>
          </p:cNvSpPr>
          <p:nvPr>
            <p:ph type="body" idx="1"/>
          </p:nvPr>
        </p:nvSpPr>
        <p:spPr>
          <a:xfrm>
            <a:off x="457200" y="1600200"/>
            <a:ext cx="3520440" cy="4525963"/>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4" name="Shape 34"/>
          <p:cNvSpPr txBox="1">
            <a:spLocks noGrp="1"/>
          </p:cNvSpPr>
          <p:nvPr>
            <p:ph type="body" idx="2"/>
          </p:nvPr>
        </p:nvSpPr>
        <p:spPr>
          <a:xfrm>
            <a:off x="4178807" y="1600200"/>
            <a:ext cx="3520440" cy="4525963"/>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 name="Shape 8"/>
          <p:cNvSpPr txBox="1">
            <a:spLocks noGrp="1"/>
          </p:cNvSpPr>
          <p:nvPr>
            <p:ph type="dt" idx="11"/>
          </p:nvPr>
        </p:nvSpPr>
        <p:spPr>
          <a:ln/>
        </p:spPr>
        <p:txBody>
          <a:bodyPr/>
          <a:lstStyle>
            <a:lvl1pPr>
              <a:defRPr/>
            </a:lvl1pPr>
          </a:lstStyle>
          <a:p>
            <a:pPr>
              <a:defRPr/>
            </a:pPr>
            <a:endParaRPr lang="pt-BR"/>
          </a:p>
        </p:txBody>
      </p:sp>
      <p:sp>
        <p:nvSpPr>
          <p:cNvPr id="6" name="Shape 9"/>
          <p:cNvSpPr txBox="1">
            <a:spLocks noGrp="1"/>
          </p:cNvSpPr>
          <p:nvPr>
            <p:ph type="ftr" idx="12"/>
          </p:nvPr>
        </p:nvSpPr>
        <p:spPr>
          <a:ln/>
        </p:spPr>
        <p:txBody>
          <a:bodyPr/>
          <a:lstStyle>
            <a:lvl1pPr>
              <a:defRPr/>
            </a:lvl1pPr>
          </a:lstStyle>
          <a:p>
            <a:pPr>
              <a:defRPr/>
            </a:pPr>
            <a:endParaRPr lang="pt-BR"/>
          </a:p>
        </p:txBody>
      </p:sp>
      <p:sp>
        <p:nvSpPr>
          <p:cNvPr id="7"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ação">
    <p:spTree>
      <p:nvGrpSpPr>
        <p:cNvPr id="1" name="Shape 38"/>
        <p:cNvGrpSpPr/>
        <p:nvPr/>
      </p:nvGrpSpPr>
      <p:grpSpPr>
        <a:xfrm>
          <a:off x="0" y="0"/>
          <a:ext cx="0" cy="0"/>
          <a:chOff x="0" y="0"/>
          <a:chExt cx="0" cy="0"/>
        </a:xfrm>
      </p:grpSpPr>
      <p:sp>
        <p:nvSpPr>
          <p:cNvPr id="39" name="Shape 39"/>
          <p:cNvSpPr txBox="1">
            <a:spLocks noGrp="1"/>
          </p:cNvSpPr>
          <p:nvPr>
            <p:ph type="title"/>
          </p:nvPr>
        </p:nvSpPr>
        <p:spPr>
          <a:xfrm>
            <a:off x="457200" y="320039"/>
            <a:ext cx="7242048" cy="1143000"/>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0" name="Shape 40"/>
          <p:cNvSpPr txBox="1">
            <a:spLocks noGrp="1"/>
          </p:cNvSpPr>
          <p:nvPr>
            <p:ph type="body" idx="1"/>
          </p:nvPr>
        </p:nvSpPr>
        <p:spPr>
          <a:xfrm>
            <a:off x="457200" y="5867400"/>
            <a:ext cx="3520440" cy="457200"/>
          </a:xfrm>
          <a:prstGeom prst="rect">
            <a:avLst/>
          </a:prstGeom>
          <a:noFill/>
          <a:ln w="12700" cap="flat">
            <a:solidFill>
              <a:schemeClr val="dk2"/>
            </a:solidFill>
            <a:prstDash val="solid"/>
            <a:round/>
            <a:headEnd type="none" w="med" len="med"/>
            <a:tailEnd type="none" w="med" len="med"/>
          </a:ln>
        </p:spPr>
        <p:txBody>
          <a:bodyPr anchor="ctr"/>
          <a:lstStyle>
            <a:lvl1pPr marL="0" indent="0" algn="ctr" rtl="0">
              <a:spcBef>
                <a:spcPts val="0"/>
              </a:spcBef>
              <a:buClr>
                <a:schemeClr val="dk2"/>
              </a:buClr>
              <a:buFont typeface="Trebuchet MS"/>
              <a:buNone/>
              <a:defRPr/>
            </a:lvl1pPr>
            <a:lvl2pPr rtl="0">
              <a:spcBef>
                <a:spcPts val="0"/>
              </a:spcBef>
              <a:buFont typeface="Trebuchet MS"/>
              <a:buNone/>
              <a:defRPr/>
            </a:lvl2pPr>
            <a:lvl3pPr rtl="0">
              <a:spcBef>
                <a:spcPts val="0"/>
              </a:spcBef>
              <a:buFont typeface="Trebuchet MS"/>
              <a:buNone/>
              <a:defRPr/>
            </a:lvl3pPr>
            <a:lvl4pPr rtl="0">
              <a:spcBef>
                <a:spcPts val="0"/>
              </a:spcBef>
              <a:buFont typeface="Trebuchet MS"/>
              <a:buNone/>
              <a:defRPr/>
            </a:lvl4pPr>
            <a:lvl5pPr rtl="0">
              <a:spcBef>
                <a:spcPts val="0"/>
              </a:spcBef>
              <a:buFont typeface="Trebuchet MS"/>
              <a:buNone/>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1" name="Shape 41"/>
          <p:cNvSpPr txBox="1">
            <a:spLocks noGrp="1"/>
          </p:cNvSpPr>
          <p:nvPr>
            <p:ph type="body" idx="2"/>
          </p:nvPr>
        </p:nvSpPr>
        <p:spPr>
          <a:xfrm>
            <a:off x="4178807" y="5867400"/>
            <a:ext cx="3520440" cy="457200"/>
          </a:xfrm>
          <a:prstGeom prst="rect">
            <a:avLst/>
          </a:prstGeom>
          <a:noFill/>
          <a:ln w="12700" cap="flat">
            <a:solidFill>
              <a:schemeClr val="dk2"/>
            </a:solidFill>
            <a:prstDash val="solid"/>
            <a:round/>
            <a:headEnd type="none" w="med" len="med"/>
            <a:tailEnd type="none" w="med" len="med"/>
          </a:ln>
        </p:spPr>
        <p:txBody>
          <a:bodyPr anchor="ctr"/>
          <a:lstStyle>
            <a:lvl1pPr marL="0" indent="0" algn="ctr" rtl="0">
              <a:spcBef>
                <a:spcPts val="0"/>
              </a:spcBef>
              <a:buClr>
                <a:schemeClr val="dk2"/>
              </a:buClr>
              <a:buFont typeface="Trebuchet MS"/>
              <a:buNone/>
              <a:defRPr/>
            </a:lvl1pPr>
            <a:lvl2pPr rtl="0">
              <a:spcBef>
                <a:spcPts val="0"/>
              </a:spcBef>
              <a:buFont typeface="Trebuchet MS"/>
              <a:buNone/>
              <a:defRPr/>
            </a:lvl2pPr>
            <a:lvl3pPr rtl="0">
              <a:spcBef>
                <a:spcPts val="0"/>
              </a:spcBef>
              <a:buFont typeface="Trebuchet MS"/>
              <a:buNone/>
              <a:defRPr/>
            </a:lvl3pPr>
            <a:lvl4pPr rtl="0">
              <a:spcBef>
                <a:spcPts val="0"/>
              </a:spcBef>
              <a:buFont typeface="Trebuchet MS"/>
              <a:buNone/>
              <a:defRPr/>
            </a:lvl4pPr>
            <a:lvl5pPr rtl="0">
              <a:spcBef>
                <a:spcPts val="0"/>
              </a:spcBef>
              <a:buFont typeface="Trebuchet MS"/>
              <a:buNone/>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2" name="Shape 42"/>
          <p:cNvSpPr txBox="1">
            <a:spLocks noGrp="1"/>
          </p:cNvSpPr>
          <p:nvPr>
            <p:ph type="body" idx="3"/>
          </p:nvPr>
        </p:nvSpPr>
        <p:spPr>
          <a:xfrm>
            <a:off x="457200" y="1711840"/>
            <a:ext cx="3520440" cy="4114800"/>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3" name="Shape 43"/>
          <p:cNvSpPr txBox="1">
            <a:spLocks noGrp="1"/>
          </p:cNvSpPr>
          <p:nvPr>
            <p:ph type="body" idx="4"/>
          </p:nvPr>
        </p:nvSpPr>
        <p:spPr>
          <a:xfrm>
            <a:off x="4178807" y="1711840"/>
            <a:ext cx="3520440" cy="4114800"/>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 name="Shape 8"/>
          <p:cNvSpPr txBox="1">
            <a:spLocks noGrp="1"/>
          </p:cNvSpPr>
          <p:nvPr>
            <p:ph type="dt" idx="11"/>
          </p:nvPr>
        </p:nvSpPr>
        <p:spPr>
          <a:ln/>
        </p:spPr>
        <p:txBody>
          <a:bodyPr/>
          <a:lstStyle>
            <a:lvl1pPr>
              <a:defRPr/>
            </a:lvl1pPr>
          </a:lstStyle>
          <a:p>
            <a:pPr>
              <a:defRPr/>
            </a:pPr>
            <a:endParaRPr lang="pt-BR"/>
          </a:p>
        </p:txBody>
      </p:sp>
      <p:sp>
        <p:nvSpPr>
          <p:cNvPr id="8" name="Shape 9"/>
          <p:cNvSpPr txBox="1">
            <a:spLocks noGrp="1"/>
          </p:cNvSpPr>
          <p:nvPr>
            <p:ph type="ftr" idx="12"/>
          </p:nvPr>
        </p:nvSpPr>
        <p:spPr>
          <a:ln/>
        </p:spPr>
        <p:txBody>
          <a:bodyPr/>
          <a:lstStyle>
            <a:lvl1pPr>
              <a:defRPr/>
            </a:lvl1pPr>
          </a:lstStyle>
          <a:p>
            <a:pPr>
              <a:defRPr/>
            </a:pPr>
            <a:endParaRPr lang="pt-BR"/>
          </a:p>
        </p:txBody>
      </p:sp>
      <p:sp>
        <p:nvSpPr>
          <p:cNvPr id="9"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Somente título">
    <p:spTree>
      <p:nvGrpSpPr>
        <p:cNvPr id="1" name="Shape 47"/>
        <p:cNvGrpSpPr/>
        <p:nvPr/>
      </p:nvGrpSpPr>
      <p:grpSpPr>
        <a:xfrm>
          <a:off x="0" y="0"/>
          <a:ext cx="0" cy="0"/>
          <a:chOff x="0" y="0"/>
          <a:chExt cx="0" cy="0"/>
        </a:xfrm>
      </p:grpSpPr>
      <p:sp>
        <p:nvSpPr>
          <p:cNvPr id="48" name="Shape 48"/>
          <p:cNvSpPr txBox="1">
            <a:spLocks noGrp="1"/>
          </p:cNvSpPr>
          <p:nvPr>
            <p:ph type="title"/>
          </p:nvPr>
        </p:nvSpPr>
        <p:spPr>
          <a:xfrm>
            <a:off x="457200" y="320039"/>
            <a:ext cx="7242048" cy="1143000"/>
          </a:xfrm>
          <a:prstGeom prst="rect">
            <a:avLst/>
          </a:prstGeom>
          <a:noFill/>
          <a:ln>
            <a:noFill/>
          </a:ln>
        </p:spPr>
        <p:txBody>
          <a:bodyPr/>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3" name="Shape 8"/>
          <p:cNvSpPr txBox="1">
            <a:spLocks noGrp="1"/>
          </p:cNvSpPr>
          <p:nvPr>
            <p:ph type="dt" idx="11"/>
          </p:nvPr>
        </p:nvSpPr>
        <p:spPr>
          <a:ln/>
        </p:spPr>
        <p:txBody>
          <a:bodyPr/>
          <a:lstStyle>
            <a:lvl1pPr>
              <a:defRPr/>
            </a:lvl1pPr>
          </a:lstStyle>
          <a:p>
            <a:pPr>
              <a:defRPr/>
            </a:pPr>
            <a:endParaRPr lang="pt-BR"/>
          </a:p>
        </p:txBody>
      </p:sp>
      <p:sp>
        <p:nvSpPr>
          <p:cNvPr id="4" name="Shape 9"/>
          <p:cNvSpPr txBox="1">
            <a:spLocks noGrp="1"/>
          </p:cNvSpPr>
          <p:nvPr>
            <p:ph type="ftr" idx="12"/>
          </p:nvPr>
        </p:nvSpPr>
        <p:spPr>
          <a:ln/>
        </p:spPr>
        <p:txBody>
          <a:bodyPr/>
          <a:lstStyle>
            <a:lvl1pPr>
              <a:defRPr/>
            </a:lvl1pPr>
          </a:lstStyle>
          <a:p>
            <a:pPr>
              <a:defRPr/>
            </a:pPr>
            <a:endParaRPr lang="pt-BR"/>
          </a:p>
        </p:txBody>
      </p:sp>
      <p:sp>
        <p:nvSpPr>
          <p:cNvPr id="5"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Em branco">
    <p:spTree>
      <p:nvGrpSpPr>
        <p:cNvPr id="1" name="Shape 52"/>
        <p:cNvGrpSpPr/>
        <p:nvPr/>
      </p:nvGrpSpPr>
      <p:grpSpPr>
        <a:xfrm>
          <a:off x="0" y="0"/>
          <a:ext cx="0" cy="0"/>
          <a:chOff x="0" y="0"/>
          <a:chExt cx="0" cy="0"/>
        </a:xfrm>
      </p:grpSpPr>
      <p:sp>
        <p:nvSpPr>
          <p:cNvPr id="2" name="Shape 8"/>
          <p:cNvSpPr txBox="1">
            <a:spLocks noGrp="1"/>
          </p:cNvSpPr>
          <p:nvPr>
            <p:ph type="dt" idx="11"/>
          </p:nvPr>
        </p:nvSpPr>
        <p:spPr>
          <a:ln/>
        </p:spPr>
        <p:txBody>
          <a:bodyPr/>
          <a:lstStyle>
            <a:lvl1pPr>
              <a:defRPr/>
            </a:lvl1pPr>
          </a:lstStyle>
          <a:p>
            <a:pPr>
              <a:defRPr/>
            </a:pPr>
            <a:endParaRPr lang="pt-BR"/>
          </a:p>
        </p:txBody>
      </p:sp>
      <p:sp>
        <p:nvSpPr>
          <p:cNvPr id="3" name="Shape 9"/>
          <p:cNvSpPr txBox="1">
            <a:spLocks noGrp="1"/>
          </p:cNvSpPr>
          <p:nvPr>
            <p:ph type="ftr" idx="12"/>
          </p:nvPr>
        </p:nvSpPr>
        <p:spPr>
          <a:ln/>
        </p:spPr>
        <p:txBody>
          <a:bodyPr/>
          <a:lstStyle>
            <a:lvl1pPr>
              <a:defRPr/>
            </a:lvl1pPr>
          </a:lstStyle>
          <a:p>
            <a:pPr>
              <a:defRPr/>
            </a:pPr>
            <a:endParaRPr lang="pt-BR"/>
          </a:p>
        </p:txBody>
      </p:sp>
      <p:sp>
        <p:nvSpPr>
          <p:cNvPr id="4"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údo com Legenda">
    <p:spTree>
      <p:nvGrpSpPr>
        <p:cNvPr id="1" name="Shape 56"/>
        <p:cNvGrpSpPr/>
        <p:nvPr/>
      </p:nvGrpSpPr>
      <p:grpSpPr>
        <a:xfrm>
          <a:off x="0" y="0"/>
          <a:ext cx="0" cy="0"/>
          <a:chOff x="0" y="0"/>
          <a:chExt cx="0" cy="0"/>
        </a:xfrm>
      </p:grpSpPr>
      <p:sp>
        <p:nvSpPr>
          <p:cNvPr id="57" name="Shape 57"/>
          <p:cNvSpPr txBox="1">
            <a:spLocks noGrp="1"/>
          </p:cNvSpPr>
          <p:nvPr>
            <p:ph type="title"/>
          </p:nvPr>
        </p:nvSpPr>
        <p:spPr>
          <a:xfrm>
            <a:off x="457200" y="228600"/>
            <a:ext cx="5897880" cy="1173480"/>
          </a:xfrm>
          <a:prstGeom prst="rect">
            <a:avLst/>
          </a:prstGeom>
          <a:noFill/>
          <a:ln>
            <a:noFill/>
          </a:ln>
        </p:spPr>
        <p:txBody>
          <a:bodyPr/>
          <a:lstStyle>
            <a:lvl1pPr algn="l" rtl="0">
              <a:spcBef>
                <a:spcPts val="0"/>
              </a:spcBef>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8" name="Shape 58"/>
          <p:cNvSpPr txBox="1">
            <a:spLocks noGrp="1"/>
          </p:cNvSpPr>
          <p:nvPr>
            <p:ph type="body" idx="1"/>
          </p:nvPr>
        </p:nvSpPr>
        <p:spPr>
          <a:xfrm>
            <a:off x="457200" y="1497416"/>
            <a:ext cx="5897880" cy="602511"/>
          </a:xfrm>
          <a:prstGeom prst="rect">
            <a:avLst/>
          </a:prstGeom>
          <a:noFill/>
          <a:ln>
            <a:noFill/>
          </a:ln>
        </p:spPr>
        <p:txBody>
          <a:bodyPr/>
          <a:lstStyle>
            <a:lvl1pPr marL="0" indent="0" rtl="0">
              <a:spcBef>
                <a:spcPts val="0"/>
              </a:spcBef>
              <a:spcAft>
                <a:spcPts val="0"/>
              </a:spcAft>
              <a:buFont typeface="Trebuchet MS"/>
              <a:buNone/>
              <a:defRPr/>
            </a:lvl1pPr>
            <a:lvl2pPr rtl="0">
              <a:spcBef>
                <a:spcPts val="0"/>
              </a:spcBef>
              <a:buFont typeface="Trebuchet MS"/>
              <a:buNone/>
              <a:defRPr/>
            </a:lvl2pPr>
            <a:lvl3pPr rtl="0">
              <a:spcBef>
                <a:spcPts val="0"/>
              </a:spcBef>
              <a:buFont typeface="Trebuchet MS"/>
              <a:buNone/>
              <a:defRPr/>
            </a:lvl3pPr>
            <a:lvl4pPr rtl="0">
              <a:spcBef>
                <a:spcPts val="0"/>
              </a:spcBef>
              <a:buFont typeface="Trebuchet MS"/>
              <a:buNone/>
              <a:defRPr/>
            </a:lvl4pPr>
            <a:lvl5pPr rtl="0">
              <a:spcBef>
                <a:spcPts val="0"/>
              </a:spcBef>
              <a:buFont typeface="Trebuchet MS"/>
              <a:buNone/>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9" name="Shape 59"/>
          <p:cNvSpPr txBox="1">
            <a:spLocks noGrp="1"/>
          </p:cNvSpPr>
          <p:nvPr>
            <p:ph type="body" idx="2"/>
          </p:nvPr>
        </p:nvSpPr>
        <p:spPr>
          <a:xfrm>
            <a:off x="457200" y="2133600"/>
            <a:ext cx="7239000" cy="4371752"/>
          </a:xfrm>
          <a:prstGeom prst="rect">
            <a:avLst/>
          </a:prstGeom>
          <a:noFill/>
          <a:ln>
            <a:noFill/>
          </a:ln>
        </p:spPr>
        <p:txBody>
          <a:bodyPr/>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 name="Shape 8"/>
          <p:cNvSpPr txBox="1">
            <a:spLocks noGrp="1"/>
          </p:cNvSpPr>
          <p:nvPr>
            <p:ph type="dt" idx="11"/>
          </p:nvPr>
        </p:nvSpPr>
        <p:spPr>
          <a:ln/>
        </p:spPr>
        <p:txBody>
          <a:bodyPr/>
          <a:lstStyle>
            <a:lvl1pPr>
              <a:defRPr/>
            </a:lvl1pPr>
          </a:lstStyle>
          <a:p>
            <a:pPr>
              <a:defRPr/>
            </a:pPr>
            <a:endParaRPr lang="pt-BR"/>
          </a:p>
        </p:txBody>
      </p:sp>
      <p:sp>
        <p:nvSpPr>
          <p:cNvPr id="6" name="Shape 9"/>
          <p:cNvSpPr txBox="1">
            <a:spLocks noGrp="1"/>
          </p:cNvSpPr>
          <p:nvPr>
            <p:ph type="ftr" idx="12"/>
          </p:nvPr>
        </p:nvSpPr>
        <p:spPr>
          <a:ln/>
        </p:spPr>
        <p:txBody>
          <a:bodyPr/>
          <a:lstStyle>
            <a:lvl1pPr>
              <a:defRPr/>
            </a:lvl1pPr>
          </a:lstStyle>
          <a:p>
            <a:pPr>
              <a:defRPr/>
            </a:pPr>
            <a:endParaRPr lang="pt-BR"/>
          </a:p>
        </p:txBody>
      </p:sp>
      <p:sp>
        <p:nvSpPr>
          <p:cNvPr id="7"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Imagem com Legenda">
    <p:bg>
      <p:bgPr>
        <a:gradFill>
          <a:gsLst>
            <a:gs pos="0">
              <a:srgbClr val="FA7CE2"/>
            </a:gs>
            <a:gs pos="100000">
              <a:srgbClr val="81136B"/>
            </a:gs>
          </a:gsLst>
          <a:path path="circle">
            <a:fillToRect l="50000" t="50000" r="50000" b="50000"/>
          </a:path>
          <a:tileRect/>
        </a:gradFill>
        <a:effectLst/>
      </p:bgPr>
    </p:bg>
    <p:spTree>
      <p:nvGrpSpPr>
        <p:cNvPr id="1" name="Shape 63"/>
        <p:cNvGrpSpPr/>
        <p:nvPr/>
      </p:nvGrpSpPr>
      <p:grpSpPr>
        <a:xfrm>
          <a:off x="0" y="0"/>
          <a:ext cx="0" cy="0"/>
          <a:chOff x="0" y="0"/>
          <a:chExt cx="0" cy="0"/>
        </a:xfrm>
      </p:grpSpPr>
      <p:sp>
        <p:nvSpPr>
          <p:cNvPr id="5" name="Shape 64"/>
          <p:cNvSpPr>
            <a:spLocks noChangeArrowheads="1"/>
          </p:cNvSpPr>
          <p:nvPr/>
        </p:nvSpPr>
        <p:spPr bwMode="auto">
          <a:xfrm rot="21240001">
            <a:off x="598488" y="1004888"/>
            <a:ext cx="4319587" cy="4311650"/>
          </a:xfrm>
          <a:prstGeom prst="rect">
            <a:avLst/>
          </a:prstGeom>
          <a:solidFill>
            <a:srgbClr val="FAFAFA"/>
          </a:solidFill>
          <a:ln w="9525" cap="rnd">
            <a:solidFill>
              <a:srgbClr val="EAEAEA"/>
            </a:solidFill>
            <a:round/>
            <a:headEnd/>
            <a:tailEnd/>
          </a:ln>
        </p:spPr>
        <p:txBody>
          <a:bodyPr lIns="91425" tIns="45700" rIns="91425" bIns="45700" anchor="ctr"/>
          <a:lstStyle/>
          <a:p>
            <a:pPr algn="ctr">
              <a:defRPr/>
            </a:pPr>
            <a:endParaRPr lang="pt-BR" sz="1800">
              <a:solidFill>
                <a:srgbClr val="FFFFFF"/>
              </a:solidFill>
              <a:latin typeface="Trebuchet MS" pitchFamily="34" charset="0"/>
              <a:sym typeface="Trebuchet MS" pitchFamily="34" charset="0"/>
            </a:endParaRPr>
          </a:p>
        </p:txBody>
      </p:sp>
      <p:sp>
        <p:nvSpPr>
          <p:cNvPr id="6" name="Shape 65"/>
          <p:cNvSpPr>
            <a:spLocks noChangeArrowheads="1"/>
          </p:cNvSpPr>
          <p:nvPr/>
        </p:nvSpPr>
        <p:spPr bwMode="auto">
          <a:xfrm rot="21420001">
            <a:off x="596900" y="998538"/>
            <a:ext cx="4319588" cy="4313237"/>
          </a:xfrm>
          <a:prstGeom prst="rect">
            <a:avLst/>
          </a:prstGeom>
          <a:solidFill>
            <a:srgbClr val="FAFAFA"/>
          </a:solidFill>
          <a:ln w="9525" cap="rnd">
            <a:solidFill>
              <a:srgbClr val="EAEAEA"/>
            </a:solidFill>
            <a:round/>
            <a:headEnd/>
            <a:tailEnd/>
          </a:ln>
        </p:spPr>
        <p:txBody>
          <a:bodyPr lIns="91425" tIns="45700" rIns="91425" bIns="45700" anchor="ctr"/>
          <a:lstStyle/>
          <a:p>
            <a:pPr algn="ctr">
              <a:defRPr/>
            </a:pPr>
            <a:endParaRPr lang="pt-BR" sz="1800">
              <a:solidFill>
                <a:srgbClr val="FFFFFF"/>
              </a:solidFill>
              <a:latin typeface="Trebuchet MS" pitchFamily="34" charset="0"/>
              <a:sym typeface="Trebuchet MS" pitchFamily="34" charset="0"/>
            </a:endParaRPr>
          </a:p>
        </p:txBody>
      </p:sp>
      <p:sp>
        <p:nvSpPr>
          <p:cNvPr id="66" name="Shape 66"/>
          <p:cNvSpPr txBox="1">
            <a:spLocks noGrp="1"/>
          </p:cNvSpPr>
          <p:nvPr>
            <p:ph type="title"/>
          </p:nvPr>
        </p:nvSpPr>
        <p:spPr>
          <a:xfrm>
            <a:off x="5389098" y="1143000"/>
            <a:ext cx="3429000" cy="2057400"/>
          </a:xfrm>
          <a:prstGeom prst="rect">
            <a:avLst/>
          </a:prstGeom>
          <a:noFill/>
          <a:ln>
            <a:noFill/>
          </a:ln>
        </p:spPr>
        <p:txBody>
          <a:bodyPr/>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7" name="Shape 67"/>
          <p:cNvSpPr txBox="1">
            <a:spLocks noGrp="1"/>
          </p:cNvSpPr>
          <p:nvPr>
            <p:ph type="body" idx="1"/>
          </p:nvPr>
        </p:nvSpPr>
        <p:spPr>
          <a:xfrm>
            <a:off x="5389098" y="3283633"/>
            <a:ext cx="3429000" cy="1920239"/>
          </a:xfrm>
          <a:prstGeom prst="rect">
            <a:avLst/>
          </a:prstGeom>
          <a:noFill/>
          <a:ln>
            <a:noFill/>
          </a:ln>
        </p:spPr>
        <p:txBody>
          <a:bodyPr/>
          <a:lstStyle>
            <a:lvl1pPr marL="0" indent="0" rtl="0">
              <a:lnSpc>
                <a:spcPct val="100000"/>
              </a:lnSpc>
              <a:spcBef>
                <a:spcPts val="0"/>
              </a:spcBef>
              <a:buClr>
                <a:schemeClr val="lt1"/>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1" name="Shape 71"/>
          <p:cNvSpPr>
            <a:spLocks noGrp="1"/>
          </p:cNvSpPr>
          <p:nvPr>
            <p:ph type="pic" idx="2"/>
          </p:nvPr>
        </p:nvSpPr>
        <p:spPr>
          <a:xfrm>
            <a:off x="663681" y="1041001"/>
            <a:ext cx="4206240" cy="4206240"/>
          </a:xfrm>
          <a:prstGeom prst="rect">
            <a:avLst/>
          </a:prstGeom>
          <a:solidFill>
            <a:srgbClr val="812E71"/>
          </a:solidFill>
          <a:ln w="107950" cap="flat">
            <a:solidFill>
              <a:srgbClr val="FFFFFF"/>
            </a:solidFill>
            <a:prstDash val="solid"/>
            <a:miter/>
            <a:headEnd type="none" w="med" len="med"/>
            <a:tailEnd type="none" w="med" len="med"/>
          </a:ln>
        </p:spPr>
      </p:sp>
      <p:sp>
        <p:nvSpPr>
          <p:cNvPr id="7" name="Shape 68"/>
          <p:cNvSpPr txBox="1">
            <a:spLocks noGrp="1"/>
          </p:cNvSpPr>
          <p:nvPr>
            <p:ph type="dt" idx="10"/>
          </p:nvPr>
        </p:nvSpPr>
        <p:spPr/>
        <p:txBody>
          <a:bodyPr/>
          <a:lstStyle>
            <a:lvl1pPr>
              <a:defRPr/>
            </a:lvl1pPr>
          </a:lstStyle>
          <a:p>
            <a:pPr>
              <a:defRPr/>
            </a:pPr>
            <a:endParaRPr lang="pt-BR"/>
          </a:p>
        </p:txBody>
      </p:sp>
      <p:sp>
        <p:nvSpPr>
          <p:cNvPr id="8" name="Shape 69"/>
          <p:cNvSpPr txBox="1">
            <a:spLocks noGrp="1"/>
          </p:cNvSpPr>
          <p:nvPr>
            <p:ph type="ftr" idx="11"/>
          </p:nvPr>
        </p:nvSpPr>
        <p:spPr/>
        <p:txBody>
          <a:bodyPr/>
          <a:lstStyle>
            <a:lvl1pPr>
              <a:defRPr/>
            </a:lvl1pPr>
          </a:lstStyle>
          <a:p>
            <a:pPr>
              <a:defRPr/>
            </a:pPr>
            <a:endParaRPr lang="pt-BR"/>
          </a:p>
        </p:txBody>
      </p:sp>
      <p:sp>
        <p:nvSpPr>
          <p:cNvPr id="9" name="Shape 70"/>
          <p:cNvSpPr txBox="1">
            <a:spLocks noGrp="1"/>
          </p:cNvSpPr>
          <p:nvPr>
            <p:ph type="sldNum" idx="12"/>
          </p:nvPr>
        </p:nvSpPr>
        <p:spPr/>
        <p:txBody>
          <a:bodyPr/>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ítulo e texto vertical">
    <p:spTree>
      <p:nvGrpSpPr>
        <p:cNvPr id="1" name="Shape 72"/>
        <p:cNvGrpSpPr/>
        <p:nvPr/>
      </p:nvGrpSpPr>
      <p:grpSpPr>
        <a:xfrm>
          <a:off x="0" y="0"/>
          <a:ext cx="0" cy="0"/>
          <a:chOff x="0" y="0"/>
          <a:chExt cx="0" cy="0"/>
        </a:xfrm>
      </p:grpSpPr>
      <p:sp>
        <p:nvSpPr>
          <p:cNvPr id="73" name="Shape 73"/>
          <p:cNvSpPr txBox="1">
            <a:spLocks noGrp="1"/>
          </p:cNvSpPr>
          <p:nvPr>
            <p:ph type="title"/>
          </p:nvPr>
        </p:nvSpPr>
        <p:spPr>
          <a:xfrm>
            <a:off x="457200" y="320039"/>
            <a:ext cx="7239000" cy="1143000"/>
          </a:xfrm>
          <a:prstGeom prst="rect">
            <a:avLst/>
          </a:prstGeom>
          <a:noFill/>
          <a:ln>
            <a:noFill/>
          </a:ln>
        </p:spPr>
        <p:txBody>
          <a:bodyPr/>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74" name="Shape 74"/>
          <p:cNvSpPr txBox="1">
            <a:spLocks noGrp="1"/>
          </p:cNvSpPr>
          <p:nvPr>
            <p:ph type="body" idx="1"/>
          </p:nvPr>
        </p:nvSpPr>
        <p:spPr>
          <a:xfrm rot="5400000">
            <a:off x="1653539" y="413075"/>
            <a:ext cx="4846320" cy="7239000"/>
          </a:xfrm>
          <a:prstGeom prst="rect">
            <a:avLst/>
          </a:prstGeom>
          <a:noFill/>
          <a:ln>
            <a:noFill/>
          </a:ln>
        </p:spPr>
        <p:txBody>
          <a:bodyPr/>
          <a:lstStyle>
            <a:lvl1pPr marL="274320" indent="-153797" algn="l" rtl="0">
              <a:spcBef>
                <a:spcPts val="600"/>
              </a:spcBef>
              <a:buClr>
                <a:schemeClr val="dk2"/>
              </a:buClr>
              <a:buFont typeface="Trebuchet MS"/>
              <a:buChar char="⦿"/>
              <a:defRPr/>
            </a:lvl1pPr>
            <a:lvl2pPr marL="521208" indent="-112268" algn="l" rtl="0">
              <a:spcBef>
                <a:spcPts val="500"/>
              </a:spcBef>
              <a:buClr>
                <a:schemeClr val="accent4"/>
              </a:buClr>
              <a:buFont typeface="Trebuchet MS"/>
              <a:buChar char="◼"/>
              <a:defRPr/>
            </a:lvl2pPr>
            <a:lvl3pPr marL="758952" indent="-162051" algn="l" rtl="0">
              <a:spcBef>
                <a:spcPts val="400"/>
              </a:spcBef>
              <a:buClr>
                <a:schemeClr val="accent4"/>
              </a:buClr>
              <a:buFont typeface="Trebuchet MS"/>
              <a:buChar char="•"/>
              <a:defRPr/>
            </a:lvl3pPr>
            <a:lvl4pPr marL="1005839" indent="-129539" algn="l" rtl="0">
              <a:spcBef>
                <a:spcPts val="400"/>
              </a:spcBef>
              <a:buClr>
                <a:schemeClr val="accent4"/>
              </a:buClr>
              <a:buFont typeface="Trebuchet MS"/>
              <a:buChar char="●"/>
              <a:defRPr/>
            </a:lvl4pPr>
            <a:lvl5pPr marL="1280160" indent="-158750" algn="l" rtl="0">
              <a:spcBef>
                <a:spcPts val="400"/>
              </a:spcBef>
              <a:buClr>
                <a:schemeClr val="accent4"/>
              </a:buClr>
              <a:buFont typeface="Trebuchet MS"/>
              <a:buChar char="◉"/>
              <a:defRPr/>
            </a:lvl5pPr>
            <a:lvl6pPr marL="1472184" indent="-98044" algn="l" rtl="0">
              <a:spcBef>
                <a:spcPts val="400"/>
              </a:spcBef>
              <a:buClr>
                <a:schemeClr val="accent4"/>
              </a:buClr>
              <a:buFont typeface="Trebuchet MS"/>
              <a:buChar char="●"/>
              <a:defRPr/>
            </a:lvl6pPr>
            <a:lvl7pPr marL="1673351" indent="-106171" algn="l" rtl="0">
              <a:spcBef>
                <a:spcPts val="320"/>
              </a:spcBef>
              <a:buClr>
                <a:schemeClr val="accent4"/>
              </a:buClr>
              <a:buFont typeface="Trebuchet MS"/>
              <a:buChar char="◼"/>
              <a:defRPr/>
            </a:lvl7pPr>
            <a:lvl8pPr marL="1847088" indent="-81788" algn="l" rtl="0">
              <a:spcBef>
                <a:spcPts val="300"/>
              </a:spcBef>
              <a:buClr>
                <a:schemeClr val="accent4"/>
              </a:buClr>
              <a:buFont typeface="Trebuchet MS"/>
              <a:buChar char="•"/>
              <a:defRPr/>
            </a:lvl8pPr>
            <a:lvl9pPr marL="2057400" indent="-101600" algn="l" rtl="0">
              <a:spcBef>
                <a:spcPts val="280"/>
              </a:spcBef>
              <a:buClr>
                <a:schemeClr val="accent4"/>
              </a:buClr>
              <a:buFont typeface="Trebuchet MS"/>
              <a:buChar char="▪"/>
              <a:defRPr/>
            </a:lvl9pPr>
          </a:lstStyle>
          <a:p>
            <a:endParaRPr/>
          </a:p>
        </p:txBody>
      </p:sp>
      <p:sp>
        <p:nvSpPr>
          <p:cNvPr id="4" name="Shape 8"/>
          <p:cNvSpPr txBox="1">
            <a:spLocks noGrp="1"/>
          </p:cNvSpPr>
          <p:nvPr>
            <p:ph type="dt" idx="11"/>
          </p:nvPr>
        </p:nvSpPr>
        <p:spPr>
          <a:ln/>
        </p:spPr>
        <p:txBody>
          <a:bodyPr/>
          <a:lstStyle>
            <a:lvl1pPr>
              <a:defRPr/>
            </a:lvl1pPr>
          </a:lstStyle>
          <a:p>
            <a:pPr>
              <a:defRPr/>
            </a:pPr>
            <a:endParaRPr lang="pt-BR"/>
          </a:p>
        </p:txBody>
      </p:sp>
      <p:sp>
        <p:nvSpPr>
          <p:cNvPr id="5" name="Shape 9"/>
          <p:cNvSpPr txBox="1">
            <a:spLocks noGrp="1"/>
          </p:cNvSpPr>
          <p:nvPr>
            <p:ph type="ftr" idx="12"/>
          </p:nvPr>
        </p:nvSpPr>
        <p:spPr>
          <a:ln/>
        </p:spPr>
        <p:txBody>
          <a:bodyPr/>
          <a:lstStyle>
            <a:lvl1pPr>
              <a:defRPr/>
            </a:lvl1pPr>
          </a:lstStyle>
          <a:p>
            <a:pPr>
              <a:defRPr/>
            </a:pPr>
            <a:endParaRPr lang="pt-BR"/>
          </a:p>
        </p:txBody>
      </p:sp>
      <p:sp>
        <p:nvSpPr>
          <p:cNvPr id="6" name="Shape 10"/>
          <p:cNvSpPr txBox="1">
            <a:spLocks noGrp="1"/>
          </p:cNvSpPr>
          <p:nvPr>
            <p:ph type="sldNum" idx="13"/>
          </p:nvPr>
        </p:nvSpPr>
        <p:spPr>
          <a:ln/>
        </p:spPr>
        <p:txBody>
          <a:bodyPr/>
          <a:lstStyle>
            <a:lvl1pPr>
              <a:defRPr/>
            </a:lvl1pPr>
          </a:lstStyle>
          <a:p>
            <a:pPr>
              <a:defRPr/>
            </a:pPr>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Título e texto verticais">
    <p:spTree>
      <p:nvGrpSpPr>
        <p:cNvPr id="1" name="Shape 78"/>
        <p:cNvGrpSpPr/>
        <p:nvPr/>
      </p:nvGrpSpPr>
      <p:grpSpPr>
        <a:xfrm>
          <a:off x="0" y="0"/>
          <a:ext cx="0" cy="0"/>
          <a:chOff x="0" y="0"/>
          <a:chExt cx="0" cy="0"/>
        </a:xfrm>
      </p:grpSpPr>
      <p:sp>
        <p:nvSpPr>
          <p:cNvPr id="79" name="Shape 79"/>
          <p:cNvSpPr txBox="1">
            <a:spLocks noGrp="1"/>
          </p:cNvSpPr>
          <p:nvPr>
            <p:ph type="title"/>
          </p:nvPr>
        </p:nvSpPr>
        <p:spPr>
          <a:xfrm rot="5400000">
            <a:off x="4389437" y="2438717"/>
            <a:ext cx="5851525" cy="1524000"/>
          </a:xfrm>
          <a:prstGeom prst="rect">
            <a:avLst/>
          </a:prstGeom>
          <a:noFill/>
          <a:ln>
            <a:noFill/>
          </a:ln>
        </p:spPr>
        <p:txBody>
          <a:bodyPr anchor="t"/>
          <a:lstStyle>
            <a:lvl1pPr algn="l" rtl="0">
              <a:spcBef>
                <a:spcPts val="0"/>
              </a:spcBef>
              <a:buClr>
                <a:srgbClr val="FEFAF4"/>
              </a:buClr>
              <a:buFont typeface="Trebuchet MS"/>
              <a:buNone/>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80" name="Shape 80"/>
          <p:cNvSpPr txBox="1">
            <a:spLocks noGrp="1"/>
          </p:cNvSpPr>
          <p:nvPr>
            <p:ph type="body" idx="1"/>
          </p:nvPr>
        </p:nvSpPr>
        <p:spPr>
          <a:xfrm rot="5400000">
            <a:off x="541337" y="190504"/>
            <a:ext cx="5851525" cy="6019799"/>
          </a:xfrm>
          <a:prstGeom prst="rect">
            <a:avLst/>
          </a:prstGeom>
          <a:noFill/>
          <a:ln>
            <a:noFill/>
          </a:ln>
        </p:spPr>
        <p:txBody>
          <a:bodyPr/>
          <a:lstStyle>
            <a:lvl1pPr marL="274320" indent="-153797" algn="l" rtl="0">
              <a:spcBef>
                <a:spcPts val="600"/>
              </a:spcBef>
              <a:buClr>
                <a:schemeClr val="dk2"/>
              </a:buClr>
              <a:buFont typeface="Trebuchet MS"/>
              <a:buChar char="⦿"/>
              <a:defRPr/>
            </a:lvl1pPr>
            <a:lvl2pPr marL="521208" indent="-112268" algn="l" rtl="0">
              <a:spcBef>
                <a:spcPts val="500"/>
              </a:spcBef>
              <a:buClr>
                <a:schemeClr val="accent4"/>
              </a:buClr>
              <a:buFont typeface="Trebuchet MS"/>
              <a:buChar char="◼"/>
              <a:defRPr/>
            </a:lvl2pPr>
            <a:lvl3pPr marL="758952" indent="-162051" algn="l" rtl="0">
              <a:spcBef>
                <a:spcPts val="400"/>
              </a:spcBef>
              <a:buClr>
                <a:schemeClr val="accent4"/>
              </a:buClr>
              <a:buFont typeface="Trebuchet MS"/>
              <a:buChar char="•"/>
              <a:defRPr/>
            </a:lvl3pPr>
            <a:lvl4pPr marL="1005839" indent="-129539" algn="l" rtl="0">
              <a:spcBef>
                <a:spcPts val="400"/>
              </a:spcBef>
              <a:buClr>
                <a:schemeClr val="accent4"/>
              </a:buClr>
              <a:buFont typeface="Trebuchet MS"/>
              <a:buChar char="●"/>
              <a:defRPr/>
            </a:lvl4pPr>
            <a:lvl5pPr marL="1280160" indent="-158750" algn="l" rtl="0">
              <a:spcBef>
                <a:spcPts val="400"/>
              </a:spcBef>
              <a:buClr>
                <a:schemeClr val="accent4"/>
              </a:buClr>
              <a:buFont typeface="Trebuchet MS"/>
              <a:buChar char="◉"/>
              <a:defRPr/>
            </a:lvl5pPr>
            <a:lvl6pPr marL="1472184" indent="-98044" algn="l" rtl="0">
              <a:spcBef>
                <a:spcPts val="400"/>
              </a:spcBef>
              <a:buClr>
                <a:schemeClr val="accent4"/>
              </a:buClr>
              <a:buFont typeface="Trebuchet MS"/>
              <a:buChar char="●"/>
              <a:defRPr/>
            </a:lvl6pPr>
            <a:lvl7pPr marL="1673351" indent="-106171" algn="l" rtl="0">
              <a:spcBef>
                <a:spcPts val="320"/>
              </a:spcBef>
              <a:buClr>
                <a:schemeClr val="accent4"/>
              </a:buClr>
              <a:buFont typeface="Trebuchet MS"/>
              <a:buChar char="◼"/>
              <a:defRPr/>
            </a:lvl7pPr>
            <a:lvl8pPr marL="1847088" indent="-81788" algn="l" rtl="0">
              <a:spcBef>
                <a:spcPts val="300"/>
              </a:spcBef>
              <a:buClr>
                <a:schemeClr val="accent4"/>
              </a:buClr>
              <a:buFont typeface="Trebuchet MS"/>
              <a:buChar char="•"/>
              <a:defRPr/>
            </a:lvl8pPr>
            <a:lvl9pPr marL="2057400" indent="-101600" algn="l" rtl="0">
              <a:spcBef>
                <a:spcPts val="280"/>
              </a:spcBef>
              <a:buClr>
                <a:schemeClr val="accent4"/>
              </a:buClr>
              <a:buFont typeface="Trebuchet MS"/>
              <a:buChar char="▪"/>
              <a:defRPr/>
            </a:lvl9pPr>
          </a:lstStyle>
          <a:p>
            <a:endParaRPr/>
          </a:p>
        </p:txBody>
      </p:sp>
      <p:sp>
        <p:nvSpPr>
          <p:cNvPr id="4" name="Shape 81"/>
          <p:cNvSpPr txBox="1">
            <a:spLocks noGrp="1"/>
          </p:cNvSpPr>
          <p:nvPr>
            <p:ph type="dt" idx="10"/>
          </p:nvPr>
        </p:nvSpPr>
        <p:spPr>
          <a:xfrm>
            <a:off x="4243388" y="6557963"/>
            <a:ext cx="2001837" cy="227012"/>
          </a:xfrm>
        </p:spPr>
        <p:txBody>
          <a:bodyPr/>
          <a:lstStyle>
            <a:lvl1pPr>
              <a:defRPr/>
            </a:lvl1pPr>
          </a:lstStyle>
          <a:p>
            <a:pPr>
              <a:defRPr/>
            </a:pPr>
            <a:endParaRPr lang="pt-BR"/>
          </a:p>
        </p:txBody>
      </p:sp>
      <p:sp>
        <p:nvSpPr>
          <p:cNvPr id="5" name="Shape 82"/>
          <p:cNvSpPr txBox="1">
            <a:spLocks noGrp="1"/>
          </p:cNvSpPr>
          <p:nvPr>
            <p:ph type="ftr" idx="11"/>
          </p:nvPr>
        </p:nvSpPr>
        <p:spPr>
          <a:xfrm>
            <a:off x="457200" y="6556375"/>
            <a:ext cx="3657600" cy="228600"/>
          </a:xfrm>
        </p:spPr>
        <p:txBody>
          <a:bodyPr/>
          <a:lstStyle>
            <a:lvl1pPr>
              <a:defRPr/>
            </a:lvl1pPr>
          </a:lstStyle>
          <a:p>
            <a:pPr>
              <a:defRPr/>
            </a:pPr>
            <a:endParaRPr lang="pt-BR"/>
          </a:p>
        </p:txBody>
      </p:sp>
      <p:sp>
        <p:nvSpPr>
          <p:cNvPr id="6" name="Shape 83"/>
          <p:cNvSpPr txBox="1">
            <a:spLocks noGrp="1"/>
          </p:cNvSpPr>
          <p:nvPr>
            <p:ph type="sldNum" idx="12"/>
          </p:nvPr>
        </p:nvSpPr>
        <p:spPr>
          <a:xfrm>
            <a:off x="6254750" y="6553200"/>
            <a:ext cx="587375" cy="228600"/>
          </a:xfrm>
        </p:spPr>
        <p:txBody>
          <a:bodyPr/>
          <a:lstStyle>
            <a:lvl1pPr>
              <a:defRPr/>
            </a:lvl1pPr>
          </a:lstStyle>
          <a:p>
            <a:pPr>
              <a:defRPr/>
            </a:pPr>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Body">
    <p:bg>
      <p:bgPr>
        <a:solidFill>
          <a:srgbClr val="FFFFFF"/>
        </a:solidFill>
        <a:effectLst/>
      </p:bgPr>
    </p:bg>
    <p:spTree>
      <p:nvGrpSpPr>
        <p:cNvPr id="1" name="Shape 84"/>
        <p:cNvGrpSpPr/>
        <p:nvPr/>
      </p:nvGrpSpPr>
      <p:grpSpPr>
        <a:xfrm>
          <a:off x="0" y="0"/>
          <a:ext cx="0" cy="0"/>
          <a:chOff x="0" y="0"/>
          <a:chExt cx="0" cy="0"/>
        </a:xfrm>
      </p:grpSpPr>
      <p:sp>
        <p:nvSpPr>
          <p:cNvPr id="85" name="Shape 85"/>
          <p:cNvSpPr txBox="1">
            <a:spLocks noGrp="1"/>
          </p:cNvSpPr>
          <p:nvPr>
            <p:ph type="title"/>
          </p:nvPr>
        </p:nvSpPr>
        <p:spPr>
          <a:xfrm>
            <a:off x="456479" y="273628"/>
            <a:ext cx="8228399" cy="1145100"/>
          </a:xfrm>
          <a:prstGeom prst="rect">
            <a:avLst/>
          </a:prstGeom>
          <a:noFill/>
          <a:ln>
            <a:noFill/>
          </a:ln>
        </p:spPr>
        <p:txBody>
          <a:bodyPr anchor="ctr"/>
          <a:lstStyle>
            <a:lvl1pPr marL="0" indent="0" algn="ctr" rtl="0">
              <a:lnSpc>
                <a:spcPct val="93000"/>
              </a:lnSpc>
              <a:spcBef>
                <a:spcPts val="0"/>
              </a:spcBef>
              <a:spcAft>
                <a:spcPts val="0"/>
              </a:spcAft>
              <a:defRPr/>
            </a:lvl1pPr>
            <a:lvl2pPr marL="673100" indent="-254000" algn="ctr" rtl="0">
              <a:lnSpc>
                <a:spcPct val="93000"/>
              </a:lnSpc>
              <a:spcBef>
                <a:spcPts val="0"/>
              </a:spcBef>
              <a:spcAft>
                <a:spcPts val="0"/>
              </a:spcAft>
              <a:defRPr/>
            </a:lvl2pPr>
            <a:lvl3pPr marL="1041400" indent="-215900" algn="ctr" rtl="0">
              <a:lnSpc>
                <a:spcPct val="93000"/>
              </a:lnSpc>
              <a:spcBef>
                <a:spcPts val="0"/>
              </a:spcBef>
              <a:spcAft>
                <a:spcPts val="0"/>
              </a:spcAft>
              <a:defRPr/>
            </a:lvl3pPr>
            <a:lvl4pPr marL="1447800" indent="-203200" algn="ctr" rtl="0">
              <a:lnSpc>
                <a:spcPct val="93000"/>
              </a:lnSpc>
              <a:spcBef>
                <a:spcPts val="0"/>
              </a:spcBef>
              <a:spcAft>
                <a:spcPts val="0"/>
              </a:spcAft>
              <a:defRPr/>
            </a:lvl4pPr>
            <a:lvl5pPr marL="1866900" indent="-203200" algn="ctr" rtl="0">
              <a:lnSpc>
                <a:spcPct val="93000"/>
              </a:lnSpc>
              <a:spcBef>
                <a:spcPts val="0"/>
              </a:spcBef>
              <a:spcAft>
                <a:spcPts val="0"/>
              </a:spcAft>
              <a:defRPr/>
            </a:lvl5pPr>
            <a:lvl6pPr marL="2286000" indent="-215900" algn="ctr" rtl="0">
              <a:lnSpc>
                <a:spcPct val="93000"/>
              </a:lnSpc>
              <a:spcBef>
                <a:spcPts val="0"/>
              </a:spcBef>
              <a:spcAft>
                <a:spcPts val="0"/>
              </a:spcAft>
              <a:defRPr/>
            </a:lvl6pPr>
            <a:lvl7pPr marL="3111500" indent="-203200" algn="ctr" rtl="0">
              <a:lnSpc>
                <a:spcPct val="93000"/>
              </a:lnSpc>
              <a:spcBef>
                <a:spcPts val="0"/>
              </a:spcBef>
              <a:spcAft>
                <a:spcPts val="0"/>
              </a:spcAft>
              <a:defRPr/>
            </a:lvl7pPr>
            <a:lvl8pPr marL="4356100" indent="-203200" algn="ctr" rtl="0">
              <a:lnSpc>
                <a:spcPct val="93000"/>
              </a:lnSpc>
              <a:spcBef>
                <a:spcPts val="0"/>
              </a:spcBef>
              <a:spcAft>
                <a:spcPts val="0"/>
              </a:spcAft>
              <a:defRPr/>
            </a:lvl8pPr>
            <a:lvl9pPr marL="6019800" indent="-215900" algn="ctr" rtl="0">
              <a:lnSpc>
                <a:spcPct val="93000"/>
              </a:lnSpc>
              <a:spcBef>
                <a:spcPts val="0"/>
              </a:spcBef>
              <a:spcAft>
                <a:spcPts val="0"/>
              </a:spcAft>
              <a:defRPr/>
            </a:lvl9pPr>
          </a:lstStyle>
          <a:p>
            <a:endParaRPr/>
          </a:p>
        </p:txBody>
      </p:sp>
      <p:sp>
        <p:nvSpPr>
          <p:cNvPr id="86" name="Shape 86"/>
          <p:cNvSpPr txBox="1">
            <a:spLocks noGrp="1"/>
          </p:cNvSpPr>
          <p:nvPr>
            <p:ph type="body" idx="1"/>
          </p:nvPr>
        </p:nvSpPr>
        <p:spPr>
          <a:xfrm>
            <a:off x="456479" y="1604328"/>
            <a:ext cx="8228399" cy="4864800"/>
          </a:xfrm>
          <a:prstGeom prst="rect">
            <a:avLst/>
          </a:prstGeom>
          <a:noFill/>
          <a:ln>
            <a:noFill/>
          </a:ln>
        </p:spPr>
        <p:txBody>
          <a:bodyPr/>
          <a:lstStyle>
            <a:lvl1pPr marL="304800" indent="-304800" algn="l" rtl="0">
              <a:lnSpc>
                <a:spcPct val="93000"/>
              </a:lnSpc>
              <a:spcBef>
                <a:spcPts val="0"/>
              </a:spcBef>
              <a:spcAft>
                <a:spcPts val="1300"/>
              </a:spcAft>
              <a:defRPr/>
            </a:lvl1pPr>
            <a:lvl2pPr marL="673100" indent="-254000" algn="l" rtl="0">
              <a:lnSpc>
                <a:spcPct val="93000"/>
              </a:lnSpc>
              <a:spcBef>
                <a:spcPts val="0"/>
              </a:spcBef>
              <a:spcAft>
                <a:spcPts val="1000"/>
              </a:spcAft>
              <a:defRPr/>
            </a:lvl2pPr>
            <a:lvl3pPr marL="1041400" indent="-215900" algn="l" rtl="0">
              <a:lnSpc>
                <a:spcPct val="93000"/>
              </a:lnSpc>
              <a:spcBef>
                <a:spcPts val="0"/>
              </a:spcBef>
              <a:spcAft>
                <a:spcPts val="700"/>
              </a:spcAft>
              <a:defRPr/>
            </a:lvl3pPr>
            <a:lvl4pPr marL="1447800" indent="-203200" algn="l" rtl="0">
              <a:lnSpc>
                <a:spcPct val="93000"/>
              </a:lnSpc>
              <a:spcBef>
                <a:spcPts val="0"/>
              </a:spcBef>
              <a:spcAft>
                <a:spcPts val="500"/>
              </a:spcAft>
              <a:defRPr/>
            </a:lvl4pPr>
            <a:lvl5pPr marL="1866900" indent="-203200" algn="l" rtl="0">
              <a:lnSpc>
                <a:spcPct val="93000"/>
              </a:lnSpc>
              <a:spcBef>
                <a:spcPts val="0"/>
              </a:spcBef>
              <a:spcAft>
                <a:spcPts val="200"/>
              </a:spcAft>
              <a:defRPr/>
            </a:lvl5pPr>
            <a:lvl6pPr marL="2286000" indent="-215900" algn="l" rtl="0">
              <a:lnSpc>
                <a:spcPct val="93000"/>
              </a:lnSpc>
              <a:spcBef>
                <a:spcPts val="0"/>
              </a:spcBef>
              <a:spcAft>
                <a:spcPts val="200"/>
              </a:spcAft>
              <a:defRPr/>
            </a:lvl6pPr>
            <a:lvl7pPr marL="3111500" indent="-203200" algn="l" rtl="0">
              <a:lnSpc>
                <a:spcPct val="93000"/>
              </a:lnSpc>
              <a:spcBef>
                <a:spcPts val="0"/>
              </a:spcBef>
              <a:spcAft>
                <a:spcPts val="200"/>
              </a:spcAft>
              <a:defRPr/>
            </a:lvl7pPr>
            <a:lvl8pPr marL="4356100" indent="-203200" algn="l" rtl="0">
              <a:lnSpc>
                <a:spcPct val="93000"/>
              </a:lnSpc>
              <a:spcBef>
                <a:spcPts val="0"/>
              </a:spcBef>
              <a:spcAft>
                <a:spcPts val="200"/>
              </a:spcAft>
              <a:defRPr/>
            </a:lvl8pPr>
            <a:lvl9pPr marL="6019800" indent="-215900" algn="l" rtl="0">
              <a:lnSpc>
                <a:spcPct val="93000"/>
              </a:lnSpc>
              <a:spcBef>
                <a:spcPts val="0"/>
              </a:spcBef>
              <a:spcAft>
                <a:spcPts val="200"/>
              </a:spcAft>
              <a:defRPr/>
            </a:lvl9pPr>
          </a:lstStyle>
          <a:p>
            <a:endParaRPr/>
          </a:p>
        </p:txBody>
      </p:sp>
      <p:sp>
        <p:nvSpPr>
          <p:cNvPr id="4" name="Shape 87"/>
          <p:cNvSpPr txBox="1">
            <a:spLocks noGrp="1"/>
          </p:cNvSpPr>
          <p:nvPr>
            <p:ph type="dt" idx="10"/>
          </p:nvPr>
        </p:nvSpPr>
        <p:spPr>
          <a:xfrm>
            <a:off x="457200" y="6246813"/>
            <a:ext cx="2125663" cy="469900"/>
          </a:xfrm>
        </p:spPr>
        <p:txBody>
          <a:bodyPr anchor="t"/>
          <a:lstStyle>
            <a:lvl1pPr>
              <a:defRPr/>
            </a:lvl1pPr>
          </a:lstStyle>
          <a:p>
            <a:pPr>
              <a:defRPr/>
            </a:pPr>
            <a:endParaRPr lang="pt-BR"/>
          </a:p>
        </p:txBody>
      </p:sp>
      <p:sp>
        <p:nvSpPr>
          <p:cNvPr id="5" name="Shape 88"/>
          <p:cNvSpPr txBox="1">
            <a:spLocks noGrp="1"/>
          </p:cNvSpPr>
          <p:nvPr>
            <p:ph type="ftr" idx="11"/>
          </p:nvPr>
        </p:nvSpPr>
        <p:spPr>
          <a:xfrm>
            <a:off x="3127375" y="6246813"/>
            <a:ext cx="2895600" cy="469900"/>
          </a:xfrm>
        </p:spPr>
        <p:txBody>
          <a:bodyPr anchor="t"/>
          <a:lstStyle>
            <a:lvl1pPr algn="l">
              <a:defRPr/>
            </a:lvl1pPr>
          </a:lstStyle>
          <a:p>
            <a:pPr>
              <a:defRPr/>
            </a:pPr>
            <a:endParaRPr lang="pt-BR"/>
          </a:p>
        </p:txBody>
      </p:sp>
      <p:sp>
        <p:nvSpPr>
          <p:cNvPr id="6" name="Shape 89"/>
          <p:cNvSpPr txBox="1">
            <a:spLocks noGrp="1"/>
          </p:cNvSpPr>
          <p:nvPr>
            <p:ph type="sldNum" idx="12"/>
          </p:nvPr>
        </p:nvSpPr>
        <p:spPr>
          <a:xfrm>
            <a:off x="6556375" y="6246813"/>
            <a:ext cx="2127250" cy="469900"/>
          </a:xfrm>
        </p:spPr>
        <p:txBody>
          <a:bodyPr anchor="t"/>
          <a:lstStyle>
            <a:lvl1pPr algn="l">
              <a:defRPr/>
            </a:lvl1pPr>
          </a:lstStyle>
          <a:p>
            <a:pPr>
              <a:defRPr/>
            </a:pPr>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 1">
    <p:bg>
      <p:bgPr>
        <a:solidFill>
          <a:srgbClr val="FFFFFF"/>
        </a:solidFill>
        <a:effectLst/>
      </p:bgPr>
    </p:bg>
    <p:spTree>
      <p:nvGrpSpPr>
        <p:cNvPr id="1" name="Shape 90"/>
        <p:cNvGrpSpPr/>
        <p:nvPr/>
      </p:nvGrpSpPr>
      <p:grpSpPr>
        <a:xfrm>
          <a:off x="0" y="0"/>
          <a:ext cx="0" cy="0"/>
          <a:chOff x="0" y="0"/>
          <a:chExt cx="0" cy="0"/>
        </a:xfrm>
      </p:grpSpPr>
      <p:sp>
        <p:nvSpPr>
          <p:cNvPr id="91" name="Shape 91"/>
          <p:cNvSpPr txBox="1">
            <a:spLocks noGrp="1"/>
          </p:cNvSpPr>
          <p:nvPr>
            <p:ph type="title"/>
          </p:nvPr>
        </p:nvSpPr>
        <p:spPr>
          <a:xfrm>
            <a:off x="456479" y="273628"/>
            <a:ext cx="8225400" cy="1142099"/>
          </a:xfrm>
          <a:prstGeom prst="rect">
            <a:avLst/>
          </a:prstGeom>
          <a:noFill/>
          <a:ln>
            <a:noFill/>
          </a:ln>
        </p:spPr>
        <p:txBody>
          <a:bodyPr anchor="ctr"/>
          <a:lstStyle>
            <a:lvl1pPr marL="0" indent="0" algn="ctr" rtl="0">
              <a:lnSpc>
                <a:spcPct val="93000"/>
              </a:lnSpc>
              <a:spcBef>
                <a:spcPts val="0"/>
              </a:spcBef>
              <a:spcAft>
                <a:spcPts val="0"/>
              </a:spcAft>
              <a:defRPr/>
            </a:lvl1pPr>
            <a:lvl2pPr marL="673100" indent="-254000" algn="ctr" rtl="0">
              <a:lnSpc>
                <a:spcPct val="93000"/>
              </a:lnSpc>
              <a:spcBef>
                <a:spcPts val="0"/>
              </a:spcBef>
              <a:spcAft>
                <a:spcPts val="0"/>
              </a:spcAft>
              <a:defRPr/>
            </a:lvl2pPr>
            <a:lvl3pPr marL="1041400" indent="-215900" algn="ctr" rtl="0">
              <a:lnSpc>
                <a:spcPct val="93000"/>
              </a:lnSpc>
              <a:spcBef>
                <a:spcPts val="0"/>
              </a:spcBef>
              <a:spcAft>
                <a:spcPts val="0"/>
              </a:spcAft>
              <a:defRPr/>
            </a:lvl3pPr>
            <a:lvl4pPr marL="1447800" indent="-203200" algn="ctr" rtl="0">
              <a:lnSpc>
                <a:spcPct val="93000"/>
              </a:lnSpc>
              <a:spcBef>
                <a:spcPts val="0"/>
              </a:spcBef>
              <a:spcAft>
                <a:spcPts val="0"/>
              </a:spcAft>
              <a:defRPr/>
            </a:lvl4pPr>
            <a:lvl5pPr marL="1866900" indent="-203200" algn="ctr" rtl="0">
              <a:lnSpc>
                <a:spcPct val="93000"/>
              </a:lnSpc>
              <a:spcBef>
                <a:spcPts val="0"/>
              </a:spcBef>
              <a:spcAft>
                <a:spcPts val="0"/>
              </a:spcAft>
              <a:defRPr/>
            </a:lvl5pPr>
            <a:lvl6pPr marL="2286000" indent="-215900" algn="ctr" rtl="0">
              <a:lnSpc>
                <a:spcPct val="93000"/>
              </a:lnSpc>
              <a:spcBef>
                <a:spcPts val="0"/>
              </a:spcBef>
              <a:spcAft>
                <a:spcPts val="0"/>
              </a:spcAft>
              <a:defRPr/>
            </a:lvl6pPr>
            <a:lvl7pPr marL="3111500" indent="-203200" algn="ctr" rtl="0">
              <a:lnSpc>
                <a:spcPct val="93000"/>
              </a:lnSpc>
              <a:spcBef>
                <a:spcPts val="0"/>
              </a:spcBef>
              <a:spcAft>
                <a:spcPts val="0"/>
              </a:spcAft>
              <a:defRPr/>
            </a:lvl7pPr>
            <a:lvl8pPr marL="4356100" indent="-203200" algn="ctr" rtl="0">
              <a:lnSpc>
                <a:spcPct val="93000"/>
              </a:lnSpc>
              <a:spcBef>
                <a:spcPts val="0"/>
              </a:spcBef>
              <a:spcAft>
                <a:spcPts val="0"/>
              </a:spcAft>
              <a:defRPr/>
            </a:lvl8pPr>
            <a:lvl9pPr marL="6019800" indent="-215900" algn="ctr" rtl="0">
              <a:lnSpc>
                <a:spcPct val="93000"/>
              </a:lnSpc>
              <a:spcBef>
                <a:spcPts val="0"/>
              </a:spcBef>
              <a:spcAft>
                <a:spcPts val="0"/>
              </a:spcAft>
              <a:defRPr/>
            </a:lvl9pPr>
          </a:lstStyle>
          <a:p>
            <a:endParaRPr/>
          </a:p>
        </p:txBody>
      </p:sp>
      <p:sp>
        <p:nvSpPr>
          <p:cNvPr id="92" name="Shape 92"/>
          <p:cNvSpPr txBox="1">
            <a:spLocks noGrp="1"/>
          </p:cNvSpPr>
          <p:nvPr>
            <p:ph type="body" idx="1"/>
          </p:nvPr>
        </p:nvSpPr>
        <p:spPr>
          <a:xfrm>
            <a:off x="456479" y="1604328"/>
            <a:ext cx="8225400" cy="4523399"/>
          </a:xfrm>
          <a:prstGeom prst="rect">
            <a:avLst/>
          </a:prstGeom>
          <a:noFill/>
          <a:ln>
            <a:noFill/>
          </a:ln>
        </p:spPr>
        <p:txBody>
          <a:bodyPr/>
          <a:lstStyle>
            <a:lvl1pPr marL="304800" indent="-304800" algn="l" rtl="0">
              <a:lnSpc>
                <a:spcPct val="93000"/>
              </a:lnSpc>
              <a:spcBef>
                <a:spcPts val="0"/>
              </a:spcBef>
              <a:spcAft>
                <a:spcPts val="1300"/>
              </a:spcAft>
              <a:defRPr/>
            </a:lvl1pPr>
            <a:lvl2pPr marL="673100" indent="-254000" algn="l" rtl="0">
              <a:lnSpc>
                <a:spcPct val="93000"/>
              </a:lnSpc>
              <a:spcBef>
                <a:spcPts val="0"/>
              </a:spcBef>
              <a:spcAft>
                <a:spcPts val="1000"/>
              </a:spcAft>
              <a:defRPr/>
            </a:lvl2pPr>
            <a:lvl3pPr marL="1041400" indent="-215900" algn="l" rtl="0">
              <a:lnSpc>
                <a:spcPct val="93000"/>
              </a:lnSpc>
              <a:spcBef>
                <a:spcPts val="0"/>
              </a:spcBef>
              <a:spcAft>
                <a:spcPts val="700"/>
              </a:spcAft>
              <a:defRPr/>
            </a:lvl3pPr>
            <a:lvl4pPr marL="1447800" indent="-203200" algn="l" rtl="0">
              <a:lnSpc>
                <a:spcPct val="93000"/>
              </a:lnSpc>
              <a:spcBef>
                <a:spcPts val="0"/>
              </a:spcBef>
              <a:spcAft>
                <a:spcPts val="500"/>
              </a:spcAft>
              <a:defRPr/>
            </a:lvl4pPr>
            <a:lvl5pPr marL="1866900" indent="-203200" algn="l" rtl="0">
              <a:lnSpc>
                <a:spcPct val="93000"/>
              </a:lnSpc>
              <a:spcBef>
                <a:spcPts val="0"/>
              </a:spcBef>
              <a:spcAft>
                <a:spcPts val="200"/>
              </a:spcAft>
              <a:defRPr/>
            </a:lvl5pPr>
            <a:lvl6pPr marL="2286000" indent="-215900" algn="l" rtl="0">
              <a:lnSpc>
                <a:spcPct val="93000"/>
              </a:lnSpc>
              <a:spcBef>
                <a:spcPts val="0"/>
              </a:spcBef>
              <a:spcAft>
                <a:spcPts val="200"/>
              </a:spcAft>
              <a:defRPr/>
            </a:lvl6pPr>
            <a:lvl7pPr marL="3111500" indent="-203200" algn="l" rtl="0">
              <a:lnSpc>
                <a:spcPct val="93000"/>
              </a:lnSpc>
              <a:spcBef>
                <a:spcPts val="0"/>
              </a:spcBef>
              <a:spcAft>
                <a:spcPts val="200"/>
              </a:spcAft>
              <a:defRPr/>
            </a:lvl7pPr>
            <a:lvl8pPr marL="4356100" indent="-203200" algn="l" rtl="0">
              <a:lnSpc>
                <a:spcPct val="93000"/>
              </a:lnSpc>
              <a:spcBef>
                <a:spcPts val="0"/>
              </a:spcBef>
              <a:spcAft>
                <a:spcPts val="200"/>
              </a:spcAft>
              <a:defRPr/>
            </a:lvl8pPr>
            <a:lvl9pPr marL="6019800" indent="-215900" algn="l" rtl="0">
              <a:lnSpc>
                <a:spcPct val="93000"/>
              </a:lnSpc>
              <a:spcBef>
                <a:spcPts val="0"/>
              </a:spcBef>
              <a:spcAft>
                <a:spcPts val="200"/>
              </a:spcAft>
              <a:defRPr/>
            </a:lvl9pPr>
          </a:lstStyle>
          <a:p>
            <a:endParaRPr/>
          </a:p>
        </p:txBody>
      </p:sp>
      <p:sp>
        <p:nvSpPr>
          <p:cNvPr id="4" name="Shape 93"/>
          <p:cNvSpPr txBox="1">
            <a:spLocks noGrp="1"/>
          </p:cNvSpPr>
          <p:nvPr>
            <p:ph type="dt" idx="10"/>
          </p:nvPr>
        </p:nvSpPr>
        <p:spPr>
          <a:xfrm>
            <a:off x="457200" y="6246813"/>
            <a:ext cx="2125663" cy="469900"/>
          </a:xfrm>
        </p:spPr>
        <p:txBody>
          <a:bodyPr anchor="t"/>
          <a:lstStyle>
            <a:lvl1pPr>
              <a:defRPr/>
            </a:lvl1pPr>
          </a:lstStyle>
          <a:p>
            <a:pPr>
              <a:defRPr/>
            </a:pPr>
            <a:endParaRPr lang="pt-BR"/>
          </a:p>
        </p:txBody>
      </p:sp>
      <p:sp>
        <p:nvSpPr>
          <p:cNvPr id="5" name="Shape 94"/>
          <p:cNvSpPr txBox="1">
            <a:spLocks noGrp="1"/>
          </p:cNvSpPr>
          <p:nvPr>
            <p:ph type="ftr" idx="11"/>
          </p:nvPr>
        </p:nvSpPr>
        <p:spPr>
          <a:xfrm>
            <a:off x="3127375" y="6246813"/>
            <a:ext cx="2895600" cy="469900"/>
          </a:xfrm>
        </p:spPr>
        <p:txBody>
          <a:bodyPr anchor="t"/>
          <a:lstStyle>
            <a:lvl1pPr algn="l">
              <a:defRPr/>
            </a:lvl1pPr>
          </a:lstStyle>
          <a:p>
            <a:pPr>
              <a:defRPr/>
            </a:pPr>
            <a:endParaRPr lang="pt-BR"/>
          </a:p>
        </p:txBody>
      </p:sp>
      <p:sp>
        <p:nvSpPr>
          <p:cNvPr id="6" name="Shape 95"/>
          <p:cNvSpPr txBox="1">
            <a:spLocks noGrp="1"/>
          </p:cNvSpPr>
          <p:nvPr>
            <p:ph type="sldNum" idx="12"/>
          </p:nvPr>
        </p:nvSpPr>
        <p:spPr>
          <a:xfrm>
            <a:off x="6556375" y="6246813"/>
            <a:ext cx="2127250" cy="469900"/>
          </a:xfrm>
        </p:spPr>
        <p:txBody>
          <a:bodyPr anchor="t"/>
          <a:lstStyle>
            <a:lvl1pPr algn="l">
              <a:defRPr/>
            </a:lvl1pPr>
          </a:lstStyle>
          <a:p>
            <a:pPr>
              <a:defRPr/>
            </a:pPr>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Shape 5"/>
          <p:cNvSpPr/>
          <p:nvPr/>
        </p:nvSpPr>
        <p:spPr>
          <a:xfrm flipH="1">
            <a:off x="8153400" y="0"/>
            <a:ext cx="990599" cy="6858000"/>
          </a:xfrm>
          <a:prstGeom prst="rect">
            <a:avLst/>
          </a:prstGeom>
          <a:blipFill rotWithShape="1">
            <a:blip r:embed="rId15">
              <a:alphaModFix amt="43000"/>
            </a:blip>
            <a:tile tx="0" ty="0" sx="50000" sy="50000" flip="none" algn="tl"/>
          </a:blipFill>
          <a:ln>
            <a:noFill/>
          </a:ln>
        </p:spPr>
        <p:txBody>
          <a:bodyPr lIns="91425" tIns="45700" rIns="91425" bIns="45700" anchor="ctr"/>
          <a:lstStyle/>
          <a:p>
            <a:pPr algn="ctr" fontAlgn="auto">
              <a:spcBef>
                <a:spcPts val="0"/>
              </a:spcBef>
              <a:spcAft>
                <a:spcPts val="0"/>
              </a:spcAft>
              <a:defRPr/>
            </a:pPr>
            <a:endParaRPr sz="1800" kern="0">
              <a:solidFill>
                <a:schemeClr val="lt1"/>
              </a:solidFill>
              <a:latin typeface="Trebuchet MS"/>
              <a:ea typeface="Trebuchet MS"/>
              <a:cs typeface="Trebuchet MS"/>
              <a:sym typeface="Trebuchet MS"/>
            </a:endParaRPr>
          </a:p>
        </p:txBody>
      </p:sp>
      <p:sp>
        <p:nvSpPr>
          <p:cNvPr id="1029" name="Shape 6"/>
          <p:cNvSpPr txBox="1">
            <a:spLocks noGrp="1"/>
          </p:cNvSpPr>
          <p:nvPr>
            <p:ph type="title"/>
          </p:nvPr>
        </p:nvSpPr>
        <p:spPr bwMode="auto">
          <a:xfrm>
            <a:off x="457200" y="320675"/>
            <a:ext cx="7239000" cy="11430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p>
            <a:pPr lvl="0"/>
            <a:endParaRPr lang="pt-BR" smtClean="0">
              <a:sym typeface="Arial" charset="0"/>
            </a:endParaRPr>
          </a:p>
        </p:txBody>
      </p:sp>
      <p:sp>
        <p:nvSpPr>
          <p:cNvPr id="1030" name="Shape 7"/>
          <p:cNvSpPr txBox="1">
            <a:spLocks noGrp="1"/>
          </p:cNvSpPr>
          <p:nvPr>
            <p:ph type="body" idx="1"/>
          </p:nvPr>
        </p:nvSpPr>
        <p:spPr bwMode="auto">
          <a:xfrm>
            <a:off x="457200" y="1609725"/>
            <a:ext cx="7239000" cy="484663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31" name="Shape 8"/>
          <p:cNvSpPr txBox="1">
            <a:spLocks noGrp="1"/>
          </p:cNvSpPr>
          <p:nvPr>
            <p:ph type="dt" idx="10"/>
          </p:nvPr>
        </p:nvSpPr>
        <p:spPr bwMode="auto">
          <a:xfrm>
            <a:off x="4246563" y="6557963"/>
            <a:ext cx="2001837" cy="227012"/>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defRPr/>
            </a:lvl1pPr>
          </a:lstStyle>
          <a:p>
            <a:pPr>
              <a:defRPr/>
            </a:pPr>
            <a:endParaRPr lang="pt-BR"/>
          </a:p>
        </p:txBody>
      </p:sp>
      <p:sp>
        <p:nvSpPr>
          <p:cNvPr id="1032" name="Shape 9"/>
          <p:cNvSpPr txBox="1">
            <a:spLocks noGrp="1"/>
          </p:cNvSpPr>
          <p:nvPr>
            <p:ph type="ftr" idx="11"/>
          </p:nvPr>
        </p:nvSpPr>
        <p:spPr bwMode="auto">
          <a:xfrm>
            <a:off x="457200" y="6557963"/>
            <a:ext cx="3657600" cy="2286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lgn="r">
              <a:defRPr/>
            </a:lvl1pPr>
          </a:lstStyle>
          <a:p>
            <a:pPr>
              <a:defRPr/>
            </a:pPr>
            <a:endParaRPr lang="pt-BR"/>
          </a:p>
        </p:txBody>
      </p:sp>
      <p:sp>
        <p:nvSpPr>
          <p:cNvPr id="1033" name="Shape 10"/>
          <p:cNvSpPr txBox="1">
            <a:spLocks noGrp="1"/>
          </p:cNvSpPr>
          <p:nvPr>
            <p:ph type="sldNum" idx="12"/>
          </p:nvPr>
        </p:nvSpPr>
        <p:spPr bwMode="auto">
          <a:xfrm>
            <a:off x="6251575" y="6556375"/>
            <a:ext cx="588963" cy="228600"/>
          </a:xfrm>
          <a:prstGeom prst="rect">
            <a:avLst/>
          </a:prstGeom>
          <a:noFill/>
          <a:ln w="9525">
            <a:noFill/>
            <a:miter lim="800000"/>
            <a:headEnd/>
            <a:tailEnd/>
          </a:ln>
        </p:spPr>
        <p:txBody>
          <a:bodyPr vert="horz" wrap="square" lIns="91425" tIns="91425" rIns="91425" bIns="91425" numCol="1" anchor="b" anchorCtr="0" compatLnSpc="1">
            <a:prstTxWarp prst="textNoShape">
              <a:avLst/>
            </a:prstTxWarp>
          </a:bodyPr>
          <a:lstStyle>
            <a:lvl1pPr algn="r">
              <a:defRPr/>
            </a:lvl1pPr>
          </a:lstStyle>
          <a:p>
            <a:pPr>
              <a:defRPr/>
            </a:pPr>
            <a:endParaRPr lang="pt-BR"/>
          </a:p>
        </p:txBody>
      </p:sp>
    </p:spTree>
  </p:cSld>
  <p:clrMap bg1="lt1" tx1="dk1" bg2="dk2" tx2="lt2" accent1="accent1" accent2="accent2" accent3="accent3" accent4="accent4" accent5="accent5" accent6="accent6" hlink="hlink" folHlink="folHlink"/>
  <p:sldLayoutIdLst>
    <p:sldLayoutId id="2147483675" r:id="rId1"/>
    <p:sldLayoutId id="2147483668" r:id="rId2"/>
    <p:sldLayoutId id="2147483676" r:id="rId3"/>
    <p:sldLayoutId id="2147483669" r:id="rId4"/>
    <p:sldLayoutId id="2147483670" r:id="rId5"/>
    <p:sldLayoutId id="2147483671" r:id="rId6"/>
    <p:sldLayoutId id="2147483672" r:id="rId7"/>
    <p:sldLayoutId id="2147483673" r:id="rId8"/>
    <p:sldLayoutId id="2147483677" r:id="rId9"/>
    <p:sldLayoutId id="2147483674" r:id="rId10"/>
    <p:sldLayoutId id="2147483678" r:id="rId11"/>
    <p:sldLayoutId id="2147483679" r:id="rId12"/>
    <p:sldLayoutId id="2147483680" r:id="rId13"/>
  </p:sldLayoutIdLst>
  <p:txStyles>
    <p:titleStyle>
      <a:defPPr marR="0" algn="l" rtl="0">
        <a:lnSpc>
          <a:spcPct val="100000"/>
        </a:lnSpc>
        <a:spcBef>
          <a:spcPts val="0"/>
        </a:spcBef>
        <a:spcAft>
          <a:spcPts val="0"/>
        </a:spcAft>
      </a:defPPr>
      <a:lvl1pPr algn="l" rtl="0" eaLnBrk="0" fontAlgn="base" hangingPunct="0">
        <a:spcBef>
          <a:spcPct val="0"/>
        </a:spcBef>
        <a:spcAft>
          <a:spcPct val="0"/>
        </a:spcAft>
        <a:defRPr sz="1400">
          <a:solidFill>
            <a:srgbClr val="000000"/>
          </a:solidFill>
          <a:latin typeface="Arial"/>
          <a:ea typeface="Arial"/>
          <a:cs typeface="Arial"/>
          <a:sym typeface="Arial" charset="0"/>
        </a:defRPr>
      </a:lvl1pPr>
      <a:lvl2pPr algn="l" rtl="0" eaLnBrk="0" fontAlgn="base" hangingPunct="0">
        <a:spcBef>
          <a:spcPct val="0"/>
        </a:spcBef>
        <a:spcAft>
          <a:spcPct val="0"/>
        </a:spcAft>
        <a:defRPr sz="1400">
          <a:solidFill>
            <a:srgbClr val="000000"/>
          </a:solidFill>
          <a:latin typeface="Arial"/>
          <a:ea typeface="Arial"/>
          <a:cs typeface="Arial"/>
          <a:sym typeface="Arial" charset="0"/>
        </a:defRPr>
      </a:lvl2pPr>
      <a:lvl3pPr algn="l" rtl="0" eaLnBrk="0" fontAlgn="base" hangingPunct="0">
        <a:spcBef>
          <a:spcPct val="0"/>
        </a:spcBef>
        <a:spcAft>
          <a:spcPct val="0"/>
        </a:spcAft>
        <a:defRPr sz="1400">
          <a:solidFill>
            <a:srgbClr val="000000"/>
          </a:solidFill>
          <a:latin typeface="Arial" charset="0"/>
          <a:cs typeface="Arial" charset="0"/>
          <a:sym typeface="Arial" charset="0"/>
        </a:defRPr>
      </a:lvl3pPr>
      <a:lvl4pPr algn="l" rtl="0" eaLnBrk="0" fontAlgn="base" hangingPunct="0">
        <a:spcBef>
          <a:spcPct val="0"/>
        </a:spcBef>
        <a:spcAft>
          <a:spcPct val="0"/>
        </a:spcAft>
        <a:defRPr sz="1400">
          <a:solidFill>
            <a:srgbClr val="000000"/>
          </a:solidFill>
          <a:latin typeface="Arial" charset="0"/>
          <a:cs typeface="Arial" charset="0"/>
          <a:sym typeface="Arial" charset="0"/>
        </a:defRPr>
      </a:lvl4pPr>
      <a:lvl5pPr algn="l" rtl="0" eaLnBrk="0" fontAlgn="base" hangingPunct="0">
        <a:spcBef>
          <a:spcPct val="0"/>
        </a:spcBef>
        <a:spcAft>
          <a:spcPct val="0"/>
        </a:spcAft>
        <a:defRPr sz="1400">
          <a:solidFill>
            <a:srgbClr val="000000"/>
          </a:solidFill>
          <a:latin typeface="Arial" charset="0"/>
          <a:cs typeface="Arial" charset="0"/>
          <a:sym typeface="Arial" charset="0"/>
        </a:defRPr>
      </a:lvl5pPr>
      <a:lvl6pPr marL="457200" algn="l" rtl="0" eaLnBrk="0" fontAlgn="base" hangingPunct="0">
        <a:spcBef>
          <a:spcPct val="0"/>
        </a:spcBef>
        <a:spcAft>
          <a:spcPct val="0"/>
        </a:spcAft>
        <a:defRPr sz="1400">
          <a:solidFill>
            <a:srgbClr val="000000"/>
          </a:solidFill>
          <a:latin typeface="Arial" charset="0"/>
          <a:cs typeface="Arial" charset="0"/>
          <a:sym typeface="Arial" charset="0"/>
        </a:defRPr>
      </a:lvl6pPr>
      <a:lvl7pPr marL="914400" algn="l" rtl="0" eaLnBrk="0" fontAlgn="base" hangingPunct="0">
        <a:spcBef>
          <a:spcPct val="0"/>
        </a:spcBef>
        <a:spcAft>
          <a:spcPct val="0"/>
        </a:spcAft>
        <a:defRPr sz="1400">
          <a:solidFill>
            <a:srgbClr val="000000"/>
          </a:solidFill>
          <a:latin typeface="Arial" charset="0"/>
          <a:cs typeface="Arial" charset="0"/>
          <a:sym typeface="Arial" charset="0"/>
        </a:defRPr>
      </a:lvl7pPr>
      <a:lvl8pPr marL="1371600" algn="l" rtl="0" eaLnBrk="0" fontAlgn="base" hangingPunct="0">
        <a:spcBef>
          <a:spcPct val="0"/>
        </a:spcBef>
        <a:spcAft>
          <a:spcPct val="0"/>
        </a:spcAft>
        <a:defRPr sz="1400">
          <a:solidFill>
            <a:srgbClr val="000000"/>
          </a:solidFill>
          <a:latin typeface="Arial" charset="0"/>
          <a:cs typeface="Arial" charset="0"/>
          <a:sym typeface="Arial" charset="0"/>
        </a:defRPr>
      </a:lvl8pPr>
      <a:lvl9pPr marL="1828800" algn="l" rtl="0" eaLnBrk="0" fontAlgn="base" hangingPunct="0">
        <a:spcBef>
          <a:spcPct val="0"/>
        </a:spcBef>
        <a:spcAft>
          <a:spcPct val="0"/>
        </a:spcAft>
        <a:defRPr sz="1400">
          <a:solidFill>
            <a:srgbClr val="000000"/>
          </a:solidFill>
          <a:latin typeface="Arial" charset="0"/>
          <a:cs typeface="Arial" charset="0"/>
          <a:sym typeface="Arial" charset="0"/>
        </a:defRPr>
      </a:lvl9pPr>
    </p:titleStyle>
    <p:bodyStyle>
      <a:defPPr marR="0" algn="l" rtl="0">
        <a:lnSpc>
          <a:spcPct val="100000"/>
        </a:lnSpc>
        <a:spcBef>
          <a:spcPts val="0"/>
        </a:spcBef>
        <a:spcAft>
          <a:spcPts val="0"/>
        </a:spcAft>
      </a:defPPr>
      <a:lvl1pPr marL="342900" indent="-342900" algn="l" rtl="0" eaLnBrk="0" fontAlgn="base" hangingPunct="0">
        <a:spcBef>
          <a:spcPct val="0"/>
        </a:spcBef>
        <a:spcAft>
          <a:spcPct val="0"/>
        </a:spcAft>
        <a:defRPr sz="1400">
          <a:solidFill>
            <a:srgbClr val="000000"/>
          </a:solidFill>
          <a:latin typeface="Arial"/>
          <a:ea typeface="Arial"/>
          <a:cs typeface="Arial"/>
          <a:sym typeface="Arial" charset="0"/>
        </a:defRPr>
      </a:lvl1pPr>
      <a:lvl2pPr marL="742950" indent="-285750" algn="l" rtl="0" eaLnBrk="0" fontAlgn="base" hangingPunct="0">
        <a:spcBef>
          <a:spcPct val="0"/>
        </a:spcBef>
        <a:spcAft>
          <a:spcPct val="0"/>
        </a:spcAft>
        <a:defRPr sz="1400">
          <a:solidFill>
            <a:srgbClr val="000000"/>
          </a:solidFill>
          <a:latin typeface="Arial"/>
          <a:ea typeface="Arial"/>
          <a:cs typeface="Arial"/>
          <a:sym typeface="Arial" charset="0"/>
        </a:defRPr>
      </a:lvl2pPr>
      <a:lvl3pPr marL="1143000" indent="-228600" algn="l" rtl="0" eaLnBrk="0" fontAlgn="base" hangingPunct="0">
        <a:spcBef>
          <a:spcPct val="0"/>
        </a:spcBef>
        <a:spcAft>
          <a:spcPct val="0"/>
        </a:spcAft>
        <a:defRPr sz="1400">
          <a:solidFill>
            <a:srgbClr val="000000"/>
          </a:solidFill>
          <a:latin typeface="Arial"/>
          <a:ea typeface="Arial"/>
          <a:cs typeface="Arial"/>
          <a:sym typeface="Arial" charset="0"/>
        </a:defRPr>
      </a:lvl3pPr>
      <a:lvl4pPr marL="1600200" indent="-228600" algn="l" rtl="0" eaLnBrk="0" fontAlgn="base" hangingPunct="0">
        <a:spcBef>
          <a:spcPct val="0"/>
        </a:spcBef>
        <a:spcAft>
          <a:spcPct val="0"/>
        </a:spcAft>
        <a:defRPr sz="1400">
          <a:solidFill>
            <a:srgbClr val="000000"/>
          </a:solidFill>
          <a:latin typeface="Arial"/>
          <a:ea typeface="Arial"/>
          <a:cs typeface="Arial"/>
          <a:sym typeface="Arial" charset="0"/>
        </a:defRPr>
      </a:lvl4pPr>
      <a:lvl5pPr marL="2057400" indent="-228600" algn="l" rtl="0" eaLnBrk="0" fontAlgn="base" hangingPunct="0">
        <a:spcBef>
          <a:spcPct val="0"/>
        </a:spcBef>
        <a:spcAft>
          <a:spcPct val="0"/>
        </a:spcAft>
        <a:defRPr sz="1400">
          <a:solidFill>
            <a:srgbClr val="000000"/>
          </a:solidFill>
          <a:latin typeface="Arial"/>
          <a:ea typeface="Arial"/>
          <a:cs typeface="Arial"/>
          <a:sym typeface="Arial" charset="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www.paulomargotto.com.br/" TargetMode="Externa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hyperlink" Target="http://www.ncbi.nlm.nih.gov/pubmed/24113397"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dx.doi.org/10.1136/pmj.77.906.252" TargetMode="External"/><Relationship Id="rId13" Type="http://schemas.openxmlformats.org/officeDocument/2006/relationships/hyperlink" Target="http://www.ncbi.nlm.nih.gov/entrez/query.fcgi?holding=npg&amp;amp;cmd=Retrieve&amp;amp;db=PubMed&amp;amp;list_uids=22983024&amp;amp;dopt=Abstract" TargetMode="External"/><Relationship Id="rId18" Type="http://schemas.openxmlformats.org/officeDocument/2006/relationships/hyperlink" Target="http://dx.doi.org/10.1111/j.1348-0421.2012.00487.x" TargetMode="External"/><Relationship Id="rId3" Type="http://schemas.openxmlformats.org/officeDocument/2006/relationships/hyperlink" Target="http://dx.doi.org/10.1136/fn.89.1.F68" TargetMode="External"/><Relationship Id="rId7" Type="http://schemas.openxmlformats.org/officeDocument/2006/relationships/hyperlink" Target="http://www.ncbi.nlm.nih.gov/entrez/query.fcgi?holding=npg&amp;amp;cmd=Retrieve&amp;amp;db=PubMed&amp;amp;list_uids=18245300&amp;amp;dopt=Abstract" TargetMode="External"/><Relationship Id="rId12" Type="http://schemas.openxmlformats.org/officeDocument/2006/relationships/hyperlink" Target="http://dx.doi.org/10.1007/s00431-012-1825-2" TargetMode="External"/><Relationship Id="rId17" Type="http://schemas.openxmlformats.org/officeDocument/2006/relationships/hyperlink" Target="http://www.ncbi.nlm.nih.gov/entrez/query.fcgi?holding=npg&amp;amp;cmd=Retrieve&amp;amp;db=PubMed&amp;amp;list_uids=22326485&amp;amp;dopt=Abstract" TargetMode="External"/><Relationship Id="rId2" Type="http://schemas.openxmlformats.org/officeDocument/2006/relationships/hyperlink" Target="http://www.ncbi.nlm.nih.gov/entrez/query.fcgi?holding=npg&amp;amp;cmd=Retrieve&amp;amp;db=PubMed&amp;amp;list_uids=11691950&amp;amp;dopt=Abstract" TargetMode="External"/><Relationship Id="rId16" Type="http://schemas.openxmlformats.org/officeDocument/2006/relationships/hyperlink" Target="http://dx.doi.org/10.1016/j.jaci.2012.01.042" TargetMode="External"/><Relationship Id="rId1" Type="http://schemas.openxmlformats.org/officeDocument/2006/relationships/slideLayout" Target="../slideLayouts/slideLayout2.xml"/><Relationship Id="rId6" Type="http://schemas.openxmlformats.org/officeDocument/2006/relationships/hyperlink" Target="http://dx.doi.org/10.1542/pir.29-2-39" TargetMode="External"/><Relationship Id="rId11" Type="http://schemas.openxmlformats.org/officeDocument/2006/relationships/hyperlink" Target="http://www.ncbi.nlm.nih.gov/entrez/query.fcgi?holding=npg&amp;amp;cmd=Retrieve&amp;amp;db=PubMed&amp;amp;list_uids=16585287&amp;amp;dopt=Abstract" TargetMode="External"/><Relationship Id="rId5" Type="http://schemas.openxmlformats.org/officeDocument/2006/relationships/hyperlink" Target="http://www.ncbi.nlm.nih.gov/entrez/query.fcgi?holding=npg&amp;amp;cmd=Retrieve&amp;amp;db=PubMed&amp;amp;list_uids=2235771&amp;amp;dopt=Abstract" TargetMode="External"/><Relationship Id="rId15" Type="http://schemas.openxmlformats.org/officeDocument/2006/relationships/hyperlink" Target="http://www.ncbi.nlm.nih.gov/entrez/query.fcgi?holding=npg&amp;amp;cmd=Retrieve&amp;amp;db=PubMed&amp;amp;list_uids=15990624&amp;amp;dopt=Abstract" TargetMode="External"/><Relationship Id="rId10" Type="http://schemas.openxmlformats.org/officeDocument/2006/relationships/hyperlink" Target="http://dx.doi.org/10.1542/peds.2005-1069" TargetMode="External"/><Relationship Id="rId19" Type="http://schemas.openxmlformats.org/officeDocument/2006/relationships/hyperlink" Target="http://www.ncbi.nlm.nih.gov/entrez/query.fcgi?holding=npg&amp;amp;cmd=Retrieve&amp;amp;db=PubMed&amp;amp;list_uids=22725615&amp;amp;dopt=Abstract" TargetMode="External"/><Relationship Id="rId4" Type="http://schemas.openxmlformats.org/officeDocument/2006/relationships/hyperlink" Target="http://dx.doi.org/10.1542/pir.12-3-85" TargetMode="External"/><Relationship Id="rId9" Type="http://schemas.openxmlformats.org/officeDocument/2006/relationships/hyperlink" Target="http://www.ncbi.nlm.nih.gov/entrez/query.fcgi?holding=npg&amp;amp;cmd=Retrieve&amp;amp;db=PubMed&amp;amp;list_uids=11264489&amp;amp;dopt=Abstract" TargetMode="External"/><Relationship Id="rId14" Type="http://schemas.openxmlformats.org/officeDocument/2006/relationships/hyperlink" Target="http://dx.doi.org/10.1097/01.MPG.0000161039.96200.F1"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dx.doi.org/10.1067/mpd.2001.117006" TargetMode="External"/><Relationship Id="rId13" Type="http://schemas.openxmlformats.org/officeDocument/2006/relationships/hyperlink" Target="http://www.ncbi.nlm.nih.gov/entrez/query.fcgi?holding=npg&amp;amp;cmd=Retrieve&amp;amp;db=PubMed&amp;amp;list_uids=18166574&amp;amp;dopt=Abstract" TargetMode="External"/><Relationship Id="rId18" Type="http://schemas.openxmlformats.org/officeDocument/2006/relationships/hyperlink" Target="http://www.ncbi.nlm.nih.gov/entrez/query.fcgi?holding=npg&amp;amp;cmd=Retrieve&amp;amp;db=PubMed&amp;amp;list_uids=21555500&amp;amp;dopt=Abstract" TargetMode="External"/><Relationship Id="rId3" Type="http://schemas.openxmlformats.org/officeDocument/2006/relationships/hyperlink" Target="http://www.ncbi.nlm.nih.gov/entrez/query.fcgi?holding=npg&amp;amp;cmd=Retrieve&amp;amp;db=PubMed&amp;amp;list_uids=4043132&amp;amp;dopt=Abstract" TargetMode="External"/><Relationship Id="rId7" Type="http://schemas.openxmlformats.org/officeDocument/2006/relationships/hyperlink" Target="http://chemport.cas.org/cgi-bin/sdcgi?APP=ftslink&amp;action=reflink&amp;origin=npg&amp;version=1.0&amp;coi=1:STN:280:DC+D3Mrit1WjsQ==&amp;pissn=0743-8346&amp;pyear=2014&amp;md5=2e688eba5ec43540e7a0d508b30e039c" TargetMode="External"/><Relationship Id="rId12" Type="http://schemas.openxmlformats.org/officeDocument/2006/relationships/hyperlink" Target="http://dx.doi.org/10.1542/peds.2007-3022" TargetMode="External"/><Relationship Id="rId17" Type="http://schemas.openxmlformats.org/officeDocument/2006/relationships/hyperlink" Target="http://dx.doi.org/10.1542/peds.2010-3083" TargetMode="External"/><Relationship Id="rId2" Type="http://schemas.openxmlformats.org/officeDocument/2006/relationships/hyperlink" Target="http://dx.doi.org/10.1007/BF00451911" TargetMode="External"/><Relationship Id="rId16" Type="http://schemas.openxmlformats.org/officeDocument/2006/relationships/hyperlink" Target="http://www.ncbi.nlm.nih.gov/entrez/query.fcgi?holding=npg&amp;amp;cmd=Retrieve&amp;amp;db=PubMed&amp;amp;list_uids=21911345&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11568741&amp;amp;dopt=Abstract" TargetMode="External"/><Relationship Id="rId11" Type="http://schemas.openxmlformats.org/officeDocument/2006/relationships/hyperlink" Target="http://www.ncbi.nlm.nih.gov/entrez/query.fcgi?holding=npg&amp;amp;cmd=Retrieve&amp;amp;db=PubMed&amp;amp;list_uids=22895934&amp;amp;dopt=Abstract" TargetMode="External"/><Relationship Id="rId5" Type="http://schemas.openxmlformats.org/officeDocument/2006/relationships/hyperlink" Target="http://dx.doi.org/10.1067/mjd.2001.114741" TargetMode="External"/><Relationship Id="rId15" Type="http://schemas.openxmlformats.org/officeDocument/2006/relationships/hyperlink" Target="http://dx.doi.org/10.1542/peds.2011-0809" TargetMode="External"/><Relationship Id="rId10" Type="http://schemas.openxmlformats.org/officeDocument/2006/relationships/hyperlink" Target="http://chemport.cas.org/cgi-bin/sdcgi?APP=ftslink&amp;action=reflink&amp;origin=npg&amp;version=1.0&amp;coi=1:STN:280:DC+D3MvktFOmuw==&amp;pissn=0743-8346&amp;pyear=2014&amp;md5=7edb73cea3aa7f4c6510430d657bb240" TargetMode="External"/><Relationship Id="rId4" Type="http://schemas.openxmlformats.org/officeDocument/2006/relationships/hyperlink" Target="http://links.isiglobalnet2.com/gateway/Gateway.cgi?&amp;amp;GWVersion=2&amp;amp;SrcAuth=Nature&amp;amp;SrcApp=Nature&amp;amp;DestLinkType=FullRecord&amp;amp;KeyUT=A1985ANF7000019&amp;amp;DestApp=WOS_CPL" TargetMode="External"/><Relationship Id="rId9" Type="http://schemas.openxmlformats.org/officeDocument/2006/relationships/hyperlink" Target="http://www.ncbi.nlm.nih.gov/entrez/query.fcgi?holding=npg&amp;amp;cmd=Retrieve&amp;amp;db=PubMed&amp;amp;list_uids=11487754&amp;amp;dopt=Abstract" TargetMode="External"/><Relationship Id="rId14" Type="http://schemas.openxmlformats.org/officeDocument/2006/relationships/hyperlink" Target="http://links.isiglobalnet2.com/gateway/Gateway.cgi?&amp;amp;GWVersion=2&amp;amp;SrcAuth=Nature&amp;amp;SrcApp=Nature&amp;amp;DestLinkType=FullRecord&amp;amp;KeyUT=000252096300025&amp;amp;DestApp=WOS_CP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www.ncbi.nlm.nih.gov/pubmed/8789762" TargetMode="External"/><Relationship Id="rId2" Type="http://schemas.openxmlformats.org/officeDocument/2006/relationships/hyperlink" Target="http://www.ncbi.nlm.nih.gov/pubmed/22983024"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hape 97"/>
          <p:cNvSpPr txBox="1">
            <a:spLocks noGrp="1"/>
          </p:cNvSpPr>
          <p:nvPr>
            <p:ph type="ctrTitle"/>
          </p:nvPr>
        </p:nvSpPr>
        <p:spPr>
          <a:xfrm>
            <a:off x="3563938" y="1341438"/>
            <a:ext cx="5105400" cy="2868612"/>
          </a:xfrm>
        </p:spPr>
        <p:txBody>
          <a:bodyPr lIns="45700" tIns="0" rIns="45700" bIns="0"/>
          <a:lstStyle/>
          <a:p>
            <a:pPr algn="ctr" eaLnBrk="1" hangingPunct="1">
              <a:spcBef>
                <a:spcPct val="0"/>
              </a:spcBef>
              <a:buSzPct val="25000"/>
              <a:buFont typeface="Trebuchet MS" pitchFamily="34" charset="0"/>
              <a:buNone/>
            </a:pPr>
            <a:r>
              <a:rPr lang="en-US" sz="1600" b="1" i="1" smtClean="0">
                <a:solidFill>
                  <a:srgbClr val="A61C00"/>
                </a:solidFill>
                <a:latin typeface="Trebuchet MS" pitchFamily="34" charset="0"/>
                <a:cs typeface="Arial" charset="0"/>
                <a:sym typeface="Trebuchet MS" pitchFamily="34" charset="0"/>
              </a:rPr>
              <a:t>NEONATAL ISOLATED RECTAL BLEEDING AND THE RISK OF HYPERSENSITIVITY</a:t>
            </a:r>
            <a:br>
              <a:rPr lang="en-US" sz="1600" b="1" i="1" smtClean="0">
                <a:solidFill>
                  <a:srgbClr val="A61C00"/>
                </a:solidFill>
                <a:latin typeface="Trebuchet MS" pitchFamily="34" charset="0"/>
                <a:cs typeface="Arial" charset="0"/>
                <a:sym typeface="Trebuchet MS" pitchFamily="34" charset="0"/>
              </a:rPr>
            </a:br>
            <a:r>
              <a:rPr lang="en-US" sz="1600" b="1" i="1" smtClean="0">
                <a:solidFill>
                  <a:srgbClr val="A61C00"/>
                </a:solidFill>
                <a:latin typeface="Trebuchet MS" pitchFamily="34" charset="0"/>
                <a:cs typeface="Arial" charset="0"/>
                <a:sym typeface="Trebuchet MS" pitchFamily="34" charset="0"/>
              </a:rPr>
              <a:t>SYNDROMES</a:t>
            </a:r>
          </a:p>
        </p:txBody>
      </p:sp>
      <p:sp>
        <p:nvSpPr>
          <p:cNvPr id="16386" name="Shape 98"/>
          <p:cNvSpPr txBox="1">
            <a:spLocks noGrp="1"/>
          </p:cNvSpPr>
          <p:nvPr>
            <p:ph type="subTitle" idx="1"/>
          </p:nvPr>
        </p:nvSpPr>
        <p:spPr>
          <a:xfrm>
            <a:off x="3563938" y="188913"/>
            <a:ext cx="5114925" cy="1101725"/>
          </a:xfrm>
        </p:spPr>
        <p:txBody>
          <a:bodyPr lIns="45700" tIns="0" rIns="45700" bIns="0"/>
          <a:lstStyle/>
          <a:p>
            <a:pPr algn="ctr" eaLnBrk="1" hangingPunct="1">
              <a:spcBef>
                <a:spcPct val="0"/>
              </a:spcBef>
              <a:buClr>
                <a:srgbClr val="B13F9A"/>
              </a:buClr>
              <a:buSzPct val="25000"/>
              <a:buFont typeface="Trebuchet MS" pitchFamily="34" charset="0"/>
              <a:buNone/>
            </a:pPr>
            <a:endParaRPr lang="en-US" sz="3200" b="1" smtClean="0">
              <a:solidFill>
                <a:schemeClr val="hlink"/>
              </a:solidFill>
              <a:latin typeface="Trebuchet MS" pitchFamily="34" charset="0"/>
              <a:cs typeface="Arial" charset="0"/>
              <a:sym typeface="Trebuchet MS" pitchFamily="34" charset="0"/>
            </a:endParaRPr>
          </a:p>
          <a:p>
            <a:pPr algn="ctr" eaLnBrk="1" hangingPunct="1">
              <a:spcBef>
                <a:spcPct val="0"/>
              </a:spcBef>
              <a:buClr>
                <a:srgbClr val="B13F9A"/>
              </a:buClr>
              <a:buSzPct val="25000"/>
              <a:buFont typeface="Trebuchet MS" pitchFamily="34" charset="0"/>
              <a:buNone/>
            </a:pPr>
            <a:endParaRPr lang="en-US" sz="3200" b="1" smtClean="0">
              <a:solidFill>
                <a:schemeClr val="hlink"/>
              </a:solidFill>
              <a:latin typeface="Trebuchet MS" pitchFamily="34" charset="0"/>
              <a:cs typeface="Arial" charset="0"/>
              <a:sym typeface="Trebuchet MS" pitchFamily="34" charset="0"/>
            </a:endParaRPr>
          </a:p>
          <a:p>
            <a:pPr algn="ctr" eaLnBrk="1" hangingPunct="1">
              <a:spcBef>
                <a:spcPct val="0"/>
              </a:spcBef>
              <a:buClr>
                <a:srgbClr val="B13F9A"/>
              </a:buClr>
              <a:buSzPct val="25000"/>
              <a:buFont typeface="Trebuchet MS" pitchFamily="34" charset="0"/>
              <a:buNone/>
            </a:pPr>
            <a:r>
              <a:rPr lang="en-US" sz="3200" b="1" smtClean="0">
                <a:solidFill>
                  <a:schemeClr val="hlink"/>
                </a:solidFill>
                <a:latin typeface="Trebuchet MS" pitchFamily="34" charset="0"/>
                <a:cs typeface="Arial" charset="0"/>
                <a:sym typeface="Trebuchet MS" pitchFamily="34" charset="0"/>
              </a:rPr>
              <a:t>Sangramento retal neonatal isolado e o risco de síndrome de hipersensibilidade</a:t>
            </a:r>
          </a:p>
          <a:p>
            <a:pPr algn="ctr" eaLnBrk="1" hangingPunct="1">
              <a:spcBef>
                <a:spcPct val="0"/>
              </a:spcBef>
              <a:buClr>
                <a:srgbClr val="B13F9A"/>
              </a:buClr>
              <a:buSzPct val="25000"/>
              <a:buFont typeface="Trebuchet MS" pitchFamily="34" charset="0"/>
              <a:buNone/>
            </a:pPr>
            <a:endParaRPr lang="en-US" sz="3200" b="1" smtClean="0">
              <a:solidFill>
                <a:schemeClr val="hlink"/>
              </a:solidFill>
              <a:latin typeface="Trebuchet MS" pitchFamily="34" charset="0"/>
              <a:cs typeface="Arial" charset="0"/>
              <a:sym typeface="Trebuchet MS" pitchFamily="34" charset="0"/>
            </a:endParaRPr>
          </a:p>
        </p:txBody>
      </p:sp>
      <p:pic>
        <p:nvPicPr>
          <p:cNvPr id="16387" name="Shape 99"/>
          <p:cNvPicPr preferRelativeResize="0">
            <a:picLocks noChangeAspect="1" noChangeArrowheads="1"/>
          </p:cNvPicPr>
          <p:nvPr/>
        </p:nvPicPr>
        <p:blipFill>
          <a:blip r:embed="rId3"/>
          <a:srcRect/>
          <a:stretch>
            <a:fillRect/>
          </a:stretch>
        </p:blipFill>
        <p:spPr bwMode="auto">
          <a:xfrm>
            <a:off x="0" y="4440238"/>
            <a:ext cx="9144000" cy="2417762"/>
          </a:xfrm>
          <a:prstGeom prst="rect">
            <a:avLst/>
          </a:prstGeom>
          <a:noFill/>
          <a:ln w="9525">
            <a:noFill/>
            <a:miter lim="800000"/>
            <a:headEnd/>
            <a:tailEnd/>
          </a:ln>
        </p:spPr>
      </p:pic>
      <p:sp>
        <p:nvSpPr>
          <p:cNvPr id="16388" name="CaixaDeTexto 4"/>
          <p:cNvSpPr txBox="1">
            <a:spLocks noChangeArrowheads="1"/>
          </p:cNvSpPr>
          <p:nvPr/>
        </p:nvSpPr>
        <p:spPr bwMode="auto">
          <a:xfrm>
            <a:off x="0" y="3141663"/>
            <a:ext cx="2928938" cy="1155700"/>
          </a:xfrm>
          <a:prstGeom prst="rect">
            <a:avLst/>
          </a:prstGeom>
          <a:noFill/>
          <a:ln w="9525">
            <a:noFill/>
            <a:miter lim="800000"/>
            <a:headEnd/>
            <a:tailEnd/>
          </a:ln>
        </p:spPr>
        <p:txBody>
          <a:bodyPr>
            <a:spAutoFit/>
          </a:bodyPr>
          <a:lstStyle/>
          <a:p>
            <a:r>
              <a:rPr lang="pt-BR"/>
              <a:t>Apresentação: Marília Monteiro</a:t>
            </a:r>
          </a:p>
          <a:p>
            <a:r>
              <a:rPr lang="pt-BR"/>
              <a:t>Ana Priscilla de Oliveira Silva </a:t>
            </a:r>
          </a:p>
          <a:p>
            <a:r>
              <a:rPr lang="pt-BR"/>
              <a:t>Rafael Lacerda</a:t>
            </a:r>
          </a:p>
          <a:p>
            <a:r>
              <a:rPr lang="pt-BR"/>
              <a:t>Coordenação: Paulo R. Margotto, Márcia Pimentel de Castro</a:t>
            </a:r>
          </a:p>
        </p:txBody>
      </p:sp>
      <p:pic>
        <p:nvPicPr>
          <p:cNvPr id="16389" name="Picture 5" descr="DSC00114"/>
          <p:cNvPicPr>
            <a:picLocks noChangeAspect="1" noChangeArrowheads="1"/>
          </p:cNvPicPr>
          <p:nvPr/>
        </p:nvPicPr>
        <p:blipFill>
          <a:blip r:embed="rId4"/>
          <a:srcRect/>
          <a:stretch>
            <a:fillRect/>
          </a:stretch>
        </p:blipFill>
        <p:spPr bwMode="auto">
          <a:xfrm>
            <a:off x="0" y="0"/>
            <a:ext cx="9144000" cy="1196975"/>
          </a:xfrm>
          <a:prstGeom prst="rect">
            <a:avLst/>
          </a:prstGeom>
          <a:noFill/>
          <a:ln w="9525">
            <a:noFill/>
            <a:miter lim="800000"/>
            <a:headEnd/>
            <a:tailEnd/>
          </a:ln>
        </p:spPr>
      </p:pic>
      <p:sp>
        <p:nvSpPr>
          <p:cNvPr id="16390" name="Text Box 7"/>
          <p:cNvSpPr txBox="1">
            <a:spLocks noChangeArrowheads="1"/>
          </p:cNvSpPr>
          <p:nvPr/>
        </p:nvSpPr>
        <p:spPr bwMode="auto">
          <a:xfrm>
            <a:off x="3492500" y="5229225"/>
            <a:ext cx="4646613" cy="304800"/>
          </a:xfrm>
          <a:prstGeom prst="rect">
            <a:avLst/>
          </a:prstGeom>
          <a:noFill/>
          <a:ln w="9525">
            <a:noFill/>
            <a:miter lim="800000"/>
            <a:headEnd/>
            <a:tailEnd/>
          </a:ln>
        </p:spPr>
        <p:txBody>
          <a:bodyPr wrap="none">
            <a:spAutoFit/>
          </a:bodyPr>
          <a:lstStyle/>
          <a:p>
            <a:r>
              <a:rPr lang="pt-BR">
                <a:hlinkClick r:id="rId5"/>
              </a:rPr>
              <a:t>www.paulomargotto.com.br</a:t>
            </a:r>
            <a:r>
              <a:rPr lang="pt-BR"/>
              <a:t> Brasília, 13 de maio de 2014</a:t>
            </a: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2"/>
          <p:cNvSpPr txBox="1">
            <a:spLocks noGrp="1"/>
          </p:cNvSpPr>
          <p:nvPr>
            <p:ph type="title" idx="4294967295"/>
          </p:nvPr>
        </p:nvSpPr>
        <p:spPr/>
        <p:txBody>
          <a:bodyPr/>
          <a:lstStyle/>
          <a:p>
            <a:pPr algn="ctr"/>
            <a:r>
              <a:rPr lang="pt-BR" sz="3600" smtClean="0">
                <a:solidFill>
                  <a:srgbClr val="0033CC"/>
                </a:solidFill>
                <a:latin typeface="Arial" charset="0"/>
                <a:cs typeface="Arial" charset="0"/>
              </a:rPr>
              <a:t>CONSULTEM O ARTIGO INTEGRAL</a:t>
            </a:r>
          </a:p>
        </p:txBody>
      </p:sp>
      <p:sp>
        <p:nvSpPr>
          <p:cNvPr id="18434" name="Text Box 3"/>
          <p:cNvSpPr txBox="1">
            <a:spLocks noGrp="1"/>
          </p:cNvSpPr>
          <p:nvPr>
            <p:ph type="body" idx="4294967295"/>
          </p:nvPr>
        </p:nvSpPr>
        <p:spPr>
          <a:xfrm>
            <a:off x="1187450" y="2011363"/>
            <a:ext cx="7239000" cy="4846637"/>
          </a:xfrm>
        </p:spPr>
        <p:txBody>
          <a:bodyPr/>
          <a:lstStyle/>
          <a:p>
            <a:r>
              <a:rPr lang="pt-BR" sz="2800" b="1" smtClean="0">
                <a:latin typeface="Arial" charset="0"/>
                <a:cs typeface="Arial" charset="0"/>
                <a:hlinkClick r:id="rId2"/>
              </a:rPr>
              <a:t>Neonatal</a:t>
            </a:r>
            <a:r>
              <a:rPr lang="pt-BR" sz="2800" smtClean="0">
                <a:latin typeface="Arial" charset="0"/>
                <a:cs typeface="Arial" charset="0"/>
                <a:hlinkClick r:id="rId2"/>
              </a:rPr>
              <a:t> isolated </a:t>
            </a:r>
            <a:r>
              <a:rPr lang="pt-BR" sz="2800" b="1" smtClean="0">
                <a:latin typeface="Arial" charset="0"/>
                <a:cs typeface="Arial" charset="0"/>
                <a:hlinkClick r:id="rId2"/>
              </a:rPr>
              <a:t>rectal</a:t>
            </a:r>
            <a:r>
              <a:rPr lang="pt-BR" sz="2800" smtClean="0">
                <a:latin typeface="Arial" charset="0"/>
                <a:cs typeface="Arial" charset="0"/>
                <a:hlinkClick r:id="rId2"/>
              </a:rPr>
              <a:t> </a:t>
            </a:r>
            <a:r>
              <a:rPr lang="pt-BR" sz="2800" b="1" smtClean="0">
                <a:latin typeface="Arial" charset="0"/>
                <a:cs typeface="Arial" charset="0"/>
                <a:hlinkClick r:id="rId2"/>
              </a:rPr>
              <a:t>bleeding</a:t>
            </a:r>
            <a:r>
              <a:rPr lang="pt-BR" sz="2800" smtClean="0">
                <a:latin typeface="Arial" charset="0"/>
                <a:cs typeface="Arial" charset="0"/>
                <a:hlinkClick r:id="rId2"/>
              </a:rPr>
              <a:t> and the risk of hypersensitivity syndromes.</a:t>
            </a:r>
            <a:endParaRPr lang="pt-BR" sz="2800" smtClean="0">
              <a:latin typeface="Arial" charset="0"/>
              <a:cs typeface="Arial" charset="0"/>
            </a:endParaRPr>
          </a:p>
          <a:p>
            <a:r>
              <a:rPr lang="pt-BR" sz="2800" smtClean="0">
                <a:latin typeface="Arial" charset="0"/>
                <a:cs typeface="Arial" charset="0"/>
              </a:rPr>
              <a:t>Reiter O, Morag I, Mazkereth R, Strauss T, Maayan-Metzger A.</a:t>
            </a:r>
          </a:p>
          <a:p>
            <a:r>
              <a:rPr lang="pt-BR" sz="2800" smtClean="0">
                <a:latin typeface="Arial" charset="0"/>
                <a:cs typeface="Arial" charset="0"/>
              </a:rPr>
              <a:t>J Perinatol. 2014 Jan;34(1):39-42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Shape 104"/>
          <p:cNvSpPr txBox="1">
            <a:spLocks noGrp="1"/>
          </p:cNvSpPr>
          <p:nvPr>
            <p:ph type="title"/>
          </p:nvPr>
        </p:nvSpPr>
        <p:spPr>
          <a:xfrm>
            <a:off x="457200" y="142875"/>
            <a:ext cx="7239000" cy="1143000"/>
          </a:xfrm>
        </p:spPr>
        <p:txBody>
          <a:bodyPr lIns="45700" tIns="0" rIns="45700" bIns="0">
            <a:noAutofit/>
          </a:bodyPr>
          <a:lstStyle/>
          <a:p>
            <a:pPr eaLnBrk="1" fontAlgn="auto" hangingPunct="1">
              <a:spcAft>
                <a:spcPts val="0"/>
              </a:spcAft>
              <a:buSzPct val="25000"/>
              <a:defRPr/>
            </a:pPr>
            <a:r>
              <a:rPr lang="en-US" sz="3800" b="1" cap="small">
                <a:solidFill>
                  <a:srgbClr val="FF9900"/>
                </a:solidFill>
                <a:latin typeface="Trebuchet MS"/>
                <a:ea typeface="Trebuchet MS"/>
                <a:cs typeface="Trebuchet MS"/>
                <a:sym typeface="Trebuchet MS"/>
              </a:rPr>
              <a:t>INTRODUÇÃO</a:t>
            </a:r>
          </a:p>
        </p:txBody>
      </p:sp>
      <p:sp>
        <p:nvSpPr>
          <p:cNvPr id="19458" name="Shape 105"/>
          <p:cNvSpPr txBox="1">
            <a:spLocks noGrp="1"/>
          </p:cNvSpPr>
          <p:nvPr>
            <p:ph type="body" idx="1"/>
          </p:nvPr>
        </p:nvSpPr>
        <p:spPr>
          <a:xfrm>
            <a:off x="0" y="1484313"/>
            <a:ext cx="8229600" cy="4784725"/>
          </a:xfrm>
        </p:spPr>
        <p:txBody>
          <a:bodyPr tIns="45700" bIns="45700"/>
          <a:lstStyle/>
          <a:p>
            <a:pPr marL="273050" indent="-273050" eaLnBrk="1" hangingPunct="1">
              <a:lnSpc>
                <a:spcPct val="80000"/>
              </a:lnSpc>
              <a:spcBef>
                <a:spcPct val="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Sangramento retal Infantil é um sinal clínico alarmante que exige investigação.</a:t>
            </a:r>
          </a:p>
          <a:p>
            <a:pPr marL="273050" indent="-273050" eaLnBrk="1" hangingPunct="1">
              <a:lnSpc>
                <a:spcPct val="80000"/>
              </a:lnSpc>
              <a:spcBef>
                <a:spcPts val="60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Quando ocorre sem relação com outros sintomas pode ser classificado como sangramento retal isolado (SRI), com uma incidência estimada de 0,37% entre recém-nascidos.</a:t>
            </a:r>
          </a:p>
          <a:p>
            <a:pPr marL="273050" indent="-273050" eaLnBrk="1" hangingPunct="1">
              <a:lnSpc>
                <a:spcPct val="80000"/>
              </a:lnSpc>
              <a:spcBef>
                <a:spcPts val="60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Várias etiologias foram sugeridas para o SRI. No passado, a etiologia mais comum foi a reacção da mucosa intestinal à antígenos digeridos , principalmente a proteína do leite de vaca. </a:t>
            </a:r>
          </a:p>
          <a:p>
            <a:pPr marL="273050" indent="-273050" eaLnBrk="1" hangingPunct="1">
              <a:lnSpc>
                <a:spcPct val="80000"/>
              </a:lnSpc>
              <a:spcBef>
                <a:spcPts val="60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 Estudos realizados na década de 1990 mostraram que </a:t>
            </a:r>
            <a:r>
              <a:rPr lang="en-US" sz="2000" b="1" smtClean="0">
                <a:solidFill>
                  <a:srgbClr val="000000"/>
                </a:solidFill>
                <a:latin typeface="Trebuchet MS" pitchFamily="34" charset="0"/>
                <a:cs typeface="Arial" charset="0"/>
                <a:sym typeface="Trebuchet MS" pitchFamily="34" charset="0"/>
              </a:rPr>
              <a:t>a eliminação do leite de vaca da dieta cessou o sangramento. No entanto, a reintrodução do leite não resultou na recorrência do sangramento. </a:t>
            </a:r>
          </a:p>
          <a:p>
            <a:pPr marL="273050" indent="-273050" eaLnBrk="1" hangingPunct="1">
              <a:lnSpc>
                <a:spcPct val="80000"/>
              </a:lnSpc>
              <a:spcBef>
                <a:spcPts val="60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Estudos mais recentes demonstraram uma taxa relativamente baixa (12,5 a 18%) de evidência para apoiar a colite alérgica entre crianças com o SRI . Estes estudos constataram que o SRI é benigno e autolimitado e com causa desconhecida . </a:t>
            </a:r>
          </a:p>
          <a:p>
            <a:pPr marL="273050" indent="-273050" eaLnBrk="1" hangingPunct="1">
              <a:lnSpc>
                <a:spcPct val="80000"/>
              </a:lnSpc>
              <a:spcBef>
                <a:spcPts val="600"/>
              </a:spcBef>
              <a:buClr>
                <a:srgbClr val="B13F9A"/>
              </a:buClr>
              <a:buSzPct val="25000"/>
              <a:buFont typeface="Trebuchet MS" pitchFamily="34" charset="0"/>
              <a:buNone/>
            </a:pPr>
            <a:endParaRPr lang="en-US" sz="2000"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Font typeface="Trebuchet MS" pitchFamily="34" charset="0"/>
              <a:buNone/>
            </a:pPr>
            <a:endParaRPr lang="pt-BR" sz="2000"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 name="Shape 110"/>
          <p:cNvSpPr txBox="1">
            <a:spLocks noGrp="1"/>
          </p:cNvSpPr>
          <p:nvPr>
            <p:ph type="title"/>
          </p:nvPr>
        </p:nvSpPr>
        <p:spPr>
          <a:xfrm>
            <a:off x="457200" y="320675"/>
            <a:ext cx="7239000" cy="1143000"/>
          </a:xfrm>
        </p:spPr>
        <p:txBody>
          <a:bodyPr lIns="45700" tIns="0" rIns="45700" bIns="0">
            <a:noAutofit/>
          </a:bodyPr>
          <a:lstStyle/>
          <a:p>
            <a:pPr eaLnBrk="1" fontAlgn="auto" hangingPunct="1">
              <a:spcAft>
                <a:spcPts val="0"/>
              </a:spcAft>
              <a:buSzPct val="25000"/>
              <a:defRPr/>
            </a:pPr>
            <a:r>
              <a:rPr lang="en-US" sz="3800" b="1" cap="small">
                <a:solidFill>
                  <a:srgbClr val="FF9900"/>
                </a:solidFill>
                <a:latin typeface="Trebuchet MS"/>
                <a:ea typeface="Trebuchet MS"/>
                <a:cs typeface="Trebuchet MS"/>
                <a:sym typeface="Trebuchet MS"/>
              </a:rPr>
              <a:t>OBJETIVO</a:t>
            </a:r>
          </a:p>
        </p:txBody>
      </p:sp>
      <p:sp>
        <p:nvSpPr>
          <p:cNvPr id="21506" name="Shape 111"/>
          <p:cNvSpPr txBox="1">
            <a:spLocks noGrp="1"/>
          </p:cNvSpPr>
          <p:nvPr>
            <p:ph type="body" idx="1"/>
          </p:nvPr>
        </p:nvSpPr>
        <p:spPr>
          <a:xfrm>
            <a:off x="107950" y="2332038"/>
            <a:ext cx="8229600" cy="4525962"/>
          </a:xfrm>
        </p:spPr>
        <p:txBody>
          <a:bodyPr tIns="45700" bIns="45700"/>
          <a:lstStyle/>
          <a:p>
            <a:pPr marL="273050" indent="-273050" eaLnBrk="1" hangingPunct="1">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O objetivo deste estudo é avaliar os resultados a longo prazo quanto ao risco de desenvolvimento de síndrome de hipersensibilidade e / ou sintomas gastrointestinais durante a infância nas crianças que experimentaram um evento de SRI durante o período neonatal.</a:t>
            </a:r>
          </a:p>
          <a:p>
            <a:pPr marL="273050" indent="-273050" eaLnBrk="1" hangingPunct="1">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txBox="1">
            <a:spLocks noGrp="1"/>
          </p:cNvSpPr>
          <p:nvPr>
            <p:ph type="title"/>
          </p:nvPr>
        </p:nvSpPr>
        <p:spPr>
          <a:xfrm>
            <a:off x="417513" y="-152400"/>
            <a:ext cx="7239000" cy="1143000"/>
          </a:xfrm>
        </p:spPr>
        <p:txBody>
          <a:bodyPr lIns="45700" tIns="0" rIns="45700" bIns="0">
            <a:noAutofit/>
          </a:bodyPr>
          <a:lstStyle/>
          <a:p>
            <a:pPr eaLnBrk="1" fontAlgn="auto" hangingPunct="1">
              <a:spcAft>
                <a:spcPts val="0"/>
              </a:spcAft>
              <a:buSzPct val="25000"/>
              <a:defRPr/>
            </a:pPr>
            <a:r>
              <a:rPr lang="en-US" sz="3800" b="1" cap="small">
                <a:solidFill>
                  <a:srgbClr val="FF9900"/>
                </a:solidFill>
                <a:latin typeface="Trebuchet MS"/>
                <a:ea typeface="Trebuchet MS"/>
                <a:cs typeface="Trebuchet MS"/>
                <a:sym typeface="Trebuchet MS"/>
              </a:rPr>
              <a:t>MÉTODO</a:t>
            </a:r>
          </a:p>
        </p:txBody>
      </p:sp>
      <p:sp>
        <p:nvSpPr>
          <p:cNvPr id="23554" name="Shape 117"/>
          <p:cNvSpPr txBox="1">
            <a:spLocks noGrp="1"/>
          </p:cNvSpPr>
          <p:nvPr>
            <p:ph type="body" idx="1"/>
          </p:nvPr>
        </p:nvSpPr>
        <p:spPr>
          <a:xfrm>
            <a:off x="0" y="1125538"/>
            <a:ext cx="8229600" cy="4527550"/>
          </a:xfrm>
        </p:spPr>
        <p:txBody>
          <a:bodyPr tIns="45700" bIns="45700"/>
          <a:lstStyle/>
          <a:p>
            <a:pPr marL="273050" indent="-273050" eaLnBrk="1" hangingPunct="1">
              <a:lnSpc>
                <a:spcPct val="90000"/>
              </a:lnSpc>
              <a:spcBef>
                <a:spcPct val="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Estudo retrospectivo, comparou 77 crianças termo e pré-termo que nasceram no Sheba Medical Center, em Israel , durante o período de 2002 a 2009 e que tiveram um evento de SRI no período neonatal, comparado com 77 crianças com a mesma idade gestacional mas sem SRI  (grupo controle). </a:t>
            </a:r>
          </a:p>
          <a:p>
            <a:pPr marL="273050" indent="-273050" eaLnBrk="1" hangingPunct="1">
              <a:lnSpc>
                <a:spcPct val="90000"/>
              </a:lnSpc>
              <a:spcBef>
                <a:spcPts val="600"/>
              </a:spcBef>
              <a:buClr>
                <a:srgbClr val="B13F9A"/>
              </a:buClr>
              <a:buFont typeface="Trebuchet MS" pitchFamily="34" charset="0"/>
              <a:buNone/>
            </a:pPr>
            <a:endParaRPr lang="pt-BR" sz="2000" smtClean="0">
              <a:solidFill>
                <a:srgbClr val="000000"/>
              </a:solidFill>
              <a:latin typeface="Trebuchet MS" pitchFamily="34" charset="0"/>
              <a:cs typeface="Arial" charset="0"/>
              <a:sym typeface="Trebuchet MS" pitchFamily="34" charset="0"/>
            </a:endParaRPr>
          </a:p>
          <a:p>
            <a:pPr marL="273050" indent="-273050" eaLnBrk="1" hangingPunct="1">
              <a:lnSpc>
                <a:spcPct val="90000"/>
              </a:lnSpc>
              <a:spcBef>
                <a:spcPts val="600"/>
              </a:spcBef>
              <a:buClr>
                <a:srgbClr val="B13F9A"/>
              </a:buClr>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CRITÉRIOS DE INCLUSÃO:</a:t>
            </a:r>
          </a:p>
          <a:p>
            <a:pPr marL="273050" indent="-273050" eaLnBrk="1" hangingPunct="1">
              <a:lnSpc>
                <a:spcPct val="90000"/>
              </a:lnSpc>
              <a:spcBef>
                <a:spcPts val="600"/>
              </a:spcBef>
              <a:buClr>
                <a:srgbClr val="B13F9A"/>
              </a:buClr>
              <a:buSzPct val="25000"/>
              <a:buFont typeface="Trebuchet MS" pitchFamily="34" charset="0"/>
              <a:buNone/>
            </a:pPr>
            <a:r>
              <a:rPr lang="en-US" sz="2000" smtClean="0">
                <a:solidFill>
                  <a:srgbClr val="000000"/>
                </a:solidFill>
                <a:latin typeface="Trebuchet MS" pitchFamily="34" charset="0"/>
                <a:cs typeface="Arial" charset="0"/>
                <a:sym typeface="Trebuchet MS" pitchFamily="34" charset="0"/>
              </a:rPr>
              <a:t/>
            </a:r>
            <a:br>
              <a:rPr lang="en-US" sz="2000" smtClean="0">
                <a:solidFill>
                  <a:srgbClr val="000000"/>
                </a:solidFill>
                <a:latin typeface="Trebuchet MS" pitchFamily="34" charset="0"/>
                <a:cs typeface="Arial" charset="0"/>
                <a:sym typeface="Trebuchet MS" pitchFamily="34" charset="0"/>
              </a:rPr>
            </a:br>
            <a:r>
              <a:rPr lang="en-US" sz="2000" smtClean="0">
                <a:solidFill>
                  <a:srgbClr val="000000"/>
                </a:solidFill>
                <a:latin typeface="Trebuchet MS" pitchFamily="34" charset="0"/>
                <a:cs typeface="Arial" charset="0"/>
                <a:sym typeface="Trebuchet MS" pitchFamily="34" charset="0"/>
              </a:rPr>
              <a:t>Qualquer sangramento retal sem hematêmese ou outras manifestações clínicas, laboratoriais ou radiológicas.</a:t>
            </a:r>
          </a:p>
          <a:p>
            <a:pPr marL="273050" indent="-273050" eaLnBrk="1" hangingPunct="1">
              <a:lnSpc>
                <a:spcPct val="90000"/>
              </a:lnSpc>
              <a:spcBef>
                <a:spcPts val="600"/>
              </a:spcBef>
              <a:buClr>
                <a:srgbClr val="B13F9A"/>
              </a:buClr>
              <a:buSzPct val="25000"/>
              <a:buFont typeface="Trebuchet MS" pitchFamily="34" charset="0"/>
              <a:buNone/>
            </a:pPr>
            <a:r>
              <a:rPr lang="en-US" sz="2000" smtClean="0">
                <a:solidFill>
                  <a:srgbClr val="000000"/>
                </a:solidFill>
                <a:latin typeface="Trebuchet MS" pitchFamily="34" charset="0"/>
                <a:cs typeface="Arial" charset="0"/>
                <a:sym typeface="Trebuchet MS" pitchFamily="34" charset="0"/>
              </a:rPr>
              <a:t/>
            </a:r>
            <a:br>
              <a:rPr lang="en-US" sz="2000" smtClean="0">
                <a:solidFill>
                  <a:srgbClr val="000000"/>
                </a:solidFill>
                <a:latin typeface="Trebuchet MS" pitchFamily="34" charset="0"/>
                <a:cs typeface="Arial" charset="0"/>
                <a:sym typeface="Trebuchet MS" pitchFamily="34" charset="0"/>
              </a:rPr>
            </a:br>
            <a:r>
              <a:rPr lang="en-US" sz="2000" smtClean="0">
                <a:solidFill>
                  <a:srgbClr val="000000"/>
                </a:solidFill>
                <a:latin typeface="Trebuchet MS" pitchFamily="34" charset="0"/>
                <a:cs typeface="Arial" charset="0"/>
                <a:sym typeface="Trebuchet MS" pitchFamily="34" charset="0"/>
              </a:rPr>
              <a:t>CRITÉRIOS DE EXCLUSÃO: </a:t>
            </a:r>
          </a:p>
          <a:p>
            <a:pPr marL="273050" indent="-273050" eaLnBrk="1" hangingPunct="1">
              <a:lnSpc>
                <a:spcPct val="90000"/>
              </a:lnSpc>
              <a:spcBef>
                <a:spcPts val="600"/>
              </a:spcBef>
              <a:buClr>
                <a:srgbClr val="B13F9A"/>
              </a:buClr>
              <a:buSzPct val="25000"/>
              <a:buFont typeface="Trebuchet MS" pitchFamily="34" charset="0"/>
              <a:buNone/>
            </a:pPr>
            <a:r>
              <a:rPr lang="en-US" sz="2000" smtClean="0">
                <a:solidFill>
                  <a:srgbClr val="000000"/>
                </a:solidFill>
                <a:latin typeface="Trebuchet MS" pitchFamily="34" charset="0"/>
                <a:cs typeface="Arial" charset="0"/>
                <a:sym typeface="Trebuchet MS" pitchFamily="34" charset="0"/>
              </a:rPr>
              <a:t>     -Crianças com outras doenças ativas concomitantes ao SRI. </a:t>
            </a:r>
            <a:br>
              <a:rPr lang="en-US" sz="2000" smtClean="0">
                <a:solidFill>
                  <a:srgbClr val="000000"/>
                </a:solidFill>
                <a:latin typeface="Trebuchet MS" pitchFamily="34" charset="0"/>
                <a:cs typeface="Arial" charset="0"/>
                <a:sym typeface="Trebuchet MS" pitchFamily="34" charset="0"/>
              </a:rPr>
            </a:br>
            <a:r>
              <a:rPr lang="en-US" sz="2000" smtClean="0">
                <a:solidFill>
                  <a:srgbClr val="000000"/>
                </a:solidFill>
                <a:latin typeface="Trebuchet MS" pitchFamily="34" charset="0"/>
                <a:cs typeface="Arial" charset="0"/>
                <a:sym typeface="Trebuchet MS" pitchFamily="34" charset="0"/>
              </a:rPr>
              <a:t>-Recém-nascidos com malformações.</a:t>
            </a:r>
          </a:p>
          <a:p>
            <a:pPr marL="273050" indent="-273050" eaLnBrk="1" hangingPunct="1">
              <a:lnSpc>
                <a:spcPct val="90000"/>
              </a:lnSpc>
              <a:spcBef>
                <a:spcPts val="600"/>
              </a:spcBef>
              <a:buClr>
                <a:srgbClr val="B13F9A"/>
              </a:buClr>
              <a:buFont typeface="Trebuchet MS" pitchFamily="34" charset="0"/>
              <a:buNone/>
            </a:pPr>
            <a:endParaRPr lang="pt-BR" sz="2000"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hape 122"/>
          <p:cNvSpPr txBox="1">
            <a:spLocks noGrp="1"/>
          </p:cNvSpPr>
          <p:nvPr>
            <p:ph type="body" idx="1"/>
          </p:nvPr>
        </p:nvSpPr>
        <p:spPr>
          <a:xfrm>
            <a:off x="0" y="908050"/>
            <a:ext cx="8229600" cy="4525963"/>
          </a:xfrm>
        </p:spPr>
        <p:txBody>
          <a:bodyPr tIns="45700" bIns="45700"/>
          <a:lstStyle/>
          <a:p>
            <a:pPr marL="273050" indent="-273050" eaLnBrk="1" hangingPunct="1">
              <a:lnSpc>
                <a:spcPct val="90000"/>
              </a:lnSpc>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Os dados foram obtidos a partir de registros hospitalares e de entrevistas por telefone com os pais sobre síndrome de hipersensibilidade entre as idades de 3 e 10 anos.</a:t>
            </a:r>
          </a:p>
          <a:p>
            <a:pPr marL="273050" indent="-273050" eaLnBrk="1" hangingPunct="1">
              <a:lnSpc>
                <a:spcPct val="90000"/>
              </a:lnSpc>
              <a:spcBef>
                <a:spcPts val="60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Os dados registrados foram:</a:t>
            </a:r>
          </a:p>
          <a:p>
            <a:pPr marL="273050" indent="-273050" eaLnBrk="1" hangingPunct="1">
              <a:lnSpc>
                <a:spcPct val="9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Sexo</a:t>
            </a:r>
          </a:p>
          <a:p>
            <a:pPr marL="273050" indent="-273050" eaLnBrk="1" hangingPunct="1">
              <a:lnSpc>
                <a:spcPct val="9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Idade gestacional </a:t>
            </a:r>
          </a:p>
          <a:p>
            <a:pPr marL="273050" indent="-273050" eaLnBrk="1" hangingPunct="1">
              <a:lnSpc>
                <a:spcPct val="9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Peso ao nascer</a:t>
            </a:r>
          </a:p>
          <a:p>
            <a:pPr marL="273050" indent="-273050" eaLnBrk="1" hangingPunct="1">
              <a:lnSpc>
                <a:spcPct val="9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Pequeno ou adequados para a idade gestacional, gravidez múltipla, tipo de alimentação (amamentação ou fórmulas) </a:t>
            </a:r>
          </a:p>
          <a:p>
            <a:pPr marL="273050" indent="-273050" eaLnBrk="1" hangingPunct="1">
              <a:lnSpc>
                <a:spcPct val="9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Dia da alta do Berçário.</a:t>
            </a: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hape 128"/>
          <p:cNvSpPr txBox="1">
            <a:spLocks noGrp="1"/>
          </p:cNvSpPr>
          <p:nvPr>
            <p:ph type="body" idx="1"/>
          </p:nvPr>
        </p:nvSpPr>
        <p:spPr>
          <a:xfrm>
            <a:off x="250825" y="1125538"/>
            <a:ext cx="8229600" cy="4525962"/>
          </a:xfrm>
        </p:spPr>
        <p:txBody>
          <a:bodyPr tIns="45700" bIns="45700"/>
          <a:lstStyle/>
          <a:p>
            <a:pPr marL="273050" indent="-273050" eaLnBrk="1" hangingPunct="1">
              <a:lnSpc>
                <a:spcPct val="80000"/>
              </a:lnSpc>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Os dados colhidos na primeira infância, por ligação telefônica foram: </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Duração da amamentação. </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Uso de fórmulas lácteas e idade em que a criança foi exposta a estas ou ao leite de vaca.</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Presença de queixas gastrointestinais  (constipação, diarréia e dor abdominal).</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Recorrência de fezes com sangue.</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História de internações hospitalares</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 Alergia a medicamentos ou ao leite.</a:t>
            </a:r>
          </a:p>
          <a:p>
            <a:pPr marL="273050" indent="-273050" eaLnBrk="1" hangingPunct="1">
              <a:lnSpc>
                <a:spcPct val="80000"/>
              </a:lnSpc>
              <a:spcBef>
                <a:spcPts val="600"/>
              </a:spcBef>
              <a:buClr>
                <a:srgbClr val="B13F9A"/>
              </a:buClr>
              <a:buFont typeface="Trebuchet MS" pitchFamily="34" charset="0"/>
              <a:buAutoNum type="arabicPeriod"/>
            </a:pPr>
            <a:r>
              <a:rPr lang="en-US" smtClean="0">
                <a:solidFill>
                  <a:srgbClr val="000000"/>
                </a:solidFill>
                <a:latin typeface="Trebuchet MS" pitchFamily="34" charset="0"/>
                <a:cs typeface="Arial" charset="0"/>
                <a:sym typeface="Trebuchet MS" pitchFamily="34" charset="0"/>
              </a:rPr>
              <a:t>História de sibilância ou asma, de dermatite atópica,  rinite alérgica e número de irmãos atópicos.</a:t>
            </a:r>
          </a:p>
          <a:p>
            <a:pPr marL="273050" indent="-273050" eaLnBrk="1" hangingPunct="1">
              <a:lnSpc>
                <a:spcPct val="80000"/>
              </a:lnSpc>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p:txBody>
      </p:sp>
      <p:sp>
        <p:nvSpPr>
          <p:cNvPr id="27650" name="Shape 133"/>
          <p:cNvSpPr txBox="1">
            <a:spLocks/>
          </p:cNvSpPr>
          <p:nvPr/>
        </p:nvSpPr>
        <p:spPr bwMode="auto">
          <a:xfrm>
            <a:off x="0" y="5300663"/>
            <a:ext cx="8229600" cy="4525962"/>
          </a:xfrm>
          <a:prstGeom prst="rect">
            <a:avLst/>
          </a:prstGeom>
          <a:noFill/>
          <a:ln w="9525">
            <a:noFill/>
            <a:miter lim="800000"/>
            <a:headEnd/>
            <a:tailEnd/>
          </a:ln>
        </p:spPr>
        <p:txBody>
          <a:bodyPr lIns="91425" tIns="45700" rIns="91425" bIns="45700"/>
          <a:lstStyle/>
          <a:p>
            <a:pPr marL="273050" indent="-273050" algn="ctr">
              <a:buClr>
                <a:srgbClr val="B13F9A"/>
              </a:buClr>
              <a:buSzPct val="73000"/>
              <a:buFont typeface="Trebuchet MS" pitchFamily="34" charset="0"/>
              <a:buNone/>
            </a:pPr>
            <a:r>
              <a:rPr lang="en-US" sz="2400">
                <a:solidFill>
                  <a:srgbClr val="0033CC"/>
                </a:solidFill>
                <a:latin typeface="Trebuchet MS" pitchFamily="34" charset="0"/>
                <a:sym typeface="Trebuchet MS" pitchFamily="34" charset="0"/>
              </a:rPr>
              <a:t>Foi definido como síndrome de hipersensibilidade a presença de pelo menos um dos seguintes itens na criança: asma após 3 anos de idade, dermatite atópica ou rinite alérgica.</a:t>
            </a:r>
          </a:p>
        </p:txBody>
      </p:sp>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Shape 138"/>
          <p:cNvSpPr txBox="1">
            <a:spLocks noGrp="1"/>
          </p:cNvSpPr>
          <p:nvPr>
            <p:ph type="title"/>
          </p:nvPr>
        </p:nvSpPr>
        <p:spPr>
          <a:xfrm>
            <a:off x="457200" y="273050"/>
            <a:ext cx="8228013" cy="1146175"/>
          </a:xfrm>
        </p:spPr>
        <p:txBody>
          <a:bodyPr lIns="0" tIns="35275" rIns="0" bIns="0"/>
          <a:lstStyle/>
          <a:p>
            <a:pPr algn="l" eaLnBrk="1" hangingPunct="1">
              <a:spcBef>
                <a:spcPct val="0"/>
              </a:spcBef>
              <a:spcAft>
                <a:spcPct val="0"/>
              </a:spcAft>
              <a:buClr>
                <a:srgbClr val="000000"/>
              </a:buClr>
              <a:buSzPct val="25000"/>
            </a:pPr>
            <a:r>
              <a:rPr lang="en-US" sz="4000" smtClean="0">
                <a:solidFill>
                  <a:srgbClr val="FF9900"/>
                </a:solidFill>
                <a:latin typeface="Arial" charset="0"/>
                <a:cs typeface="Arial" charset="0"/>
              </a:rPr>
              <a:t>Analise Estatística</a:t>
            </a:r>
          </a:p>
        </p:txBody>
      </p:sp>
      <p:sp>
        <p:nvSpPr>
          <p:cNvPr id="29699" name="Shape 139"/>
          <p:cNvSpPr txBox="1">
            <a:spLocks noGrp="1"/>
          </p:cNvSpPr>
          <p:nvPr>
            <p:ph type="body" idx="1"/>
          </p:nvPr>
        </p:nvSpPr>
        <p:spPr>
          <a:xfrm>
            <a:off x="0" y="1341438"/>
            <a:ext cx="8228013" cy="4864100"/>
          </a:xfrm>
        </p:spPr>
        <p:txBody>
          <a:bodyPr lIns="0" tIns="25475" rIns="0" bIns="0"/>
          <a:lstStyle/>
          <a:p>
            <a:pPr marL="393700" indent="-298450" eaLnBrk="1" hangingPunct="1">
              <a:spcBef>
                <a:spcPct val="0"/>
              </a:spcBef>
              <a:spcAft>
                <a:spcPct val="0"/>
              </a:spcAft>
              <a:buClr>
                <a:srgbClr val="000000"/>
              </a:buClr>
              <a:buSzPct val="45000"/>
              <a:buFont typeface="Arial" charset="0"/>
              <a:buChar char="●"/>
            </a:pPr>
            <a:r>
              <a:rPr lang="en-US" sz="2500" smtClean="0">
                <a:latin typeface="Arial" charset="0"/>
                <a:cs typeface="Arial" charset="0"/>
              </a:rPr>
              <a:t>Os grupos estudo e controle foram divididos em 2 subgrupos:</a:t>
            </a:r>
          </a:p>
          <a:p>
            <a:pPr marL="787400" lvl="1" indent="-298450" eaLnBrk="1" hangingPunct="1">
              <a:spcBef>
                <a:spcPts val="1300"/>
              </a:spcBef>
              <a:spcAft>
                <a:spcPct val="0"/>
              </a:spcAft>
              <a:buClr>
                <a:srgbClr val="000000"/>
              </a:buClr>
              <a:buSzPct val="76000"/>
              <a:buFont typeface="Arial" charset="0"/>
              <a:buChar char="−"/>
            </a:pPr>
            <a:r>
              <a:rPr lang="en-US" sz="2100" smtClean="0">
                <a:latin typeface="Arial" charset="0"/>
                <a:cs typeface="Arial" charset="0"/>
              </a:rPr>
              <a:t>(a) Pré-termos (IG &lt; ou = 34sem) (n=24)</a:t>
            </a:r>
          </a:p>
          <a:p>
            <a:pPr marL="787400" lvl="1" indent="-298450" eaLnBrk="1" hangingPunct="1">
              <a:spcBef>
                <a:spcPts val="1000"/>
              </a:spcBef>
              <a:spcAft>
                <a:spcPct val="0"/>
              </a:spcAft>
              <a:buClr>
                <a:srgbClr val="000000"/>
              </a:buClr>
              <a:buSzPct val="76000"/>
              <a:buFont typeface="Arial" charset="0"/>
              <a:buChar char="−"/>
            </a:pPr>
            <a:r>
              <a:rPr lang="en-US" sz="2100" smtClean="0">
                <a:latin typeface="Arial" charset="0"/>
                <a:cs typeface="Arial" charset="0"/>
              </a:rPr>
              <a:t>(b) Pré-termo tardio e termo (IG &gt; ou = 34) (n=53)</a:t>
            </a:r>
          </a:p>
          <a:p>
            <a:pPr marL="393700" indent="-298450" eaLnBrk="1" hangingPunct="1">
              <a:spcBef>
                <a:spcPts val="1000"/>
              </a:spcBef>
              <a:spcAft>
                <a:spcPct val="0"/>
              </a:spcAft>
              <a:buClr>
                <a:srgbClr val="B13F9A"/>
              </a:buClr>
              <a:buFont typeface="Trebuchet MS" pitchFamily="34" charset="0"/>
              <a:buNone/>
            </a:pPr>
            <a:endParaRPr lang="pt-BR" sz="2100" smtClean="0">
              <a:latin typeface="Arial" charset="0"/>
              <a:cs typeface="Arial" charset="0"/>
            </a:endParaRPr>
          </a:p>
          <a:p>
            <a:pPr marL="393700" indent="-298450" eaLnBrk="1" hangingPunct="1">
              <a:spcBef>
                <a:spcPts val="1300"/>
              </a:spcBef>
              <a:spcAft>
                <a:spcPct val="0"/>
              </a:spcAft>
              <a:buClr>
                <a:srgbClr val="000000"/>
              </a:buClr>
              <a:buSzPct val="45000"/>
              <a:buFont typeface="Arial" charset="0"/>
              <a:buChar char="●"/>
            </a:pPr>
            <a:r>
              <a:rPr lang="en-US" sz="2500" smtClean="0">
                <a:latin typeface="Arial" charset="0"/>
                <a:cs typeface="Arial" charset="0"/>
              </a:rPr>
              <a:t>Foram utilizados o quiquadrado para os dados qualitativos e o Teste Mann-Whitney para os dados contínuos.</a:t>
            </a:r>
          </a:p>
          <a:p>
            <a:pPr marL="393700" indent="-298450" eaLnBrk="1" hangingPunct="1">
              <a:spcBef>
                <a:spcPts val="1300"/>
              </a:spcBef>
              <a:spcAft>
                <a:spcPct val="0"/>
              </a:spcAft>
              <a:buClr>
                <a:srgbClr val="000000"/>
              </a:buClr>
              <a:buSzPct val="45000"/>
              <a:buFont typeface="Arial" charset="0"/>
              <a:buChar char="●"/>
            </a:pPr>
            <a:r>
              <a:rPr lang="en-US" sz="2500" smtClean="0">
                <a:latin typeface="Arial" charset="0"/>
                <a:cs typeface="Arial" charset="0"/>
              </a:rPr>
              <a:t>Foi conduzida regressão logística para análise de variáveis significativas (p≤0,2) na análise univariada</a:t>
            </a:r>
          </a:p>
          <a:p>
            <a:pPr marL="393700" indent="-298450" eaLnBrk="1" hangingPunct="1">
              <a:spcBef>
                <a:spcPts val="1300"/>
              </a:spcBef>
              <a:spcAft>
                <a:spcPct val="0"/>
              </a:spcAft>
              <a:buClr>
                <a:srgbClr val="000000"/>
              </a:buClr>
              <a:buSzPct val="45000"/>
              <a:buFont typeface="Arial" charset="0"/>
              <a:buChar char="●"/>
            </a:pPr>
            <a:r>
              <a:rPr lang="en-US" sz="2500" smtClean="0">
                <a:latin typeface="Arial" charset="0"/>
                <a:cs typeface="Arial" charset="0"/>
              </a:rPr>
              <a:t>Significância estatística com p &lt; 0,05</a:t>
            </a:r>
          </a:p>
        </p:txBody>
      </p:sp>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1746" name="Shape 146"/>
          <p:cNvPicPr preferRelativeResize="0">
            <a:picLocks noChangeAspect="1" noChangeArrowheads="1"/>
          </p:cNvPicPr>
          <p:nvPr/>
        </p:nvPicPr>
        <p:blipFill>
          <a:blip r:embed="rId3"/>
          <a:srcRect/>
          <a:stretch>
            <a:fillRect/>
          </a:stretch>
        </p:blipFill>
        <p:spPr bwMode="auto">
          <a:xfrm>
            <a:off x="65088" y="1120775"/>
            <a:ext cx="9028112" cy="3516313"/>
          </a:xfrm>
          <a:prstGeom prst="rect">
            <a:avLst/>
          </a:prstGeom>
          <a:noFill/>
          <a:ln w="9525">
            <a:noFill/>
            <a:miter lim="800000"/>
            <a:headEnd/>
            <a:tailEnd/>
          </a:ln>
        </p:spPr>
      </p:pic>
      <p:sp>
        <p:nvSpPr>
          <p:cNvPr id="31747" name="Shape 147"/>
          <p:cNvSpPr txBox="1">
            <a:spLocks noChangeArrowheads="1"/>
          </p:cNvSpPr>
          <p:nvPr/>
        </p:nvSpPr>
        <p:spPr bwMode="auto">
          <a:xfrm>
            <a:off x="138113" y="4710113"/>
            <a:ext cx="6680200" cy="1477962"/>
          </a:xfrm>
          <a:prstGeom prst="rect">
            <a:avLst/>
          </a:prstGeom>
          <a:noFill/>
          <a:ln w="9525">
            <a:noFill/>
            <a:miter lim="800000"/>
            <a:headEnd/>
            <a:tailEnd/>
          </a:ln>
        </p:spPr>
        <p:txBody>
          <a:bodyPr lIns="81650" tIns="55175" rIns="81650" bIns="40825"/>
          <a:lstStyle/>
          <a:p>
            <a:pPr>
              <a:lnSpc>
                <a:spcPct val="93000"/>
              </a:lnSpc>
              <a:buClr>
                <a:srgbClr val="000000"/>
              </a:buClr>
              <a:buSzPct val="25000"/>
              <a:buFont typeface="Arial" charset="0"/>
              <a:buNone/>
            </a:pPr>
            <a:r>
              <a:rPr lang="en-US" sz="1800" b="1"/>
              <a:t>Periodo Pós-Natal</a:t>
            </a:r>
          </a:p>
          <a:p>
            <a:pPr>
              <a:lnSpc>
                <a:spcPct val="93000"/>
              </a:lnSpc>
              <a:buClr>
                <a:srgbClr val="000000"/>
              </a:buClr>
              <a:buSzPct val="25000"/>
              <a:buFont typeface="Arial" charset="0"/>
              <a:buNone/>
            </a:pPr>
            <a:r>
              <a:rPr lang="en-US" sz="1800"/>
              <a:t>- Mais crianças foram consideradas pequenas para a idade gestacional (PIG) nos grupos SRI +</a:t>
            </a:r>
          </a:p>
          <a:p>
            <a:pPr>
              <a:lnSpc>
                <a:spcPct val="93000"/>
              </a:lnSpc>
              <a:buClr>
                <a:srgbClr val="000000"/>
              </a:buClr>
              <a:buSzPct val="25000"/>
              <a:buFont typeface="Arial" charset="0"/>
              <a:buNone/>
            </a:pPr>
            <a:r>
              <a:rPr lang="en-US" sz="1800"/>
              <a:t>- As crianças com SRI+ permaneceram mais tempo internadas</a:t>
            </a:r>
          </a:p>
        </p:txBody>
      </p:sp>
      <p:sp>
        <p:nvSpPr>
          <p:cNvPr id="31748" name="Shape 148"/>
          <p:cNvSpPr>
            <a:spLocks noChangeArrowheads="1"/>
          </p:cNvSpPr>
          <p:nvPr/>
        </p:nvSpPr>
        <p:spPr bwMode="auto">
          <a:xfrm>
            <a:off x="228600" y="3722688"/>
            <a:ext cx="8685213" cy="195262"/>
          </a:xfrm>
          <a:prstGeom prst="roundRect">
            <a:avLst>
              <a:gd name="adj" fmla="val 157"/>
            </a:avLst>
          </a:prstGeom>
          <a:noFill/>
          <a:ln w="9525">
            <a:solidFill>
              <a:srgbClr val="FF0000"/>
            </a:solidFill>
            <a:round/>
            <a:headEnd/>
            <a:tailEnd/>
          </a:ln>
        </p:spPr>
        <p:txBody>
          <a:bodyPr lIns="82925" tIns="41450" rIns="82925" bIns="41450" anchor="ctr"/>
          <a:lstStyle/>
          <a:p>
            <a:pPr>
              <a:lnSpc>
                <a:spcPct val="93000"/>
              </a:lnSpc>
            </a:pPr>
            <a:endParaRPr lang="pt-BR" sz="1300"/>
          </a:p>
        </p:txBody>
      </p:sp>
      <p:sp>
        <p:nvSpPr>
          <p:cNvPr id="31749" name="Shape 149"/>
          <p:cNvSpPr>
            <a:spLocks noChangeArrowheads="1"/>
          </p:cNvSpPr>
          <p:nvPr/>
        </p:nvSpPr>
        <p:spPr bwMode="auto">
          <a:xfrm>
            <a:off x="195263" y="3298825"/>
            <a:ext cx="8751887" cy="260350"/>
          </a:xfrm>
          <a:prstGeom prst="roundRect">
            <a:avLst>
              <a:gd name="adj" fmla="val 120"/>
            </a:avLst>
          </a:prstGeom>
          <a:noFill/>
          <a:ln w="9525">
            <a:solidFill>
              <a:srgbClr val="FF0000"/>
            </a:solidFill>
            <a:round/>
            <a:headEnd/>
            <a:tailEnd/>
          </a:ln>
        </p:spPr>
        <p:txBody>
          <a:bodyPr lIns="82925" tIns="41450" rIns="82925" bIns="41450" anchor="ctr"/>
          <a:lstStyle/>
          <a:p>
            <a:pPr>
              <a:lnSpc>
                <a:spcPct val="93000"/>
              </a:lnSpc>
            </a:pPr>
            <a:endParaRPr lang="pt-BR" sz="1300"/>
          </a:p>
        </p:txBody>
      </p:sp>
      <p:sp>
        <p:nvSpPr>
          <p:cNvPr id="31750" name="Text Box 6"/>
          <p:cNvSpPr txBox="1">
            <a:spLocks noChangeArrowheads="1"/>
          </p:cNvSpPr>
          <p:nvPr/>
        </p:nvSpPr>
        <p:spPr bwMode="auto">
          <a:xfrm>
            <a:off x="2411413" y="4581525"/>
            <a:ext cx="5292725" cy="304800"/>
          </a:xfrm>
          <a:prstGeom prst="rect">
            <a:avLst/>
          </a:prstGeom>
          <a:noFill/>
          <a:ln w="9525">
            <a:noFill/>
            <a:miter lim="800000"/>
            <a:headEnd/>
            <a:tailEnd/>
          </a:ln>
        </p:spPr>
        <p:txBody>
          <a:bodyPr wrap="none">
            <a:spAutoFit/>
          </a:bodyPr>
          <a:lstStyle/>
          <a:p>
            <a:r>
              <a:rPr lang="pt-BR" b="1">
                <a:solidFill>
                  <a:srgbClr val="0033CC"/>
                </a:solidFill>
              </a:rPr>
              <a:t>IRB:</a:t>
            </a:r>
            <a:r>
              <a:rPr lang="pt-BR" b="1" i="1">
                <a:solidFill>
                  <a:srgbClr val="0033CC"/>
                </a:solidFill>
              </a:rPr>
              <a:t>isolacted retal bleeding</a:t>
            </a:r>
            <a:r>
              <a:rPr lang="pt-BR" b="1">
                <a:solidFill>
                  <a:srgbClr val="0033CC"/>
                </a:solidFill>
              </a:rPr>
              <a:t>; sangramento retal isolado (SRI)</a:t>
            </a:r>
          </a:p>
        </p:txBody>
      </p:sp>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3794" name="Shape 156"/>
          <p:cNvPicPr preferRelativeResize="0">
            <a:picLocks noChangeAspect="1" noChangeArrowheads="1"/>
          </p:cNvPicPr>
          <p:nvPr/>
        </p:nvPicPr>
        <p:blipFill>
          <a:blip r:embed="rId3"/>
          <a:srcRect/>
          <a:stretch>
            <a:fillRect/>
          </a:stretch>
        </p:blipFill>
        <p:spPr bwMode="auto">
          <a:xfrm>
            <a:off x="0" y="0"/>
            <a:ext cx="9037638" cy="5927725"/>
          </a:xfrm>
          <a:prstGeom prst="rect">
            <a:avLst/>
          </a:prstGeom>
          <a:noFill/>
          <a:ln w="9525">
            <a:noFill/>
            <a:miter lim="800000"/>
            <a:headEnd/>
            <a:tailEnd/>
          </a:ln>
        </p:spPr>
      </p:pic>
      <p:sp>
        <p:nvSpPr>
          <p:cNvPr id="33795" name="Shape 157"/>
          <p:cNvSpPr>
            <a:spLocks noChangeArrowheads="1"/>
          </p:cNvSpPr>
          <p:nvPr/>
        </p:nvSpPr>
        <p:spPr bwMode="auto">
          <a:xfrm>
            <a:off x="65088" y="2220913"/>
            <a:ext cx="8970962" cy="849312"/>
          </a:xfrm>
          <a:prstGeom prst="rect">
            <a:avLst/>
          </a:prstGeom>
          <a:noFill/>
          <a:ln w="9525">
            <a:solidFill>
              <a:srgbClr val="0000FF"/>
            </a:solidFill>
            <a:round/>
            <a:headEnd/>
            <a:tailEnd/>
          </a:ln>
        </p:spPr>
        <p:txBody>
          <a:bodyPr lIns="82925" tIns="41450" rIns="82925" bIns="41450" anchor="ctr"/>
          <a:lstStyle/>
          <a:p>
            <a:pPr>
              <a:lnSpc>
                <a:spcPct val="93000"/>
              </a:lnSpc>
            </a:pPr>
            <a:endParaRPr lang="pt-BR" sz="1300"/>
          </a:p>
        </p:txBody>
      </p:sp>
      <p:sp>
        <p:nvSpPr>
          <p:cNvPr id="33796" name="Shape 158"/>
          <p:cNvSpPr>
            <a:spLocks noChangeArrowheads="1"/>
          </p:cNvSpPr>
          <p:nvPr/>
        </p:nvSpPr>
        <p:spPr bwMode="auto">
          <a:xfrm>
            <a:off x="131763" y="3265488"/>
            <a:ext cx="8816975" cy="1893887"/>
          </a:xfrm>
          <a:prstGeom prst="roundRect">
            <a:avLst>
              <a:gd name="adj" fmla="val 14"/>
            </a:avLst>
          </a:prstGeom>
          <a:noFill/>
          <a:ln w="9525">
            <a:solidFill>
              <a:srgbClr val="0000FF"/>
            </a:solidFill>
            <a:round/>
            <a:headEnd/>
            <a:tailEnd/>
          </a:ln>
        </p:spPr>
        <p:txBody>
          <a:bodyPr lIns="82925" tIns="41450" rIns="82925" bIns="41450" anchor="ctr"/>
          <a:lstStyle/>
          <a:p>
            <a:pPr>
              <a:lnSpc>
                <a:spcPct val="93000"/>
              </a:lnSpc>
            </a:pPr>
            <a:endParaRPr lang="pt-BR" sz="1300"/>
          </a:p>
        </p:txBody>
      </p:sp>
      <p:sp>
        <p:nvSpPr>
          <p:cNvPr id="33797" name="Shape 159"/>
          <p:cNvSpPr>
            <a:spLocks noChangeArrowheads="1"/>
          </p:cNvSpPr>
          <p:nvPr/>
        </p:nvSpPr>
        <p:spPr bwMode="auto">
          <a:xfrm>
            <a:off x="131763" y="2613025"/>
            <a:ext cx="8816975" cy="455613"/>
          </a:xfrm>
          <a:prstGeom prst="roundRect">
            <a:avLst>
              <a:gd name="adj" fmla="val 69"/>
            </a:avLst>
          </a:prstGeom>
          <a:noFill/>
          <a:ln w="9525">
            <a:solidFill>
              <a:srgbClr val="FF0000"/>
            </a:solidFill>
            <a:round/>
            <a:headEnd/>
            <a:tailEnd/>
          </a:ln>
        </p:spPr>
        <p:txBody>
          <a:bodyPr lIns="82925" tIns="41450" rIns="82925" bIns="41450" anchor="ctr"/>
          <a:lstStyle/>
          <a:p>
            <a:pPr>
              <a:lnSpc>
                <a:spcPct val="93000"/>
              </a:lnSpc>
            </a:pPr>
            <a:endParaRPr lang="pt-BR" sz="1300"/>
          </a:p>
        </p:txBody>
      </p:sp>
      <p:sp>
        <p:nvSpPr>
          <p:cNvPr id="33798" name="Shape 160"/>
          <p:cNvSpPr txBox="1">
            <a:spLocks noChangeArrowheads="1"/>
          </p:cNvSpPr>
          <p:nvPr/>
        </p:nvSpPr>
        <p:spPr bwMode="auto">
          <a:xfrm>
            <a:off x="33338" y="5845175"/>
            <a:ext cx="7869237" cy="1012825"/>
          </a:xfrm>
          <a:prstGeom prst="rect">
            <a:avLst/>
          </a:prstGeom>
          <a:noFill/>
          <a:ln w="9525">
            <a:noFill/>
            <a:miter lim="800000"/>
            <a:headEnd/>
            <a:tailEnd/>
          </a:ln>
        </p:spPr>
        <p:txBody>
          <a:bodyPr lIns="81650" tIns="55175" rIns="81650" bIns="40825"/>
          <a:lstStyle/>
          <a:p>
            <a:pPr>
              <a:lnSpc>
                <a:spcPct val="93000"/>
              </a:lnSpc>
              <a:buClr>
                <a:srgbClr val="000000"/>
              </a:buClr>
              <a:buSzPct val="25000"/>
              <a:buFont typeface="Arial" charset="0"/>
              <a:buNone/>
            </a:pPr>
            <a:r>
              <a:rPr lang="en-US" sz="1600" b="1"/>
              <a:t>Seguimento</a:t>
            </a:r>
          </a:p>
          <a:p>
            <a:pPr>
              <a:lnSpc>
                <a:spcPct val="93000"/>
              </a:lnSpc>
              <a:buClr>
                <a:srgbClr val="000000"/>
              </a:buClr>
              <a:buSzPct val="25000"/>
              <a:buFont typeface="Arial" charset="0"/>
              <a:buNone/>
            </a:pPr>
            <a:r>
              <a:rPr lang="en-US" sz="1600"/>
              <a:t>- </a:t>
            </a:r>
            <a:r>
              <a:rPr lang="en-US"/>
              <a:t>Não há diferenças de eventos gastrintestinais e surgimentos de alergias entre os grupos</a:t>
            </a:r>
          </a:p>
          <a:p>
            <a:pPr>
              <a:lnSpc>
                <a:spcPct val="93000"/>
              </a:lnSpc>
              <a:buClr>
                <a:srgbClr val="000000"/>
              </a:buClr>
              <a:buSzPct val="25000"/>
              <a:buFont typeface="Arial" charset="0"/>
              <a:buNone/>
            </a:pPr>
            <a:r>
              <a:rPr lang="en-US"/>
              <a:t>- No grupo  a termo e prematuro tardio houve mais pacientes sangramento recorrente nas fezes.</a:t>
            </a:r>
          </a:p>
          <a:p>
            <a:pPr>
              <a:lnSpc>
                <a:spcPct val="93000"/>
              </a:lnSpc>
              <a:buClr>
                <a:srgbClr val="000000"/>
              </a:buClr>
              <a:buSzPct val="25000"/>
              <a:buFont typeface="Arial" charset="0"/>
              <a:buNone/>
            </a:pPr>
            <a:r>
              <a:rPr lang="en-US"/>
              <a:t>- Os grupos SRI+ resgistraram menos internações</a:t>
            </a:r>
          </a:p>
        </p:txBody>
      </p:sp>
      <p:cxnSp>
        <p:nvCxnSpPr>
          <p:cNvPr id="33799" name="Shape 161"/>
          <p:cNvCxnSpPr>
            <a:cxnSpLocks noChangeShapeType="1"/>
          </p:cNvCxnSpPr>
          <p:nvPr/>
        </p:nvCxnSpPr>
        <p:spPr bwMode="auto">
          <a:xfrm rot="10800000" flipH="1">
            <a:off x="1793875" y="3173413"/>
            <a:ext cx="1466850" cy="9525"/>
          </a:xfrm>
          <a:prstGeom prst="straightConnector1">
            <a:avLst/>
          </a:prstGeom>
          <a:noFill/>
          <a:ln w="19050">
            <a:solidFill>
              <a:srgbClr val="980000"/>
            </a:solidFill>
            <a:round/>
            <a:headEnd type="none" w="lg" len="lg"/>
            <a:tailEnd type="triangle" w="lg" len="lg"/>
          </a:ln>
        </p:spPr>
      </p:cxnSp>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5842" name="Shape 168"/>
          <p:cNvPicPr preferRelativeResize="0">
            <a:picLocks noChangeAspect="1" noChangeArrowheads="1"/>
          </p:cNvPicPr>
          <p:nvPr/>
        </p:nvPicPr>
        <p:blipFill>
          <a:blip r:embed="rId3"/>
          <a:srcRect/>
          <a:stretch>
            <a:fillRect/>
          </a:stretch>
        </p:blipFill>
        <p:spPr bwMode="auto">
          <a:xfrm>
            <a:off x="0" y="0"/>
            <a:ext cx="8928100" cy="4572000"/>
          </a:xfrm>
          <a:prstGeom prst="rect">
            <a:avLst/>
          </a:prstGeom>
          <a:noFill/>
          <a:ln w="9525">
            <a:noFill/>
            <a:miter lim="800000"/>
            <a:headEnd/>
            <a:tailEnd/>
          </a:ln>
        </p:spPr>
      </p:pic>
      <p:sp>
        <p:nvSpPr>
          <p:cNvPr id="35843" name="Shape 169"/>
          <p:cNvSpPr txBox="1">
            <a:spLocks noChangeArrowheads="1"/>
          </p:cNvSpPr>
          <p:nvPr/>
        </p:nvSpPr>
        <p:spPr bwMode="auto">
          <a:xfrm>
            <a:off x="0" y="4508500"/>
            <a:ext cx="8186738" cy="1943100"/>
          </a:xfrm>
          <a:prstGeom prst="rect">
            <a:avLst/>
          </a:prstGeom>
          <a:noFill/>
          <a:ln w="9525">
            <a:noFill/>
            <a:miter lim="800000"/>
            <a:headEnd/>
            <a:tailEnd/>
          </a:ln>
        </p:spPr>
        <p:txBody>
          <a:bodyPr lIns="81650" tIns="55175" rIns="81650" bIns="40825"/>
          <a:lstStyle/>
          <a:p>
            <a:pPr>
              <a:lnSpc>
                <a:spcPct val="93000"/>
              </a:lnSpc>
              <a:buClr>
                <a:srgbClr val="000000"/>
              </a:buClr>
              <a:buSzPct val="25000"/>
              <a:buFont typeface="Arial" charset="0"/>
              <a:buNone/>
            </a:pPr>
            <a:r>
              <a:rPr lang="en-US" sz="1600" b="1"/>
              <a:t>Sindrome de Hipersensibilidade</a:t>
            </a:r>
          </a:p>
          <a:p>
            <a:pPr>
              <a:lnSpc>
                <a:spcPct val="93000"/>
              </a:lnSpc>
              <a:buClr>
                <a:srgbClr val="000000"/>
              </a:buClr>
              <a:buSzPct val="25000"/>
              <a:buFont typeface="Arial" charset="0"/>
              <a:buNone/>
            </a:pPr>
            <a:r>
              <a:rPr lang="en-US" sz="1600"/>
              <a:t>- 154 crianças (</a:t>
            </a:r>
            <a:r>
              <a:rPr lang="en-US" sz="1600">
                <a:solidFill>
                  <a:srgbClr val="FF3300"/>
                </a:solidFill>
              </a:rPr>
              <a:t>estudo + controle</a:t>
            </a:r>
            <a:r>
              <a:rPr lang="en-US" sz="1600"/>
              <a:t>) redistribuídas em 2 grupos</a:t>
            </a:r>
          </a:p>
          <a:p>
            <a:pPr>
              <a:lnSpc>
                <a:spcPct val="93000"/>
              </a:lnSpc>
              <a:buClr>
                <a:srgbClr val="000000"/>
              </a:buClr>
              <a:buSzPct val="25000"/>
              <a:buFont typeface="Arial" charset="0"/>
              <a:buNone/>
            </a:pPr>
            <a:r>
              <a:rPr lang="en-US" sz="1600"/>
              <a:t>       - com hipersensibilidade (asma após 3 anos de idade, dermatite e rinite alérgica)</a:t>
            </a:r>
          </a:p>
          <a:p>
            <a:pPr>
              <a:lnSpc>
                <a:spcPct val="93000"/>
              </a:lnSpc>
              <a:buClr>
                <a:srgbClr val="000000"/>
              </a:buClr>
              <a:buSzPct val="25000"/>
              <a:buFont typeface="Arial" charset="0"/>
              <a:buNone/>
            </a:pPr>
            <a:r>
              <a:rPr lang="en-US" sz="1600"/>
              <a:t>       - sem hipersensibilidade</a:t>
            </a:r>
          </a:p>
          <a:p>
            <a:pPr>
              <a:lnSpc>
                <a:spcPct val="93000"/>
              </a:lnSpc>
            </a:pPr>
            <a:endParaRPr lang="pt-BR" sz="1600"/>
          </a:p>
          <a:p>
            <a:pPr>
              <a:lnSpc>
                <a:spcPct val="93000"/>
              </a:lnSpc>
              <a:buClr>
                <a:srgbClr val="000000"/>
              </a:buClr>
              <a:buSzPct val="25000"/>
              <a:buFont typeface="Arial" charset="0"/>
              <a:buNone/>
            </a:pPr>
            <a:r>
              <a:rPr lang="en-US" sz="1600"/>
              <a:t>- Menor </a:t>
            </a:r>
            <a:r>
              <a:rPr lang="en-US" sz="1600" u="sng"/>
              <a:t>peso ao nascer e IG</a:t>
            </a:r>
            <a:r>
              <a:rPr lang="en-US" sz="1600"/>
              <a:t> no grupo com hipersensibilidade</a:t>
            </a:r>
          </a:p>
          <a:p>
            <a:pPr>
              <a:lnSpc>
                <a:spcPct val="93000"/>
              </a:lnSpc>
              <a:buClr>
                <a:srgbClr val="000000"/>
              </a:buClr>
              <a:buSzPct val="25000"/>
              <a:buFont typeface="Arial" charset="0"/>
              <a:buNone/>
            </a:pPr>
            <a:r>
              <a:rPr lang="en-US" sz="1600"/>
              <a:t>- Menos tempo de amamentação e contato com fórmulas mais precoce</a:t>
            </a:r>
          </a:p>
          <a:p>
            <a:pPr>
              <a:lnSpc>
                <a:spcPct val="93000"/>
              </a:lnSpc>
              <a:buClr>
                <a:srgbClr val="000000"/>
              </a:buClr>
              <a:buSzPct val="25000"/>
              <a:buFontTx/>
              <a:buChar char="-"/>
            </a:pPr>
            <a:r>
              <a:rPr lang="en-US" sz="1600">
                <a:solidFill>
                  <a:srgbClr val="FF0000"/>
                </a:solidFill>
              </a:rPr>
              <a:t>Nenhum parâmetro foi significativo para risco de desenvolver hipersensibilidade</a:t>
            </a:r>
          </a:p>
          <a:p>
            <a:pPr algn="ctr">
              <a:lnSpc>
                <a:spcPct val="93000"/>
              </a:lnSpc>
              <a:buClr>
                <a:srgbClr val="000000"/>
              </a:buClr>
              <a:buSzPct val="25000"/>
              <a:buFontTx/>
              <a:buChar char="-"/>
            </a:pPr>
            <a:r>
              <a:rPr lang="en-US" sz="1600" b="1">
                <a:solidFill>
                  <a:srgbClr val="0033CC"/>
                </a:solidFill>
              </a:rPr>
              <a:t>História de SRI neonatal não se associou significativamente  com sintomas de hipersensibilidade na primeira infância</a:t>
            </a:r>
          </a:p>
        </p:txBody>
      </p:sp>
      <p:sp>
        <p:nvSpPr>
          <p:cNvPr id="35844" name="Shape 170"/>
          <p:cNvSpPr>
            <a:spLocks noChangeArrowheads="1"/>
          </p:cNvSpPr>
          <p:nvPr/>
        </p:nvSpPr>
        <p:spPr bwMode="auto">
          <a:xfrm>
            <a:off x="131763" y="784225"/>
            <a:ext cx="8620125" cy="260350"/>
          </a:xfrm>
          <a:prstGeom prst="rect">
            <a:avLst/>
          </a:prstGeom>
          <a:noFill/>
          <a:ln w="9525">
            <a:solidFill>
              <a:srgbClr val="FF0000"/>
            </a:solidFill>
            <a:round/>
            <a:headEnd/>
            <a:tailEnd/>
          </a:ln>
        </p:spPr>
        <p:txBody>
          <a:bodyPr lIns="82925" tIns="41450" rIns="82925" bIns="41450" anchor="ctr"/>
          <a:lstStyle/>
          <a:p>
            <a:pPr>
              <a:lnSpc>
                <a:spcPct val="93000"/>
              </a:lnSpc>
            </a:pPr>
            <a:endParaRPr lang="pt-BR" sz="1300"/>
          </a:p>
        </p:txBody>
      </p:sp>
      <p:sp>
        <p:nvSpPr>
          <p:cNvPr id="35845" name="Shape 171"/>
          <p:cNvSpPr>
            <a:spLocks noChangeArrowheads="1"/>
          </p:cNvSpPr>
          <p:nvPr/>
        </p:nvSpPr>
        <p:spPr bwMode="auto">
          <a:xfrm>
            <a:off x="179388" y="2420938"/>
            <a:ext cx="8555037" cy="431800"/>
          </a:xfrm>
          <a:prstGeom prst="rect">
            <a:avLst/>
          </a:prstGeom>
          <a:noFill/>
          <a:ln w="9525">
            <a:solidFill>
              <a:srgbClr val="FF0000"/>
            </a:solidFill>
            <a:round/>
            <a:headEnd/>
            <a:tailEnd/>
          </a:ln>
        </p:spPr>
        <p:txBody>
          <a:bodyPr lIns="82925" tIns="41450" rIns="82925" bIns="41450" anchor="ctr"/>
          <a:lstStyle/>
          <a:p>
            <a:pPr>
              <a:lnSpc>
                <a:spcPct val="93000"/>
              </a:lnSpc>
            </a:pPr>
            <a:endParaRPr lang="pt-BR" sz="1300"/>
          </a:p>
        </p:txBody>
      </p:sp>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Shape 178"/>
          <p:cNvSpPr txBox="1">
            <a:spLocks noGrp="1"/>
          </p:cNvSpPr>
          <p:nvPr>
            <p:ph type="title"/>
          </p:nvPr>
        </p:nvSpPr>
        <p:spPr>
          <a:xfrm>
            <a:off x="457200" y="320675"/>
            <a:ext cx="7239000" cy="1143000"/>
          </a:xfrm>
        </p:spPr>
        <p:txBody>
          <a:bodyPr lIns="45700" tIns="0" rIns="45700" bIns="0">
            <a:noAutofit/>
          </a:bodyPr>
          <a:lstStyle/>
          <a:p>
            <a:pPr eaLnBrk="1" fontAlgn="auto" hangingPunct="1">
              <a:spcAft>
                <a:spcPts val="0"/>
              </a:spcAft>
              <a:buSzPct val="25000"/>
              <a:defRPr/>
            </a:pPr>
            <a:r>
              <a:rPr lang="en-US" sz="3800" b="1" cap="small">
                <a:solidFill>
                  <a:srgbClr val="FF9900"/>
                </a:solidFill>
                <a:latin typeface="Trebuchet MS"/>
                <a:ea typeface="Trebuchet MS"/>
                <a:cs typeface="Trebuchet MS"/>
                <a:sym typeface="Trebuchet MS"/>
              </a:rPr>
              <a:t>DISCUSSÃO</a:t>
            </a:r>
          </a:p>
        </p:txBody>
      </p:sp>
      <p:sp>
        <p:nvSpPr>
          <p:cNvPr id="37890" name="Shape 179"/>
          <p:cNvSpPr txBox="1">
            <a:spLocks noGrp="1"/>
          </p:cNvSpPr>
          <p:nvPr>
            <p:ph type="body" idx="1"/>
          </p:nvPr>
        </p:nvSpPr>
        <p:spPr>
          <a:xfrm>
            <a:off x="107950" y="1484313"/>
            <a:ext cx="8229600" cy="4525962"/>
          </a:xfrm>
        </p:spPr>
        <p:txBody>
          <a:bodyPr tIns="45700" bIns="45700"/>
          <a:lstStyle/>
          <a:p>
            <a:pPr marL="0" indent="0" eaLnBrk="1" hangingPunct="1">
              <a:lnSpc>
                <a:spcPct val="80000"/>
              </a:lnSpc>
              <a:spcBef>
                <a:spcPct val="0"/>
              </a:spcBef>
              <a:buClr>
                <a:srgbClr val="B13F9A"/>
              </a:buClr>
              <a:buFont typeface="Trebuchet MS" pitchFamily="34" charset="0"/>
              <a:buNone/>
            </a:pPr>
            <a:endParaRPr lang="pt-BR" sz="1400" smtClean="0">
              <a:solidFill>
                <a:srgbClr val="000000"/>
              </a:solidFill>
              <a:latin typeface="Trebuchet MS" pitchFamily="34" charset="0"/>
              <a:cs typeface="Arial" charset="0"/>
              <a:sym typeface="Trebuchet MS" pitchFamily="34" charset="0"/>
            </a:endParaRPr>
          </a:p>
          <a:p>
            <a:pPr marL="0" indent="0" eaLnBrk="1" hangingPunct="1">
              <a:lnSpc>
                <a:spcPct val="80000"/>
              </a:lnSpc>
              <a:spcBef>
                <a:spcPct val="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O objetivo do estudo foi avaliar se recém-nascidos que apresentaram SRI possuem risco mais elevado de</a:t>
            </a:r>
            <a:br>
              <a:rPr lang="en-US" smtClean="0">
                <a:solidFill>
                  <a:srgbClr val="000000"/>
                </a:solidFill>
                <a:latin typeface="Trebuchet MS" pitchFamily="34" charset="0"/>
                <a:cs typeface="Arial" charset="0"/>
                <a:sym typeface="Trebuchet MS" pitchFamily="34" charset="0"/>
              </a:rPr>
            </a:br>
            <a:r>
              <a:rPr lang="en-US" smtClean="0">
                <a:solidFill>
                  <a:srgbClr val="000000"/>
                </a:solidFill>
                <a:latin typeface="Trebuchet MS" pitchFamily="34" charset="0"/>
                <a:cs typeface="Arial" charset="0"/>
                <a:sym typeface="Trebuchet MS" pitchFamily="34" charset="0"/>
              </a:rPr>
              <a:t>desenvolver sintomas gastrintestinais ou a síndrome de hipersensibilidade gastrintestinal na primeira infância.</a:t>
            </a:r>
          </a:p>
          <a:p>
            <a:pPr marL="0" indent="0" eaLnBrk="1" hangingPunct="1">
              <a:lnSpc>
                <a:spcPct val="80000"/>
              </a:lnSpc>
              <a:spcBef>
                <a:spcPts val="600"/>
              </a:spcBef>
              <a:buClr>
                <a:srgbClr val="B13F9A"/>
              </a:buClr>
              <a:buFont typeface="Trebuchet MS" pitchFamily="34" charset="0"/>
              <a:buNone/>
            </a:pPr>
            <a:r>
              <a:rPr lang="en-US" smtClean="0">
                <a:solidFill>
                  <a:srgbClr val="000000"/>
                </a:solidFill>
                <a:latin typeface="Trebuchet MS" pitchFamily="34" charset="0"/>
                <a:cs typeface="Arial" charset="0"/>
                <a:sym typeface="Trebuchet MS" pitchFamily="34" charset="0"/>
              </a:rPr>
              <a:t> </a:t>
            </a:r>
          </a:p>
          <a:p>
            <a:pPr marL="0" indent="0" eaLnBrk="1" hangingPunct="1">
              <a:lnSpc>
                <a:spcPct val="80000"/>
              </a:lnSpc>
              <a:spcBef>
                <a:spcPts val="60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Nenhuma evidência foi encontrada para aumento do risco entre essas crianças.</a:t>
            </a:r>
          </a:p>
          <a:p>
            <a:pPr marL="0" indent="0" eaLnBrk="1" hangingPunct="1">
              <a:lnSpc>
                <a:spcPct val="80000"/>
              </a:lnSpc>
              <a:spcBef>
                <a:spcPts val="600"/>
              </a:spcBef>
              <a:buClr>
                <a:srgbClr val="B13F9A"/>
              </a:buClr>
              <a:buFont typeface="Trebuchet MS" pitchFamily="34" charset="0"/>
              <a:buNone/>
            </a:pPr>
            <a:r>
              <a:rPr lang="en-US" smtClean="0">
                <a:solidFill>
                  <a:srgbClr val="000000"/>
                </a:solidFill>
                <a:latin typeface="Trebuchet MS" pitchFamily="34" charset="0"/>
                <a:cs typeface="Arial" charset="0"/>
                <a:sym typeface="Trebuchet MS" pitchFamily="34" charset="0"/>
              </a:rPr>
              <a:t> </a:t>
            </a:r>
          </a:p>
          <a:p>
            <a:pPr marL="0" indent="0" eaLnBrk="1" hangingPunct="1">
              <a:lnSpc>
                <a:spcPct val="80000"/>
              </a:lnSpc>
              <a:spcBef>
                <a:spcPts val="60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Embora os dados para o estudo foram baseados nas respostas subjetivas dos pais durante as entrevistas por telefone, eles fornecem informações suficientes sobre a morbidade das crianças e seus perfis de hipersensibilidade durante a primeira infância .</a:t>
            </a:r>
          </a:p>
          <a:p>
            <a:pPr marL="0" indent="0" eaLnBrk="1" hangingPunct="1">
              <a:lnSpc>
                <a:spcPct val="80000"/>
              </a:lnSpc>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Espaço Reservado para Texto 2"/>
          <p:cNvSpPr txBox="1">
            <a:spLocks noGrp="1"/>
          </p:cNvSpPr>
          <p:nvPr>
            <p:ph type="body" idx="1"/>
          </p:nvPr>
        </p:nvSpPr>
        <p:spPr>
          <a:xfrm>
            <a:off x="0" y="1052513"/>
            <a:ext cx="8229600" cy="4525962"/>
          </a:xfrm>
        </p:spPr>
        <p:txBody>
          <a:bodyPr/>
          <a:lstStyle/>
          <a:p>
            <a:pPr marL="273050" indent="-273050" eaLnBrk="1" hangingPunct="1">
              <a:lnSpc>
                <a:spcPct val="80000"/>
              </a:lnSpc>
              <a:spcBef>
                <a:spcPts val="600"/>
              </a:spcBef>
              <a:buClr>
                <a:srgbClr val="B13F9A"/>
              </a:buClr>
              <a:buSzPct val="71000"/>
              <a:buFont typeface="Trebuchet MS" pitchFamily="34" charset="0"/>
              <a:buChar char="⦿"/>
            </a:pPr>
            <a:r>
              <a:rPr lang="pt-BR" smtClean="0">
                <a:solidFill>
                  <a:srgbClr val="000000"/>
                </a:solidFill>
                <a:latin typeface="Trebuchet MS" pitchFamily="34" charset="0"/>
                <a:cs typeface="Arial" charset="0"/>
                <a:sym typeface="Trebuchet MS" pitchFamily="34" charset="0"/>
              </a:rPr>
              <a:t>O diagnóstico diferencial de sangramento retal na infância inclui vários mecanismos diferentes, como enterocolite necrosante, mas não fazem parte do diagnóstico diferencial para SRI uma vez que têm outros achados clínicos, laboratoriais e/ou radiológicos.</a:t>
            </a:r>
          </a:p>
          <a:p>
            <a:pPr marL="273050" indent="-273050" eaLnBrk="1" hangingPunct="1">
              <a:lnSpc>
                <a:spcPct val="80000"/>
              </a:lnSpc>
              <a:spcBef>
                <a:spcPts val="600"/>
              </a:spcBef>
              <a:buClr>
                <a:srgbClr val="B13F9A"/>
              </a:buClr>
              <a:buFont typeface="Trebuchet MS" pitchFamily="34" charset="0"/>
              <a:buNone/>
            </a:pPr>
            <a:r>
              <a:rPr lang="pt-BR" smtClean="0">
                <a:solidFill>
                  <a:srgbClr val="000000"/>
                </a:solidFill>
                <a:latin typeface="Trebuchet MS" pitchFamily="34" charset="0"/>
                <a:cs typeface="Arial" charset="0"/>
                <a:sym typeface="Trebuchet MS" pitchFamily="34" charset="0"/>
              </a:rPr>
              <a:t> </a:t>
            </a:r>
          </a:p>
          <a:p>
            <a:pPr marL="273050" indent="-273050" eaLnBrk="1" hangingPunct="1">
              <a:lnSpc>
                <a:spcPct val="80000"/>
              </a:lnSpc>
              <a:spcBef>
                <a:spcPts val="600"/>
              </a:spcBef>
              <a:buClr>
                <a:srgbClr val="B13F9A"/>
              </a:buClr>
              <a:buSzPct val="71000"/>
              <a:buFont typeface="Trebuchet MS" pitchFamily="34" charset="0"/>
              <a:buChar char="⦿"/>
            </a:pPr>
            <a:r>
              <a:rPr lang="pt-BR" smtClean="0">
                <a:solidFill>
                  <a:srgbClr val="000000"/>
                </a:solidFill>
                <a:latin typeface="Trebuchet MS" pitchFamily="34" charset="0"/>
                <a:cs typeface="Arial" charset="0"/>
                <a:sym typeface="Trebuchet MS" pitchFamily="34" charset="0"/>
              </a:rPr>
              <a:t>As fissuras anais e digestão de sangue materno continuam a ser um diagnóstico diferencial para um evento SRI mas pode ser excluído com um simples exame físico.</a:t>
            </a:r>
          </a:p>
          <a:p>
            <a:pPr marL="273050" indent="-273050" eaLnBrk="1" hangingPunct="1">
              <a:lnSpc>
                <a:spcPct val="80000"/>
              </a:lnSpc>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a:p>
            <a:pPr marL="273050" indent="-273050" eaLnBrk="1" hangingPunct="1">
              <a:spcBef>
                <a:spcPct val="0"/>
              </a:spcBef>
              <a:buClr>
                <a:srgbClr val="B13F9A"/>
              </a:buClr>
              <a:buFont typeface="Trebuchet MS" pitchFamily="34" charset="0"/>
              <a:buChar char="⦿"/>
            </a:pPr>
            <a:endParaRPr lang="pt-BR" smtClean="0">
              <a:solidFill>
                <a:srgbClr val="000000"/>
              </a:solidFill>
              <a:latin typeface="Trebuchet MS" pitchFamily="34" charset="0"/>
              <a:cs typeface="Arial" charset="0"/>
              <a:sym typeface="Trebuchet MS"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hape 184"/>
          <p:cNvSpPr txBox="1">
            <a:spLocks noGrp="1"/>
          </p:cNvSpPr>
          <p:nvPr>
            <p:ph type="body" idx="1"/>
          </p:nvPr>
        </p:nvSpPr>
        <p:spPr>
          <a:xfrm>
            <a:off x="250825" y="836613"/>
            <a:ext cx="8229600" cy="4525962"/>
          </a:xfrm>
        </p:spPr>
        <p:txBody>
          <a:bodyPr tIns="45700" bIns="45700"/>
          <a:lstStyle/>
          <a:p>
            <a:pPr marL="273050" indent="-273050" eaLnBrk="1" hangingPunct="1">
              <a:lnSpc>
                <a:spcPct val="80000"/>
              </a:lnSpc>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Dois mecanismos têm sido sugeridos como sendo o principal etiologia para IRB em recém-nascidos: </a:t>
            </a:r>
            <a:r>
              <a:rPr lang="en-US" b="1" smtClean="0">
                <a:solidFill>
                  <a:srgbClr val="000000"/>
                </a:solidFill>
                <a:latin typeface="Trebuchet MS" pitchFamily="34" charset="0"/>
                <a:cs typeface="Arial" charset="0"/>
                <a:sym typeface="Trebuchet MS" pitchFamily="34" charset="0"/>
              </a:rPr>
              <a:t>infecciosa e imunológica</a:t>
            </a:r>
            <a:r>
              <a:rPr lang="en-US" smtClean="0">
                <a:solidFill>
                  <a:srgbClr val="000000"/>
                </a:solidFill>
                <a:latin typeface="Trebuchet MS" pitchFamily="34" charset="0"/>
                <a:cs typeface="Arial" charset="0"/>
                <a:sym typeface="Trebuchet MS" pitchFamily="34" charset="0"/>
              </a:rPr>
              <a:t>.</a:t>
            </a:r>
          </a:p>
          <a:p>
            <a:pPr marL="273050" indent="-273050" eaLnBrk="1" hangingPunct="1">
              <a:lnSpc>
                <a:spcPct val="80000"/>
              </a:lnSpc>
              <a:spcBef>
                <a:spcPct val="0"/>
              </a:spcBef>
              <a:buClr>
                <a:srgbClr val="B13F9A"/>
              </a:buClr>
              <a:buFont typeface="Trebuchet MS" pitchFamily="34" charset="0"/>
              <a:buNone/>
            </a:pPr>
            <a:endParaRPr lang="en-US"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Arvola et al examinaram a microbiota de crianças que tiveram SRI. Eles descobriram que estas</a:t>
            </a:r>
            <a:br>
              <a:rPr lang="en-US" smtClean="0">
                <a:solidFill>
                  <a:srgbClr val="000000"/>
                </a:solidFill>
                <a:latin typeface="Trebuchet MS" pitchFamily="34" charset="0"/>
                <a:cs typeface="Arial" charset="0"/>
                <a:sym typeface="Trebuchet MS" pitchFamily="34" charset="0"/>
              </a:rPr>
            </a:br>
            <a:r>
              <a:rPr lang="en-US" smtClean="0">
                <a:solidFill>
                  <a:srgbClr val="000000"/>
                </a:solidFill>
                <a:latin typeface="Trebuchet MS" pitchFamily="34" charset="0"/>
                <a:cs typeface="Arial" charset="0"/>
                <a:sym typeface="Trebuchet MS" pitchFamily="34" charset="0"/>
              </a:rPr>
              <a:t>crianças tiveram </a:t>
            </a:r>
            <a:r>
              <a:rPr lang="en-US" smtClean="0">
                <a:solidFill>
                  <a:schemeClr val="tx1"/>
                </a:solidFill>
                <a:latin typeface="Trebuchet MS" pitchFamily="34" charset="0"/>
                <a:cs typeface="Arial" charset="0"/>
                <a:sym typeface="Trebuchet MS" pitchFamily="34" charset="0"/>
              </a:rPr>
              <a:t>uma </a:t>
            </a:r>
            <a:r>
              <a:rPr lang="en-US" b="1" smtClean="0">
                <a:solidFill>
                  <a:schemeClr val="tx1"/>
                </a:solidFill>
                <a:latin typeface="Trebuchet MS" pitchFamily="34" charset="0"/>
                <a:cs typeface="Arial" charset="0"/>
                <a:sym typeface="Trebuchet MS" pitchFamily="34" charset="0"/>
              </a:rPr>
              <a:t>menor concentração de bifidobactérias e lactobacilos em comparação com o grupo controle.</a:t>
            </a:r>
          </a:p>
          <a:p>
            <a:pPr marL="273050" indent="-273050" eaLnBrk="1" hangingPunct="1">
              <a:lnSpc>
                <a:spcPct val="80000"/>
              </a:lnSpc>
              <a:spcBef>
                <a:spcPts val="600"/>
              </a:spcBef>
              <a:buClr>
                <a:srgbClr val="B13F9A"/>
              </a:buClr>
              <a:buFont typeface="Trebuchet MS" pitchFamily="34" charset="0"/>
              <a:buNone/>
            </a:pPr>
            <a:endParaRPr lang="en-US" b="1" smtClean="0">
              <a:solidFill>
                <a:schemeClr val="tx1"/>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
            </a:r>
            <a:br>
              <a:rPr lang="en-US" smtClean="0">
                <a:solidFill>
                  <a:srgbClr val="000000"/>
                </a:solidFill>
                <a:latin typeface="Trebuchet MS" pitchFamily="34" charset="0"/>
                <a:cs typeface="Arial" charset="0"/>
                <a:sym typeface="Trebuchet MS" pitchFamily="34" charset="0"/>
              </a:rPr>
            </a:br>
            <a:r>
              <a:rPr lang="en-US" smtClean="0">
                <a:solidFill>
                  <a:srgbClr val="000000"/>
                </a:solidFill>
                <a:latin typeface="Trebuchet MS" pitchFamily="34" charset="0"/>
                <a:cs typeface="Arial" charset="0"/>
                <a:sym typeface="Trebuchet MS" pitchFamily="34" charset="0"/>
              </a:rPr>
              <a:t>Kumagai et al registraram uma maior concentração de enterobactérias patogênicas, como </a:t>
            </a:r>
            <a:r>
              <a:rPr lang="en-US" i="1" smtClean="0">
                <a:solidFill>
                  <a:srgbClr val="000000"/>
                </a:solidFill>
                <a:latin typeface="Trebuchet MS" pitchFamily="34" charset="0"/>
                <a:cs typeface="Arial" charset="0"/>
                <a:sym typeface="Trebuchet MS" pitchFamily="34" charset="0"/>
              </a:rPr>
              <a:t>Klebsiella</a:t>
            </a:r>
            <a:r>
              <a:rPr lang="en-US" smtClean="0">
                <a:solidFill>
                  <a:srgbClr val="000000"/>
                </a:solidFill>
                <a:latin typeface="Trebuchet MS" pitchFamily="34" charset="0"/>
                <a:cs typeface="Arial" charset="0"/>
                <a:sym typeface="Trebuchet MS" pitchFamily="34" charset="0"/>
              </a:rPr>
              <a:t>, entre as crianças com o SRI. </a:t>
            </a:r>
          </a:p>
          <a:p>
            <a:pPr marL="273050" indent="-273050" eaLnBrk="1" hangingPunct="1">
              <a:lnSpc>
                <a:spcPct val="80000"/>
              </a:lnSpc>
              <a:spcBef>
                <a:spcPts val="600"/>
              </a:spcBef>
              <a:buClr>
                <a:srgbClr val="B13F9A"/>
              </a:buClr>
              <a:buSzPct val="25000"/>
              <a:buFont typeface="Trebuchet MS" pitchFamily="34" charset="0"/>
              <a:buNone/>
            </a:pPr>
            <a:r>
              <a:rPr lang="en-US" smtClean="0">
                <a:solidFill>
                  <a:srgbClr val="000000"/>
                </a:solidFill>
                <a:latin typeface="Trebuchet MS" pitchFamily="34" charset="0"/>
                <a:cs typeface="Arial" charset="0"/>
                <a:sym typeface="Trebuchet MS" pitchFamily="34" charset="0"/>
              </a:rPr>
              <a:t> </a:t>
            </a:r>
          </a:p>
          <a:p>
            <a:pPr marL="273050" indent="-273050" eaLnBrk="1" hangingPunct="1">
              <a:lnSpc>
                <a:spcPct val="80000"/>
              </a:lnSpc>
              <a:spcBef>
                <a:spcPts val="600"/>
              </a:spcBef>
              <a:buClr>
                <a:srgbClr val="B13F9A"/>
              </a:buClr>
              <a:buFont typeface="Trebuchet MS" pitchFamily="34" charset="0"/>
              <a:buNone/>
            </a:pPr>
            <a:endParaRPr lang="pt-BR" sz="1800"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Espaço Reservado para Texto 2"/>
          <p:cNvSpPr txBox="1">
            <a:spLocks noGrp="1"/>
          </p:cNvSpPr>
          <p:nvPr>
            <p:ph type="body" idx="1"/>
          </p:nvPr>
        </p:nvSpPr>
        <p:spPr>
          <a:xfrm>
            <a:off x="179388" y="981075"/>
            <a:ext cx="8229600" cy="4525963"/>
          </a:xfrm>
        </p:spPr>
        <p:txBody>
          <a:bodyPr/>
          <a:lstStyle/>
          <a:p>
            <a:pPr marL="273050" indent="-152400" eaLnBrk="1" hangingPunct="1">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 Estes estudos apoiam a conclusão de que os bebês não amamentados tiveram uma maior taxa de SRI. Também foi mostrado que crianças com baixo peso ao nascer têm uma colonização tardia da sua flora intestinal com bifidobactérias em comparação com os de peso normal e, consequentemente,  apresentam um risco maior de desenvolver SRI.</a:t>
            </a:r>
          </a:p>
          <a:p>
            <a:pPr marL="273050" indent="-152400" eaLnBrk="1" hangingPunct="1">
              <a:spcBef>
                <a:spcPct val="0"/>
              </a:spcBef>
              <a:buClr>
                <a:srgbClr val="B13F9A"/>
              </a:buClr>
              <a:buFont typeface="Trebuchet MS" pitchFamily="34" charset="0"/>
              <a:buChar char="⦿"/>
            </a:pPr>
            <a:endParaRPr lang="pt-BR" smtClean="0">
              <a:solidFill>
                <a:srgbClr val="000000"/>
              </a:solidFill>
              <a:latin typeface="Trebuchet MS" pitchFamily="34" charset="0"/>
              <a:cs typeface="Arial" charset="0"/>
              <a:sym typeface="Trebuchet MS"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Shape 189"/>
          <p:cNvSpPr txBox="1">
            <a:spLocks noGrp="1"/>
          </p:cNvSpPr>
          <p:nvPr>
            <p:ph type="body" idx="1"/>
          </p:nvPr>
        </p:nvSpPr>
        <p:spPr>
          <a:xfrm>
            <a:off x="179388" y="692150"/>
            <a:ext cx="8229600" cy="4525963"/>
          </a:xfrm>
        </p:spPr>
        <p:txBody>
          <a:bodyPr tIns="45700" bIns="45700"/>
          <a:lstStyle/>
          <a:p>
            <a:pPr marL="273050" indent="-273050" eaLnBrk="1" hangingPunct="1">
              <a:lnSpc>
                <a:spcPct val="80000"/>
              </a:lnSpc>
              <a:spcBef>
                <a:spcPct val="0"/>
              </a:spcBef>
              <a:buClr>
                <a:srgbClr val="B13F9A"/>
              </a:buClr>
              <a:buSzPct val="71000"/>
              <a:buFont typeface="Trebuchet MS" pitchFamily="34" charset="0"/>
              <a:buChar char="⦿"/>
            </a:pPr>
            <a:r>
              <a:rPr lang="en-US" b="1" smtClean="0">
                <a:solidFill>
                  <a:srgbClr val="000000"/>
                </a:solidFill>
                <a:latin typeface="Trebuchet MS" pitchFamily="34" charset="0"/>
                <a:cs typeface="Arial" charset="0"/>
                <a:sym typeface="Trebuchet MS" pitchFamily="34" charset="0"/>
              </a:rPr>
              <a:t>Colite alérgica eosinofílica</a:t>
            </a:r>
            <a:r>
              <a:rPr lang="en-US" smtClean="0">
                <a:solidFill>
                  <a:srgbClr val="000000"/>
                </a:solidFill>
                <a:latin typeface="Trebuchet MS" pitchFamily="34" charset="0"/>
                <a:cs typeface="Arial" charset="0"/>
                <a:sym typeface="Trebuchet MS" pitchFamily="34" charset="0"/>
              </a:rPr>
              <a:t> é uma condição na qual a mucosa do intestino reage com inflamação</a:t>
            </a:r>
            <a:br>
              <a:rPr lang="en-US" smtClean="0">
                <a:solidFill>
                  <a:srgbClr val="000000"/>
                </a:solidFill>
                <a:latin typeface="Trebuchet MS" pitchFamily="34" charset="0"/>
                <a:cs typeface="Arial" charset="0"/>
                <a:sym typeface="Trebuchet MS" pitchFamily="34" charset="0"/>
              </a:rPr>
            </a:br>
            <a:r>
              <a:rPr lang="en-US" smtClean="0">
                <a:solidFill>
                  <a:srgbClr val="000000"/>
                </a:solidFill>
                <a:latin typeface="Trebuchet MS" pitchFamily="34" charset="0"/>
                <a:cs typeface="Arial" charset="0"/>
                <a:sym typeface="Trebuchet MS" pitchFamily="34" charset="0"/>
              </a:rPr>
              <a:t>quando exposta a proteínas estranhas  como a do leite de vaca. </a:t>
            </a:r>
          </a:p>
          <a:p>
            <a:pPr marL="273050" indent="-273050" eaLnBrk="1" hangingPunct="1">
              <a:lnSpc>
                <a:spcPct val="80000"/>
              </a:lnSpc>
              <a:spcBef>
                <a:spcPct val="0"/>
              </a:spcBef>
              <a:buClr>
                <a:srgbClr val="B13F9A"/>
              </a:buClr>
              <a:buSzPct val="71000"/>
              <a:buFont typeface="Trebuchet MS" pitchFamily="34" charset="0"/>
              <a:buNone/>
            </a:pPr>
            <a:endParaRPr lang="en-US"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No passado, esta reação alérgica foi considerada a etiologia mais comum de SRI em recém-nascidos.</a:t>
            </a:r>
          </a:p>
          <a:p>
            <a:pPr marL="273050" indent="-273050" eaLnBrk="1" hangingPunct="1">
              <a:lnSpc>
                <a:spcPct val="80000"/>
              </a:lnSpc>
              <a:spcBef>
                <a:spcPts val="600"/>
              </a:spcBef>
              <a:buClr>
                <a:srgbClr val="B13F9A"/>
              </a:buClr>
              <a:buSzPct val="71000"/>
              <a:buFont typeface="Trebuchet MS" pitchFamily="34" charset="0"/>
              <a:buNone/>
            </a:pPr>
            <a:endParaRPr lang="en-US"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Em 2005, Xanthakos et al mostraram que 64% das crianças com um evento SRI exibiram evidência de colite alérgica.</a:t>
            </a:r>
          </a:p>
          <a:p>
            <a:pPr marL="273050" indent="-273050" eaLnBrk="1" hangingPunct="1">
              <a:lnSpc>
                <a:spcPct val="80000"/>
              </a:lnSpc>
              <a:spcBef>
                <a:spcPts val="600"/>
              </a:spcBef>
              <a:buClr>
                <a:srgbClr val="B13F9A"/>
              </a:buClr>
              <a:buSzPct val="71000"/>
              <a:buFont typeface="Trebuchet MS" pitchFamily="34" charset="0"/>
              <a:buNone/>
            </a:pPr>
            <a:r>
              <a:rPr lang="en-US" smtClean="0">
                <a:solidFill>
                  <a:srgbClr val="000000"/>
                </a:solidFill>
                <a:latin typeface="Trebuchet MS" pitchFamily="34" charset="0"/>
                <a:cs typeface="Arial" charset="0"/>
                <a:sym typeface="Trebuchet MS" pitchFamily="34" charset="0"/>
              </a:rPr>
              <a:t> </a:t>
            </a:r>
          </a:p>
          <a:p>
            <a:pPr marL="273050" indent="-273050" eaLnBrk="1" hangingPunct="1">
              <a:lnSpc>
                <a:spcPct val="80000"/>
              </a:lnSpc>
              <a:spcBef>
                <a:spcPts val="600"/>
              </a:spcBef>
              <a:buClr>
                <a:srgbClr val="B13F9A"/>
              </a:buClr>
              <a:buSzPct val="71000"/>
              <a:buFont typeface="Trebuchet MS" pitchFamily="34" charset="0"/>
              <a:buChar char="⦿"/>
            </a:pPr>
            <a:r>
              <a:rPr lang="en-US" smtClean="0">
                <a:solidFill>
                  <a:srgbClr val="000000"/>
                </a:solidFill>
                <a:latin typeface="Trebuchet MS" pitchFamily="34" charset="0"/>
                <a:cs typeface="Arial" charset="0"/>
                <a:sym typeface="Trebuchet MS" pitchFamily="34" charset="0"/>
              </a:rPr>
              <a:t>No entanto, estudos mais recentes têm fornecido evidência para a colite alérgica em apenas 12,5 a 18% de todos os recém-nascidos com SRI . </a:t>
            </a:r>
          </a:p>
          <a:p>
            <a:pPr marL="273050" indent="-273050" eaLnBrk="1" hangingPunct="1">
              <a:lnSpc>
                <a:spcPct val="80000"/>
              </a:lnSpc>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p:txBody>
      </p:sp>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Espaço Reservado para Texto 2"/>
          <p:cNvSpPr txBox="1">
            <a:spLocks noGrp="1"/>
          </p:cNvSpPr>
          <p:nvPr>
            <p:ph type="body" idx="1"/>
          </p:nvPr>
        </p:nvSpPr>
        <p:spPr>
          <a:xfrm>
            <a:off x="250825" y="765175"/>
            <a:ext cx="8229600" cy="4525963"/>
          </a:xfrm>
        </p:spPr>
        <p:txBody>
          <a:bodyPr/>
          <a:lstStyle/>
          <a:p>
            <a:pPr marL="273050" indent="-273050" eaLnBrk="1" hangingPunct="1">
              <a:spcBef>
                <a:spcPts val="600"/>
              </a:spcBef>
              <a:buClr>
                <a:srgbClr val="B13F9A"/>
              </a:buClr>
              <a:buSzPct val="71000"/>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No presente estudo, as crianças com o </a:t>
            </a:r>
            <a:r>
              <a:rPr lang="en-US" sz="2000" b="1" smtClean="0">
                <a:solidFill>
                  <a:srgbClr val="000000"/>
                </a:solidFill>
                <a:latin typeface="Trebuchet MS" pitchFamily="34" charset="0"/>
                <a:cs typeface="Arial" charset="0"/>
                <a:sym typeface="Trebuchet MS" pitchFamily="34" charset="0"/>
              </a:rPr>
              <a:t>SRI</a:t>
            </a:r>
            <a:r>
              <a:rPr lang="en-US" sz="2000" smtClean="0">
                <a:solidFill>
                  <a:srgbClr val="000000"/>
                </a:solidFill>
                <a:latin typeface="Trebuchet MS" pitchFamily="34" charset="0"/>
                <a:cs typeface="Arial" charset="0"/>
                <a:sym typeface="Trebuchet MS" pitchFamily="34" charset="0"/>
              </a:rPr>
              <a:t> não apresentaram uma maior taxa de sinais clínicos de alergias a alimentos e medicamentos ou qualquer outro sintoma de hipersensibilidade (definidos como a asma, dermatite atópica ou rinite alérgica) na sua primeira infância comparado com o grupo controle. </a:t>
            </a:r>
          </a:p>
          <a:p>
            <a:pPr marL="273050" indent="-273050" eaLnBrk="1" hangingPunct="1">
              <a:spcBef>
                <a:spcPts val="600"/>
              </a:spcBef>
              <a:buClr>
                <a:srgbClr val="B13F9A"/>
              </a:buClr>
              <a:buSzPct val="71000"/>
              <a:buFont typeface="Trebuchet MS" pitchFamily="34" charset="0"/>
              <a:buNone/>
            </a:pPr>
            <a:endParaRPr lang="en-US" sz="2000" smtClean="0">
              <a:solidFill>
                <a:srgbClr val="000000"/>
              </a:solidFill>
              <a:latin typeface="Trebuchet MS" pitchFamily="34" charset="0"/>
              <a:cs typeface="Arial" charset="0"/>
              <a:sym typeface="Trebuchet MS" pitchFamily="34" charset="0"/>
            </a:endParaRPr>
          </a:p>
          <a:p>
            <a:pPr marL="273050" indent="-273050" eaLnBrk="1" hangingPunct="1">
              <a:spcBef>
                <a:spcPts val="600"/>
              </a:spcBef>
              <a:buClr>
                <a:srgbClr val="B13F9A"/>
              </a:buClr>
              <a:buSzPct val="71000"/>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Isso apóia a idéia de que a </a:t>
            </a:r>
            <a:r>
              <a:rPr lang="en-US" sz="2000" smtClean="0">
                <a:solidFill>
                  <a:srgbClr val="0033CC"/>
                </a:solidFill>
                <a:latin typeface="Trebuchet MS" pitchFamily="34" charset="0"/>
                <a:cs typeface="Arial" charset="0"/>
                <a:sym typeface="Trebuchet MS" pitchFamily="34" charset="0"/>
              </a:rPr>
              <a:t>etiologia da </a:t>
            </a:r>
            <a:r>
              <a:rPr lang="en-US" sz="2000" b="1" smtClean="0">
                <a:solidFill>
                  <a:srgbClr val="0033CC"/>
                </a:solidFill>
                <a:latin typeface="Trebuchet MS" pitchFamily="34" charset="0"/>
                <a:cs typeface="Arial" charset="0"/>
                <a:sym typeface="Trebuchet MS" pitchFamily="34" charset="0"/>
              </a:rPr>
              <a:t>SRI </a:t>
            </a:r>
            <a:r>
              <a:rPr lang="en-US" sz="2000" smtClean="0">
                <a:solidFill>
                  <a:srgbClr val="0033CC"/>
                </a:solidFill>
                <a:latin typeface="Trebuchet MS" pitchFamily="34" charset="0"/>
                <a:cs typeface="Arial" charset="0"/>
                <a:sym typeface="Trebuchet MS" pitchFamily="34" charset="0"/>
              </a:rPr>
              <a:t>não é um mecanismo alérgico.</a:t>
            </a:r>
          </a:p>
          <a:p>
            <a:pPr marL="273050" indent="-273050" eaLnBrk="1" hangingPunct="1">
              <a:spcBef>
                <a:spcPts val="600"/>
              </a:spcBef>
              <a:buClr>
                <a:srgbClr val="B13F9A"/>
              </a:buClr>
              <a:buSzPct val="71000"/>
              <a:buFont typeface="Trebuchet MS" pitchFamily="34" charset="0"/>
              <a:buNone/>
            </a:pPr>
            <a:endParaRPr lang="en-US" sz="2000" smtClean="0">
              <a:solidFill>
                <a:srgbClr val="0033CC"/>
              </a:solidFill>
              <a:latin typeface="Trebuchet MS" pitchFamily="34" charset="0"/>
              <a:cs typeface="Arial" charset="0"/>
              <a:sym typeface="Trebuchet MS" pitchFamily="34" charset="0"/>
            </a:endParaRPr>
          </a:p>
          <a:p>
            <a:pPr marL="273050" indent="-273050" eaLnBrk="1" hangingPunct="1">
              <a:spcBef>
                <a:spcPts val="600"/>
              </a:spcBef>
              <a:buClr>
                <a:srgbClr val="B13F9A"/>
              </a:buClr>
              <a:buSzPct val="71000"/>
              <a:buFont typeface="Trebuchet MS" pitchFamily="34" charset="0"/>
              <a:buChar char="⦿"/>
            </a:pPr>
            <a:r>
              <a:rPr lang="en-US" sz="2000" smtClean="0">
                <a:solidFill>
                  <a:srgbClr val="000000"/>
                </a:solidFill>
                <a:latin typeface="Trebuchet MS" pitchFamily="34" charset="0"/>
                <a:cs typeface="Arial" charset="0"/>
                <a:sym typeface="Trebuchet MS" pitchFamily="34" charset="0"/>
              </a:rPr>
              <a:t>Como fatores de risco para sintomas de hipersensibilidade entre a população em estudo, descobrimos: prematuridade e menor período de aleitamento materno.</a:t>
            </a:r>
          </a:p>
          <a:p>
            <a:pPr marL="273050" indent="-273050" eaLnBrk="1" hangingPunct="1">
              <a:spcBef>
                <a:spcPct val="0"/>
              </a:spcBef>
              <a:buClr>
                <a:srgbClr val="B13F9A"/>
              </a:buClr>
              <a:buFont typeface="Trebuchet MS" pitchFamily="34" charset="0"/>
              <a:buChar char="⦿"/>
            </a:pPr>
            <a:endParaRPr lang="pt-BR" sz="2000" smtClean="0">
              <a:solidFill>
                <a:srgbClr val="000000"/>
              </a:solidFill>
              <a:latin typeface="Trebuchet MS" pitchFamily="34" charset="0"/>
              <a:cs typeface="Arial" charset="0"/>
              <a:sym typeface="Trebuchet MS"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hape 194"/>
          <p:cNvSpPr txBox="1">
            <a:spLocks noGrp="1"/>
          </p:cNvSpPr>
          <p:nvPr>
            <p:ph type="body" idx="1"/>
          </p:nvPr>
        </p:nvSpPr>
        <p:spPr>
          <a:xfrm>
            <a:off x="250825" y="620713"/>
            <a:ext cx="8229600" cy="4525962"/>
          </a:xfrm>
        </p:spPr>
        <p:txBody>
          <a:bodyPr tIns="45700" bIns="45700"/>
          <a:lstStyle/>
          <a:p>
            <a:pPr marL="273050" indent="-273050" eaLnBrk="1" hangingPunct="1">
              <a:lnSpc>
                <a:spcPct val="80000"/>
              </a:lnSpc>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Vários estudos examinaram o impacto do aleitamento materno sobre o desenvolvimento de síndromes de hipersensibilidade.</a:t>
            </a:r>
            <a:br>
              <a:rPr lang="en-US" smtClean="0">
                <a:solidFill>
                  <a:srgbClr val="000000"/>
                </a:solidFill>
                <a:latin typeface="Trebuchet MS" pitchFamily="34" charset="0"/>
                <a:cs typeface="Arial" charset="0"/>
                <a:sym typeface="Trebuchet MS" pitchFamily="34" charset="0"/>
              </a:rPr>
            </a:br>
            <a:endParaRPr lang="en-US"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ct val="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Em 2001 uma metanálise comparou a incidência de dermatite atópica em crianças amamentadas com leite materno e crianças alimentadas com fórmulas. Foi encontrado um efeito protetor da amamentação exclusiva por pelo menos 3 meses. Todavia esse estudo foi contestado por Cochrane em 2002 que não encontrou nenhum efeito protetor.</a:t>
            </a:r>
          </a:p>
          <a:p>
            <a:pPr marL="273050" indent="-273050" eaLnBrk="1" hangingPunct="1">
              <a:lnSpc>
                <a:spcPct val="80000"/>
              </a:lnSpc>
              <a:spcBef>
                <a:spcPts val="600"/>
              </a:spcBef>
              <a:buClr>
                <a:srgbClr val="B13F9A"/>
              </a:buClr>
              <a:buFont typeface="Trebuchet MS" pitchFamily="34" charset="0"/>
              <a:buNone/>
            </a:pPr>
            <a:endParaRPr lang="pt-BR" smtClean="0">
              <a:solidFill>
                <a:srgbClr val="000000"/>
              </a:solidFill>
              <a:latin typeface="Trebuchet MS" pitchFamily="34" charset="0"/>
              <a:cs typeface="Arial" charset="0"/>
              <a:sym typeface="Trebuchet MS" pitchFamily="34" charset="0"/>
            </a:endParaRPr>
          </a:p>
          <a:p>
            <a:pPr marL="273050" indent="-273050" eaLnBrk="1" hangingPunct="1">
              <a:lnSpc>
                <a:spcPct val="80000"/>
              </a:lnSpc>
              <a:spcBef>
                <a:spcPts val="600"/>
              </a:spcBef>
              <a:buClr>
                <a:srgbClr val="B13F9A"/>
              </a:buClr>
              <a:buFont typeface="Trebuchet MS" pitchFamily="34" charset="0"/>
              <a:buChar char="⦿"/>
            </a:pPr>
            <a:r>
              <a:rPr lang="en-US" smtClean="0">
                <a:solidFill>
                  <a:srgbClr val="000000"/>
                </a:solidFill>
                <a:latin typeface="Trebuchet MS" pitchFamily="34" charset="0"/>
                <a:cs typeface="Arial" charset="0"/>
                <a:sym typeface="Trebuchet MS" pitchFamily="34" charset="0"/>
              </a:rPr>
              <a:t>Com relação a IG, análise univariada mostrou que as crianças prematuras apresentaram sintomas de hipersensibilidade em comparação às crianças a termo, com consequente maior necessidade de uso de corticóides inalatórios. No entanto,  estes achados não  ocorreram na  análise multivariada.</a:t>
            </a:r>
          </a:p>
        </p:txBody>
      </p:sp>
    </p:spTree>
  </p:cSld>
  <p:clrMapOvr>
    <a:masterClrMapping/>
  </p:clrMapOvr>
  <p:transition spd="slow">
    <p:cu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Shape 199"/>
          <p:cNvSpPr txBox="1">
            <a:spLocks noGrp="1"/>
          </p:cNvSpPr>
          <p:nvPr>
            <p:ph type="title"/>
          </p:nvPr>
        </p:nvSpPr>
        <p:spPr>
          <a:xfrm>
            <a:off x="457200" y="309563"/>
            <a:ext cx="7239000" cy="1143000"/>
          </a:xfrm>
        </p:spPr>
        <p:txBody>
          <a:bodyPr lIns="45700" tIns="0" rIns="45700" bIns="0">
            <a:noAutofit/>
          </a:bodyPr>
          <a:lstStyle/>
          <a:p>
            <a:pPr eaLnBrk="1" fontAlgn="auto" hangingPunct="1">
              <a:spcAft>
                <a:spcPts val="0"/>
              </a:spcAft>
              <a:buSzPct val="25000"/>
              <a:defRPr/>
            </a:pPr>
            <a:r>
              <a:rPr lang="en-US" sz="3800" b="1" cap="small" dirty="0">
                <a:solidFill>
                  <a:srgbClr val="FF9900"/>
                </a:solidFill>
                <a:latin typeface="Trebuchet MS"/>
                <a:ea typeface="Trebuchet MS"/>
                <a:cs typeface="Trebuchet MS"/>
                <a:sym typeface="Trebuchet MS"/>
              </a:rPr>
              <a:t>CONCLUSÃO</a:t>
            </a:r>
          </a:p>
        </p:txBody>
      </p:sp>
      <p:sp>
        <p:nvSpPr>
          <p:cNvPr id="49154" name="Shape 200"/>
          <p:cNvSpPr txBox="1">
            <a:spLocks noGrp="1"/>
          </p:cNvSpPr>
          <p:nvPr>
            <p:ph type="body" idx="1"/>
          </p:nvPr>
        </p:nvSpPr>
        <p:spPr>
          <a:xfrm>
            <a:off x="0" y="2332038"/>
            <a:ext cx="8229600" cy="4525962"/>
          </a:xfrm>
        </p:spPr>
        <p:txBody>
          <a:bodyPr tIns="45700" bIns="45700"/>
          <a:lstStyle/>
          <a:p>
            <a:pPr marL="273050" indent="-273050" eaLnBrk="1" hangingPunct="1">
              <a:spcBef>
                <a:spcPct val="0"/>
              </a:spcBef>
              <a:buClr>
                <a:srgbClr val="B13F9A"/>
              </a:buClr>
              <a:buFont typeface="Trebuchet MS" pitchFamily="34" charset="0"/>
              <a:buChar char="⦿"/>
            </a:pPr>
            <a:r>
              <a:rPr lang="en-US" sz="2600" smtClean="0">
                <a:solidFill>
                  <a:srgbClr val="000000"/>
                </a:solidFill>
                <a:latin typeface="Trebuchet MS" pitchFamily="34" charset="0"/>
                <a:cs typeface="Arial" charset="0"/>
                <a:sym typeface="Trebuchet MS" pitchFamily="34" charset="0"/>
              </a:rPr>
              <a:t>Os resultados deste estudo sugerem que os lactentes que apresentam </a:t>
            </a:r>
            <a:r>
              <a:rPr lang="en-US" b="1" smtClean="0">
                <a:solidFill>
                  <a:srgbClr val="000000"/>
                </a:solidFill>
                <a:latin typeface="Trebuchet MS" pitchFamily="34" charset="0"/>
                <a:cs typeface="Arial" charset="0"/>
                <a:sym typeface="Trebuchet MS" pitchFamily="34" charset="0"/>
              </a:rPr>
              <a:t>SRI</a:t>
            </a:r>
            <a:r>
              <a:rPr lang="en-US" sz="2600" smtClean="0">
                <a:solidFill>
                  <a:srgbClr val="000000"/>
                </a:solidFill>
                <a:latin typeface="Trebuchet MS" pitchFamily="34" charset="0"/>
                <a:cs typeface="Arial" charset="0"/>
                <a:sym typeface="Trebuchet MS" pitchFamily="34" charset="0"/>
              </a:rPr>
              <a:t> não possuem um risco mais elevado de desenvolver sintomas gastrintestinais ou  sintomas de hipersensibilidade durante a infância.</a:t>
            </a:r>
          </a:p>
        </p:txBody>
      </p:sp>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ext Box 3"/>
          <p:cNvSpPr txBox="1">
            <a:spLocks noGrp="1"/>
          </p:cNvSpPr>
          <p:nvPr>
            <p:ph type="body" idx="1"/>
          </p:nvPr>
        </p:nvSpPr>
        <p:spPr>
          <a:xfrm>
            <a:off x="457200" y="404813"/>
            <a:ext cx="7570788" cy="6051550"/>
          </a:xfrm>
        </p:spPr>
        <p:txBody>
          <a:bodyPr/>
          <a:lstStyle/>
          <a:p>
            <a:pPr marL="342900" indent="-342900">
              <a:spcBef>
                <a:spcPct val="0"/>
              </a:spcBef>
              <a:buSzTx/>
            </a:pPr>
            <a:r>
              <a:rPr lang="pt-BR" sz="1400" b="1" smtClean="0">
                <a:solidFill>
                  <a:srgbClr val="000000"/>
                </a:solidFill>
                <a:latin typeface="Arial" charset="0"/>
                <a:cs typeface="Arial" charset="0"/>
                <a:sym typeface="Arial" charset="0"/>
              </a:rPr>
              <a:t>Abstract</a:t>
            </a:r>
          </a:p>
          <a:p>
            <a:pPr marL="342900" indent="-342900">
              <a:spcBef>
                <a:spcPct val="0"/>
              </a:spcBef>
              <a:buSzTx/>
            </a:pPr>
            <a:r>
              <a:rPr lang="pt-BR" sz="1400" b="1" smtClean="0">
                <a:solidFill>
                  <a:srgbClr val="000000"/>
                </a:solidFill>
                <a:latin typeface="Arial" charset="0"/>
                <a:cs typeface="Arial" charset="0"/>
                <a:sym typeface="Arial" charset="0"/>
              </a:rPr>
              <a:t>Objective:</a:t>
            </a:r>
          </a:p>
          <a:p>
            <a:pPr marL="342900" indent="-342900">
              <a:spcBef>
                <a:spcPct val="0"/>
              </a:spcBef>
              <a:buSzTx/>
            </a:pPr>
            <a:r>
              <a:rPr lang="pt-BR" sz="1400" smtClean="0">
                <a:solidFill>
                  <a:srgbClr val="000000"/>
                </a:solidFill>
                <a:latin typeface="Arial" charset="0"/>
                <a:cs typeface="Arial" charset="0"/>
                <a:sym typeface="Arial" charset="0"/>
              </a:rPr>
              <a:t> When rectal bleeding occurs in an otherwise asymptomatic child, it can be classified as isolated rectal bleeding (IRB). Among the different etiologies suggested for IRB, one of the most common is a hypersensitivity reaction of the bowel mucosa to digested antigens. The objective of this study was to assess the long-term outcomes and the risk of developing hypersensitivity syndromes among infants following an IRB event.</a:t>
            </a:r>
          </a:p>
          <a:p>
            <a:pPr marL="342900" indent="-342900">
              <a:spcBef>
                <a:spcPct val="0"/>
              </a:spcBef>
              <a:buSzTx/>
            </a:pPr>
            <a:r>
              <a:rPr lang="pt-BR" sz="1400" b="1" smtClean="0">
                <a:solidFill>
                  <a:srgbClr val="000000"/>
                </a:solidFill>
                <a:latin typeface="Arial" charset="0"/>
                <a:cs typeface="Arial" charset="0"/>
                <a:sym typeface="Arial" charset="0"/>
              </a:rPr>
              <a:t>Study Design:</a:t>
            </a:r>
          </a:p>
          <a:p>
            <a:pPr marL="342900" indent="-342900">
              <a:spcBef>
                <a:spcPct val="0"/>
              </a:spcBef>
              <a:buSzTx/>
            </a:pPr>
            <a:r>
              <a:rPr lang="pt-BR" sz="1400" smtClean="0">
                <a:solidFill>
                  <a:srgbClr val="000000"/>
                </a:solidFill>
                <a:latin typeface="Arial" charset="0"/>
                <a:cs typeface="Arial" charset="0"/>
                <a:sym typeface="Arial" charset="0"/>
              </a:rPr>
              <a:t> A historical prospective comparative study was carried out. The study compared 77 infants who were born at the Sheba Medical Center in Israel during the period 2002 to 2009 and who experienced a neonatal IRB event to 77 infants with the same gestational age, but without IRB. Data were obtained from hospital records and from phone interviews with the parents regarding hypersensitivity syndrome between the ages of 3 and 10 years.</a:t>
            </a:r>
          </a:p>
          <a:p>
            <a:pPr marL="342900" indent="-342900">
              <a:spcBef>
                <a:spcPct val="0"/>
              </a:spcBef>
              <a:buSzTx/>
            </a:pPr>
            <a:r>
              <a:rPr lang="pt-BR" sz="1400" b="1" smtClean="0">
                <a:solidFill>
                  <a:srgbClr val="000000"/>
                </a:solidFill>
                <a:latin typeface="Arial" charset="0"/>
                <a:cs typeface="Arial" charset="0"/>
                <a:sym typeface="Arial" charset="0"/>
              </a:rPr>
              <a:t>Result:</a:t>
            </a:r>
          </a:p>
          <a:p>
            <a:pPr marL="342900" indent="-342900">
              <a:spcBef>
                <a:spcPct val="0"/>
              </a:spcBef>
              <a:buSzTx/>
            </a:pPr>
            <a:r>
              <a:rPr lang="pt-BR" sz="1400" smtClean="0">
                <a:solidFill>
                  <a:srgbClr val="000000"/>
                </a:solidFill>
                <a:latin typeface="Arial" charset="0"/>
                <a:cs typeface="Arial" charset="0"/>
                <a:sym typeface="Arial" charset="0"/>
              </a:rPr>
              <a:t> The IRB group was not at an increased risk of developing a hypersensitivity syndrome or gastrointestinal symptoms compared to the control group. Longer duration of breast-feeding was found to be related to a lower incidence of hypersensitivity symptoms.</a:t>
            </a:r>
          </a:p>
          <a:p>
            <a:pPr marL="342900" indent="-342900">
              <a:spcBef>
                <a:spcPct val="0"/>
              </a:spcBef>
              <a:buSzTx/>
            </a:pPr>
            <a:r>
              <a:rPr lang="pt-BR" sz="1400" b="1" smtClean="0">
                <a:solidFill>
                  <a:srgbClr val="000000"/>
                </a:solidFill>
                <a:latin typeface="Arial" charset="0"/>
                <a:cs typeface="Arial" charset="0"/>
                <a:sym typeface="Arial" charset="0"/>
              </a:rPr>
              <a:t>Conclusion:</a:t>
            </a:r>
          </a:p>
          <a:p>
            <a:pPr marL="342900" indent="-342900">
              <a:spcBef>
                <a:spcPct val="0"/>
              </a:spcBef>
              <a:buSzTx/>
            </a:pPr>
            <a:r>
              <a:rPr lang="pt-BR" sz="1400" smtClean="0">
                <a:solidFill>
                  <a:srgbClr val="000000"/>
                </a:solidFill>
                <a:latin typeface="Arial" charset="0"/>
                <a:cs typeface="Arial" charset="0"/>
                <a:sym typeface="Arial" charset="0"/>
              </a:rPr>
              <a:t> An IRB event in the neonatal period does not increase the risk of developing hypersensitivity syndromes or food allergies during childhood.</a:t>
            </a:r>
          </a:p>
          <a:p>
            <a:pPr marL="342900" indent="-342900">
              <a:spcBef>
                <a:spcPct val="0"/>
              </a:spcBef>
              <a:buSzTx/>
            </a:pPr>
            <a:r>
              <a:rPr lang="pt-BR" sz="1400" b="1" smtClean="0">
                <a:solidFill>
                  <a:srgbClr val="000000"/>
                </a:solidFill>
                <a:latin typeface="Arial" charset="0"/>
                <a:cs typeface="Arial" charset="0"/>
                <a:sym typeface="Arial" charset="0"/>
              </a:rPr>
              <a:t>Keywords: </a:t>
            </a:r>
          </a:p>
          <a:p>
            <a:pPr marL="342900" indent="-342900">
              <a:spcBef>
                <a:spcPct val="0"/>
              </a:spcBef>
              <a:buSzTx/>
            </a:pPr>
            <a:r>
              <a:rPr lang="pt-BR" sz="1400" smtClean="0">
                <a:solidFill>
                  <a:srgbClr val="000000"/>
                </a:solidFill>
                <a:latin typeface="Arial" charset="0"/>
                <a:cs typeface="Arial" charset="0"/>
                <a:sym typeface="Arial" charset="0"/>
              </a:rPr>
              <a:t>infants; allergy; asthma; atopic dermatitis; allergic rhinitis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3"/>
          <p:cNvSpPr txBox="1">
            <a:spLocks noGrp="1"/>
          </p:cNvSpPr>
          <p:nvPr>
            <p:ph type="body" idx="1"/>
          </p:nvPr>
        </p:nvSpPr>
        <p:spPr>
          <a:xfrm>
            <a:off x="457200" y="404813"/>
            <a:ext cx="7239000" cy="6453187"/>
          </a:xfrm>
        </p:spPr>
        <p:txBody>
          <a:bodyPr/>
          <a:lstStyle/>
          <a:p>
            <a:pPr marL="342900" indent="-342900">
              <a:lnSpc>
                <a:spcPct val="90000"/>
              </a:lnSpc>
              <a:spcBef>
                <a:spcPct val="0"/>
              </a:spcBef>
              <a:buSzTx/>
            </a:pPr>
            <a:r>
              <a:rPr lang="pt-BR" sz="1400" b="1" smtClean="0">
                <a:solidFill>
                  <a:srgbClr val="000000"/>
                </a:solidFill>
                <a:latin typeface="Arial" charset="0"/>
                <a:cs typeface="Arial" charset="0"/>
                <a:sym typeface="Arial" charset="0"/>
              </a:rPr>
              <a:t>                                 </a:t>
            </a:r>
            <a:r>
              <a:rPr lang="pt-BR" sz="1400" b="1" smtClean="0">
                <a:solidFill>
                  <a:srgbClr val="0033CC"/>
                </a:solidFill>
                <a:latin typeface="Arial" charset="0"/>
                <a:cs typeface="Arial" charset="0"/>
                <a:sym typeface="Arial" charset="0"/>
              </a:rPr>
              <a:t>REFERÊNCIAS EM FORMA DE LINKS</a:t>
            </a:r>
          </a:p>
          <a:p>
            <a:pPr marL="342900" indent="-342900">
              <a:lnSpc>
                <a:spcPct val="90000"/>
              </a:lnSpc>
              <a:spcBef>
                <a:spcPct val="0"/>
              </a:spcBef>
              <a:buSzTx/>
            </a:pPr>
            <a:endParaRPr lang="pt-BR" sz="1400" b="1" smtClean="0">
              <a:solidFill>
                <a:srgbClr val="0033CC"/>
              </a:solidFill>
              <a:latin typeface="Arial" charset="0"/>
              <a:cs typeface="Arial" charset="0"/>
              <a:sym typeface="Arial" charset="0"/>
            </a:endParaRPr>
          </a:p>
          <a:p>
            <a:pPr marL="342900" indent="-342900">
              <a:lnSpc>
                <a:spcPct val="90000"/>
              </a:lnSpc>
              <a:spcBef>
                <a:spcPct val="0"/>
              </a:spcBef>
              <a:buSzTx/>
            </a:pPr>
            <a:r>
              <a:rPr lang="pt-BR" sz="1400" smtClean="0">
                <a:solidFill>
                  <a:srgbClr val="000000"/>
                </a:solidFill>
                <a:latin typeface="Arial" charset="0"/>
                <a:cs typeface="Arial" charset="0"/>
                <a:sym typeface="Arial" charset="0"/>
              </a:rPr>
              <a:t>Lawrence WW, Wright JL. Causes of rectal bleeding in children. Pediatr Rev 2001; 22: 394–395. | </a:t>
            </a:r>
            <a:r>
              <a:rPr lang="pt-BR" sz="1400" smtClean="0">
                <a:solidFill>
                  <a:srgbClr val="000000"/>
                </a:solidFill>
                <a:latin typeface="Arial" charset="0"/>
                <a:cs typeface="Arial" charset="0"/>
                <a:sym typeface="Arial" charset="0"/>
                <a:hlinkClick r:id="rId2"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Maayan-Metzger A, Ghanem N, Mazkereth R, Kuint J. Characteristics of neonates with isolated rectal bleeding. Arch Dis Child Fetal Neonatal Ed 2004; 89: 68–70. | </a:t>
            </a:r>
            <a:r>
              <a:rPr lang="pt-BR" sz="1400" smtClean="0">
                <a:solidFill>
                  <a:srgbClr val="000000"/>
                </a:solidFill>
                <a:latin typeface="Arial" charset="0"/>
                <a:cs typeface="Arial" charset="0"/>
                <a:sym typeface="Arial" charset="0"/>
                <a:hlinkClick r:id="rId3"/>
              </a:rPr>
              <a:t>Article</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Silber G. Lower gastrointestinal bleeding. Pediatr Rev 1990; 12(3): 85–93. | </a:t>
            </a:r>
            <a:r>
              <a:rPr lang="pt-BR" sz="1400" smtClean="0">
                <a:solidFill>
                  <a:srgbClr val="000000"/>
                </a:solidFill>
                <a:latin typeface="Arial" charset="0"/>
                <a:cs typeface="Arial" charset="0"/>
                <a:sym typeface="Arial" charset="0"/>
                <a:hlinkClick r:id="rId4"/>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5"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Boyle JT. Gastrointestinal bleeding in infants and children. Pediatr Rev 2008; 29(2): 39–52. | </a:t>
            </a:r>
            <a:r>
              <a:rPr lang="pt-BR" sz="1400" smtClean="0">
                <a:solidFill>
                  <a:srgbClr val="000000"/>
                </a:solidFill>
                <a:latin typeface="Arial" charset="0"/>
                <a:cs typeface="Arial" charset="0"/>
                <a:sym typeface="Arial" charset="0"/>
                <a:hlinkClick r:id="rId6"/>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7"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Pumberger W, Pomberger G, Geissler W. Proctocolitis in breast fed infants: a contribution to differential diagnosis of haematochezia in early childhood. Postgrad Med J 2001; 77(906): 252–254. | </a:t>
            </a:r>
            <a:r>
              <a:rPr lang="pt-BR" sz="1400" smtClean="0">
                <a:solidFill>
                  <a:srgbClr val="000000"/>
                </a:solidFill>
                <a:latin typeface="Arial" charset="0"/>
                <a:cs typeface="Arial" charset="0"/>
                <a:sym typeface="Arial" charset="0"/>
                <a:hlinkClick r:id="rId8"/>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9"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Arvola T, Ruuska T, Keränen J, Hyöty H, Salminen S, Isolauri E. Rectal bleeding in infancy: clinical, allergological, and microbiological examination. Pediatrics 2006; 117: e760–e768. | </a:t>
            </a:r>
            <a:r>
              <a:rPr lang="pt-BR" sz="1400" smtClean="0">
                <a:solidFill>
                  <a:srgbClr val="000000"/>
                </a:solidFill>
                <a:latin typeface="Arial" charset="0"/>
                <a:cs typeface="Arial" charset="0"/>
                <a:sym typeface="Arial" charset="0"/>
                <a:hlinkClick r:id="rId10"/>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1"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Jang HJ, Kim AS, Hwang JB. The etiology of small and fresh rectal bleeding in not-sick neonates: should we initially suspect food protein-induced proctocolitis? Eur J Pediatr 2012; 171(12): 1845–1849. | </a:t>
            </a:r>
            <a:r>
              <a:rPr lang="pt-BR" sz="1400" smtClean="0">
                <a:solidFill>
                  <a:srgbClr val="000000"/>
                </a:solidFill>
                <a:latin typeface="Arial" charset="0"/>
                <a:cs typeface="Arial" charset="0"/>
                <a:sym typeface="Arial" charset="0"/>
                <a:hlinkClick r:id="rId12"/>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3"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Xanthakos SA, Schwimmer JB, Melin-Aldana H, Rothenberg ME, Witte DP, Cohen MB. Prevalence and outcome of allergic colitis in healthy infants with rectal bleeding: a prospective cohort study. J Pediatr Gastroenterol Nutr 2005; 41(1): 16–22. | </a:t>
            </a:r>
            <a:r>
              <a:rPr lang="pt-BR" sz="1400" smtClean="0">
                <a:solidFill>
                  <a:srgbClr val="000000"/>
                </a:solidFill>
                <a:latin typeface="Arial" charset="0"/>
                <a:cs typeface="Arial" charset="0"/>
                <a:sym typeface="Arial" charset="0"/>
                <a:hlinkClick r:id="rId14"/>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5"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Ohtsuka Y, Jimbo K, Inage E, Mori M, Yamakawa Y, Aoyagi Y </a:t>
            </a:r>
            <a:r>
              <a:rPr lang="pt-BR" sz="1400" i="1" smtClean="0">
                <a:solidFill>
                  <a:srgbClr val="000000"/>
                </a:solidFill>
                <a:latin typeface="Arial" charset="0"/>
                <a:cs typeface="Arial" charset="0"/>
                <a:sym typeface="Arial" charset="0"/>
              </a:rPr>
              <a:t>et al</a:t>
            </a:r>
            <a:r>
              <a:rPr lang="pt-BR" sz="1400" smtClean="0">
                <a:solidFill>
                  <a:srgbClr val="000000"/>
                </a:solidFill>
                <a:latin typeface="Arial" charset="0"/>
                <a:cs typeface="Arial" charset="0"/>
                <a:sym typeface="Arial" charset="0"/>
              </a:rPr>
              <a:t>. Microarray analysis of mucosal biopsy specimens in neonates with rectal bleeding: is it really an allergic disease? J Allergy Clin Immunol 2012; 129(6): 1676–1678. | </a:t>
            </a:r>
            <a:r>
              <a:rPr lang="pt-BR" sz="1400" smtClean="0">
                <a:solidFill>
                  <a:srgbClr val="000000"/>
                </a:solidFill>
                <a:latin typeface="Arial" charset="0"/>
                <a:cs typeface="Arial" charset="0"/>
                <a:sym typeface="Arial" charset="0"/>
                <a:hlinkClick r:id="rId16"/>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7" tooltip="Article on PubMed - "/>
              </a:rPr>
              <a:t>PubMed</a:t>
            </a:r>
            <a:r>
              <a:rPr lang="pt-BR" sz="1400" smtClean="0">
                <a:solidFill>
                  <a:srgbClr val="000000"/>
                </a:solidFill>
                <a:latin typeface="Arial" charset="0"/>
                <a:cs typeface="Arial" charset="0"/>
                <a:sym typeface="Arial" charset="0"/>
              </a:rPr>
              <a:t> |</a:t>
            </a:r>
          </a:p>
          <a:p>
            <a:pPr marL="342900" indent="-342900">
              <a:lnSpc>
                <a:spcPct val="90000"/>
              </a:lnSpc>
              <a:spcBef>
                <a:spcPct val="0"/>
              </a:spcBef>
              <a:buSzTx/>
            </a:pPr>
            <a:r>
              <a:rPr lang="pt-BR" sz="1400" smtClean="0">
                <a:solidFill>
                  <a:srgbClr val="000000"/>
                </a:solidFill>
                <a:latin typeface="Arial" charset="0"/>
                <a:cs typeface="Arial" charset="0"/>
                <a:sym typeface="Arial" charset="0"/>
              </a:rPr>
              <a:t>Kumagai H, Maisawa S, Tanaka M, Takahashi M, Takasago Y, Nishijima A </a:t>
            </a:r>
            <a:r>
              <a:rPr lang="pt-BR" sz="1400" i="1" smtClean="0">
                <a:solidFill>
                  <a:srgbClr val="000000"/>
                </a:solidFill>
                <a:latin typeface="Arial" charset="0"/>
                <a:cs typeface="Arial" charset="0"/>
                <a:sym typeface="Arial" charset="0"/>
              </a:rPr>
              <a:t>et al</a:t>
            </a:r>
            <a:r>
              <a:rPr lang="pt-BR" sz="1400" smtClean="0">
                <a:solidFill>
                  <a:srgbClr val="000000"/>
                </a:solidFill>
                <a:latin typeface="Arial" charset="0"/>
                <a:cs typeface="Arial" charset="0"/>
                <a:sym typeface="Arial" charset="0"/>
              </a:rPr>
              <a:t>. Intestinal microbiota and secretory immunoglobulin A in feces of exclusively breast-fed infants with blood-streaked stools. Microbiol Immunol 2012; 56(10): 657–663. | </a:t>
            </a:r>
            <a:r>
              <a:rPr lang="pt-BR" sz="1400" smtClean="0">
                <a:solidFill>
                  <a:srgbClr val="000000"/>
                </a:solidFill>
                <a:latin typeface="Arial" charset="0"/>
                <a:cs typeface="Arial" charset="0"/>
                <a:sym typeface="Arial" charset="0"/>
                <a:hlinkClick r:id="rId18"/>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9" tooltip="Article on PubMed - "/>
              </a:rPr>
              <a:t>PubMed</a:t>
            </a:r>
            <a:r>
              <a:rPr lang="pt-BR" sz="1400" smtClean="0">
                <a:solidFill>
                  <a:srgbClr val="000000"/>
                </a:solidFill>
                <a:latin typeface="Arial" charset="0"/>
                <a:cs typeface="Arial" charset="0"/>
                <a:sym typeface="Arial" charset="0"/>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 Box 3"/>
          <p:cNvSpPr txBox="1">
            <a:spLocks noGrp="1"/>
          </p:cNvSpPr>
          <p:nvPr>
            <p:ph type="body" idx="1"/>
          </p:nvPr>
        </p:nvSpPr>
        <p:spPr>
          <a:xfrm>
            <a:off x="684213" y="620713"/>
            <a:ext cx="7239000" cy="6480175"/>
          </a:xfrm>
        </p:spPr>
        <p:txBody>
          <a:bodyPr/>
          <a:lstStyle/>
          <a:p>
            <a:pPr marL="342900" indent="-342900">
              <a:spcBef>
                <a:spcPct val="0"/>
              </a:spcBef>
              <a:buSzTx/>
            </a:pPr>
            <a:r>
              <a:rPr lang="pt-BR" sz="1400" smtClean="0">
                <a:solidFill>
                  <a:srgbClr val="000000"/>
                </a:solidFill>
                <a:latin typeface="Arial" charset="0"/>
                <a:cs typeface="Arial" charset="0"/>
                <a:sym typeface="Arial" charset="0"/>
              </a:rPr>
              <a:t>Sakata H, Yoshioka H, Fujita K. Development of the intestinal flora in very low birth weight infants compared to normal full-term newborns. Eur J Pediatr 1985; 144(2): 186–190. | </a:t>
            </a:r>
            <a:r>
              <a:rPr lang="pt-BR" sz="1400" smtClean="0">
                <a:solidFill>
                  <a:srgbClr val="000000"/>
                </a:solidFill>
                <a:latin typeface="Arial" charset="0"/>
                <a:cs typeface="Arial" charset="0"/>
                <a:sym typeface="Arial" charset="0"/>
                <a:hlinkClick r:id="rId2"/>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3" tooltip="Article on PubMed - "/>
              </a:rPr>
              <a:t>PubMed</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4" tooltip="Article on ISI - "/>
              </a:rPr>
              <a:t>ISI</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Gdalevich M, Mimouni D, David M, Mimouni M. Breast-feeding and the onset of atopic dermatitis in childhood: a systematic review and meta-analysis of prospective studies. J Am Acad Dermatol 2001; 45(4): 520–527. | </a:t>
            </a:r>
            <a:r>
              <a:rPr lang="pt-BR" sz="1400" smtClean="0">
                <a:solidFill>
                  <a:srgbClr val="000000"/>
                </a:solidFill>
                <a:latin typeface="Arial" charset="0"/>
                <a:cs typeface="Arial" charset="0"/>
                <a:sym typeface="Arial" charset="0"/>
                <a:hlinkClick r:id="rId5"/>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6" tooltip="Article on PubMed - "/>
              </a:rPr>
              <a:t>PubMed</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7" tooltip="Article on CAS - "/>
              </a:rPr>
              <a:t>CAS</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Gdalevich M, Mimouni D, Mimouni M. Breast-feeding and the risk of bronchial asthma in childhood: a systematic review with meta-analysis of prospective studies. J Pediatr 2001; 139(2): 261–266. | </a:t>
            </a:r>
            <a:r>
              <a:rPr lang="pt-BR" sz="1400" smtClean="0">
                <a:solidFill>
                  <a:srgbClr val="000000"/>
                </a:solidFill>
                <a:latin typeface="Arial" charset="0"/>
                <a:cs typeface="Arial" charset="0"/>
                <a:sym typeface="Arial" charset="0"/>
                <a:hlinkClick r:id="rId8"/>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9" tooltip="Article on PubMed - "/>
              </a:rPr>
              <a:t>PubMed</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0" tooltip="Article on CAS - "/>
              </a:rPr>
              <a:t>CAS</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Kramer MS, Kakuma R. Optimal duration of exclusive breastfeeding. Cochrane Database Syst Rev 2012; 8: CD003517. | </a:t>
            </a:r>
            <a:r>
              <a:rPr lang="pt-BR" sz="1400" smtClean="0">
                <a:solidFill>
                  <a:srgbClr val="000000"/>
                </a:solidFill>
                <a:latin typeface="Arial" charset="0"/>
                <a:cs typeface="Arial" charset="0"/>
                <a:sym typeface="Arial" charset="0"/>
                <a:hlinkClick r:id="rId11" tooltip="Article on PubMed - "/>
              </a:rPr>
              <a:t>PubMed</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Greer FR, Sicherer SH, Burks AW. American Academy of Pediatrics Committee on Nutrition; American Academy of Pediatrics Section on Allergy and Immunology. Effects of early nutritional interventions on the development of atopic disease in infants and children: the role of maternal dietary restriction, breastfeeding, timing of introduction of complementary foods, and hydrolyzed formulas. Pediatrics 2008; 121(1): 183–191. | </a:t>
            </a:r>
            <a:r>
              <a:rPr lang="pt-BR" sz="1400" smtClean="0">
                <a:solidFill>
                  <a:srgbClr val="000000"/>
                </a:solidFill>
                <a:latin typeface="Arial" charset="0"/>
                <a:cs typeface="Arial" charset="0"/>
                <a:sym typeface="Arial" charset="0"/>
                <a:hlinkClick r:id="rId12"/>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3" tooltip="Article on PubMed - "/>
              </a:rPr>
              <a:t>PubMed</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4" tooltip="Article on ISI - "/>
              </a:rPr>
              <a:t>ISI</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Goyal NK, Fiks AG, Lorch SA. Association of late-preterm birth with asthma in young children: practice-based study. Pediatrics 2011; 128(4): e830–e838. | </a:t>
            </a:r>
            <a:r>
              <a:rPr lang="pt-BR" sz="1400" smtClean="0">
                <a:solidFill>
                  <a:srgbClr val="000000"/>
                </a:solidFill>
                <a:latin typeface="Arial" charset="0"/>
                <a:cs typeface="Arial" charset="0"/>
                <a:sym typeface="Arial" charset="0"/>
                <a:hlinkClick r:id="rId15"/>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6" tooltip="Article on PubMed - "/>
              </a:rPr>
              <a:t>PubMed</a:t>
            </a:r>
            <a:r>
              <a:rPr lang="pt-BR" sz="1400" smtClean="0">
                <a:solidFill>
                  <a:srgbClr val="000000"/>
                </a:solidFill>
                <a:latin typeface="Arial" charset="0"/>
                <a:cs typeface="Arial" charset="0"/>
                <a:sym typeface="Arial" charset="0"/>
              </a:rPr>
              <a:t> |</a:t>
            </a:r>
          </a:p>
          <a:p>
            <a:pPr marL="342900" indent="-342900">
              <a:spcBef>
                <a:spcPct val="0"/>
              </a:spcBef>
              <a:buSzTx/>
            </a:pPr>
            <a:r>
              <a:rPr lang="pt-BR" sz="1400" smtClean="0">
                <a:solidFill>
                  <a:srgbClr val="000000"/>
                </a:solidFill>
                <a:latin typeface="Arial" charset="0"/>
                <a:cs typeface="Arial" charset="0"/>
                <a:sym typeface="Arial" charset="0"/>
              </a:rPr>
              <a:t>Vogt H, Lindström K, Bråbäck L, Hjern A. Preterm birth and inhaled corticosteroid use in 6- to 19-year-olds: a Swedish national cohort study. Pediatrics 2011; 127(6): 1052–1059. | </a:t>
            </a:r>
            <a:r>
              <a:rPr lang="pt-BR" sz="1400" smtClean="0">
                <a:solidFill>
                  <a:srgbClr val="000000"/>
                </a:solidFill>
                <a:latin typeface="Arial" charset="0"/>
                <a:cs typeface="Arial" charset="0"/>
                <a:sym typeface="Arial" charset="0"/>
                <a:hlinkClick r:id="rId17"/>
              </a:rPr>
              <a:t>Article</a:t>
            </a:r>
            <a:r>
              <a:rPr lang="pt-BR" sz="1400" smtClean="0">
                <a:solidFill>
                  <a:srgbClr val="000000"/>
                </a:solidFill>
                <a:latin typeface="Arial" charset="0"/>
                <a:cs typeface="Arial" charset="0"/>
                <a:sym typeface="Arial" charset="0"/>
              </a:rPr>
              <a:t> | </a:t>
            </a:r>
            <a:r>
              <a:rPr lang="pt-BR" sz="1400" smtClean="0">
                <a:solidFill>
                  <a:srgbClr val="000000"/>
                </a:solidFill>
                <a:latin typeface="Arial" charset="0"/>
                <a:cs typeface="Arial" charset="0"/>
                <a:sym typeface="Arial" charset="0"/>
                <a:hlinkClick r:id="rId18" tooltip="Article on PubMed - "/>
              </a:rPr>
              <a:t>PubMed</a:t>
            </a:r>
            <a:r>
              <a:rPr lang="pt-BR" sz="1400" smtClean="0">
                <a:solidFill>
                  <a:srgbClr val="000000"/>
                </a:solidFill>
                <a:latin typeface="Arial" charset="0"/>
                <a:cs typeface="Arial" charset="0"/>
                <a:sym typeface="Arial" charset="0"/>
              </a:rPr>
              <a:t> | </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ext Box 2"/>
          <p:cNvSpPr txBox="1">
            <a:spLocks noGrp="1"/>
          </p:cNvSpPr>
          <p:nvPr>
            <p:ph type="title"/>
          </p:nvPr>
        </p:nvSpPr>
        <p:spPr>
          <a:xfrm>
            <a:off x="250825" y="-387350"/>
            <a:ext cx="7705725" cy="1143000"/>
          </a:xfrm>
        </p:spPr>
        <p:txBody>
          <a:bodyPr/>
          <a:lstStyle/>
          <a:p>
            <a:pPr algn="ctr">
              <a:spcBef>
                <a:spcPct val="0"/>
              </a:spcBef>
              <a:buClrTx/>
              <a:buFontTx/>
              <a:buNone/>
            </a:pPr>
            <a:r>
              <a:rPr lang="pt-BR" sz="2000" smtClean="0">
                <a:solidFill>
                  <a:srgbClr val="0033CC"/>
                </a:solidFill>
                <a:latin typeface="Arial" charset="0"/>
                <a:cs typeface="Arial" charset="0"/>
              </a:rPr>
              <a:t>Nota do Editor do site, Dr. Paulo R. Margotto</a:t>
            </a:r>
            <a:br>
              <a:rPr lang="pt-BR" sz="2000" smtClean="0">
                <a:solidFill>
                  <a:srgbClr val="0033CC"/>
                </a:solidFill>
                <a:latin typeface="Arial" charset="0"/>
                <a:cs typeface="Arial" charset="0"/>
              </a:rPr>
            </a:br>
            <a:r>
              <a:rPr lang="pt-BR" sz="2000" smtClean="0">
                <a:solidFill>
                  <a:srgbClr val="0033CC"/>
                </a:solidFill>
                <a:latin typeface="Arial" charset="0"/>
                <a:cs typeface="Arial" charset="0"/>
              </a:rPr>
              <a:t>Consultem também: </a:t>
            </a:r>
            <a:r>
              <a:rPr lang="pt-BR" sz="2000" b="1" smtClean="0">
                <a:solidFill>
                  <a:srgbClr val="FF3300"/>
                </a:solidFill>
                <a:latin typeface="Arial" charset="0"/>
                <a:cs typeface="Arial" charset="0"/>
              </a:rPr>
              <a:t>SANGRAMENTO  PEQUENO RETAL VIVO</a:t>
            </a:r>
          </a:p>
        </p:txBody>
      </p:sp>
      <p:sp>
        <p:nvSpPr>
          <p:cNvPr id="54274" name="Text Box 3"/>
          <p:cNvSpPr txBox="1">
            <a:spLocks noGrp="1"/>
          </p:cNvSpPr>
          <p:nvPr>
            <p:ph type="body" idx="1"/>
          </p:nvPr>
        </p:nvSpPr>
        <p:spPr>
          <a:xfrm>
            <a:off x="250825" y="620713"/>
            <a:ext cx="7239000" cy="4846637"/>
          </a:xfrm>
        </p:spPr>
        <p:txBody>
          <a:bodyPr/>
          <a:lstStyle/>
          <a:p>
            <a:pPr marL="342900" indent="-342900">
              <a:spcBef>
                <a:spcPct val="0"/>
              </a:spcBef>
              <a:buSzTx/>
            </a:pPr>
            <a:r>
              <a:rPr lang="pt-BR" sz="1400" smtClean="0">
                <a:solidFill>
                  <a:srgbClr val="000000"/>
                </a:solidFill>
                <a:latin typeface="Arial" charset="0"/>
                <a:cs typeface="Arial" charset="0"/>
                <a:sym typeface="Arial" charset="0"/>
              </a:rPr>
              <a:t>Estudo coreano de 2012 foi realizado com o objetivo de identificar a causa e a frequência da proctocolite induzida pela proteína alimentar em 16 recém-nascidos (RN) não doentes com pequeno sangramento retal vivo. Dos 16 RN 4 receberam leite materno exclusivo, 5 leite materno e fórmula e 7, fórmula. Em apenas 2 RN foi confirmado a proctocolite induzida pela proteina alimentar, pelo teste de restrição e enfrentamento. Nos outros 14 pacientes (87,5%) o sangramento retal espontâneo  desapareceu após 4 dias (1-8 dias), sendo assim diagnosticados como colite neonatal transitória idiopática.</a:t>
            </a:r>
          </a:p>
          <a:p>
            <a:pPr marL="342900" indent="-342900">
              <a:spcBef>
                <a:spcPct val="0"/>
              </a:spcBef>
              <a:buSzTx/>
            </a:pPr>
            <a:r>
              <a:rPr lang="pt-BR" sz="1400" smtClean="0">
                <a:solidFill>
                  <a:srgbClr val="000000"/>
                </a:solidFill>
                <a:latin typeface="Arial" charset="0"/>
                <a:cs typeface="Arial" charset="0"/>
                <a:sym typeface="Arial" charset="0"/>
              </a:rPr>
              <a:t>Nos RN doentes (febre, distensão abdominal, diarréia), sangramento retal vivo e  pequeno torna-se necessário diferenciar infecção, enterocolite necrosante, doença cirúrgica, isquemia, e malrrotação com volvo.Nos RN não doentes, pequeno sangramento retal vivo é geralmente  benigno e autolimitado e não precisa de extensiva investigação. Se o sangramento durar mais de 4 dias, testes deverão ser realizados para confirmar proctocolite induzida pela proteína alimentar.</a:t>
            </a:r>
          </a:p>
          <a:p>
            <a:pPr marL="342900" indent="-342900">
              <a:spcBef>
                <a:spcPct val="0"/>
              </a:spcBef>
              <a:buSzTx/>
            </a:pPr>
            <a:r>
              <a:rPr lang="pt-BR" sz="1400" smtClean="0">
                <a:solidFill>
                  <a:srgbClr val="000000"/>
                </a:solidFill>
                <a:latin typeface="Arial" charset="0"/>
                <a:cs typeface="Arial" charset="0"/>
                <a:sym typeface="Arial" charset="0"/>
              </a:rPr>
              <a:t>Hoje, dia 15 de maio, recém-nascido de 33 semanas, 1250g, 9 dias, ar ambiente, dieta pela sonda orogástrica  com leite materno exclusivo apresentou 3 episódios de pequeno sangramento retal vivo. O RN não apresenta abdomen inocente (flácido, indolor), corado, boa perfusão e sem distermia.</a:t>
            </a:r>
          </a:p>
          <a:p>
            <a:pPr marL="342900" indent="-342900">
              <a:spcBef>
                <a:spcPct val="0"/>
              </a:spcBef>
              <a:buSzTx/>
            </a:pPr>
            <a:r>
              <a:rPr lang="pt-BR" sz="1400" smtClean="0">
                <a:solidFill>
                  <a:srgbClr val="000000"/>
                </a:solidFill>
                <a:latin typeface="Arial" charset="0"/>
                <a:cs typeface="Arial" charset="0"/>
                <a:sym typeface="Arial" charset="0"/>
              </a:rPr>
              <a:t>                       </a:t>
            </a:r>
            <a:r>
              <a:rPr lang="pt-BR" sz="1400" b="1" smtClean="0">
                <a:solidFill>
                  <a:srgbClr val="000000"/>
                </a:solidFill>
                <a:latin typeface="Arial" charset="0"/>
                <a:cs typeface="Arial" charset="0"/>
                <a:sym typeface="Arial" charset="0"/>
              </a:rPr>
              <a:t>A conduta foi  expectante quanto à investigação</a:t>
            </a:r>
          </a:p>
          <a:p>
            <a:pPr marL="342900" indent="-342900">
              <a:spcBef>
                <a:spcPct val="0"/>
              </a:spcBef>
              <a:buSzTx/>
            </a:pPr>
            <a:endParaRPr lang="pt-BR" sz="1400" b="1" smtClean="0">
              <a:solidFill>
                <a:srgbClr val="000000"/>
              </a:solidFill>
              <a:latin typeface="Arial" charset="0"/>
              <a:cs typeface="Arial" charset="0"/>
              <a:sym typeface="Arial" charset="0"/>
            </a:endParaRPr>
          </a:p>
        </p:txBody>
      </p:sp>
      <p:sp>
        <p:nvSpPr>
          <p:cNvPr id="54275" name="Rectangle 4"/>
          <p:cNvSpPr>
            <a:spLocks noChangeArrowheads="1"/>
          </p:cNvSpPr>
          <p:nvPr/>
        </p:nvSpPr>
        <p:spPr bwMode="auto">
          <a:xfrm>
            <a:off x="0" y="4721553"/>
            <a:ext cx="8172450" cy="523220"/>
          </a:xfrm>
          <a:prstGeom prst="rect">
            <a:avLst/>
          </a:prstGeom>
          <a:solidFill>
            <a:srgbClr val="FFFFFF"/>
          </a:solidFill>
          <a:ln w="9525">
            <a:noFill/>
            <a:miter lim="800000"/>
            <a:headEnd/>
            <a:tailEnd/>
          </a:ln>
        </p:spPr>
        <p:txBody>
          <a:bodyPr anchor="ctr">
            <a:spAutoFit/>
          </a:bodyPr>
          <a:lstStyle/>
          <a:p>
            <a:pPr algn="ctr"/>
            <a:r>
              <a:rPr lang="pt-BR" dirty="0" err="1">
                <a:hlinkClick r:id="rId2"/>
              </a:rPr>
              <a:t>The</a:t>
            </a:r>
            <a:r>
              <a:rPr lang="pt-BR" dirty="0">
                <a:hlinkClick r:id="rId2"/>
              </a:rPr>
              <a:t> </a:t>
            </a:r>
            <a:r>
              <a:rPr lang="pt-BR" dirty="0" err="1">
                <a:hlinkClick r:id="rId2"/>
              </a:rPr>
              <a:t>etiology</a:t>
            </a:r>
            <a:r>
              <a:rPr lang="pt-BR" dirty="0">
                <a:hlinkClick r:id="rId2"/>
              </a:rPr>
              <a:t> </a:t>
            </a:r>
            <a:r>
              <a:rPr lang="pt-BR" dirty="0" err="1">
                <a:hlinkClick r:id="rId2"/>
              </a:rPr>
              <a:t>of</a:t>
            </a:r>
            <a:r>
              <a:rPr lang="pt-BR" dirty="0">
                <a:hlinkClick r:id="rId2"/>
              </a:rPr>
              <a:t> small </a:t>
            </a:r>
            <a:r>
              <a:rPr lang="pt-BR" dirty="0" err="1">
                <a:hlinkClick r:id="rId2"/>
              </a:rPr>
              <a:t>and</a:t>
            </a:r>
            <a:r>
              <a:rPr lang="pt-BR" dirty="0">
                <a:hlinkClick r:id="rId2"/>
              </a:rPr>
              <a:t> </a:t>
            </a:r>
            <a:r>
              <a:rPr lang="pt-BR" dirty="0" err="1">
                <a:hlinkClick r:id="rId2"/>
              </a:rPr>
              <a:t>fresh</a:t>
            </a:r>
            <a:r>
              <a:rPr lang="pt-BR" dirty="0">
                <a:hlinkClick r:id="rId2"/>
              </a:rPr>
              <a:t> </a:t>
            </a:r>
            <a:r>
              <a:rPr lang="pt-BR" dirty="0" err="1">
                <a:hlinkClick r:id="rId2"/>
              </a:rPr>
              <a:t>rectal</a:t>
            </a:r>
            <a:r>
              <a:rPr lang="pt-BR" dirty="0">
                <a:hlinkClick r:id="rId2"/>
              </a:rPr>
              <a:t> </a:t>
            </a:r>
            <a:r>
              <a:rPr lang="pt-BR" dirty="0" err="1">
                <a:hlinkClick r:id="rId2"/>
              </a:rPr>
              <a:t>bleeding</a:t>
            </a:r>
            <a:r>
              <a:rPr lang="pt-BR" dirty="0">
                <a:hlinkClick r:id="rId2"/>
              </a:rPr>
              <a:t> in </a:t>
            </a:r>
            <a:r>
              <a:rPr lang="pt-BR" dirty="0" err="1">
                <a:hlinkClick r:id="rId2"/>
              </a:rPr>
              <a:t>not-sick</a:t>
            </a:r>
            <a:r>
              <a:rPr lang="pt-BR" dirty="0">
                <a:hlinkClick r:id="rId2"/>
              </a:rPr>
              <a:t> </a:t>
            </a:r>
            <a:r>
              <a:rPr lang="pt-BR" dirty="0" err="1">
                <a:hlinkClick r:id="rId2"/>
              </a:rPr>
              <a:t>neonates</a:t>
            </a:r>
            <a:r>
              <a:rPr lang="pt-BR" dirty="0">
                <a:hlinkClick r:id="rId2"/>
              </a:rPr>
              <a:t>: </a:t>
            </a:r>
            <a:r>
              <a:rPr lang="pt-BR" dirty="0" err="1">
                <a:hlinkClick r:id="rId2"/>
              </a:rPr>
              <a:t>should</a:t>
            </a:r>
            <a:r>
              <a:rPr lang="pt-BR" dirty="0">
                <a:hlinkClick r:id="rId2"/>
              </a:rPr>
              <a:t> </a:t>
            </a:r>
            <a:r>
              <a:rPr lang="pt-BR" dirty="0" err="1">
                <a:hlinkClick r:id="rId2"/>
              </a:rPr>
              <a:t>we</a:t>
            </a:r>
            <a:r>
              <a:rPr lang="pt-BR" dirty="0">
                <a:hlinkClick r:id="rId2"/>
              </a:rPr>
              <a:t> </a:t>
            </a:r>
            <a:r>
              <a:rPr lang="pt-BR" dirty="0" err="1">
                <a:hlinkClick r:id="rId2"/>
              </a:rPr>
              <a:t>initially</a:t>
            </a:r>
            <a:r>
              <a:rPr lang="pt-BR" dirty="0">
                <a:hlinkClick r:id="rId2"/>
              </a:rPr>
              <a:t> </a:t>
            </a:r>
            <a:r>
              <a:rPr lang="pt-BR" dirty="0" err="1">
                <a:hlinkClick r:id="rId2"/>
              </a:rPr>
              <a:t>suspect</a:t>
            </a:r>
            <a:r>
              <a:rPr lang="pt-BR" dirty="0">
                <a:hlinkClick r:id="rId2"/>
              </a:rPr>
              <a:t> </a:t>
            </a:r>
            <a:r>
              <a:rPr lang="pt-BR" dirty="0" err="1">
                <a:hlinkClick r:id="rId2"/>
              </a:rPr>
              <a:t>food</a:t>
            </a:r>
            <a:r>
              <a:rPr lang="pt-BR" dirty="0">
                <a:hlinkClick r:id="rId2"/>
              </a:rPr>
              <a:t> </a:t>
            </a:r>
            <a:r>
              <a:rPr lang="pt-BR" dirty="0" err="1">
                <a:hlinkClick r:id="rId2"/>
              </a:rPr>
              <a:t>protein-induced</a:t>
            </a:r>
            <a:r>
              <a:rPr lang="pt-BR" dirty="0">
                <a:hlinkClick r:id="rId2"/>
              </a:rPr>
              <a:t> </a:t>
            </a:r>
            <a:r>
              <a:rPr lang="pt-BR" dirty="0" err="1">
                <a:hlinkClick r:id="rId2"/>
              </a:rPr>
              <a:t>proctocolitis</a:t>
            </a:r>
            <a:r>
              <a:rPr lang="pt-BR" dirty="0">
                <a:hlinkClick r:id="rId2"/>
              </a:rPr>
              <a:t>?</a:t>
            </a:r>
            <a:r>
              <a:rPr lang="pt-BR" dirty="0" err="1"/>
              <a:t>Jang</a:t>
            </a:r>
            <a:r>
              <a:rPr lang="pt-BR" dirty="0"/>
              <a:t> </a:t>
            </a:r>
            <a:r>
              <a:rPr lang="pt-BR" dirty="0" smtClean="0"/>
              <a:t>HJ </a:t>
            </a:r>
            <a:r>
              <a:rPr lang="pt-BR" dirty="0" err="1" smtClean="0"/>
              <a:t>et</a:t>
            </a:r>
            <a:r>
              <a:rPr lang="pt-BR" dirty="0" smtClean="0"/>
              <a:t> </a:t>
            </a:r>
            <a:r>
              <a:rPr lang="pt-BR" dirty="0"/>
              <a:t>al</a:t>
            </a:r>
            <a:r>
              <a:rPr lang="pt-BR" dirty="0" smtClean="0"/>
              <a:t>. </a:t>
            </a:r>
            <a:r>
              <a:rPr lang="pt-BR" dirty="0" err="1" smtClean="0"/>
              <a:t>Eur</a:t>
            </a:r>
            <a:r>
              <a:rPr lang="pt-BR" dirty="0" smtClean="0"/>
              <a:t> </a:t>
            </a:r>
            <a:r>
              <a:rPr lang="pt-BR" dirty="0"/>
              <a:t>J </a:t>
            </a:r>
            <a:r>
              <a:rPr lang="pt-BR" dirty="0" err="1"/>
              <a:t>Pediatr</a:t>
            </a:r>
            <a:r>
              <a:rPr lang="pt-BR" dirty="0"/>
              <a:t>. 2012 </a:t>
            </a:r>
            <a:r>
              <a:rPr lang="pt-BR" dirty="0" err="1"/>
              <a:t>Dec</a:t>
            </a:r>
            <a:r>
              <a:rPr lang="pt-BR" dirty="0"/>
              <a:t>;171(12):1845-9</a:t>
            </a:r>
          </a:p>
        </p:txBody>
      </p:sp>
      <p:sp>
        <p:nvSpPr>
          <p:cNvPr id="54276" name="Text Box 5"/>
          <p:cNvSpPr txBox="1">
            <a:spLocks noChangeArrowheads="1"/>
          </p:cNvSpPr>
          <p:nvPr/>
        </p:nvSpPr>
        <p:spPr bwMode="auto">
          <a:xfrm>
            <a:off x="0" y="5300663"/>
            <a:ext cx="7888288" cy="1155700"/>
          </a:xfrm>
          <a:prstGeom prst="rect">
            <a:avLst/>
          </a:prstGeom>
          <a:noFill/>
          <a:ln w="9525">
            <a:noFill/>
            <a:miter lim="800000"/>
            <a:headEnd/>
            <a:tailEnd/>
          </a:ln>
        </p:spPr>
        <p:txBody>
          <a:bodyPr wrap="none">
            <a:spAutoFit/>
          </a:bodyPr>
          <a:lstStyle/>
          <a:p>
            <a:r>
              <a:rPr lang="pt-BR"/>
              <a:t>Interessante que em 1996, Anveden-Hertzberg L et al descreveram sangramento retal em 9 RN</a:t>
            </a:r>
          </a:p>
          <a:p>
            <a:r>
              <a:rPr lang="pt-BR"/>
              <a:t>alimentados com leite materno exclusivo. A retosigmoidoscopia mostrou mucosa edematosa com </a:t>
            </a:r>
          </a:p>
          <a:p>
            <a:r>
              <a:rPr lang="pt-BR"/>
              <a:t>hemorragias petequiais  em todos. A restrição do uso de leite de vaca em 7 mães resultou na</a:t>
            </a:r>
          </a:p>
          <a:p>
            <a:r>
              <a:rPr lang="pt-BR"/>
              <a:t> melhora do sangramento retal em 6 RN com 4 semanas. Um RN melhorou espontaneamente.</a:t>
            </a:r>
          </a:p>
          <a:p>
            <a:endParaRPr lang="pt-BR"/>
          </a:p>
        </p:txBody>
      </p:sp>
      <p:sp>
        <p:nvSpPr>
          <p:cNvPr id="54277" name="Rectangle 6"/>
          <p:cNvSpPr>
            <a:spLocks noChangeArrowheads="1"/>
          </p:cNvSpPr>
          <p:nvPr/>
        </p:nvSpPr>
        <p:spPr bwMode="auto">
          <a:xfrm>
            <a:off x="0" y="6340475"/>
            <a:ext cx="8126413" cy="517525"/>
          </a:xfrm>
          <a:prstGeom prst="rect">
            <a:avLst/>
          </a:prstGeom>
          <a:solidFill>
            <a:srgbClr val="FFFFFF"/>
          </a:solidFill>
          <a:ln w="9525">
            <a:noFill/>
            <a:miter lim="800000"/>
            <a:headEnd/>
            <a:tailEnd/>
          </a:ln>
        </p:spPr>
        <p:txBody>
          <a:bodyPr anchor="ctr">
            <a:spAutoFit/>
          </a:bodyPr>
          <a:lstStyle/>
          <a:p>
            <a:pPr algn="ctr"/>
            <a:r>
              <a:rPr lang="pt-BR">
                <a:hlinkClick r:id="rId3"/>
              </a:rPr>
              <a:t>Proctocolitis in exclusively breast-fed infants.</a:t>
            </a:r>
            <a:r>
              <a:rPr lang="pt-BR"/>
              <a:t> Anveden-Hertzberg L. Eur J Pediatr. 1996 Jun;155(6):464-7</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ext Box 3"/>
          <p:cNvSpPr txBox="1">
            <a:spLocks noGrp="1"/>
          </p:cNvSpPr>
          <p:nvPr>
            <p:ph type="body" idx="1"/>
          </p:nvPr>
        </p:nvSpPr>
        <p:spPr>
          <a:xfrm>
            <a:off x="323850" y="765175"/>
            <a:ext cx="7239000" cy="4846638"/>
          </a:xfrm>
        </p:spPr>
        <p:txBody>
          <a:bodyPr/>
          <a:lstStyle/>
          <a:p>
            <a:pPr marL="342900" indent="-342900">
              <a:lnSpc>
                <a:spcPct val="90000"/>
              </a:lnSpc>
              <a:spcBef>
                <a:spcPct val="0"/>
              </a:spcBef>
              <a:buSzTx/>
            </a:pPr>
            <a:r>
              <a:rPr lang="pt-BR" sz="1800" smtClean="0">
                <a:solidFill>
                  <a:srgbClr val="FF3300"/>
                </a:solidFill>
                <a:latin typeface="Arial" charset="0"/>
                <a:cs typeface="Arial" charset="0"/>
                <a:sym typeface="Arial" charset="0"/>
              </a:rPr>
              <a:t>Frente a um Recém-nascido pré-termo ou a termo, não doente que apresenta sangramento retal vivo em pequena quantidade, </a:t>
            </a:r>
            <a:r>
              <a:rPr lang="pt-BR" sz="1800" b="1" smtClean="0">
                <a:solidFill>
                  <a:srgbClr val="0033CC"/>
                </a:solidFill>
                <a:latin typeface="Arial" charset="0"/>
                <a:cs typeface="Arial" charset="0"/>
                <a:sym typeface="Arial" charset="0"/>
              </a:rPr>
              <a:t>em uso de leite materno de banco de leite</a:t>
            </a:r>
            <a:r>
              <a:rPr lang="pt-BR" sz="1800" smtClean="0">
                <a:solidFill>
                  <a:srgbClr val="FF3300"/>
                </a:solidFill>
                <a:latin typeface="Arial" charset="0"/>
                <a:cs typeface="Arial" charset="0"/>
                <a:sym typeface="Arial" charset="0"/>
              </a:rPr>
              <a:t> ou seja, de </a:t>
            </a:r>
            <a:r>
              <a:rPr lang="pt-BR" sz="1800" i="1" smtClean="0">
                <a:solidFill>
                  <a:srgbClr val="FF3300"/>
                </a:solidFill>
                <a:latin typeface="Arial" charset="0"/>
                <a:cs typeface="Arial" charset="0"/>
                <a:sym typeface="Arial" charset="0"/>
              </a:rPr>
              <a:t>pool</a:t>
            </a:r>
            <a:r>
              <a:rPr lang="pt-BR" sz="1800" smtClean="0">
                <a:solidFill>
                  <a:srgbClr val="FF3300"/>
                </a:solidFill>
                <a:latin typeface="Arial" charset="0"/>
                <a:cs typeface="Arial" charset="0"/>
                <a:sym typeface="Arial" charset="0"/>
              </a:rPr>
              <a:t>. Qual seria a melhor conduta conduta?</a:t>
            </a:r>
          </a:p>
          <a:p>
            <a:pPr marL="342900" indent="-342900">
              <a:lnSpc>
                <a:spcPct val="90000"/>
              </a:lnSpc>
              <a:spcBef>
                <a:spcPct val="0"/>
              </a:spcBef>
              <a:buSzTx/>
            </a:pPr>
            <a:endParaRPr lang="pt-BR" sz="1800" smtClean="0">
              <a:solidFill>
                <a:srgbClr val="FF3300"/>
              </a:solidFill>
              <a:latin typeface="Arial" charset="0"/>
              <a:cs typeface="Arial" charset="0"/>
              <a:sym typeface="Arial" charset="0"/>
            </a:endParaRPr>
          </a:p>
          <a:p>
            <a:pPr marL="342900" indent="-342900">
              <a:lnSpc>
                <a:spcPct val="90000"/>
              </a:lnSpc>
              <a:spcBef>
                <a:spcPct val="0"/>
              </a:spcBef>
              <a:buSzTx/>
            </a:pPr>
            <a:r>
              <a:rPr lang="pt-BR" sz="1000" smtClean="0">
                <a:solidFill>
                  <a:srgbClr val="000000"/>
                </a:solidFill>
                <a:latin typeface="Arial" charset="0"/>
                <a:cs typeface="Arial" charset="0"/>
                <a:sym typeface="Arial" charset="0"/>
              </a:rPr>
              <a:t>               </a:t>
            </a:r>
            <a:r>
              <a:rPr lang="pt-BR" sz="1600" smtClean="0">
                <a:solidFill>
                  <a:srgbClr val="000000"/>
                </a:solidFill>
                <a:latin typeface="Arial" charset="0"/>
                <a:cs typeface="Arial" charset="0"/>
                <a:sym typeface="Arial" charset="0"/>
              </a:rPr>
              <a:t>Com base na literatura</a:t>
            </a:r>
            <a:r>
              <a:rPr lang="pt-BR" sz="1000" smtClean="0">
                <a:solidFill>
                  <a:srgbClr val="000000"/>
                </a:solidFill>
                <a:latin typeface="Arial" charset="0"/>
                <a:cs typeface="Arial" charset="0"/>
                <a:sym typeface="Arial" charset="0"/>
              </a:rPr>
              <a:t>, </a:t>
            </a:r>
            <a:r>
              <a:rPr lang="pt-BR" sz="1600" smtClean="0">
                <a:solidFill>
                  <a:srgbClr val="000000"/>
                </a:solidFill>
                <a:latin typeface="Arial" charset="0"/>
                <a:cs typeface="Arial" charset="0"/>
                <a:sym typeface="Arial" charset="0"/>
              </a:rPr>
              <a:t>pequeno sangramento retal vivo nos recém-nascidos não doentes geralmente é benigno e é um distúrbio autolimitado. Acredita-se que possa tratar de </a:t>
            </a:r>
            <a:r>
              <a:rPr lang="pt-BR" sz="1600" b="1" smtClean="0">
                <a:solidFill>
                  <a:srgbClr val="000000"/>
                </a:solidFill>
                <a:latin typeface="Arial" charset="0"/>
                <a:cs typeface="Arial" charset="0"/>
                <a:sym typeface="Arial" charset="0"/>
              </a:rPr>
              <a:t>colite neonatal transitória idiopática</a:t>
            </a:r>
            <a:r>
              <a:rPr lang="pt-BR" sz="1600" smtClean="0">
                <a:solidFill>
                  <a:srgbClr val="000000"/>
                </a:solidFill>
                <a:latin typeface="Arial" charset="0"/>
                <a:cs typeface="Arial" charset="0"/>
                <a:sym typeface="Arial" charset="0"/>
              </a:rPr>
              <a:t>, não devendo inicialmente suspender a dieta que deveria ser de preferência leite materno da sua própria mãe,com restrição do uso restrito de proteínas derivadas do leite de vaca. Persistindo além de 4 dias, deverá ser confirmado a presença de proctocolite induzida pela proteína alimentar, devendo ser submetido ao teste  de restrição e enfrentamento.</a:t>
            </a:r>
          </a:p>
          <a:p>
            <a:pPr marL="342900" indent="-342900">
              <a:lnSpc>
                <a:spcPct val="90000"/>
              </a:lnSpc>
              <a:spcBef>
                <a:spcPct val="0"/>
              </a:spcBef>
              <a:buSzTx/>
            </a:pPr>
            <a:r>
              <a:rPr lang="pt-BR" sz="1600" smtClean="0">
                <a:solidFill>
                  <a:srgbClr val="000000"/>
                </a:solidFill>
                <a:latin typeface="Arial" charset="0"/>
                <a:cs typeface="Arial" charset="0"/>
                <a:sym typeface="Arial" charset="0"/>
              </a:rPr>
              <a:t>              Nesta situação, o uso de hidrolisado proteico (Neocate</a:t>
            </a:r>
            <a:r>
              <a:rPr lang="pt-BR" sz="1600" baseline="30000" smtClean="0">
                <a:solidFill>
                  <a:srgbClr val="000000"/>
                </a:solidFill>
                <a:latin typeface="Arial" charset="0"/>
                <a:cs typeface="Arial" charset="0"/>
                <a:sym typeface="Arial" charset="0"/>
              </a:rPr>
              <a:t>R</a:t>
            </a:r>
            <a:r>
              <a:rPr lang="pt-BR" sz="1600" smtClean="0">
                <a:solidFill>
                  <a:srgbClr val="000000"/>
                </a:solidFill>
                <a:latin typeface="Arial" charset="0"/>
                <a:cs typeface="Arial" charset="0"/>
                <a:sym typeface="Arial" charset="0"/>
              </a:rPr>
              <a:t>) poderá estar indicado por um certo período. Estas crianças  </a:t>
            </a:r>
            <a:r>
              <a:rPr lang="pt-BR" sz="1600" b="1" smtClean="0">
                <a:solidFill>
                  <a:srgbClr val="000000"/>
                </a:solidFill>
                <a:latin typeface="Arial" charset="0"/>
                <a:cs typeface="Arial" charset="0"/>
                <a:sym typeface="Arial" charset="0"/>
              </a:rPr>
              <a:t>não</a:t>
            </a:r>
            <a:r>
              <a:rPr lang="pt-BR" sz="1600" smtClean="0">
                <a:solidFill>
                  <a:srgbClr val="000000"/>
                </a:solidFill>
                <a:latin typeface="Arial" charset="0"/>
                <a:cs typeface="Arial" charset="0"/>
                <a:sym typeface="Arial" charset="0"/>
              </a:rPr>
              <a:t> apresentam risco elevado </a:t>
            </a:r>
            <a:r>
              <a:rPr lang="en-US" sz="1600" smtClean="0">
                <a:solidFill>
                  <a:srgbClr val="000000"/>
                </a:solidFill>
                <a:latin typeface="Arial" charset="0"/>
                <a:cs typeface="Arial" charset="0"/>
                <a:sym typeface="Trebuchet MS" pitchFamily="34" charset="0"/>
              </a:rPr>
              <a:t>de desenvolver sintomas gastrintestinais ou a síndrome de hipersensibilidade gastrintestinal na primeira infância. Estudos recentes tem mostrado menor evidência  para colite alérgica nos recém-nascidos com sangramento retal isolado.  </a:t>
            </a:r>
            <a:endParaRPr lang="pt-BR" sz="1600" smtClean="0">
              <a:solidFill>
                <a:srgbClr val="000000"/>
              </a:solidFill>
              <a:latin typeface="Arial" charset="0"/>
              <a:cs typeface="Arial" charset="0"/>
              <a:sym typeface="Arial" charset="0"/>
            </a:endParaRPr>
          </a:p>
          <a:p>
            <a:pPr marL="342900" indent="-342900">
              <a:lnSpc>
                <a:spcPct val="90000"/>
              </a:lnSpc>
              <a:spcBef>
                <a:spcPct val="0"/>
              </a:spcBef>
              <a:buSzTx/>
            </a:pPr>
            <a:endParaRPr lang="pt-BR" sz="1600" smtClean="0">
              <a:solidFill>
                <a:srgbClr val="000000"/>
              </a:solidFill>
              <a:latin typeface="Arial" charset="0"/>
              <a:cs typeface="Arial" charset="0"/>
              <a:sym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ext Box 2"/>
          <p:cNvSpPr txBox="1">
            <a:spLocks noGrp="1"/>
          </p:cNvSpPr>
          <p:nvPr>
            <p:ph type="title"/>
          </p:nvPr>
        </p:nvSpPr>
        <p:spPr>
          <a:xfrm>
            <a:off x="0" y="-171450"/>
            <a:ext cx="7239000" cy="1143000"/>
          </a:xfrm>
        </p:spPr>
        <p:txBody>
          <a:bodyPr/>
          <a:lstStyle/>
          <a:p>
            <a:pPr>
              <a:spcBef>
                <a:spcPct val="0"/>
              </a:spcBef>
              <a:buClrTx/>
              <a:buFontTx/>
              <a:buNone/>
            </a:pPr>
            <a:r>
              <a:rPr lang="pt-BR" sz="3600" smtClean="0">
                <a:solidFill>
                  <a:srgbClr val="0033CC"/>
                </a:solidFill>
                <a:latin typeface="Arial" charset="0"/>
                <a:cs typeface="Arial" charset="0"/>
              </a:rPr>
              <a:t>OBRIGADO!</a:t>
            </a:r>
          </a:p>
        </p:txBody>
      </p:sp>
      <p:pic>
        <p:nvPicPr>
          <p:cNvPr id="56322" name="Picture 4"/>
          <p:cNvPicPr>
            <a:picLocks noChangeAspect="1" noChangeArrowheads="1"/>
          </p:cNvPicPr>
          <p:nvPr/>
        </p:nvPicPr>
        <p:blipFill>
          <a:blip r:embed="rId2"/>
          <a:srcRect/>
          <a:stretch>
            <a:fillRect/>
          </a:stretch>
        </p:blipFill>
        <p:spPr bwMode="auto">
          <a:xfrm>
            <a:off x="0" y="908050"/>
            <a:ext cx="8964613" cy="4760913"/>
          </a:xfrm>
          <a:prstGeom prst="rect">
            <a:avLst/>
          </a:prstGeom>
          <a:noFill/>
          <a:ln w="38100">
            <a:solidFill>
              <a:srgbClr val="0000FF"/>
            </a:solidFill>
            <a:miter lim="800000"/>
            <a:headEnd/>
            <a:tailEnd/>
          </a:ln>
        </p:spPr>
      </p:pic>
      <p:sp>
        <p:nvSpPr>
          <p:cNvPr id="56323" name="Text Box 5"/>
          <p:cNvSpPr txBox="1">
            <a:spLocks noChangeArrowheads="1"/>
          </p:cNvSpPr>
          <p:nvPr/>
        </p:nvSpPr>
        <p:spPr bwMode="auto">
          <a:xfrm>
            <a:off x="179388" y="6308725"/>
            <a:ext cx="8945562" cy="304800"/>
          </a:xfrm>
          <a:prstGeom prst="rect">
            <a:avLst/>
          </a:prstGeom>
          <a:noFill/>
          <a:ln w="9525">
            <a:noFill/>
            <a:miter lim="800000"/>
            <a:headEnd/>
            <a:tailEnd/>
          </a:ln>
        </p:spPr>
        <p:txBody>
          <a:bodyPr>
            <a:spAutoFit/>
          </a:bodyPr>
          <a:lstStyle/>
          <a:p>
            <a:r>
              <a:rPr lang="pt-BR" b="1">
                <a:solidFill>
                  <a:srgbClr val="0033CC"/>
                </a:solidFill>
              </a:rPr>
              <a:t>Ddos Ana, A</a:t>
            </a:r>
            <a:r>
              <a:rPr lang="pl-PL" b="1">
                <a:solidFill>
                  <a:srgbClr val="0033CC"/>
                </a:solidFill>
              </a:rPr>
              <a:t>mani.</a:t>
            </a:r>
            <a:r>
              <a:rPr lang="pt-BR" b="1">
                <a:solidFill>
                  <a:srgbClr val="0033CC"/>
                </a:solidFill>
              </a:rPr>
              <a:t> G</a:t>
            </a:r>
            <a:r>
              <a:rPr lang="pl-PL" b="1">
                <a:solidFill>
                  <a:srgbClr val="0033CC"/>
                </a:solidFill>
              </a:rPr>
              <a:t>iulliane</a:t>
            </a:r>
            <a:r>
              <a:rPr lang="pt-BR" b="1">
                <a:solidFill>
                  <a:srgbClr val="0033CC"/>
                </a:solidFill>
              </a:rPr>
              <a:t>, Glenda, Bárbara, Rafael,Priscilla, Marília e Dra. Márcia Pimentel de Castro   </a:t>
            </a:r>
          </a:p>
        </p:txBody>
      </p:sp>
      <p:sp>
        <p:nvSpPr>
          <p:cNvPr id="56324" name="Text Box 6"/>
          <p:cNvSpPr txBox="1">
            <a:spLocks noChangeArrowheads="1"/>
          </p:cNvSpPr>
          <p:nvPr/>
        </p:nvSpPr>
        <p:spPr bwMode="auto">
          <a:xfrm>
            <a:off x="755650" y="5734050"/>
            <a:ext cx="6780213" cy="457200"/>
          </a:xfrm>
          <a:prstGeom prst="rect">
            <a:avLst/>
          </a:prstGeom>
          <a:noFill/>
          <a:ln w="9525">
            <a:noFill/>
            <a:miter lim="800000"/>
            <a:headEnd/>
            <a:tailEnd/>
          </a:ln>
        </p:spPr>
        <p:txBody>
          <a:bodyPr wrap="none">
            <a:spAutoFit/>
          </a:bodyPr>
          <a:lstStyle/>
          <a:p>
            <a:r>
              <a:rPr lang="pt-BR" sz="2400">
                <a:solidFill>
                  <a:srgbClr val="0033CC"/>
                </a:solidFill>
              </a:rPr>
              <a:t>Estudantes da Universidade Católica e da ESCS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5"/>
          <p:cNvSpPr>
            <a:spLocks noChangeArrowheads="1"/>
          </p:cNvSpPr>
          <p:nvPr/>
        </p:nvSpPr>
        <p:spPr bwMode="auto">
          <a:xfrm>
            <a:off x="179388" y="5805488"/>
            <a:ext cx="8172450" cy="304800"/>
          </a:xfrm>
          <a:prstGeom prst="rect">
            <a:avLst/>
          </a:prstGeom>
          <a:noFill/>
          <a:ln w="9525">
            <a:noFill/>
            <a:miter lim="800000"/>
            <a:headEnd/>
            <a:tailEnd/>
          </a:ln>
        </p:spPr>
        <p:txBody>
          <a:bodyPr>
            <a:spAutoFit/>
          </a:bodyPr>
          <a:lstStyle/>
          <a:p>
            <a:pPr algn="ctr"/>
            <a:r>
              <a:rPr lang="pt-BR" b="1">
                <a:solidFill>
                  <a:srgbClr val="0033CC"/>
                </a:solidFill>
              </a:rPr>
              <a:t>Dda Ana, Dda. Glenda, Dr. Paulo R. Margotto e  Ddas Giulliane, Amani e Bárbara</a:t>
            </a:r>
            <a:endParaRPr lang="pt-BR"/>
          </a:p>
        </p:txBody>
      </p:sp>
      <p:sp>
        <p:nvSpPr>
          <p:cNvPr id="57347" name="Text Box 6"/>
          <p:cNvSpPr txBox="1">
            <a:spLocks noChangeArrowheads="1"/>
          </p:cNvSpPr>
          <p:nvPr/>
        </p:nvSpPr>
        <p:spPr bwMode="auto">
          <a:xfrm>
            <a:off x="1042988" y="5300663"/>
            <a:ext cx="6713537" cy="457200"/>
          </a:xfrm>
          <a:prstGeom prst="rect">
            <a:avLst/>
          </a:prstGeom>
          <a:noFill/>
          <a:ln w="9525">
            <a:noFill/>
            <a:miter lim="800000"/>
            <a:headEnd/>
            <a:tailEnd/>
          </a:ln>
        </p:spPr>
        <p:txBody>
          <a:bodyPr wrap="none">
            <a:spAutoFit/>
          </a:bodyPr>
          <a:lstStyle/>
          <a:p>
            <a:r>
              <a:rPr lang="pt-BR" sz="2400">
                <a:solidFill>
                  <a:srgbClr val="0033CC"/>
                </a:solidFill>
              </a:rPr>
              <a:t>Estudantes da Universidade Católica de Brasília</a:t>
            </a:r>
          </a:p>
        </p:txBody>
      </p:sp>
      <p:pic>
        <p:nvPicPr>
          <p:cNvPr id="57349" name="Picture 5"/>
          <p:cNvPicPr>
            <a:picLocks noChangeAspect="1" noChangeArrowheads="1"/>
          </p:cNvPicPr>
          <p:nvPr/>
        </p:nvPicPr>
        <p:blipFill>
          <a:blip r:embed="rId2"/>
          <a:srcRect/>
          <a:stretch>
            <a:fillRect/>
          </a:stretch>
        </p:blipFill>
        <p:spPr bwMode="auto">
          <a:xfrm>
            <a:off x="1116013" y="260350"/>
            <a:ext cx="6551612" cy="4914900"/>
          </a:xfrm>
          <a:prstGeom prst="rect">
            <a:avLst/>
          </a:prstGeom>
          <a:noFill/>
          <a:ln w="38100">
            <a:solidFill>
              <a:srgbClr val="0000FF"/>
            </a:solidFill>
            <a:miter lim="800000"/>
            <a:headEnd/>
            <a:tailEnd/>
          </a:ln>
          <a:effectLst/>
        </p:spPr>
      </p:pic>
    </p:spTree>
  </p:cSld>
  <p:clrMapOvr>
    <a:masterClrMapping/>
  </p:clrMapOvr>
</p:sld>
</file>

<file path=ppt/theme/theme1.xml><?xml version="1.0" encoding="utf-8"?>
<a:theme xmlns:a="http://schemas.openxmlformats.org/drawingml/2006/main" name="Opulento">
  <a:themeElements>
    <a:clrScheme name="Opulento">
      <a:dk1>
        <a:srgbClr val="000000"/>
      </a:dk1>
      <a:lt1>
        <a:srgbClr val="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331</TotalTime>
  <Words>1744</Words>
  <Application>Microsoft Office PowerPoint</Application>
  <PresentationFormat>Apresentação na tela (4:3)</PresentationFormat>
  <Paragraphs>154</Paragraphs>
  <Slides>26</Slides>
  <Notes>15</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Opulento</vt:lpstr>
      <vt:lpstr>NEONATAL ISOLATED RECTAL BLEEDING AND THE RISK OF HYPERSENSITIVITY SYNDROMES</vt:lpstr>
      <vt:lpstr>CONSULTEM O ARTIGO INTEGRAL</vt:lpstr>
      <vt:lpstr>INTRODUÇÃO</vt:lpstr>
      <vt:lpstr>OBJETIVO</vt:lpstr>
      <vt:lpstr>MÉTODO</vt:lpstr>
      <vt:lpstr>Slide 6</vt:lpstr>
      <vt:lpstr>Slide 7</vt:lpstr>
      <vt:lpstr>Analise Estatística</vt:lpstr>
      <vt:lpstr>Slide 9</vt:lpstr>
      <vt:lpstr>Slide 10</vt:lpstr>
      <vt:lpstr>Slide 11</vt:lpstr>
      <vt:lpstr>DISCUSSÃO</vt:lpstr>
      <vt:lpstr>Slide 13</vt:lpstr>
      <vt:lpstr>Slide 14</vt:lpstr>
      <vt:lpstr>Slide 15</vt:lpstr>
      <vt:lpstr>Slide 16</vt:lpstr>
      <vt:lpstr>Slide 17</vt:lpstr>
      <vt:lpstr>Slide 18</vt:lpstr>
      <vt:lpstr>CONCLUSÃO</vt:lpstr>
      <vt:lpstr>Slide 20</vt:lpstr>
      <vt:lpstr>Slide 21</vt:lpstr>
      <vt:lpstr>Slide 22</vt:lpstr>
      <vt:lpstr>Nota do Editor do site, Dr. Paulo R. Margotto Consultem também: SANGRAMENTO  PEQUENO RETAL VIVO</vt:lpstr>
      <vt:lpstr>Slide 24</vt:lpstr>
      <vt:lpstr>OBRIGADO!</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Neonatal isolated rectal bleeding and the risk of hypersensitivity Syndromes</dc:title>
  <dc:creator>Marília</dc:creator>
  <cp:lastModifiedBy>Paulo</cp:lastModifiedBy>
  <cp:revision>24</cp:revision>
  <dcterms:modified xsi:type="dcterms:W3CDTF">2014-05-16T16:58:48Z</dcterms:modified>
</cp:coreProperties>
</file>