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diagrams/layout6.xml" ContentType="application/vnd.openxmlformats-officedocument.drawingml.diagramLayout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33.xml" ContentType="application/vnd.openxmlformats-officedocument.presentationml.notesSlide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31.xml" ContentType="application/vnd.openxmlformats-officedocument.presentationml.notesSlide+xml"/>
  <Override PartName="/ppt/diagrams/colors7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diagrams/layout7.xml" ContentType="application/vnd.openxmlformats-officedocument.drawingml.diagram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74"/>
  </p:notesMasterIdLst>
  <p:sldIdLst>
    <p:sldId id="256" r:id="rId2"/>
    <p:sldId id="288" r:id="rId3"/>
    <p:sldId id="300" r:id="rId4"/>
    <p:sldId id="299" r:id="rId5"/>
    <p:sldId id="302" r:id="rId6"/>
    <p:sldId id="301" r:id="rId7"/>
    <p:sldId id="278" r:id="rId8"/>
    <p:sldId id="313" r:id="rId9"/>
    <p:sldId id="312" r:id="rId10"/>
    <p:sldId id="314" r:id="rId11"/>
    <p:sldId id="315" r:id="rId12"/>
    <p:sldId id="317" r:id="rId13"/>
    <p:sldId id="316" r:id="rId14"/>
    <p:sldId id="318" r:id="rId15"/>
    <p:sldId id="319" r:id="rId16"/>
    <p:sldId id="321" r:id="rId17"/>
    <p:sldId id="322" r:id="rId18"/>
    <p:sldId id="323" r:id="rId19"/>
    <p:sldId id="324" r:id="rId20"/>
    <p:sldId id="363" r:id="rId21"/>
    <p:sldId id="325" r:id="rId22"/>
    <p:sldId id="326" r:id="rId23"/>
    <p:sldId id="327" r:id="rId24"/>
    <p:sldId id="331" r:id="rId25"/>
    <p:sldId id="330" r:id="rId26"/>
    <p:sldId id="332" r:id="rId27"/>
    <p:sldId id="333" r:id="rId28"/>
    <p:sldId id="334" r:id="rId29"/>
    <p:sldId id="335" r:id="rId30"/>
    <p:sldId id="338" r:id="rId31"/>
    <p:sldId id="339" r:id="rId32"/>
    <p:sldId id="340" r:id="rId33"/>
    <p:sldId id="341" r:id="rId34"/>
    <p:sldId id="342" r:id="rId35"/>
    <p:sldId id="343" r:id="rId36"/>
    <p:sldId id="344" r:id="rId37"/>
    <p:sldId id="279" r:id="rId38"/>
    <p:sldId id="284" r:id="rId39"/>
    <p:sldId id="282" r:id="rId40"/>
    <p:sldId id="280" r:id="rId41"/>
    <p:sldId id="281" r:id="rId42"/>
    <p:sldId id="285" r:id="rId43"/>
    <p:sldId id="303" r:id="rId44"/>
    <p:sldId id="360" r:id="rId45"/>
    <p:sldId id="346" r:id="rId46"/>
    <p:sldId id="348" r:id="rId47"/>
    <p:sldId id="349" r:id="rId48"/>
    <p:sldId id="290" r:id="rId49"/>
    <p:sldId id="361" r:id="rId50"/>
    <p:sldId id="296" r:id="rId51"/>
    <p:sldId id="297" r:id="rId52"/>
    <p:sldId id="298" r:id="rId53"/>
    <p:sldId id="347" r:id="rId54"/>
    <p:sldId id="277" r:id="rId55"/>
    <p:sldId id="257" r:id="rId56"/>
    <p:sldId id="258" r:id="rId57"/>
    <p:sldId id="265" r:id="rId58"/>
    <p:sldId id="267" r:id="rId59"/>
    <p:sldId id="259" r:id="rId60"/>
    <p:sldId id="266" r:id="rId61"/>
    <p:sldId id="261" r:id="rId62"/>
    <p:sldId id="264" r:id="rId63"/>
    <p:sldId id="306" r:id="rId64"/>
    <p:sldId id="307" r:id="rId65"/>
    <p:sldId id="308" r:id="rId66"/>
    <p:sldId id="352" r:id="rId67"/>
    <p:sldId id="356" r:id="rId68"/>
    <p:sldId id="350" r:id="rId69"/>
    <p:sldId id="353" r:id="rId70"/>
    <p:sldId id="354" r:id="rId71"/>
    <p:sldId id="357" r:id="rId72"/>
    <p:sldId id="355" r:id="rId7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8B92"/>
    <a:srgbClr val="FFFF73"/>
    <a:srgbClr val="E40299"/>
    <a:srgbClr val="CC00FF"/>
    <a:srgbClr val="FF3399"/>
    <a:srgbClr val="66FF66"/>
    <a:srgbClr val="87D3C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27F97BB-C833-4FB7-BDE5-3F7075034690}" styleName="Estilo com Tema 2 - Ênfase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Estilo com Tema 2 - Ênfase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1695" autoAdjust="0"/>
  </p:normalViewPr>
  <p:slideViewPr>
    <p:cSldViewPr>
      <p:cViewPr varScale="1">
        <p:scale>
          <a:sx n="64" d="100"/>
          <a:sy n="64" d="100"/>
        </p:scale>
        <p:origin x="-1949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286E51-1150-445A-A1C3-1B01574AD777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514E4E6-126A-44C3-8B20-4B8C4AF08C45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Infecciosas(bacteriana,virais,fungos,protozoário)</a:t>
          </a:r>
          <a:endParaRPr lang="pt-BR" dirty="0"/>
        </a:p>
      </dgm:t>
    </dgm:pt>
    <dgm:pt modelId="{4E773352-804C-4295-932C-D5A291DC0315}" type="parTrans" cxnId="{96F22D22-F11A-4F55-8668-9A535D245D3C}">
      <dgm:prSet/>
      <dgm:spPr/>
      <dgm:t>
        <a:bodyPr/>
        <a:lstStyle/>
        <a:p>
          <a:endParaRPr lang="pt-BR"/>
        </a:p>
      </dgm:t>
    </dgm:pt>
    <dgm:pt modelId="{6736758B-24B8-4027-B535-FDE4464132FE}" type="sibTrans" cxnId="{96F22D22-F11A-4F55-8668-9A535D245D3C}">
      <dgm:prSet/>
      <dgm:spPr/>
      <dgm:t>
        <a:bodyPr/>
        <a:lstStyle/>
        <a:p>
          <a:endParaRPr lang="pt-BR"/>
        </a:p>
      </dgm:t>
    </dgm:pt>
    <dgm:pt modelId="{24D4F9A1-2035-4B63-9F89-D86BA6AC47B5}">
      <dgm:prSet phldrT="[Texto]"/>
      <dgm:spPr>
        <a:solidFill>
          <a:srgbClr val="00B0F0"/>
        </a:solidFill>
      </dgm:spPr>
      <dgm:t>
        <a:bodyPr/>
        <a:lstStyle/>
        <a:p>
          <a:r>
            <a:rPr lang="pt-BR" dirty="0" smtClean="0"/>
            <a:t>Medicamentosas</a:t>
          </a:r>
          <a:endParaRPr lang="pt-BR" dirty="0"/>
        </a:p>
      </dgm:t>
    </dgm:pt>
    <dgm:pt modelId="{1E02E5A2-EDB5-4C7B-BC4F-2B5CF65724C2}" type="parTrans" cxnId="{C236E936-0D1F-4D09-B22A-8FB4467A463C}">
      <dgm:prSet/>
      <dgm:spPr/>
      <dgm:t>
        <a:bodyPr/>
        <a:lstStyle/>
        <a:p>
          <a:endParaRPr lang="pt-BR"/>
        </a:p>
      </dgm:t>
    </dgm:pt>
    <dgm:pt modelId="{07D66C72-1363-4350-B768-711F57A83316}" type="sibTrans" cxnId="{C236E936-0D1F-4D09-B22A-8FB4467A463C}">
      <dgm:prSet/>
      <dgm:spPr/>
      <dgm:t>
        <a:bodyPr/>
        <a:lstStyle/>
        <a:p>
          <a:endParaRPr lang="pt-BR"/>
        </a:p>
      </dgm:t>
    </dgm:pt>
    <dgm:pt modelId="{EC3C3879-5C25-4673-ADB9-657CAC835E65}">
      <dgm:prSet phldrT="[Texto]"/>
      <dgm:spPr>
        <a:solidFill>
          <a:srgbClr val="E78B92"/>
        </a:solidFill>
      </dgm:spPr>
      <dgm:t>
        <a:bodyPr/>
        <a:lstStyle/>
        <a:p>
          <a:r>
            <a:rPr lang="pt-BR" dirty="0" smtClean="0"/>
            <a:t>Reumatologias</a:t>
          </a:r>
          <a:endParaRPr lang="pt-BR" dirty="0"/>
        </a:p>
      </dgm:t>
    </dgm:pt>
    <dgm:pt modelId="{B0F13A3E-9792-4BFE-8EFD-673066A2E347}" type="parTrans" cxnId="{45EAD168-87F5-45CD-BBFD-F9CE7EF6F9ED}">
      <dgm:prSet/>
      <dgm:spPr/>
      <dgm:t>
        <a:bodyPr/>
        <a:lstStyle/>
        <a:p>
          <a:endParaRPr lang="pt-BR"/>
        </a:p>
      </dgm:t>
    </dgm:pt>
    <dgm:pt modelId="{A54901AE-276C-4E41-8CEC-1AB87C1BF095}" type="sibTrans" cxnId="{45EAD168-87F5-45CD-BBFD-F9CE7EF6F9ED}">
      <dgm:prSet/>
      <dgm:spPr/>
      <dgm:t>
        <a:bodyPr/>
        <a:lstStyle/>
        <a:p>
          <a:endParaRPr lang="pt-BR"/>
        </a:p>
      </dgm:t>
    </dgm:pt>
    <dgm:pt modelId="{9711B833-BB29-4F43-8BCB-79A782FB7E23}">
      <dgm:prSet phldrT="[Texto]"/>
      <dgm:spPr>
        <a:solidFill>
          <a:srgbClr val="66FF66"/>
        </a:solidFill>
      </dgm:spPr>
      <dgm:t>
        <a:bodyPr/>
        <a:lstStyle/>
        <a:p>
          <a:r>
            <a:rPr lang="pt-BR" dirty="0" smtClean="0"/>
            <a:t>Alimentar</a:t>
          </a:r>
          <a:endParaRPr lang="pt-BR" dirty="0"/>
        </a:p>
      </dgm:t>
    </dgm:pt>
    <dgm:pt modelId="{661CD2A5-3F11-4E72-9AAF-57571ED89477}" type="parTrans" cxnId="{077E8793-E7F0-4746-A335-FF6232A6B709}">
      <dgm:prSet/>
      <dgm:spPr/>
      <dgm:t>
        <a:bodyPr/>
        <a:lstStyle/>
        <a:p>
          <a:endParaRPr lang="pt-BR"/>
        </a:p>
      </dgm:t>
    </dgm:pt>
    <dgm:pt modelId="{755AA4E7-F04F-493F-A1EE-4C3732642578}" type="sibTrans" cxnId="{077E8793-E7F0-4746-A335-FF6232A6B709}">
      <dgm:prSet/>
      <dgm:spPr/>
      <dgm:t>
        <a:bodyPr/>
        <a:lstStyle/>
        <a:p>
          <a:endParaRPr lang="pt-BR"/>
        </a:p>
      </dgm:t>
    </dgm:pt>
    <dgm:pt modelId="{C427C426-FACB-4768-8DEA-A442F9746661}">
      <dgm:prSet phldrT="[Texto]"/>
      <dgm:spPr>
        <a:solidFill>
          <a:srgbClr val="FF3399"/>
        </a:solidFill>
      </dgm:spPr>
      <dgm:t>
        <a:bodyPr/>
        <a:lstStyle/>
        <a:p>
          <a:r>
            <a:rPr lang="pt-BR" dirty="0" smtClean="0"/>
            <a:t>Alérgica</a:t>
          </a:r>
          <a:endParaRPr lang="pt-BR" dirty="0"/>
        </a:p>
      </dgm:t>
    </dgm:pt>
    <dgm:pt modelId="{AA0B5BC8-A761-4429-B5E9-8239A861E144}" type="parTrans" cxnId="{55D78F17-F52E-44D9-BFF1-A6E311F93D39}">
      <dgm:prSet/>
      <dgm:spPr/>
      <dgm:t>
        <a:bodyPr/>
        <a:lstStyle/>
        <a:p>
          <a:endParaRPr lang="pt-BR"/>
        </a:p>
      </dgm:t>
    </dgm:pt>
    <dgm:pt modelId="{C3349D7A-B05D-49FD-901C-367CC12E7C3A}" type="sibTrans" cxnId="{55D78F17-F52E-44D9-BFF1-A6E311F93D39}">
      <dgm:prSet/>
      <dgm:spPr/>
      <dgm:t>
        <a:bodyPr/>
        <a:lstStyle/>
        <a:p>
          <a:endParaRPr lang="pt-BR"/>
        </a:p>
      </dgm:t>
    </dgm:pt>
    <dgm:pt modelId="{60D25B69-15B6-46F4-9578-C538BF182FEA}">
      <dgm:prSet phldrT="[Texto]"/>
      <dgm:spPr/>
      <dgm:t>
        <a:bodyPr/>
        <a:lstStyle/>
        <a:p>
          <a:r>
            <a:rPr lang="pt-BR" dirty="0" smtClean="0"/>
            <a:t>Inflamatória</a:t>
          </a:r>
          <a:endParaRPr lang="pt-BR" dirty="0"/>
        </a:p>
      </dgm:t>
    </dgm:pt>
    <dgm:pt modelId="{97DD0FF7-7525-4113-ADC8-2C1833F5C473}" type="parTrans" cxnId="{79C2BE4E-33C3-4402-89F6-84A226D8EBA5}">
      <dgm:prSet/>
      <dgm:spPr/>
      <dgm:t>
        <a:bodyPr/>
        <a:lstStyle/>
        <a:p>
          <a:endParaRPr lang="pt-BR"/>
        </a:p>
      </dgm:t>
    </dgm:pt>
    <dgm:pt modelId="{37F8FAB3-76F2-4450-8BB7-63BB08DB95FF}" type="sibTrans" cxnId="{79C2BE4E-33C3-4402-89F6-84A226D8EBA5}">
      <dgm:prSet/>
      <dgm:spPr/>
      <dgm:t>
        <a:bodyPr/>
        <a:lstStyle/>
        <a:p>
          <a:endParaRPr lang="pt-BR"/>
        </a:p>
      </dgm:t>
    </dgm:pt>
    <dgm:pt modelId="{78DAE840-BBED-4C42-B2D0-7422DB1BD01C}" type="pres">
      <dgm:prSet presAssocID="{E8286E51-1150-445A-A1C3-1B01574AD77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FEDC011C-114A-4275-BEBC-FC337D47EB71}" type="pres">
      <dgm:prSet presAssocID="{3514E4E6-126A-44C3-8B20-4B8C4AF08C45}" presName="vertOne" presStyleCnt="0"/>
      <dgm:spPr/>
    </dgm:pt>
    <dgm:pt modelId="{339E17E9-2877-47F6-93DD-48224D29B480}" type="pres">
      <dgm:prSet presAssocID="{3514E4E6-126A-44C3-8B20-4B8C4AF08C45}" presName="txOne" presStyleLbl="node0" presStyleIdx="0" presStyleCnt="1" custLinFactNeighborX="-11" custLinFactNeighborY="-1349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719586C-EC3E-40E0-888C-8BC5A008B951}" type="pres">
      <dgm:prSet presAssocID="{3514E4E6-126A-44C3-8B20-4B8C4AF08C45}" presName="parTransOne" presStyleCnt="0"/>
      <dgm:spPr/>
    </dgm:pt>
    <dgm:pt modelId="{1306473F-00E1-4678-AA66-3432E5748B27}" type="pres">
      <dgm:prSet presAssocID="{3514E4E6-126A-44C3-8B20-4B8C4AF08C45}" presName="horzOne" presStyleCnt="0"/>
      <dgm:spPr/>
    </dgm:pt>
    <dgm:pt modelId="{704A7663-5D72-496C-87E8-BB6DE4D68F87}" type="pres">
      <dgm:prSet presAssocID="{24D4F9A1-2035-4B63-9F89-D86BA6AC47B5}" presName="vertTwo" presStyleCnt="0"/>
      <dgm:spPr/>
    </dgm:pt>
    <dgm:pt modelId="{251C1154-A146-4E40-A491-112CB4601587}" type="pres">
      <dgm:prSet presAssocID="{24D4F9A1-2035-4B63-9F89-D86BA6AC47B5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A058AA3-088C-4D54-BFF4-27645FD0D85F}" type="pres">
      <dgm:prSet presAssocID="{24D4F9A1-2035-4B63-9F89-D86BA6AC47B5}" presName="parTransTwo" presStyleCnt="0"/>
      <dgm:spPr/>
    </dgm:pt>
    <dgm:pt modelId="{61526715-81CC-4462-BBEA-A2EE2D422BDE}" type="pres">
      <dgm:prSet presAssocID="{24D4F9A1-2035-4B63-9F89-D86BA6AC47B5}" presName="horzTwo" presStyleCnt="0"/>
      <dgm:spPr/>
    </dgm:pt>
    <dgm:pt modelId="{AF7D30E7-D771-4D7A-A878-7A84A54A7F17}" type="pres">
      <dgm:prSet presAssocID="{EC3C3879-5C25-4673-ADB9-657CAC835E65}" presName="vertThree" presStyleCnt="0"/>
      <dgm:spPr/>
    </dgm:pt>
    <dgm:pt modelId="{C199A4A6-A52C-4C37-A430-598630EA0C3D}" type="pres">
      <dgm:prSet presAssocID="{EC3C3879-5C25-4673-ADB9-657CAC835E65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B860CF8-08A9-40BD-92FE-FD4DFBEE45C0}" type="pres">
      <dgm:prSet presAssocID="{EC3C3879-5C25-4673-ADB9-657CAC835E65}" presName="horzThree" presStyleCnt="0"/>
      <dgm:spPr/>
    </dgm:pt>
    <dgm:pt modelId="{FA533C6B-B40F-49F3-ACD3-C4F55CC1DE91}" type="pres">
      <dgm:prSet presAssocID="{A54901AE-276C-4E41-8CEC-1AB87C1BF095}" presName="sibSpaceThree" presStyleCnt="0"/>
      <dgm:spPr/>
    </dgm:pt>
    <dgm:pt modelId="{E9FF5C8B-DA02-4E21-BFC9-9C00465B4FB3}" type="pres">
      <dgm:prSet presAssocID="{9711B833-BB29-4F43-8BCB-79A782FB7E23}" presName="vertThree" presStyleCnt="0"/>
      <dgm:spPr/>
    </dgm:pt>
    <dgm:pt modelId="{15237504-9DC0-4B7F-97A7-DFD764F83A10}" type="pres">
      <dgm:prSet presAssocID="{9711B833-BB29-4F43-8BCB-79A782FB7E23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0D7A2C6-C9DA-4151-B568-DC1CD7A19293}" type="pres">
      <dgm:prSet presAssocID="{9711B833-BB29-4F43-8BCB-79A782FB7E23}" presName="horzThree" presStyleCnt="0"/>
      <dgm:spPr/>
    </dgm:pt>
    <dgm:pt modelId="{A453CD3F-A225-4E34-8A55-EA0D8949FB7F}" type="pres">
      <dgm:prSet presAssocID="{07D66C72-1363-4350-B768-711F57A83316}" presName="sibSpaceTwo" presStyleCnt="0"/>
      <dgm:spPr/>
    </dgm:pt>
    <dgm:pt modelId="{AED43AD4-EB7F-4B3F-9575-F33AC70E8A41}" type="pres">
      <dgm:prSet presAssocID="{C427C426-FACB-4768-8DEA-A442F9746661}" presName="vertTwo" presStyleCnt="0"/>
      <dgm:spPr/>
    </dgm:pt>
    <dgm:pt modelId="{E2EE3C76-FC3D-4CFF-B19C-281473A05A3D}" type="pres">
      <dgm:prSet presAssocID="{C427C426-FACB-4768-8DEA-A442F9746661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4F2FB2F-1459-4073-81D5-E904CBE3CB29}" type="pres">
      <dgm:prSet presAssocID="{C427C426-FACB-4768-8DEA-A442F9746661}" presName="parTransTwo" presStyleCnt="0"/>
      <dgm:spPr/>
    </dgm:pt>
    <dgm:pt modelId="{33B01DF6-351E-4D2D-A5BC-5CBB792BBB63}" type="pres">
      <dgm:prSet presAssocID="{C427C426-FACB-4768-8DEA-A442F9746661}" presName="horzTwo" presStyleCnt="0"/>
      <dgm:spPr/>
    </dgm:pt>
    <dgm:pt modelId="{45FB87E6-6207-4B36-A2DB-29808937204F}" type="pres">
      <dgm:prSet presAssocID="{60D25B69-15B6-46F4-9578-C538BF182FEA}" presName="vertThree" presStyleCnt="0"/>
      <dgm:spPr/>
    </dgm:pt>
    <dgm:pt modelId="{DC54AF31-B78C-4612-A265-3A5FE07D9411}" type="pres">
      <dgm:prSet presAssocID="{60D25B69-15B6-46F4-9578-C538BF182FEA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2C10692-0035-434C-B31F-54325DAA734C}" type="pres">
      <dgm:prSet presAssocID="{60D25B69-15B6-46F4-9578-C538BF182FEA}" presName="horzThree" presStyleCnt="0"/>
      <dgm:spPr/>
    </dgm:pt>
  </dgm:ptLst>
  <dgm:cxnLst>
    <dgm:cxn modelId="{423B77DA-CDE1-4E1D-AAFD-B1CDDA3CB572}" type="presOf" srcId="{3514E4E6-126A-44C3-8B20-4B8C4AF08C45}" destId="{339E17E9-2877-47F6-93DD-48224D29B480}" srcOrd="0" destOrd="0" presId="urn:microsoft.com/office/officeart/2005/8/layout/hierarchy4"/>
    <dgm:cxn modelId="{55D78F17-F52E-44D9-BFF1-A6E311F93D39}" srcId="{3514E4E6-126A-44C3-8B20-4B8C4AF08C45}" destId="{C427C426-FACB-4768-8DEA-A442F9746661}" srcOrd="1" destOrd="0" parTransId="{AA0B5BC8-A761-4429-B5E9-8239A861E144}" sibTransId="{C3349D7A-B05D-49FD-901C-367CC12E7C3A}"/>
    <dgm:cxn modelId="{9196010E-C5FA-4FAE-B738-86E7B2DA30AC}" type="presOf" srcId="{60D25B69-15B6-46F4-9578-C538BF182FEA}" destId="{DC54AF31-B78C-4612-A265-3A5FE07D9411}" srcOrd="0" destOrd="0" presId="urn:microsoft.com/office/officeart/2005/8/layout/hierarchy4"/>
    <dgm:cxn modelId="{45EAD168-87F5-45CD-BBFD-F9CE7EF6F9ED}" srcId="{24D4F9A1-2035-4B63-9F89-D86BA6AC47B5}" destId="{EC3C3879-5C25-4673-ADB9-657CAC835E65}" srcOrd="0" destOrd="0" parTransId="{B0F13A3E-9792-4BFE-8EFD-673066A2E347}" sibTransId="{A54901AE-276C-4E41-8CEC-1AB87C1BF095}"/>
    <dgm:cxn modelId="{5397736E-43A1-4E61-99B6-218A56188EC1}" type="presOf" srcId="{24D4F9A1-2035-4B63-9F89-D86BA6AC47B5}" destId="{251C1154-A146-4E40-A491-112CB4601587}" srcOrd="0" destOrd="0" presId="urn:microsoft.com/office/officeart/2005/8/layout/hierarchy4"/>
    <dgm:cxn modelId="{077E8793-E7F0-4746-A335-FF6232A6B709}" srcId="{24D4F9A1-2035-4B63-9F89-D86BA6AC47B5}" destId="{9711B833-BB29-4F43-8BCB-79A782FB7E23}" srcOrd="1" destOrd="0" parTransId="{661CD2A5-3F11-4E72-9AAF-57571ED89477}" sibTransId="{755AA4E7-F04F-493F-A1EE-4C3732642578}"/>
    <dgm:cxn modelId="{C236E936-0D1F-4D09-B22A-8FB4467A463C}" srcId="{3514E4E6-126A-44C3-8B20-4B8C4AF08C45}" destId="{24D4F9A1-2035-4B63-9F89-D86BA6AC47B5}" srcOrd="0" destOrd="0" parTransId="{1E02E5A2-EDB5-4C7B-BC4F-2B5CF65724C2}" sibTransId="{07D66C72-1363-4350-B768-711F57A83316}"/>
    <dgm:cxn modelId="{96F22D22-F11A-4F55-8668-9A535D245D3C}" srcId="{E8286E51-1150-445A-A1C3-1B01574AD777}" destId="{3514E4E6-126A-44C3-8B20-4B8C4AF08C45}" srcOrd="0" destOrd="0" parTransId="{4E773352-804C-4295-932C-D5A291DC0315}" sibTransId="{6736758B-24B8-4027-B535-FDE4464132FE}"/>
    <dgm:cxn modelId="{6211A1BD-6AE3-4189-9058-94AF51EEDA66}" type="presOf" srcId="{EC3C3879-5C25-4673-ADB9-657CAC835E65}" destId="{C199A4A6-A52C-4C37-A430-598630EA0C3D}" srcOrd="0" destOrd="0" presId="urn:microsoft.com/office/officeart/2005/8/layout/hierarchy4"/>
    <dgm:cxn modelId="{C963B0C3-90AA-4CD9-89AA-6169AA956CBA}" type="presOf" srcId="{C427C426-FACB-4768-8DEA-A442F9746661}" destId="{E2EE3C76-FC3D-4CFF-B19C-281473A05A3D}" srcOrd="0" destOrd="0" presId="urn:microsoft.com/office/officeart/2005/8/layout/hierarchy4"/>
    <dgm:cxn modelId="{79C2BE4E-33C3-4402-89F6-84A226D8EBA5}" srcId="{C427C426-FACB-4768-8DEA-A442F9746661}" destId="{60D25B69-15B6-46F4-9578-C538BF182FEA}" srcOrd="0" destOrd="0" parTransId="{97DD0FF7-7525-4113-ADC8-2C1833F5C473}" sibTransId="{37F8FAB3-76F2-4450-8BB7-63BB08DB95FF}"/>
    <dgm:cxn modelId="{5E98DB28-8CA6-45D8-A04F-010807452238}" type="presOf" srcId="{E8286E51-1150-445A-A1C3-1B01574AD777}" destId="{78DAE840-BBED-4C42-B2D0-7422DB1BD01C}" srcOrd="0" destOrd="0" presId="urn:microsoft.com/office/officeart/2005/8/layout/hierarchy4"/>
    <dgm:cxn modelId="{724B57FF-EEF3-49C4-B5AA-1F6CE33B25C0}" type="presOf" srcId="{9711B833-BB29-4F43-8BCB-79A782FB7E23}" destId="{15237504-9DC0-4B7F-97A7-DFD764F83A10}" srcOrd="0" destOrd="0" presId="urn:microsoft.com/office/officeart/2005/8/layout/hierarchy4"/>
    <dgm:cxn modelId="{6652E672-B6C3-4DB3-8D6C-5FA8DE9C49BC}" type="presParOf" srcId="{78DAE840-BBED-4C42-B2D0-7422DB1BD01C}" destId="{FEDC011C-114A-4275-BEBC-FC337D47EB71}" srcOrd="0" destOrd="0" presId="urn:microsoft.com/office/officeart/2005/8/layout/hierarchy4"/>
    <dgm:cxn modelId="{C457D7BE-D549-44E1-97A8-251E6C7C9BE8}" type="presParOf" srcId="{FEDC011C-114A-4275-BEBC-FC337D47EB71}" destId="{339E17E9-2877-47F6-93DD-48224D29B480}" srcOrd="0" destOrd="0" presId="urn:microsoft.com/office/officeart/2005/8/layout/hierarchy4"/>
    <dgm:cxn modelId="{6ED893EB-959E-40E6-A2D6-E1845649D6BE}" type="presParOf" srcId="{FEDC011C-114A-4275-BEBC-FC337D47EB71}" destId="{8719586C-EC3E-40E0-888C-8BC5A008B951}" srcOrd="1" destOrd="0" presId="urn:microsoft.com/office/officeart/2005/8/layout/hierarchy4"/>
    <dgm:cxn modelId="{B10720ED-0E88-431F-BEAB-BBADE18BA2EB}" type="presParOf" srcId="{FEDC011C-114A-4275-BEBC-FC337D47EB71}" destId="{1306473F-00E1-4678-AA66-3432E5748B27}" srcOrd="2" destOrd="0" presId="urn:microsoft.com/office/officeart/2005/8/layout/hierarchy4"/>
    <dgm:cxn modelId="{856801DE-C4EE-44BC-A538-F99EBCF81AE9}" type="presParOf" srcId="{1306473F-00E1-4678-AA66-3432E5748B27}" destId="{704A7663-5D72-496C-87E8-BB6DE4D68F87}" srcOrd="0" destOrd="0" presId="urn:microsoft.com/office/officeart/2005/8/layout/hierarchy4"/>
    <dgm:cxn modelId="{A0DD1CDA-324C-4448-9AC3-DF77B65C8C78}" type="presParOf" srcId="{704A7663-5D72-496C-87E8-BB6DE4D68F87}" destId="{251C1154-A146-4E40-A491-112CB4601587}" srcOrd="0" destOrd="0" presId="urn:microsoft.com/office/officeart/2005/8/layout/hierarchy4"/>
    <dgm:cxn modelId="{08980467-3BA8-4745-9FA2-173845E474ED}" type="presParOf" srcId="{704A7663-5D72-496C-87E8-BB6DE4D68F87}" destId="{7A058AA3-088C-4D54-BFF4-27645FD0D85F}" srcOrd="1" destOrd="0" presId="urn:microsoft.com/office/officeart/2005/8/layout/hierarchy4"/>
    <dgm:cxn modelId="{25EDCF8A-A4E2-4E44-8421-6F842815BB60}" type="presParOf" srcId="{704A7663-5D72-496C-87E8-BB6DE4D68F87}" destId="{61526715-81CC-4462-BBEA-A2EE2D422BDE}" srcOrd="2" destOrd="0" presId="urn:microsoft.com/office/officeart/2005/8/layout/hierarchy4"/>
    <dgm:cxn modelId="{D8A94D0E-5120-4681-9BCF-720F2A090204}" type="presParOf" srcId="{61526715-81CC-4462-BBEA-A2EE2D422BDE}" destId="{AF7D30E7-D771-4D7A-A878-7A84A54A7F17}" srcOrd="0" destOrd="0" presId="urn:microsoft.com/office/officeart/2005/8/layout/hierarchy4"/>
    <dgm:cxn modelId="{EA195AF2-4E9A-4241-822A-DB3D7A67CD55}" type="presParOf" srcId="{AF7D30E7-D771-4D7A-A878-7A84A54A7F17}" destId="{C199A4A6-A52C-4C37-A430-598630EA0C3D}" srcOrd="0" destOrd="0" presId="urn:microsoft.com/office/officeart/2005/8/layout/hierarchy4"/>
    <dgm:cxn modelId="{B0A99E17-FB5F-4923-81B1-E7AFC60DDDB5}" type="presParOf" srcId="{AF7D30E7-D771-4D7A-A878-7A84A54A7F17}" destId="{CB860CF8-08A9-40BD-92FE-FD4DFBEE45C0}" srcOrd="1" destOrd="0" presId="urn:microsoft.com/office/officeart/2005/8/layout/hierarchy4"/>
    <dgm:cxn modelId="{8046550C-B622-49D9-A7B1-84B191AB793A}" type="presParOf" srcId="{61526715-81CC-4462-BBEA-A2EE2D422BDE}" destId="{FA533C6B-B40F-49F3-ACD3-C4F55CC1DE91}" srcOrd="1" destOrd="0" presId="urn:microsoft.com/office/officeart/2005/8/layout/hierarchy4"/>
    <dgm:cxn modelId="{1D04C351-9700-4B6D-8A7B-1A65467E8066}" type="presParOf" srcId="{61526715-81CC-4462-BBEA-A2EE2D422BDE}" destId="{E9FF5C8B-DA02-4E21-BFC9-9C00465B4FB3}" srcOrd="2" destOrd="0" presId="urn:microsoft.com/office/officeart/2005/8/layout/hierarchy4"/>
    <dgm:cxn modelId="{07237939-844F-4867-9182-7F830DC7765E}" type="presParOf" srcId="{E9FF5C8B-DA02-4E21-BFC9-9C00465B4FB3}" destId="{15237504-9DC0-4B7F-97A7-DFD764F83A10}" srcOrd="0" destOrd="0" presId="urn:microsoft.com/office/officeart/2005/8/layout/hierarchy4"/>
    <dgm:cxn modelId="{C177735E-4351-46C7-9EFA-2DCCB4D6F819}" type="presParOf" srcId="{E9FF5C8B-DA02-4E21-BFC9-9C00465B4FB3}" destId="{E0D7A2C6-C9DA-4151-B568-DC1CD7A19293}" srcOrd="1" destOrd="0" presId="urn:microsoft.com/office/officeart/2005/8/layout/hierarchy4"/>
    <dgm:cxn modelId="{BDD69784-8A05-4321-B087-4BF03DC97CEC}" type="presParOf" srcId="{1306473F-00E1-4678-AA66-3432E5748B27}" destId="{A453CD3F-A225-4E34-8A55-EA0D8949FB7F}" srcOrd="1" destOrd="0" presId="urn:microsoft.com/office/officeart/2005/8/layout/hierarchy4"/>
    <dgm:cxn modelId="{926BC3FE-CA6D-4F27-82EA-22A6E5FB1007}" type="presParOf" srcId="{1306473F-00E1-4678-AA66-3432E5748B27}" destId="{AED43AD4-EB7F-4B3F-9575-F33AC70E8A41}" srcOrd="2" destOrd="0" presId="urn:microsoft.com/office/officeart/2005/8/layout/hierarchy4"/>
    <dgm:cxn modelId="{0EC34D0F-C445-4DB0-9D45-730BA620AD56}" type="presParOf" srcId="{AED43AD4-EB7F-4B3F-9575-F33AC70E8A41}" destId="{E2EE3C76-FC3D-4CFF-B19C-281473A05A3D}" srcOrd="0" destOrd="0" presId="urn:microsoft.com/office/officeart/2005/8/layout/hierarchy4"/>
    <dgm:cxn modelId="{55B56A75-36A5-4E17-AE29-9A16D07200F5}" type="presParOf" srcId="{AED43AD4-EB7F-4B3F-9575-F33AC70E8A41}" destId="{A4F2FB2F-1459-4073-81D5-E904CBE3CB29}" srcOrd="1" destOrd="0" presId="urn:microsoft.com/office/officeart/2005/8/layout/hierarchy4"/>
    <dgm:cxn modelId="{49474E6E-C824-44B1-86F9-B8E6BEDEF135}" type="presParOf" srcId="{AED43AD4-EB7F-4B3F-9575-F33AC70E8A41}" destId="{33B01DF6-351E-4D2D-A5BC-5CBB792BBB63}" srcOrd="2" destOrd="0" presId="urn:microsoft.com/office/officeart/2005/8/layout/hierarchy4"/>
    <dgm:cxn modelId="{ADF8BCB4-47F1-4731-B644-2F39899CC204}" type="presParOf" srcId="{33B01DF6-351E-4D2D-A5BC-5CBB792BBB63}" destId="{45FB87E6-6207-4B36-A2DB-29808937204F}" srcOrd="0" destOrd="0" presId="urn:microsoft.com/office/officeart/2005/8/layout/hierarchy4"/>
    <dgm:cxn modelId="{55E88B15-185F-417F-B6B7-1F329CF2C78F}" type="presParOf" srcId="{45FB87E6-6207-4B36-A2DB-29808937204F}" destId="{DC54AF31-B78C-4612-A265-3A5FE07D9411}" srcOrd="0" destOrd="0" presId="urn:microsoft.com/office/officeart/2005/8/layout/hierarchy4"/>
    <dgm:cxn modelId="{D87822EB-4906-4F46-9D53-36A10C217194}" type="presParOf" srcId="{45FB87E6-6207-4B36-A2DB-29808937204F}" destId="{52C10692-0035-434C-B31F-54325DAA734C}" srcOrd="1" destOrd="0" presId="urn:microsoft.com/office/officeart/2005/8/layout/hierarchy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BD6FA7-1FE3-4267-8819-8E3A9D83BC89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20C1813D-7C44-4B5D-A038-2CC72659238E}">
      <dgm:prSet phldrT="[Texto]"/>
      <dgm:spPr>
        <a:solidFill>
          <a:srgbClr val="00B0F0"/>
        </a:solidFill>
      </dgm:spPr>
      <dgm:t>
        <a:bodyPr/>
        <a:lstStyle/>
        <a:p>
          <a:r>
            <a:rPr lang="pt-BR" dirty="0" smtClean="0"/>
            <a:t>Pródromos </a:t>
          </a:r>
          <a:endParaRPr lang="pt-BR" dirty="0"/>
        </a:p>
      </dgm:t>
    </dgm:pt>
    <dgm:pt modelId="{4575A0A5-5104-4886-A00C-5693FE6141A8}" type="parTrans" cxnId="{C2C0E910-C0D1-4A0C-BE6C-4B8842214354}">
      <dgm:prSet/>
      <dgm:spPr/>
      <dgm:t>
        <a:bodyPr/>
        <a:lstStyle/>
        <a:p>
          <a:endParaRPr lang="pt-BR"/>
        </a:p>
      </dgm:t>
    </dgm:pt>
    <dgm:pt modelId="{B15CC12A-104B-4E8A-8075-0BC5AE45204C}" type="sibTrans" cxnId="{C2C0E910-C0D1-4A0C-BE6C-4B8842214354}">
      <dgm:prSet/>
      <dgm:spPr/>
      <dgm:t>
        <a:bodyPr/>
        <a:lstStyle/>
        <a:p>
          <a:endParaRPr lang="pt-BR"/>
        </a:p>
      </dgm:t>
    </dgm:pt>
    <dgm:pt modelId="{A3C178C7-11C9-4E7A-ACAA-B7A31C9F767B}">
      <dgm:prSet phldrT="[Texto]"/>
      <dgm:spPr>
        <a:solidFill>
          <a:srgbClr val="FF3399"/>
        </a:solidFill>
      </dgm:spPr>
      <dgm:t>
        <a:bodyPr/>
        <a:lstStyle/>
        <a:p>
          <a:r>
            <a:rPr lang="pt-BR" dirty="0" smtClean="0"/>
            <a:t>Pré - escolar</a:t>
          </a:r>
          <a:endParaRPr lang="pt-BR" dirty="0"/>
        </a:p>
      </dgm:t>
    </dgm:pt>
    <dgm:pt modelId="{FBF22935-66F7-4680-9864-FC1344CC0674}" type="parTrans" cxnId="{F81C8DCE-E392-454C-A398-65F0C6103A76}">
      <dgm:prSet/>
      <dgm:spPr/>
      <dgm:t>
        <a:bodyPr/>
        <a:lstStyle/>
        <a:p>
          <a:endParaRPr lang="pt-BR"/>
        </a:p>
      </dgm:t>
    </dgm:pt>
    <dgm:pt modelId="{F374B6ED-8927-4EF1-A14B-576B121EC5B2}" type="sibTrans" cxnId="{F81C8DCE-E392-454C-A398-65F0C6103A76}">
      <dgm:prSet/>
      <dgm:spPr/>
      <dgm:t>
        <a:bodyPr/>
        <a:lstStyle/>
        <a:p>
          <a:endParaRPr lang="pt-BR"/>
        </a:p>
      </dgm:t>
    </dgm:pt>
    <dgm:pt modelId="{D5F18971-5A25-4FDE-AA43-033658AFEA00}">
      <dgm:prSet phldrT="[Texto]"/>
      <dgm:spPr>
        <a:solidFill>
          <a:srgbClr val="FF3399"/>
        </a:solidFill>
      </dgm:spPr>
      <dgm:t>
        <a:bodyPr/>
        <a:lstStyle/>
        <a:p>
          <a:r>
            <a:rPr lang="pt-BR" dirty="0" smtClean="0"/>
            <a:t>Não apresentam </a:t>
          </a:r>
          <a:endParaRPr lang="pt-BR" dirty="0"/>
        </a:p>
      </dgm:t>
    </dgm:pt>
    <dgm:pt modelId="{D5AC8149-4C84-4120-9DA7-A81792D03C5F}" type="parTrans" cxnId="{71EA94CF-8276-4AC1-B6EC-ADAF66C2B999}">
      <dgm:prSet/>
      <dgm:spPr/>
      <dgm:t>
        <a:bodyPr/>
        <a:lstStyle/>
        <a:p>
          <a:endParaRPr lang="pt-BR"/>
        </a:p>
      </dgm:t>
    </dgm:pt>
    <dgm:pt modelId="{F1F45138-411E-4A37-861D-DE5B6AC9C70F}" type="sibTrans" cxnId="{71EA94CF-8276-4AC1-B6EC-ADAF66C2B999}">
      <dgm:prSet/>
      <dgm:spPr/>
      <dgm:t>
        <a:bodyPr/>
        <a:lstStyle/>
        <a:p>
          <a:endParaRPr lang="pt-BR"/>
        </a:p>
      </dgm:t>
    </dgm:pt>
    <dgm:pt modelId="{B5DE8ADA-3943-47AB-9613-6F4EE43B7C96}">
      <dgm:prSet phldrT="[Texto]"/>
      <dgm:spPr>
        <a:solidFill>
          <a:srgbClr val="FF3399"/>
        </a:solidFill>
      </dgm:spPr>
      <dgm:t>
        <a:bodyPr/>
        <a:lstStyle/>
        <a:p>
          <a:r>
            <a:rPr lang="pt-BR" dirty="0" smtClean="0"/>
            <a:t>Manifestações cutâneas primeiro</a:t>
          </a:r>
          <a:endParaRPr lang="pt-BR" dirty="0"/>
        </a:p>
      </dgm:t>
    </dgm:pt>
    <dgm:pt modelId="{76F242C5-A9E5-4BF6-ABD5-CABFDCEE96D8}" type="parTrans" cxnId="{EBADA115-6856-4A85-9BB6-0F75A9DC4C9D}">
      <dgm:prSet/>
      <dgm:spPr/>
      <dgm:t>
        <a:bodyPr/>
        <a:lstStyle/>
        <a:p>
          <a:endParaRPr lang="pt-BR"/>
        </a:p>
      </dgm:t>
    </dgm:pt>
    <dgm:pt modelId="{E4A40399-1E46-4F87-9ECE-DA7600B6D0E8}" type="sibTrans" cxnId="{EBADA115-6856-4A85-9BB6-0F75A9DC4C9D}">
      <dgm:prSet/>
      <dgm:spPr/>
      <dgm:t>
        <a:bodyPr/>
        <a:lstStyle/>
        <a:p>
          <a:endParaRPr lang="pt-BR"/>
        </a:p>
      </dgm:t>
    </dgm:pt>
    <dgm:pt modelId="{F170B216-8774-4085-9A83-C85EFC631DF0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Escolar / Adultos</a:t>
          </a:r>
          <a:endParaRPr lang="pt-BR" dirty="0"/>
        </a:p>
      </dgm:t>
    </dgm:pt>
    <dgm:pt modelId="{9B4C6D50-F325-4D6C-8FFA-970206C51806}" type="parTrans" cxnId="{66702D50-5786-4498-8331-27A0BC4332F8}">
      <dgm:prSet/>
      <dgm:spPr/>
      <dgm:t>
        <a:bodyPr/>
        <a:lstStyle/>
        <a:p>
          <a:endParaRPr lang="pt-BR"/>
        </a:p>
      </dgm:t>
    </dgm:pt>
    <dgm:pt modelId="{FD2D43C5-0227-4249-8928-289457678D58}" type="sibTrans" cxnId="{66702D50-5786-4498-8331-27A0BC4332F8}">
      <dgm:prSet/>
      <dgm:spPr/>
      <dgm:t>
        <a:bodyPr/>
        <a:lstStyle/>
        <a:p>
          <a:endParaRPr lang="pt-BR"/>
        </a:p>
      </dgm:t>
    </dgm:pt>
    <dgm:pt modelId="{617A8B6B-3322-4608-BB8E-6501A6FC7224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1-2 dias antes do </a:t>
          </a:r>
          <a:r>
            <a:rPr lang="pt-BR" dirty="0" err="1" smtClean="0"/>
            <a:t>exantema</a:t>
          </a:r>
          <a:endParaRPr lang="pt-BR" dirty="0"/>
        </a:p>
      </dgm:t>
    </dgm:pt>
    <dgm:pt modelId="{EDADC650-3004-477D-AC8D-ED3A43EBCD25}" type="parTrans" cxnId="{123A3405-1F99-47AB-9F5C-454EBC69C724}">
      <dgm:prSet/>
      <dgm:spPr/>
      <dgm:t>
        <a:bodyPr/>
        <a:lstStyle/>
        <a:p>
          <a:endParaRPr lang="pt-BR"/>
        </a:p>
      </dgm:t>
    </dgm:pt>
    <dgm:pt modelId="{FE4B7A6D-489B-4C33-A2FE-6F53FF7A619A}" type="sibTrans" cxnId="{123A3405-1F99-47AB-9F5C-454EBC69C724}">
      <dgm:prSet/>
      <dgm:spPr/>
      <dgm:t>
        <a:bodyPr/>
        <a:lstStyle/>
        <a:p>
          <a:endParaRPr lang="pt-BR"/>
        </a:p>
      </dgm:t>
    </dgm:pt>
    <dgm:pt modelId="{6B42E576-191D-40F4-9D11-51469CE14CAE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Inespecíficos</a:t>
          </a:r>
          <a:endParaRPr lang="pt-BR" dirty="0"/>
        </a:p>
      </dgm:t>
    </dgm:pt>
    <dgm:pt modelId="{44E6591D-5B10-423F-B503-86AD386FECD9}" type="parTrans" cxnId="{D06C5CF7-5659-416E-9F47-0FA20E3559C5}">
      <dgm:prSet/>
      <dgm:spPr/>
      <dgm:t>
        <a:bodyPr/>
        <a:lstStyle/>
        <a:p>
          <a:endParaRPr lang="pt-BR"/>
        </a:p>
      </dgm:t>
    </dgm:pt>
    <dgm:pt modelId="{E8D56035-1E22-4297-A5A5-AC671184C3CF}" type="sibTrans" cxnId="{D06C5CF7-5659-416E-9F47-0FA20E3559C5}">
      <dgm:prSet/>
      <dgm:spPr/>
      <dgm:t>
        <a:bodyPr/>
        <a:lstStyle/>
        <a:p>
          <a:endParaRPr lang="pt-BR"/>
        </a:p>
      </dgm:t>
    </dgm:pt>
    <dgm:pt modelId="{56DC6D63-858F-4EC1-B145-36E3FF227260}" type="pres">
      <dgm:prSet presAssocID="{E8BD6FA7-1FE3-4267-8819-8E3A9D83BC8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B09F877-1CF9-40AF-854E-3B81A654B0B7}" type="pres">
      <dgm:prSet presAssocID="{20C1813D-7C44-4B5D-A038-2CC72659238E}" presName="root1" presStyleCnt="0"/>
      <dgm:spPr/>
    </dgm:pt>
    <dgm:pt modelId="{FE3C5A96-7836-42A7-A7DA-B9A769AFBCF7}" type="pres">
      <dgm:prSet presAssocID="{20C1813D-7C44-4B5D-A038-2CC72659238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3B373F5-33A3-41F3-AABF-E2FC0AD9BA7B}" type="pres">
      <dgm:prSet presAssocID="{20C1813D-7C44-4B5D-A038-2CC72659238E}" presName="level2hierChild" presStyleCnt="0"/>
      <dgm:spPr/>
    </dgm:pt>
    <dgm:pt modelId="{F89EA299-F7F1-48B9-AF20-93FEFF675226}" type="pres">
      <dgm:prSet presAssocID="{FBF22935-66F7-4680-9864-FC1344CC0674}" presName="conn2-1" presStyleLbl="parChTrans1D2" presStyleIdx="0" presStyleCnt="2"/>
      <dgm:spPr/>
      <dgm:t>
        <a:bodyPr/>
        <a:lstStyle/>
        <a:p>
          <a:endParaRPr lang="pt-BR"/>
        </a:p>
      </dgm:t>
    </dgm:pt>
    <dgm:pt modelId="{9F45B746-6E19-4A55-8F2B-0A6EE9FCB45A}" type="pres">
      <dgm:prSet presAssocID="{FBF22935-66F7-4680-9864-FC1344CC0674}" presName="connTx" presStyleLbl="parChTrans1D2" presStyleIdx="0" presStyleCnt="2"/>
      <dgm:spPr/>
      <dgm:t>
        <a:bodyPr/>
        <a:lstStyle/>
        <a:p>
          <a:endParaRPr lang="pt-BR"/>
        </a:p>
      </dgm:t>
    </dgm:pt>
    <dgm:pt modelId="{D8400E3C-657A-48DA-9931-88148A5F5B91}" type="pres">
      <dgm:prSet presAssocID="{A3C178C7-11C9-4E7A-ACAA-B7A31C9F767B}" presName="root2" presStyleCnt="0"/>
      <dgm:spPr/>
    </dgm:pt>
    <dgm:pt modelId="{1E6C2637-B2AC-4A63-8F1E-18F6A40F5F7C}" type="pres">
      <dgm:prSet presAssocID="{A3C178C7-11C9-4E7A-ACAA-B7A31C9F767B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5408459-9970-451D-935D-517707B16E78}" type="pres">
      <dgm:prSet presAssocID="{A3C178C7-11C9-4E7A-ACAA-B7A31C9F767B}" presName="level3hierChild" presStyleCnt="0"/>
      <dgm:spPr/>
    </dgm:pt>
    <dgm:pt modelId="{C0ADED00-F844-4D44-86AD-5AFF44940B0C}" type="pres">
      <dgm:prSet presAssocID="{D5AC8149-4C84-4120-9DA7-A81792D03C5F}" presName="conn2-1" presStyleLbl="parChTrans1D3" presStyleIdx="0" presStyleCnt="4"/>
      <dgm:spPr/>
      <dgm:t>
        <a:bodyPr/>
        <a:lstStyle/>
        <a:p>
          <a:endParaRPr lang="pt-BR"/>
        </a:p>
      </dgm:t>
    </dgm:pt>
    <dgm:pt modelId="{698D22C8-DEE8-4045-B82C-B234E03AA9F3}" type="pres">
      <dgm:prSet presAssocID="{D5AC8149-4C84-4120-9DA7-A81792D03C5F}" presName="connTx" presStyleLbl="parChTrans1D3" presStyleIdx="0" presStyleCnt="4"/>
      <dgm:spPr/>
      <dgm:t>
        <a:bodyPr/>
        <a:lstStyle/>
        <a:p>
          <a:endParaRPr lang="pt-BR"/>
        </a:p>
      </dgm:t>
    </dgm:pt>
    <dgm:pt modelId="{1F6D13CD-A3D5-4B90-8008-3BBEB92EBB10}" type="pres">
      <dgm:prSet presAssocID="{D5F18971-5A25-4FDE-AA43-033658AFEA00}" presName="root2" presStyleCnt="0"/>
      <dgm:spPr/>
    </dgm:pt>
    <dgm:pt modelId="{7CE27295-CB31-43F0-84C7-B57C285BB175}" type="pres">
      <dgm:prSet presAssocID="{D5F18971-5A25-4FDE-AA43-033658AFEA00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2E0A208-E5E4-4AE3-8854-E3D17228E22C}" type="pres">
      <dgm:prSet presAssocID="{D5F18971-5A25-4FDE-AA43-033658AFEA00}" presName="level3hierChild" presStyleCnt="0"/>
      <dgm:spPr/>
    </dgm:pt>
    <dgm:pt modelId="{E7E95E29-6D95-477C-944F-0640F205CAE1}" type="pres">
      <dgm:prSet presAssocID="{76F242C5-A9E5-4BF6-ABD5-CABFDCEE96D8}" presName="conn2-1" presStyleLbl="parChTrans1D3" presStyleIdx="1" presStyleCnt="4"/>
      <dgm:spPr/>
      <dgm:t>
        <a:bodyPr/>
        <a:lstStyle/>
        <a:p>
          <a:endParaRPr lang="pt-BR"/>
        </a:p>
      </dgm:t>
    </dgm:pt>
    <dgm:pt modelId="{CEEA1DE1-7451-4CB4-8E5F-36010F44F090}" type="pres">
      <dgm:prSet presAssocID="{76F242C5-A9E5-4BF6-ABD5-CABFDCEE96D8}" presName="connTx" presStyleLbl="parChTrans1D3" presStyleIdx="1" presStyleCnt="4"/>
      <dgm:spPr/>
      <dgm:t>
        <a:bodyPr/>
        <a:lstStyle/>
        <a:p>
          <a:endParaRPr lang="pt-BR"/>
        </a:p>
      </dgm:t>
    </dgm:pt>
    <dgm:pt modelId="{C555E600-B567-45F2-98A4-A0FE32F27654}" type="pres">
      <dgm:prSet presAssocID="{B5DE8ADA-3943-47AB-9613-6F4EE43B7C96}" presName="root2" presStyleCnt="0"/>
      <dgm:spPr/>
    </dgm:pt>
    <dgm:pt modelId="{96626E8C-F834-48BF-8101-1099872C31A0}" type="pres">
      <dgm:prSet presAssocID="{B5DE8ADA-3943-47AB-9613-6F4EE43B7C96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AA8A53F-5B67-4385-934C-B17977ECE281}" type="pres">
      <dgm:prSet presAssocID="{B5DE8ADA-3943-47AB-9613-6F4EE43B7C96}" presName="level3hierChild" presStyleCnt="0"/>
      <dgm:spPr/>
    </dgm:pt>
    <dgm:pt modelId="{E8224EE7-8726-4BA2-8174-C32977FA41CF}" type="pres">
      <dgm:prSet presAssocID="{9B4C6D50-F325-4D6C-8FFA-970206C51806}" presName="conn2-1" presStyleLbl="parChTrans1D2" presStyleIdx="1" presStyleCnt="2"/>
      <dgm:spPr/>
      <dgm:t>
        <a:bodyPr/>
        <a:lstStyle/>
        <a:p>
          <a:endParaRPr lang="pt-BR"/>
        </a:p>
      </dgm:t>
    </dgm:pt>
    <dgm:pt modelId="{EBBE7891-5E9A-464C-B747-D104FCA47829}" type="pres">
      <dgm:prSet presAssocID="{9B4C6D50-F325-4D6C-8FFA-970206C51806}" presName="connTx" presStyleLbl="parChTrans1D2" presStyleIdx="1" presStyleCnt="2"/>
      <dgm:spPr/>
      <dgm:t>
        <a:bodyPr/>
        <a:lstStyle/>
        <a:p>
          <a:endParaRPr lang="pt-BR"/>
        </a:p>
      </dgm:t>
    </dgm:pt>
    <dgm:pt modelId="{8F61289A-D438-480A-B194-383AFF716B66}" type="pres">
      <dgm:prSet presAssocID="{F170B216-8774-4085-9A83-C85EFC631DF0}" presName="root2" presStyleCnt="0"/>
      <dgm:spPr/>
    </dgm:pt>
    <dgm:pt modelId="{039DD9BB-7528-48A2-A49B-7513679298CE}" type="pres">
      <dgm:prSet presAssocID="{F170B216-8774-4085-9A83-C85EFC631DF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D4F4F89-DCB0-43F2-A844-28F33E56727D}" type="pres">
      <dgm:prSet presAssocID="{F170B216-8774-4085-9A83-C85EFC631DF0}" presName="level3hierChild" presStyleCnt="0"/>
      <dgm:spPr/>
    </dgm:pt>
    <dgm:pt modelId="{92DF663D-A805-4143-93F2-9DA1AF46A61C}" type="pres">
      <dgm:prSet presAssocID="{EDADC650-3004-477D-AC8D-ED3A43EBCD25}" presName="conn2-1" presStyleLbl="parChTrans1D3" presStyleIdx="2" presStyleCnt="4"/>
      <dgm:spPr/>
      <dgm:t>
        <a:bodyPr/>
        <a:lstStyle/>
        <a:p>
          <a:endParaRPr lang="pt-BR"/>
        </a:p>
      </dgm:t>
    </dgm:pt>
    <dgm:pt modelId="{3F1F7596-5932-4911-8C34-78D92D23300B}" type="pres">
      <dgm:prSet presAssocID="{EDADC650-3004-477D-AC8D-ED3A43EBCD25}" presName="connTx" presStyleLbl="parChTrans1D3" presStyleIdx="2" presStyleCnt="4"/>
      <dgm:spPr/>
      <dgm:t>
        <a:bodyPr/>
        <a:lstStyle/>
        <a:p>
          <a:endParaRPr lang="pt-BR"/>
        </a:p>
      </dgm:t>
    </dgm:pt>
    <dgm:pt modelId="{24E3272F-6119-4BED-B82C-B7E18471A93D}" type="pres">
      <dgm:prSet presAssocID="{617A8B6B-3322-4608-BB8E-6501A6FC7224}" presName="root2" presStyleCnt="0"/>
      <dgm:spPr/>
    </dgm:pt>
    <dgm:pt modelId="{82C5F29C-1EC2-4B7A-9E46-B0FA3F77610F}" type="pres">
      <dgm:prSet presAssocID="{617A8B6B-3322-4608-BB8E-6501A6FC7224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CB2EA24-E6BF-4728-9FAA-1F72184B0ACE}" type="pres">
      <dgm:prSet presAssocID="{617A8B6B-3322-4608-BB8E-6501A6FC7224}" presName="level3hierChild" presStyleCnt="0"/>
      <dgm:spPr/>
    </dgm:pt>
    <dgm:pt modelId="{9BC3DE06-F9AB-485F-B295-EC378E3DED77}" type="pres">
      <dgm:prSet presAssocID="{44E6591D-5B10-423F-B503-86AD386FECD9}" presName="conn2-1" presStyleLbl="parChTrans1D3" presStyleIdx="3" presStyleCnt="4"/>
      <dgm:spPr/>
      <dgm:t>
        <a:bodyPr/>
        <a:lstStyle/>
        <a:p>
          <a:endParaRPr lang="pt-BR"/>
        </a:p>
      </dgm:t>
    </dgm:pt>
    <dgm:pt modelId="{823DC849-33DA-4BDC-B0DE-675EBCBD0106}" type="pres">
      <dgm:prSet presAssocID="{44E6591D-5B10-423F-B503-86AD386FECD9}" presName="connTx" presStyleLbl="parChTrans1D3" presStyleIdx="3" presStyleCnt="4"/>
      <dgm:spPr/>
      <dgm:t>
        <a:bodyPr/>
        <a:lstStyle/>
        <a:p>
          <a:endParaRPr lang="pt-BR"/>
        </a:p>
      </dgm:t>
    </dgm:pt>
    <dgm:pt modelId="{E24AA3F7-A2D0-4C2E-8DB8-1D75D1835A51}" type="pres">
      <dgm:prSet presAssocID="{6B42E576-191D-40F4-9D11-51469CE14CAE}" presName="root2" presStyleCnt="0"/>
      <dgm:spPr/>
    </dgm:pt>
    <dgm:pt modelId="{EDB1484D-5126-425C-AD1E-AFA0FA750F86}" type="pres">
      <dgm:prSet presAssocID="{6B42E576-191D-40F4-9D11-51469CE14CAE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299F415-E37E-43B3-AE61-642CF919EACF}" type="pres">
      <dgm:prSet presAssocID="{6B42E576-191D-40F4-9D11-51469CE14CAE}" presName="level3hierChild" presStyleCnt="0"/>
      <dgm:spPr/>
    </dgm:pt>
  </dgm:ptLst>
  <dgm:cxnLst>
    <dgm:cxn modelId="{06088ACA-77F7-42CA-A478-41B2C38C7E27}" type="presOf" srcId="{6B42E576-191D-40F4-9D11-51469CE14CAE}" destId="{EDB1484D-5126-425C-AD1E-AFA0FA750F86}" srcOrd="0" destOrd="0" presId="urn:microsoft.com/office/officeart/2005/8/layout/hierarchy2"/>
    <dgm:cxn modelId="{7C01D4E2-113F-46AF-A03C-E9E5FEAEDE75}" type="presOf" srcId="{FBF22935-66F7-4680-9864-FC1344CC0674}" destId="{F89EA299-F7F1-48B9-AF20-93FEFF675226}" srcOrd="0" destOrd="0" presId="urn:microsoft.com/office/officeart/2005/8/layout/hierarchy2"/>
    <dgm:cxn modelId="{C2C0E910-C0D1-4A0C-BE6C-4B8842214354}" srcId="{E8BD6FA7-1FE3-4267-8819-8E3A9D83BC89}" destId="{20C1813D-7C44-4B5D-A038-2CC72659238E}" srcOrd="0" destOrd="0" parTransId="{4575A0A5-5104-4886-A00C-5693FE6141A8}" sibTransId="{B15CC12A-104B-4E8A-8075-0BC5AE45204C}"/>
    <dgm:cxn modelId="{C2E2CD87-B37E-4F77-9275-76A968B00DC0}" type="presOf" srcId="{76F242C5-A9E5-4BF6-ABD5-CABFDCEE96D8}" destId="{E7E95E29-6D95-477C-944F-0640F205CAE1}" srcOrd="0" destOrd="0" presId="urn:microsoft.com/office/officeart/2005/8/layout/hierarchy2"/>
    <dgm:cxn modelId="{66F721A5-8E8B-41E9-B10A-9D64AA5A8167}" type="presOf" srcId="{9B4C6D50-F325-4D6C-8FFA-970206C51806}" destId="{EBBE7891-5E9A-464C-B747-D104FCA47829}" srcOrd="1" destOrd="0" presId="urn:microsoft.com/office/officeart/2005/8/layout/hierarchy2"/>
    <dgm:cxn modelId="{71EA94CF-8276-4AC1-B6EC-ADAF66C2B999}" srcId="{A3C178C7-11C9-4E7A-ACAA-B7A31C9F767B}" destId="{D5F18971-5A25-4FDE-AA43-033658AFEA00}" srcOrd="0" destOrd="0" parTransId="{D5AC8149-4C84-4120-9DA7-A81792D03C5F}" sibTransId="{F1F45138-411E-4A37-861D-DE5B6AC9C70F}"/>
    <dgm:cxn modelId="{CAEDE8E7-57EB-46A7-9B44-A989BB70D5D6}" type="presOf" srcId="{20C1813D-7C44-4B5D-A038-2CC72659238E}" destId="{FE3C5A96-7836-42A7-A7DA-B9A769AFBCF7}" srcOrd="0" destOrd="0" presId="urn:microsoft.com/office/officeart/2005/8/layout/hierarchy2"/>
    <dgm:cxn modelId="{5964A21E-346D-4622-B91E-AE185BB77844}" type="presOf" srcId="{617A8B6B-3322-4608-BB8E-6501A6FC7224}" destId="{82C5F29C-1EC2-4B7A-9E46-B0FA3F77610F}" srcOrd="0" destOrd="0" presId="urn:microsoft.com/office/officeart/2005/8/layout/hierarchy2"/>
    <dgm:cxn modelId="{EBADA115-6856-4A85-9BB6-0F75A9DC4C9D}" srcId="{A3C178C7-11C9-4E7A-ACAA-B7A31C9F767B}" destId="{B5DE8ADA-3943-47AB-9613-6F4EE43B7C96}" srcOrd="1" destOrd="0" parTransId="{76F242C5-A9E5-4BF6-ABD5-CABFDCEE96D8}" sibTransId="{E4A40399-1E46-4F87-9ECE-DA7600B6D0E8}"/>
    <dgm:cxn modelId="{CEBF8927-62E1-4B38-A274-3908979F0895}" type="presOf" srcId="{D5F18971-5A25-4FDE-AA43-033658AFEA00}" destId="{7CE27295-CB31-43F0-84C7-B57C285BB175}" srcOrd="0" destOrd="0" presId="urn:microsoft.com/office/officeart/2005/8/layout/hierarchy2"/>
    <dgm:cxn modelId="{CA97C321-5BF5-4553-B314-C4CB7BCC4AD9}" type="presOf" srcId="{9B4C6D50-F325-4D6C-8FFA-970206C51806}" destId="{E8224EE7-8726-4BA2-8174-C32977FA41CF}" srcOrd="0" destOrd="0" presId="urn:microsoft.com/office/officeart/2005/8/layout/hierarchy2"/>
    <dgm:cxn modelId="{F81C8DCE-E392-454C-A398-65F0C6103A76}" srcId="{20C1813D-7C44-4B5D-A038-2CC72659238E}" destId="{A3C178C7-11C9-4E7A-ACAA-B7A31C9F767B}" srcOrd="0" destOrd="0" parTransId="{FBF22935-66F7-4680-9864-FC1344CC0674}" sibTransId="{F374B6ED-8927-4EF1-A14B-576B121EC5B2}"/>
    <dgm:cxn modelId="{FD78EBEF-858C-4F19-A078-752EC7D67069}" type="presOf" srcId="{EDADC650-3004-477D-AC8D-ED3A43EBCD25}" destId="{92DF663D-A805-4143-93F2-9DA1AF46A61C}" srcOrd="0" destOrd="0" presId="urn:microsoft.com/office/officeart/2005/8/layout/hierarchy2"/>
    <dgm:cxn modelId="{CF0ED644-E5B4-4B23-840C-88F57171B8D0}" type="presOf" srcId="{A3C178C7-11C9-4E7A-ACAA-B7A31C9F767B}" destId="{1E6C2637-B2AC-4A63-8F1E-18F6A40F5F7C}" srcOrd="0" destOrd="0" presId="urn:microsoft.com/office/officeart/2005/8/layout/hierarchy2"/>
    <dgm:cxn modelId="{66702D50-5786-4498-8331-27A0BC4332F8}" srcId="{20C1813D-7C44-4B5D-A038-2CC72659238E}" destId="{F170B216-8774-4085-9A83-C85EFC631DF0}" srcOrd="1" destOrd="0" parTransId="{9B4C6D50-F325-4D6C-8FFA-970206C51806}" sibTransId="{FD2D43C5-0227-4249-8928-289457678D58}"/>
    <dgm:cxn modelId="{55EC9685-453D-4CCD-A531-8AD8AC50B6AB}" type="presOf" srcId="{EDADC650-3004-477D-AC8D-ED3A43EBCD25}" destId="{3F1F7596-5932-4911-8C34-78D92D23300B}" srcOrd="1" destOrd="0" presId="urn:microsoft.com/office/officeart/2005/8/layout/hierarchy2"/>
    <dgm:cxn modelId="{76623E07-1331-44F6-9EF3-CF1ABFFB638C}" type="presOf" srcId="{44E6591D-5B10-423F-B503-86AD386FECD9}" destId="{9BC3DE06-F9AB-485F-B295-EC378E3DED77}" srcOrd="0" destOrd="0" presId="urn:microsoft.com/office/officeart/2005/8/layout/hierarchy2"/>
    <dgm:cxn modelId="{411ACDBF-5A6C-417A-B978-EE1922D640B8}" type="presOf" srcId="{FBF22935-66F7-4680-9864-FC1344CC0674}" destId="{9F45B746-6E19-4A55-8F2B-0A6EE9FCB45A}" srcOrd="1" destOrd="0" presId="urn:microsoft.com/office/officeart/2005/8/layout/hierarchy2"/>
    <dgm:cxn modelId="{FEB2A281-25AE-4651-80ED-03B1540EFF92}" type="presOf" srcId="{F170B216-8774-4085-9A83-C85EFC631DF0}" destId="{039DD9BB-7528-48A2-A49B-7513679298CE}" srcOrd="0" destOrd="0" presId="urn:microsoft.com/office/officeart/2005/8/layout/hierarchy2"/>
    <dgm:cxn modelId="{123A3405-1F99-47AB-9F5C-454EBC69C724}" srcId="{F170B216-8774-4085-9A83-C85EFC631DF0}" destId="{617A8B6B-3322-4608-BB8E-6501A6FC7224}" srcOrd="0" destOrd="0" parTransId="{EDADC650-3004-477D-AC8D-ED3A43EBCD25}" sibTransId="{FE4B7A6D-489B-4C33-A2FE-6F53FF7A619A}"/>
    <dgm:cxn modelId="{37A3899A-6643-489D-B5E6-0AE8C41855E4}" type="presOf" srcId="{D5AC8149-4C84-4120-9DA7-A81792D03C5F}" destId="{698D22C8-DEE8-4045-B82C-B234E03AA9F3}" srcOrd="1" destOrd="0" presId="urn:microsoft.com/office/officeart/2005/8/layout/hierarchy2"/>
    <dgm:cxn modelId="{D2421263-CEBA-4BD2-8ADF-20ABE0591E1C}" type="presOf" srcId="{B5DE8ADA-3943-47AB-9613-6F4EE43B7C96}" destId="{96626E8C-F834-48BF-8101-1099872C31A0}" srcOrd="0" destOrd="0" presId="urn:microsoft.com/office/officeart/2005/8/layout/hierarchy2"/>
    <dgm:cxn modelId="{BC98E2BB-0AFD-489D-A70D-CE8782FD710A}" type="presOf" srcId="{D5AC8149-4C84-4120-9DA7-A81792D03C5F}" destId="{C0ADED00-F844-4D44-86AD-5AFF44940B0C}" srcOrd="0" destOrd="0" presId="urn:microsoft.com/office/officeart/2005/8/layout/hierarchy2"/>
    <dgm:cxn modelId="{C71C3150-E7DF-49A7-B864-28CAE28CCBE6}" type="presOf" srcId="{E8BD6FA7-1FE3-4267-8819-8E3A9D83BC89}" destId="{56DC6D63-858F-4EC1-B145-36E3FF227260}" srcOrd="0" destOrd="0" presId="urn:microsoft.com/office/officeart/2005/8/layout/hierarchy2"/>
    <dgm:cxn modelId="{FACC95B3-DE63-4EDC-9AD4-6E7FE46241A1}" type="presOf" srcId="{44E6591D-5B10-423F-B503-86AD386FECD9}" destId="{823DC849-33DA-4BDC-B0DE-675EBCBD0106}" srcOrd="1" destOrd="0" presId="urn:microsoft.com/office/officeart/2005/8/layout/hierarchy2"/>
    <dgm:cxn modelId="{D06C5CF7-5659-416E-9F47-0FA20E3559C5}" srcId="{F170B216-8774-4085-9A83-C85EFC631DF0}" destId="{6B42E576-191D-40F4-9D11-51469CE14CAE}" srcOrd="1" destOrd="0" parTransId="{44E6591D-5B10-423F-B503-86AD386FECD9}" sibTransId="{E8D56035-1E22-4297-A5A5-AC671184C3CF}"/>
    <dgm:cxn modelId="{98EC092D-7BF0-498C-B7FB-7EB71449A3E8}" type="presOf" srcId="{76F242C5-A9E5-4BF6-ABD5-CABFDCEE96D8}" destId="{CEEA1DE1-7451-4CB4-8E5F-36010F44F090}" srcOrd="1" destOrd="0" presId="urn:microsoft.com/office/officeart/2005/8/layout/hierarchy2"/>
    <dgm:cxn modelId="{7C5B93CF-0008-4F12-8AB0-7318D8FA5A66}" type="presParOf" srcId="{56DC6D63-858F-4EC1-B145-36E3FF227260}" destId="{FB09F877-1CF9-40AF-854E-3B81A654B0B7}" srcOrd="0" destOrd="0" presId="urn:microsoft.com/office/officeart/2005/8/layout/hierarchy2"/>
    <dgm:cxn modelId="{E42E3049-1A5F-4C4D-A7DD-C936DE6489AA}" type="presParOf" srcId="{FB09F877-1CF9-40AF-854E-3B81A654B0B7}" destId="{FE3C5A96-7836-42A7-A7DA-B9A769AFBCF7}" srcOrd="0" destOrd="0" presId="urn:microsoft.com/office/officeart/2005/8/layout/hierarchy2"/>
    <dgm:cxn modelId="{0FEF9246-7785-4AB4-911E-37961DC22E78}" type="presParOf" srcId="{FB09F877-1CF9-40AF-854E-3B81A654B0B7}" destId="{03B373F5-33A3-41F3-AABF-E2FC0AD9BA7B}" srcOrd="1" destOrd="0" presId="urn:microsoft.com/office/officeart/2005/8/layout/hierarchy2"/>
    <dgm:cxn modelId="{9816F2F9-94C0-4891-9337-15FCAE63275E}" type="presParOf" srcId="{03B373F5-33A3-41F3-AABF-E2FC0AD9BA7B}" destId="{F89EA299-F7F1-48B9-AF20-93FEFF675226}" srcOrd="0" destOrd="0" presId="urn:microsoft.com/office/officeart/2005/8/layout/hierarchy2"/>
    <dgm:cxn modelId="{78690508-92E9-4880-B613-4A44808391B4}" type="presParOf" srcId="{F89EA299-F7F1-48B9-AF20-93FEFF675226}" destId="{9F45B746-6E19-4A55-8F2B-0A6EE9FCB45A}" srcOrd="0" destOrd="0" presId="urn:microsoft.com/office/officeart/2005/8/layout/hierarchy2"/>
    <dgm:cxn modelId="{41A27F5F-15D4-4131-8F82-B7AE8EED17E9}" type="presParOf" srcId="{03B373F5-33A3-41F3-AABF-E2FC0AD9BA7B}" destId="{D8400E3C-657A-48DA-9931-88148A5F5B91}" srcOrd="1" destOrd="0" presId="urn:microsoft.com/office/officeart/2005/8/layout/hierarchy2"/>
    <dgm:cxn modelId="{0E215B31-D732-40BF-9F23-7480CE610295}" type="presParOf" srcId="{D8400E3C-657A-48DA-9931-88148A5F5B91}" destId="{1E6C2637-B2AC-4A63-8F1E-18F6A40F5F7C}" srcOrd="0" destOrd="0" presId="urn:microsoft.com/office/officeart/2005/8/layout/hierarchy2"/>
    <dgm:cxn modelId="{AE7DABED-AADF-4B42-88B4-58E9FE6F8FAE}" type="presParOf" srcId="{D8400E3C-657A-48DA-9931-88148A5F5B91}" destId="{D5408459-9970-451D-935D-517707B16E78}" srcOrd="1" destOrd="0" presId="urn:microsoft.com/office/officeart/2005/8/layout/hierarchy2"/>
    <dgm:cxn modelId="{1CFD8DC2-4E67-4DE8-9C6B-EDD7DD1EB854}" type="presParOf" srcId="{D5408459-9970-451D-935D-517707B16E78}" destId="{C0ADED00-F844-4D44-86AD-5AFF44940B0C}" srcOrd="0" destOrd="0" presId="urn:microsoft.com/office/officeart/2005/8/layout/hierarchy2"/>
    <dgm:cxn modelId="{662E57A7-4848-4C89-A955-08489DB910A2}" type="presParOf" srcId="{C0ADED00-F844-4D44-86AD-5AFF44940B0C}" destId="{698D22C8-DEE8-4045-B82C-B234E03AA9F3}" srcOrd="0" destOrd="0" presId="urn:microsoft.com/office/officeart/2005/8/layout/hierarchy2"/>
    <dgm:cxn modelId="{D30990E4-B242-4ED0-A854-AC2153AEE88E}" type="presParOf" srcId="{D5408459-9970-451D-935D-517707B16E78}" destId="{1F6D13CD-A3D5-4B90-8008-3BBEB92EBB10}" srcOrd="1" destOrd="0" presId="urn:microsoft.com/office/officeart/2005/8/layout/hierarchy2"/>
    <dgm:cxn modelId="{110F6C63-91D5-4688-B7D6-341ABB1E8EDE}" type="presParOf" srcId="{1F6D13CD-A3D5-4B90-8008-3BBEB92EBB10}" destId="{7CE27295-CB31-43F0-84C7-B57C285BB175}" srcOrd="0" destOrd="0" presId="urn:microsoft.com/office/officeart/2005/8/layout/hierarchy2"/>
    <dgm:cxn modelId="{D68A40E8-7F6F-4D55-9FA3-8C4B6F06CDEB}" type="presParOf" srcId="{1F6D13CD-A3D5-4B90-8008-3BBEB92EBB10}" destId="{52E0A208-E5E4-4AE3-8854-E3D17228E22C}" srcOrd="1" destOrd="0" presId="urn:microsoft.com/office/officeart/2005/8/layout/hierarchy2"/>
    <dgm:cxn modelId="{9C64DA0B-79D7-4AD4-B29B-7840AA83ED62}" type="presParOf" srcId="{D5408459-9970-451D-935D-517707B16E78}" destId="{E7E95E29-6D95-477C-944F-0640F205CAE1}" srcOrd="2" destOrd="0" presId="urn:microsoft.com/office/officeart/2005/8/layout/hierarchy2"/>
    <dgm:cxn modelId="{EA8D97FF-BA1E-4A28-8BA8-A2905A85520B}" type="presParOf" srcId="{E7E95E29-6D95-477C-944F-0640F205CAE1}" destId="{CEEA1DE1-7451-4CB4-8E5F-36010F44F090}" srcOrd="0" destOrd="0" presId="urn:microsoft.com/office/officeart/2005/8/layout/hierarchy2"/>
    <dgm:cxn modelId="{8E35CF66-8EF1-4FAA-8A8B-6599EF12D02A}" type="presParOf" srcId="{D5408459-9970-451D-935D-517707B16E78}" destId="{C555E600-B567-45F2-98A4-A0FE32F27654}" srcOrd="3" destOrd="0" presId="urn:microsoft.com/office/officeart/2005/8/layout/hierarchy2"/>
    <dgm:cxn modelId="{3EA5C17D-23A9-487F-B378-60F34645F8C7}" type="presParOf" srcId="{C555E600-B567-45F2-98A4-A0FE32F27654}" destId="{96626E8C-F834-48BF-8101-1099872C31A0}" srcOrd="0" destOrd="0" presId="urn:microsoft.com/office/officeart/2005/8/layout/hierarchy2"/>
    <dgm:cxn modelId="{05FB3ED5-740F-49C2-AA13-0194CACD6DC8}" type="presParOf" srcId="{C555E600-B567-45F2-98A4-A0FE32F27654}" destId="{9AA8A53F-5B67-4385-934C-B17977ECE281}" srcOrd="1" destOrd="0" presId="urn:microsoft.com/office/officeart/2005/8/layout/hierarchy2"/>
    <dgm:cxn modelId="{DE46DCFD-70EF-4F65-BA7F-61918E010EDA}" type="presParOf" srcId="{03B373F5-33A3-41F3-AABF-E2FC0AD9BA7B}" destId="{E8224EE7-8726-4BA2-8174-C32977FA41CF}" srcOrd="2" destOrd="0" presId="urn:microsoft.com/office/officeart/2005/8/layout/hierarchy2"/>
    <dgm:cxn modelId="{7CC3A730-D940-40FB-9103-935C9BE0FEAE}" type="presParOf" srcId="{E8224EE7-8726-4BA2-8174-C32977FA41CF}" destId="{EBBE7891-5E9A-464C-B747-D104FCA47829}" srcOrd="0" destOrd="0" presId="urn:microsoft.com/office/officeart/2005/8/layout/hierarchy2"/>
    <dgm:cxn modelId="{E4DADE8C-5E44-4689-83A0-B7A3A6AA5082}" type="presParOf" srcId="{03B373F5-33A3-41F3-AABF-E2FC0AD9BA7B}" destId="{8F61289A-D438-480A-B194-383AFF716B66}" srcOrd="3" destOrd="0" presId="urn:microsoft.com/office/officeart/2005/8/layout/hierarchy2"/>
    <dgm:cxn modelId="{CA002387-7D5D-4013-A4A9-0581DE31774C}" type="presParOf" srcId="{8F61289A-D438-480A-B194-383AFF716B66}" destId="{039DD9BB-7528-48A2-A49B-7513679298CE}" srcOrd="0" destOrd="0" presId="urn:microsoft.com/office/officeart/2005/8/layout/hierarchy2"/>
    <dgm:cxn modelId="{3890BD8E-2816-4E0B-BD13-B99F09024F2B}" type="presParOf" srcId="{8F61289A-D438-480A-B194-383AFF716B66}" destId="{5D4F4F89-DCB0-43F2-A844-28F33E56727D}" srcOrd="1" destOrd="0" presId="urn:microsoft.com/office/officeart/2005/8/layout/hierarchy2"/>
    <dgm:cxn modelId="{DFB80A00-FB7D-4339-9F30-0529B03517BA}" type="presParOf" srcId="{5D4F4F89-DCB0-43F2-A844-28F33E56727D}" destId="{92DF663D-A805-4143-93F2-9DA1AF46A61C}" srcOrd="0" destOrd="0" presId="urn:microsoft.com/office/officeart/2005/8/layout/hierarchy2"/>
    <dgm:cxn modelId="{B5AE1D46-9673-4CC4-A280-4C27DCA33686}" type="presParOf" srcId="{92DF663D-A805-4143-93F2-9DA1AF46A61C}" destId="{3F1F7596-5932-4911-8C34-78D92D23300B}" srcOrd="0" destOrd="0" presId="urn:microsoft.com/office/officeart/2005/8/layout/hierarchy2"/>
    <dgm:cxn modelId="{D53F30BA-35C6-4E59-87C0-662CF5F0C375}" type="presParOf" srcId="{5D4F4F89-DCB0-43F2-A844-28F33E56727D}" destId="{24E3272F-6119-4BED-B82C-B7E18471A93D}" srcOrd="1" destOrd="0" presId="urn:microsoft.com/office/officeart/2005/8/layout/hierarchy2"/>
    <dgm:cxn modelId="{6066F836-0A24-477A-B7B2-B448B14E3F5B}" type="presParOf" srcId="{24E3272F-6119-4BED-B82C-B7E18471A93D}" destId="{82C5F29C-1EC2-4B7A-9E46-B0FA3F77610F}" srcOrd="0" destOrd="0" presId="urn:microsoft.com/office/officeart/2005/8/layout/hierarchy2"/>
    <dgm:cxn modelId="{26552939-9919-490D-B4BC-6857DF3E636B}" type="presParOf" srcId="{24E3272F-6119-4BED-B82C-B7E18471A93D}" destId="{ECB2EA24-E6BF-4728-9FAA-1F72184B0ACE}" srcOrd="1" destOrd="0" presId="urn:microsoft.com/office/officeart/2005/8/layout/hierarchy2"/>
    <dgm:cxn modelId="{ACB6BFAA-BA99-4A8C-AD77-3C50C405367C}" type="presParOf" srcId="{5D4F4F89-DCB0-43F2-A844-28F33E56727D}" destId="{9BC3DE06-F9AB-485F-B295-EC378E3DED77}" srcOrd="2" destOrd="0" presId="urn:microsoft.com/office/officeart/2005/8/layout/hierarchy2"/>
    <dgm:cxn modelId="{58C19EA9-A517-4D7B-AE86-F2C7AAE02D3D}" type="presParOf" srcId="{9BC3DE06-F9AB-485F-B295-EC378E3DED77}" destId="{823DC849-33DA-4BDC-B0DE-675EBCBD0106}" srcOrd="0" destOrd="0" presId="urn:microsoft.com/office/officeart/2005/8/layout/hierarchy2"/>
    <dgm:cxn modelId="{866B1221-C65E-4401-9379-B58DC7D8AF26}" type="presParOf" srcId="{5D4F4F89-DCB0-43F2-A844-28F33E56727D}" destId="{E24AA3F7-A2D0-4C2E-8DB8-1D75D1835A51}" srcOrd="3" destOrd="0" presId="urn:microsoft.com/office/officeart/2005/8/layout/hierarchy2"/>
    <dgm:cxn modelId="{EC142B81-8494-493A-BA69-E9E638740928}" type="presParOf" srcId="{E24AA3F7-A2D0-4C2E-8DB8-1D75D1835A51}" destId="{EDB1484D-5126-425C-AD1E-AFA0FA750F86}" srcOrd="0" destOrd="0" presId="urn:microsoft.com/office/officeart/2005/8/layout/hierarchy2"/>
    <dgm:cxn modelId="{B2826BA9-C77C-4463-86FA-670D2FA01334}" type="presParOf" srcId="{E24AA3F7-A2D0-4C2E-8DB8-1D75D1835A51}" destId="{B299F415-E37E-43B3-AE61-642CF919EACF}" srcOrd="1" destOrd="0" presId="urn:microsoft.com/office/officeart/2005/8/layout/hierarchy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9A134D-9F60-4B5D-A249-48CA5E67597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1278C6B-C8F8-40BF-9CE7-8B595CDC20DD}">
      <dgm:prSet phldrT="[Texto]"/>
      <dgm:spPr>
        <a:solidFill>
          <a:srgbClr val="87D3C5"/>
        </a:solidFill>
      </dgm:spPr>
      <dgm:t>
        <a:bodyPr/>
        <a:lstStyle/>
        <a:p>
          <a:r>
            <a:rPr lang="pt-BR" dirty="0" smtClean="0"/>
            <a:t>Medidas gerais</a:t>
          </a:r>
          <a:endParaRPr lang="pt-BR" dirty="0"/>
        </a:p>
      </dgm:t>
    </dgm:pt>
    <dgm:pt modelId="{398C5344-05F1-48B7-AF8A-02909EF4C1B3}" type="parTrans" cxnId="{B605A432-43BE-473F-BA5F-DB435DCFCF15}">
      <dgm:prSet/>
      <dgm:spPr/>
      <dgm:t>
        <a:bodyPr/>
        <a:lstStyle/>
        <a:p>
          <a:endParaRPr lang="pt-BR"/>
        </a:p>
      </dgm:t>
    </dgm:pt>
    <dgm:pt modelId="{B61596F0-1FA1-48BD-99FB-3EF6E36F34D6}" type="sibTrans" cxnId="{B605A432-43BE-473F-BA5F-DB435DCFCF15}">
      <dgm:prSet/>
      <dgm:spPr/>
      <dgm:t>
        <a:bodyPr/>
        <a:lstStyle/>
        <a:p>
          <a:endParaRPr lang="pt-BR"/>
        </a:p>
      </dgm:t>
    </dgm:pt>
    <dgm:pt modelId="{7373691B-C4E0-454D-9ACE-5DC7CC2F2711}">
      <dgm:prSet phldrT="[Texto]" custT="1"/>
      <dgm:spPr/>
      <dgm:t>
        <a:bodyPr/>
        <a:lstStyle/>
        <a:p>
          <a:r>
            <a:rPr lang="pt-BR" sz="2500" dirty="0" smtClean="0"/>
            <a:t>Higiene pós contato com lesões potencialmente infecciosas</a:t>
          </a:r>
          <a:endParaRPr lang="pt-BR" sz="2500" dirty="0"/>
        </a:p>
      </dgm:t>
    </dgm:pt>
    <dgm:pt modelId="{0B6ADC38-8638-48C2-BE9F-D29EFBF6917E}" type="parTrans" cxnId="{B9572251-8BD2-4A62-A54F-A994967F14AE}">
      <dgm:prSet/>
      <dgm:spPr/>
      <dgm:t>
        <a:bodyPr/>
        <a:lstStyle/>
        <a:p>
          <a:endParaRPr lang="pt-BR"/>
        </a:p>
      </dgm:t>
    </dgm:pt>
    <dgm:pt modelId="{CE1A75FF-3604-4BC1-97D5-2767C848A021}" type="sibTrans" cxnId="{B9572251-8BD2-4A62-A54F-A994967F14AE}">
      <dgm:prSet/>
      <dgm:spPr/>
      <dgm:t>
        <a:bodyPr/>
        <a:lstStyle/>
        <a:p>
          <a:endParaRPr lang="pt-BR"/>
        </a:p>
      </dgm:t>
    </dgm:pt>
    <dgm:pt modelId="{F1888B9C-83B0-4957-8F53-E38B5DFDE246}">
      <dgm:prSet phldrT="[Texto]"/>
      <dgm:spPr>
        <a:solidFill>
          <a:srgbClr val="87D3C5"/>
        </a:solidFill>
      </dgm:spPr>
      <dgm:t>
        <a:bodyPr/>
        <a:lstStyle/>
        <a:p>
          <a:r>
            <a:rPr lang="pt-BR" dirty="0" smtClean="0"/>
            <a:t>Medidas específicas</a:t>
          </a:r>
          <a:endParaRPr lang="pt-BR" dirty="0"/>
        </a:p>
      </dgm:t>
    </dgm:pt>
    <dgm:pt modelId="{94D1472F-F732-4977-B9AB-304446A6BE66}" type="parTrans" cxnId="{C2B52F8A-38D7-44B8-B398-E125813599E1}">
      <dgm:prSet/>
      <dgm:spPr/>
      <dgm:t>
        <a:bodyPr/>
        <a:lstStyle/>
        <a:p>
          <a:endParaRPr lang="pt-BR"/>
        </a:p>
      </dgm:t>
    </dgm:pt>
    <dgm:pt modelId="{70C65EF2-10A2-4346-B7AF-BF6334C1C348}" type="sibTrans" cxnId="{C2B52F8A-38D7-44B8-B398-E125813599E1}">
      <dgm:prSet/>
      <dgm:spPr/>
      <dgm:t>
        <a:bodyPr/>
        <a:lstStyle/>
        <a:p>
          <a:endParaRPr lang="pt-BR"/>
        </a:p>
      </dgm:t>
    </dgm:pt>
    <dgm:pt modelId="{19B244E0-6DAD-4079-A76D-05C7522CDF59}">
      <dgm:prSet phldrT="[Texto]" custT="1"/>
      <dgm:spPr/>
      <dgm:t>
        <a:bodyPr/>
        <a:lstStyle/>
        <a:p>
          <a:r>
            <a:rPr lang="pt-BR" sz="2500" dirty="0" smtClean="0"/>
            <a:t>Isolamento (retorno após todas lesões na fase crosta)</a:t>
          </a:r>
          <a:endParaRPr lang="pt-BR" sz="2500" dirty="0"/>
        </a:p>
      </dgm:t>
    </dgm:pt>
    <dgm:pt modelId="{72EF4C8F-F6FC-4850-BBA7-42E5B6B6FDBA}" type="parTrans" cxnId="{F136785E-CFE3-40BD-8E0E-E4FD2180CA86}">
      <dgm:prSet/>
      <dgm:spPr/>
      <dgm:t>
        <a:bodyPr/>
        <a:lstStyle/>
        <a:p>
          <a:endParaRPr lang="pt-BR"/>
        </a:p>
      </dgm:t>
    </dgm:pt>
    <dgm:pt modelId="{5B74A19A-0FC3-4C1C-B929-385CEBF8099F}" type="sibTrans" cxnId="{F136785E-CFE3-40BD-8E0E-E4FD2180CA86}">
      <dgm:prSet/>
      <dgm:spPr/>
      <dgm:t>
        <a:bodyPr/>
        <a:lstStyle/>
        <a:p>
          <a:endParaRPr lang="pt-BR"/>
        </a:p>
      </dgm:t>
    </dgm:pt>
    <dgm:pt modelId="{D94140B9-54F6-42C3-964A-2D1A62CACC3D}">
      <dgm:prSet phldrT="[Texto]" custT="1"/>
      <dgm:spPr/>
      <dgm:t>
        <a:bodyPr/>
        <a:lstStyle/>
        <a:p>
          <a:r>
            <a:rPr lang="pt-BR" sz="2500" dirty="0" smtClean="0"/>
            <a:t>Internados: isolamento</a:t>
          </a:r>
          <a:endParaRPr lang="pt-BR" sz="2500" dirty="0"/>
        </a:p>
      </dgm:t>
    </dgm:pt>
    <dgm:pt modelId="{6F97D004-3061-4AC8-B9F7-C23C74B11F08}" type="parTrans" cxnId="{A2C79AFB-5D86-4785-9398-7C2BB23304C2}">
      <dgm:prSet/>
      <dgm:spPr/>
      <dgm:t>
        <a:bodyPr/>
        <a:lstStyle/>
        <a:p>
          <a:endParaRPr lang="pt-BR"/>
        </a:p>
      </dgm:t>
    </dgm:pt>
    <dgm:pt modelId="{9F42FAF8-3D21-4AC8-A0B3-A22778381A72}" type="sibTrans" cxnId="{A2C79AFB-5D86-4785-9398-7C2BB23304C2}">
      <dgm:prSet/>
      <dgm:spPr/>
      <dgm:t>
        <a:bodyPr/>
        <a:lstStyle/>
        <a:p>
          <a:endParaRPr lang="pt-BR"/>
        </a:p>
      </dgm:t>
    </dgm:pt>
    <dgm:pt modelId="{8FDB7AFF-347B-4F29-93BE-F0E8993637E1}" type="pres">
      <dgm:prSet presAssocID="{F29A134D-9F60-4B5D-A249-48CA5E67597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51CBBC0-D3E5-4BFC-88A9-60716D19E592}" type="pres">
      <dgm:prSet presAssocID="{41278C6B-C8F8-40BF-9CE7-8B595CDC20DD}" presName="linNode" presStyleCnt="0"/>
      <dgm:spPr/>
    </dgm:pt>
    <dgm:pt modelId="{47CAEC22-5739-4BCF-B34E-9FC63D015634}" type="pres">
      <dgm:prSet presAssocID="{41278C6B-C8F8-40BF-9CE7-8B595CDC20DD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B8DC7C8-89BD-4E3C-BA3E-E2ADC6B0F0CE}" type="pres">
      <dgm:prSet presAssocID="{41278C6B-C8F8-40BF-9CE7-8B595CDC20DD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5CCC3A3-2B6E-4977-B92D-CD4A1445132D}" type="pres">
      <dgm:prSet presAssocID="{B61596F0-1FA1-48BD-99FB-3EF6E36F34D6}" presName="sp" presStyleCnt="0"/>
      <dgm:spPr/>
    </dgm:pt>
    <dgm:pt modelId="{3769856B-BDC9-4FDD-A900-2C33E04DF8E5}" type="pres">
      <dgm:prSet presAssocID="{F1888B9C-83B0-4957-8F53-E38B5DFDE246}" presName="linNode" presStyleCnt="0"/>
      <dgm:spPr/>
    </dgm:pt>
    <dgm:pt modelId="{FF56A186-60D7-46C6-A54E-7989A214FA19}" type="pres">
      <dgm:prSet presAssocID="{F1888B9C-83B0-4957-8F53-E38B5DFDE246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94BCFB2-BA00-4C56-B69D-1054B101797A}" type="pres">
      <dgm:prSet presAssocID="{F1888B9C-83B0-4957-8F53-E38B5DFDE246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2C79AFB-5D86-4785-9398-7C2BB23304C2}" srcId="{F1888B9C-83B0-4957-8F53-E38B5DFDE246}" destId="{D94140B9-54F6-42C3-964A-2D1A62CACC3D}" srcOrd="1" destOrd="0" parTransId="{6F97D004-3061-4AC8-B9F7-C23C74B11F08}" sibTransId="{9F42FAF8-3D21-4AC8-A0B3-A22778381A72}"/>
    <dgm:cxn modelId="{C9245265-C9EB-4F23-9898-51A9263EA143}" type="presOf" srcId="{D94140B9-54F6-42C3-964A-2D1A62CACC3D}" destId="{394BCFB2-BA00-4C56-B69D-1054B101797A}" srcOrd="0" destOrd="1" presId="urn:microsoft.com/office/officeart/2005/8/layout/vList5"/>
    <dgm:cxn modelId="{C64CD1C9-F38C-40EB-BD8F-AF565D840456}" type="presOf" srcId="{19B244E0-6DAD-4079-A76D-05C7522CDF59}" destId="{394BCFB2-BA00-4C56-B69D-1054B101797A}" srcOrd="0" destOrd="0" presId="urn:microsoft.com/office/officeart/2005/8/layout/vList5"/>
    <dgm:cxn modelId="{B605A432-43BE-473F-BA5F-DB435DCFCF15}" srcId="{F29A134D-9F60-4B5D-A249-48CA5E67597F}" destId="{41278C6B-C8F8-40BF-9CE7-8B595CDC20DD}" srcOrd="0" destOrd="0" parTransId="{398C5344-05F1-48B7-AF8A-02909EF4C1B3}" sibTransId="{B61596F0-1FA1-48BD-99FB-3EF6E36F34D6}"/>
    <dgm:cxn modelId="{B9572251-8BD2-4A62-A54F-A994967F14AE}" srcId="{41278C6B-C8F8-40BF-9CE7-8B595CDC20DD}" destId="{7373691B-C4E0-454D-9ACE-5DC7CC2F2711}" srcOrd="0" destOrd="0" parTransId="{0B6ADC38-8638-48C2-BE9F-D29EFBF6917E}" sibTransId="{CE1A75FF-3604-4BC1-97D5-2767C848A021}"/>
    <dgm:cxn modelId="{C64EADDF-A942-44FC-AB65-E6AF071FC782}" type="presOf" srcId="{41278C6B-C8F8-40BF-9CE7-8B595CDC20DD}" destId="{47CAEC22-5739-4BCF-B34E-9FC63D015634}" srcOrd="0" destOrd="0" presId="urn:microsoft.com/office/officeart/2005/8/layout/vList5"/>
    <dgm:cxn modelId="{36159745-6C1B-4C6C-8FE6-39BF7D70B6D4}" type="presOf" srcId="{7373691B-C4E0-454D-9ACE-5DC7CC2F2711}" destId="{DB8DC7C8-89BD-4E3C-BA3E-E2ADC6B0F0CE}" srcOrd="0" destOrd="0" presId="urn:microsoft.com/office/officeart/2005/8/layout/vList5"/>
    <dgm:cxn modelId="{FE9424C4-825C-45B9-BE53-5F109D3944A5}" type="presOf" srcId="{F29A134D-9F60-4B5D-A249-48CA5E67597F}" destId="{8FDB7AFF-347B-4F29-93BE-F0E8993637E1}" srcOrd="0" destOrd="0" presId="urn:microsoft.com/office/officeart/2005/8/layout/vList5"/>
    <dgm:cxn modelId="{C2B52F8A-38D7-44B8-B398-E125813599E1}" srcId="{F29A134D-9F60-4B5D-A249-48CA5E67597F}" destId="{F1888B9C-83B0-4957-8F53-E38B5DFDE246}" srcOrd="1" destOrd="0" parTransId="{94D1472F-F732-4977-B9AB-304446A6BE66}" sibTransId="{70C65EF2-10A2-4346-B7AF-BF6334C1C348}"/>
    <dgm:cxn modelId="{F136785E-CFE3-40BD-8E0E-E4FD2180CA86}" srcId="{F1888B9C-83B0-4957-8F53-E38B5DFDE246}" destId="{19B244E0-6DAD-4079-A76D-05C7522CDF59}" srcOrd="0" destOrd="0" parTransId="{72EF4C8F-F6FC-4850-BBA7-42E5B6B6FDBA}" sibTransId="{5B74A19A-0FC3-4C1C-B929-385CEBF8099F}"/>
    <dgm:cxn modelId="{1B4583A4-61B7-4D1A-82B7-0ED889A548B5}" type="presOf" srcId="{F1888B9C-83B0-4957-8F53-E38B5DFDE246}" destId="{FF56A186-60D7-46C6-A54E-7989A214FA19}" srcOrd="0" destOrd="0" presId="urn:microsoft.com/office/officeart/2005/8/layout/vList5"/>
    <dgm:cxn modelId="{68613650-5044-48A1-9642-7D6EC005D8B1}" type="presParOf" srcId="{8FDB7AFF-347B-4F29-93BE-F0E8993637E1}" destId="{451CBBC0-D3E5-4BFC-88A9-60716D19E592}" srcOrd="0" destOrd="0" presId="urn:microsoft.com/office/officeart/2005/8/layout/vList5"/>
    <dgm:cxn modelId="{43673B96-CFD6-428A-B9A2-F468A5840DED}" type="presParOf" srcId="{451CBBC0-D3E5-4BFC-88A9-60716D19E592}" destId="{47CAEC22-5739-4BCF-B34E-9FC63D015634}" srcOrd="0" destOrd="0" presId="urn:microsoft.com/office/officeart/2005/8/layout/vList5"/>
    <dgm:cxn modelId="{3C0045C0-ED0A-443D-AA6C-F6F4C0EBDCB9}" type="presParOf" srcId="{451CBBC0-D3E5-4BFC-88A9-60716D19E592}" destId="{DB8DC7C8-89BD-4E3C-BA3E-E2ADC6B0F0CE}" srcOrd="1" destOrd="0" presId="urn:microsoft.com/office/officeart/2005/8/layout/vList5"/>
    <dgm:cxn modelId="{DAA5439E-D5FF-4B74-B88B-08D1B9D1DFDA}" type="presParOf" srcId="{8FDB7AFF-347B-4F29-93BE-F0E8993637E1}" destId="{F5CCC3A3-2B6E-4977-B92D-CD4A1445132D}" srcOrd="1" destOrd="0" presId="urn:microsoft.com/office/officeart/2005/8/layout/vList5"/>
    <dgm:cxn modelId="{C67EF2DA-70CE-43D9-AD22-35899477A9F3}" type="presParOf" srcId="{8FDB7AFF-347B-4F29-93BE-F0E8993637E1}" destId="{3769856B-BDC9-4FDD-A900-2C33E04DF8E5}" srcOrd="2" destOrd="0" presId="urn:microsoft.com/office/officeart/2005/8/layout/vList5"/>
    <dgm:cxn modelId="{BA2C1AAD-68EE-4511-81F0-E0F663258760}" type="presParOf" srcId="{3769856B-BDC9-4FDD-A900-2C33E04DF8E5}" destId="{FF56A186-60D7-46C6-A54E-7989A214FA19}" srcOrd="0" destOrd="0" presId="urn:microsoft.com/office/officeart/2005/8/layout/vList5"/>
    <dgm:cxn modelId="{45FFB7AC-7521-4431-BAAC-09C7F6EB1B0E}" type="presParOf" srcId="{3769856B-BDC9-4FDD-A900-2C33E04DF8E5}" destId="{394BCFB2-BA00-4C56-B69D-1054B101797A}" srcOrd="1" destOrd="0" presId="urn:microsoft.com/office/officeart/2005/8/layout/vList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671BC3-BC40-4485-AC1B-944EB2CB8515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4D3A40F-F4F3-4ED2-B076-293ACE9B2C01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Vacina</a:t>
          </a:r>
          <a:endParaRPr lang="pt-BR" dirty="0"/>
        </a:p>
      </dgm:t>
    </dgm:pt>
    <dgm:pt modelId="{9EBBF148-0E2C-40BF-B15F-AD1008234998}" type="parTrans" cxnId="{E844A810-C7ED-4332-985E-FDF0ED61BA65}">
      <dgm:prSet/>
      <dgm:spPr/>
      <dgm:t>
        <a:bodyPr/>
        <a:lstStyle/>
        <a:p>
          <a:endParaRPr lang="pt-BR"/>
        </a:p>
      </dgm:t>
    </dgm:pt>
    <dgm:pt modelId="{B5AB8AF0-2A33-43F6-898F-AB3A6B530F71}" type="sibTrans" cxnId="{E844A810-C7ED-4332-985E-FDF0ED61BA65}">
      <dgm:prSet/>
      <dgm:spPr/>
      <dgm:t>
        <a:bodyPr/>
        <a:lstStyle/>
        <a:p>
          <a:endParaRPr lang="pt-BR"/>
        </a:p>
      </dgm:t>
    </dgm:pt>
    <dgm:pt modelId="{B8CE32D3-94BC-42A8-B6C5-B943BC5C6D80}">
      <dgm:prSet phldrT="[Texto]"/>
      <dgm:spPr>
        <a:solidFill>
          <a:srgbClr val="E78B92"/>
        </a:solidFill>
      </dgm:spPr>
      <dgm:t>
        <a:bodyPr/>
        <a:lstStyle/>
        <a:p>
          <a:r>
            <a:rPr lang="pt-BR" dirty="0" smtClean="0"/>
            <a:t>15 meses (após tríplice viral com 12 meses)</a:t>
          </a:r>
          <a:endParaRPr lang="pt-BR" dirty="0"/>
        </a:p>
      </dgm:t>
    </dgm:pt>
    <dgm:pt modelId="{D2B2E2B4-592E-4EC4-8642-0EE06A9F7E37}" type="parTrans" cxnId="{A9076EF3-8E0A-4B94-8838-05440F8DCE81}">
      <dgm:prSet/>
      <dgm:spPr/>
      <dgm:t>
        <a:bodyPr/>
        <a:lstStyle/>
        <a:p>
          <a:endParaRPr lang="pt-BR"/>
        </a:p>
      </dgm:t>
    </dgm:pt>
    <dgm:pt modelId="{6E353EC2-EF06-4D73-B7CE-068C50B746EF}" type="sibTrans" cxnId="{A9076EF3-8E0A-4B94-8838-05440F8DCE81}">
      <dgm:prSet/>
      <dgm:spPr/>
      <dgm:t>
        <a:bodyPr/>
        <a:lstStyle/>
        <a:p>
          <a:endParaRPr lang="pt-BR"/>
        </a:p>
      </dgm:t>
    </dgm:pt>
    <dgm:pt modelId="{248CC8A2-E786-478E-8A54-68C3816B24C4}">
      <dgm:prSet phldrT="[Texto]"/>
      <dgm:spPr>
        <a:solidFill>
          <a:srgbClr val="E40299"/>
        </a:solidFill>
      </dgm:spPr>
      <dgm:t>
        <a:bodyPr/>
        <a:lstStyle/>
        <a:p>
          <a:r>
            <a:rPr lang="pt-BR" dirty="0" smtClean="0"/>
            <a:t>Reduz a incidência da doença</a:t>
          </a:r>
          <a:endParaRPr lang="pt-BR" dirty="0"/>
        </a:p>
      </dgm:t>
    </dgm:pt>
    <dgm:pt modelId="{8E50773A-1597-4A79-8055-883EADFAB6AB}" type="parTrans" cxnId="{14EC328D-AF96-461E-A457-611CBD9FE1EB}">
      <dgm:prSet/>
      <dgm:spPr/>
      <dgm:t>
        <a:bodyPr/>
        <a:lstStyle/>
        <a:p>
          <a:endParaRPr lang="pt-BR"/>
        </a:p>
      </dgm:t>
    </dgm:pt>
    <dgm:pt modelId="{C51A9FC7-B100-42D5-AF70-7C6EDFED0701}" type="sibTrans" cxnId="{14EC328D-AF96-461E-A457-611CBD9FE1EB}">
      <dgm:prSet/>
      <dgm:spPr/>
      <dgm:t>
        <a:bodyPr/>
        <a:lstStyle/>
        <a:p>
          <a:endParaRPr lang="pt-BR"/>
        </a:p>
      </dgm:t>
    </dgm:pt>
    <dgm:pt modelId="{BF92977B-4C39-48F3-8090-3924206FA7AD}">
      <dgm:prSet phldrT="[Texto]"/>
      <dgm:spPr>
        <a:solidFill>
          <a:srgbClr val="7030A0"/>
        </a:solidFill>
      </dgm:spPr>
      <dgm:t>
        <a:bodyPr/>
        <a:lstStyle/>
        <a:p>
          <a:r>
            <a:rPr lang="pt-BR" dirty="0" smtClean="0"/>
            <a:t>Alta eficácia</a:t>
          </a:r>
          <a:endParaRPr lang="pt-BR" dirty="0"/>
        </a:p>
      </dgm:t>
    </dgm:pt>
    <dgm:pt modelId="{061B168C-9606-415D-AC88-4EA618435EEF}" type="parTrans" cxnId="{AB3AB2C6-57B6-4112-90E1-E85FB4DC2102}">
      <dgm:prSet/>
      <dgm:spPr/>
      <dgm:t>
        <a:bodyPr/>
        <a:lstStyle/>
        <a:p>
          <a:endParaRPr lang="pt-BR"/>
        </a:p>
      </dgm:t>
    </dgm:pt>
    <dgm:pt modelId="{3627106D-4CC7-425E-8B09-937706DED2CF}" type="sibTrans" cxnId="{AB3AB2C6-57B6-4112-90E1-E85FB4DC2102}">
      <dgm:prSet/>
      <dgm:spPr/>
      <dgm:t>
        <a:bodyPr/>
        <a:lstStyle/>
        <a:p>
          <a:endParaRPr lang="pt-BR"/>
        </a:p>
      </dgm:t>
    </dgm:pt>
    <dgm:pt modelId="{4DED9FED-DA8D-46D6-9CE6-1401402E4309}">
      <dgm:prSet phldrT="[Texto]"/>
      <dgm:spPr>
        <a:solidFill>
          <a:srgbClr val="E40299"/>
        </a:solidFill>
      </dgm:spPr>
      <dgm:t>
        <a:bodyPr/>
        <a:lstStyle/>
        <a:p>
          <a:r>
            <a:rPr lang="pt-BR" dirty="0" smtClean="0"/>
            <a:t>MS:2013</a:t>
          </a:r>
          <a:endParaRPr lang="pt-BR" dirty="0"/>
        </a:p>
      </dgm:t>
    </dgm:pt>
    <dgm:pt modelId="{99E71259-A89A-4E38-BB3B-198314AEE0AC}" type="parTrans" cxnId="{2E6086DD-E573-40D7-8CFD-094E0BA2DEE9}">
      <dgm:prSet/>
      <dgm:spPr/>
      <dgm:t>
        <a:bodyPr/>
        <a:lstStyle/>
        <a:p>
          <a:endParaRPr lang="pt-BR"/>
        </a:p>
      </dgm:t>
    </dgm:pt>
    <dgm:pt modelId="{6E1CF265-44A1-4A3E-9FEE-5090D2B57681}" type="sibTrans" cxnId="{2E6086DD-E573-40D7-8CFD-094E0BA2DEE9}">
      <dgm:prSet/>
      <dgm:spPr/>
      <dgm:t>
        <a:bodyPr/>
        <a:lstStyle/>
        <a:p>
          <a:endParaRPr lang="pt-BR"/>
        </a:p>
      </dgm:t>
    </dgm:pt>
    <dgm:pt modelId="{0335FB18-8D2F-415B-9725-CC6285AA017E}">
      <dgm:prSet phldrT="[Texto]"/>
      <dgm:spPr>
        <a:solidFill>
          <a:srgbClr val="FF3399"/>
        </a:solidFill>
      </dgm:spPr>
      <dgm:t>
        <a:bodyPr/>
        <a:lstStyle/>
        <a:p>
          <a:r>
            <a:rPr lang="pt-BR" dirty="0" smtClean="0"/>
            <a:t>Vírus vivo atenuado</a:t>
          </a:r>
          <a:endParaRPr lang="pt-BR" dirty="0"/>
        </a:p>
      </dgm:t>
    </dgm:pt>
    <dgm:pt modelId="{AEE9B727-9A33-498B-B2FC-65B1A6330907}" type="parTrans" cxnId="{B40C3095-4CEB-4CA9-B29F-D21DD1EB18ED}">
      <dgm:prSet/>
      <dgm:spPr/>
      <dgm:t>
        <a:bodyPr/>
        <a:lstStyle/>
        <a:p>
          <a:endParaRPr lang="pt-BR"/>
        </a:p>
      </dgm:t>
    </dgm:pt>
    <dgm:pt modelId="{A0BB6C7A-5671-41C1-95F4-7042F674E6CF}" type="sibTrans" cxnId="{B40C3095-4CEB-4CA9-B29F-D21DD1EB18ED}">
      <dgm:prSet/>
      <dgm:spPr/>
      <dgm:t>
        <a:bodyPr/>
        <a:lstStyle/>
        <a:p>
          <a:endParaRPr lang="pt-BR"/>
        </a:p>
      </dgm:t>
    </dgm:pt>
    <dgm:pt modelId="{8686ADC5-21FC-4654-B18B-B8DFFC0FCA42}" type="pres">
      <dgm:prSet presAssocID="{EE671BC3-BC40-4485-AC1B-944EB2CB851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CAF7DF72-CBEA-41BC-AA9C-766A4FDBD4CA}" type="pres">
      <dgm:prSet presAssocID="{84D3A40F-F4F3-4ED2-B076-293ACE9B2C01}" presName="vertOne" presStyleCnt="0"/>
      <dgm:spPr/>
    </dgm:pt>
    <dgm:pt modelId="{D4FE67F4-0005-448C-BC9B-A9564F84C71E}" type="pres">
      <dgm:prSet presAssocID="{84D3A40F-F4F3-4ED2-B076-293ACE9B2C01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B24225F-5778-4E77-9B34-CA191D08FD99}" type="pres">
      <dgm:prSet presAssocID="{84D3A40F-F4F3-4ED2-B076-293ACE9B2C01}" presName="parTransOne" presStyleCnt="0"/>
      <dgm:spPr/>
    </dgm:pt>
    <dgm:pt modelId="{972E9ED8-3BF6-44AD-BFF2-B430250E794F}" type="pres">
      <dgm:prSet presAssocID="{84D3A40F-F4F3-4ED2-B076-293ACE9B2C01}" presName="horzOne" presStyleCnt="0"/>
      <dgm:spPr/>
    </dgm:pt>
    <dgm:pt modelId="{AC57469E-B989-4E72-BBCF-B8A81DA0CE77}" type="pres">
      <dgm:prSet presAssocID="{B8CE32D3-94BC-42A8-B6C5-B943BC5C6D80}" presName="vertTwo" presStyleCnt="0"/>
      <dgm:spPr/>
    </dgm:pt>
    <dgm:pt modelId="{E791F510-B247-43F9-90AD-FE265EDDB137}" type="pres">
      <dgm:prSet presAssocID="{B8CE32D3-94BC-42A8-B6C5-B943BC5C6D80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E1CCD2E-5C2C-4C96-8DD4-C01348FAD053}" type="pres">
      <dgm:prSet presAssocID="{B8CE32D3-94BC-42A8-B6C5-B943BC5C6D80}" presName="parTransTwo" presStyleCnt="0"/>
      <dgm:spPr/>
    </dgm:pt>
    <dgm:pt modelId="{DA563D34-1230-4491-B2AC-0985D1C29723}" type="pres">
      <dgm:prSet presAssocID="{B8CE32D3-94BC-42A8-B6C5-B943BC5C6D80}" presName="horzTwo" presStyleCnt="0"/>
      <dgm:spPr/>
    </dgm:pt>
    <dgm:pt modelId="{D8EABFAE-30B2-4E53-BCFF-0103F7B1A393}" type="pres">
      <dgm:prSet presAssocID="{248CC8A2-E786-478E-8A54-68C3816B24C4}" presName="vertThree" presStyleCnt="0"/>
      <dgm:spPr/>
    </dgm:pt>
    <dgm:pt modelId="{AD8035AE-FA09-4AD4-98F2-910A5EF58974}" type="pres">
      <dgm:prSet presAssocID="{248CC8A2-E786-478E-8A54-68C3816B24C4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04CBBA3-8219-466A-AF1B-8D36BD89C508}" type="pres">
      <dgm:prSet presAssocID="{248CC8A2-E786-478E-8A54-68C3816B24C4}" presName="horzThree" presStyleCnt="0"/>
      <dgm:spPr/>
    </dgm:pt>
    <dgm:pt modelId="{809BACDC-D746-478D-B0BA-7DF8A8DFAE00}" type="pres">
      <dgm:prSet presAssocID="{C51A9FC7-B100-42D5-AF70-7C6EDFED0701}" presName="sibSpaceThree" presStyleCnt="0"/>
      <dgm:spPr/>
    </dgm:pt>
    <dgm:pt modelId="{94DF41A1-8DBC-4F90-8138-1CA34A106BF3}" type="pres">
      <dgm:prSet presAssocID="{BF92977B-4C39-48F3-8090-3924206FA7AD}" presName="vertThree" presStyleCnt="0"/>
      <dgm:spPr/>
    </dgm:pt>
    <dgm:pt modelId="{B945ECF9-6DD4-4E8B-9144-BA288E1D03BD}" type="pres">
      <dgm:prSet presAssocID="{BF92977B-4C39-48F3-8090-3924206FA7AD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23D02B3-245F-4FC7-844F-82D21E5DAAAD}" type="pres">
      <dgm:prSet presAssocID="{BF92977B-4C39-48F3-8090-3924206FA7AD}" presName="horzThree" presStyleCnt="0"/>
      <dgm:spPr/>
    </dgm:pt>
    <dgm:pt modelId="{2072EE5F-4C39-4644-B9A4-C3F21B851394}" type="pres">
      <dgm:prSet presAssocID="{6E353EC2-EF06-4D73-B7CE-068C50B746EF}" presName="sibSpaceTwo" presStyleCnt="0"/>
      <dgm:spPr/>
    </dgm:pt>
    <dgm:pt modelId="{153CB820-26E2-472C-9594-3C20A3ED4AD4}" type="pres">
      <dgm:prSet presAssocID="{4DED9FED-DA8D-46D6-9CE6-1401402E4309}" presName="vertTwo" presStyleCnt="0"/>
      <dgm:spPr/>
    </dgm:pt>
    <dgm:pt modelId="{48F59B31-923B-445D-A4C6-59C8CEF2114E}" type="pres">
      <dgm:prSet presAssocID="{4DED9FED-DA8D-46D6-9CE6-1401402E4309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6AFC167-06C5-44B8-8532-7CA2DE3EDD6F}" type="pres">
      <dgm:prSet presAssocID="{4DED9FED-DA8D-46D6-9CE6-1401402E4309}" presName="parTransTwo" presStyleCnt="0"/>
      <dgm:spPr/>
    </dgm:pt>
    <dgm:pt modelId="{AE980F3E-758D-4989-A872-EEBC46F655D2}" type="pres">
      <dgm:prSet presAssocID="{4DED9FED-DA8D-46D6-9CE6-1401402E4309}" presName="horzTwo" presStyleCnt="0"/>
      <dgm:spPr/>
    </dgm:pt>
    <dgm:pt modelId="{B3E6C70B-4F06-4B65-9A6C-01AEBD1061E1}" type="pres">
      <dgm:prSet presAssocID="{0335FB18-8D2F-415B-9725-CC6285AA017E}" presName="vertThree" presStyleCnt="0"/>
      <dgm:spPr/>
    </dgm:pt>
    <dgm:pt modelId="{A09AFFC8-8EF2-4028-B46D-84C397071A9C}" type="pres">
      <dgm:prSet presAssocID="{0335FB18-8D2F-415B-9725-CC6285AA017E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7635890-ABCB-4139-BC31-791EC19427D2}" type="pres">
      <dgm:prSet presAssocID="{0335FB18-8D2F-415B-9725-CC6285AA017E}" presName="horzThree" presStyleCnt="0"/>
      <dgm:spPr/>
    </dgm:pt>
  </dgm:ptLst>
  <dgm:cxnLst>
    <dgm:cxn modelId="{14EC328D-AF96-461E-A457-611CBD9FE1EB}" srcId="{B8CE32D3-94BC-42A8-B6C5-B943BC5C6D80}" destId="{248CC8A2-E786-478E-8A54-68C3816B24C4}" srcOrd="0" destOrd="0" parTransId="{8E50773A-1597-4A79-8055-883EADFAB6AB}" sibTransId="{C51A9FC7-B100-42D5-AF70-7C6EDFED0701}"/>
    <dgm:cxn modelId="{2E6086DD-E573-40D7-8CFD-094E0BA2DEE9}" srcId="{84D3A40F-F4F3-4ED2-B076-293ACE9B2C01}" destId="{4DED9FED-DA8D-46D6-9CE6-1401402E4309}" srcOrd="1" destOrd="0" parTransId="{99E71259-A89A-4E38-BB3B-198314AEE0AC}" sibTransId="{6E1CF265-44A1-4A3E-9FEE-5090D2B57681}"/>
    <dgm:cxn modelId="{5A61CA89-4EA8-4719-ADE5-D6948B31FF54}" type="presOf" srcId="{4DED9FED-DA8D-46D6-9CE6-1401402E4309}" destId="{48F59B31-923B-445D-A4C6-59C8CEF2114E}" srcOrd="0" destOrd="0" presId="urn:microsoft.com/office/officeart/2005/8/layout/hierarchy4"/>
    <dgm:cxn modelId="{4A2E9B90-0238-4397-8B16-D4E4B9D1BF3A}" type="presOf" srcId="{BF92977B-4C39-48F3-8090-3924206FA7AD}" destId="{B945ECF9-6DD4-4E8B-9144-BA288E1D03BD}" srcOrd="0" destOrd="0" presId="urn:microsoft.com/office/officeart/2005/8/layout/hierarchy4"/>
    <dgm:cxn modelId="{AB3AB2C6-57B6-4112-90E1-E85FB4DC2102}" srcId="{B8CE32D3-94BC-42A8-B6C5-B943BC5C6D80}" destId="{BF92977B-4C39-48F3-8090-3924206FA7AD}" srcOrd="1" destOrd="0" parTransId="{061B168C-9606-415D-AC88-4EA618435EEF}" sibTransId="{3627106D-4CC7-425E-8B09-937706DED2CF}"/>
    <dgm:cxn modelId="{248AE959-12EC-427A-8EF7-15D482DD6AA8}" type="presOf" srcId="{B8CE32D3-94BC-42A8-B6C5-B943BC5C6D80}" destId="{E791F510-B247-43F9-90AD-FE265EDDB137}" srcOrd="0" destOrd="0" presId="urn:microsoft.com/office/officeart/2005/8/layout/hierarchy4"/>
    <dgm:cxn modelId="{40F19591-8B69-4141-9732-F011E42E7344}" type="presOf" srcId="{84D3A40F-F4F3-4ED2-B076-293ACE9B2C01}" destId="{D4FE67F4-0005-448C-BC9B-A9564F84C71E}" srcOrd="0" destOrd="0" presId="urn:microsoft.com/office/officeart/2005/8/layout/hierarchy4"/>
    <dgm:cxn modelId="{E844A810-C7ED-4332-985E-FDF0ED61BA65}" srcId="{EE671BC3-BC40-4485-AC1B-944EB2CB8515}" destId="{84D3A40F-F4F3-4ED2-B076-293ACE9B2C01}" srcOrd="0" destOrd="0" parTransId="{9EBBF148-0E2C-40BF-B15F-AD1008234998}" sibTransId="{B5AB8AF0-2A33-43F6-898F-AB3A6B530F71}"/>
    <dgm:cxn modelId="{A9076EF3-8E0A-4B94-8838-05440F8DCE81}" srcId="{84D3A40F-F4F3-4ED2-B076-293ACE9B2C01}" destId="{B8CE32D3-94BC-42A8-B6C5-B943BC5C6D80}" srcOrd="0" destOrd="0" parTransId="{D2B2E2B4-592E-4EC4-8642-0EE06A9F7E37}" sibTransId="{6E353EC2-EF06-4D73-B7CE-068C50B746EF}"/>
    <dgm:cxn modelId="{E7949841-C7E9-47BC-8BD4-2C0DFA411200}" type="presOf" srcId="{EE671BC3-BC40-4485-AC1B-944EB2CB8515}" destId="{8686ADC5-21FC-4654-B18B-B8DFFC0FCA42}" srcOrd="0" destOrd="0" presId="urn:microsoft.com/office/officeart/2005/8/layout/hierarchy4"/>
    <dgm:cxn modelId="{9107613E-3FF9-4F93-B6CC-D30224187D70}" type="presOf" srcId="{0335FB18-8D2F-415B-9725-CC6285AA017E}" destId="{A09AFFC8-8EF2-4028-B46D-84C397071A9C}" srcOrd="0" destOrd="0" presId="urn:microsoft.com/office/officeart/2005/8/layout/hierarchy4"/>
    <dgm:cxn modelId="{B40C3095-4CEB-4CA9-B29F-D21DD1EB18ED}" srcId="{4DED9FED-DA8D-46D6-9CE6-1401402E4309}" destId="{0335FB18-8D2F-415B-9725-CC6285AA017E}" srcOrd="0" destOrd="0" parTransId="{AEE9B727-9A33-498B-B2FC-65B1A6330907}" sibTransId="{A0BB6C7A-5671-41C1-95F4-7042F674E6CF}"/>
    <dgm:cxn modelId="{D0147111-9A95-4361-895F-540B21AE1BF3}" type="presOf" srcId="{248CC8A2-E786-478E-8A54-68C3816B24C4}" destId="{AD8035AE-FA09-4AD4-98F2-910A5EF58974}" srcOrd="0" destOrd="0" presId="urn:microsoft.com/office/officeart/2005/8/layout/hierarchy4"/>
    <dgm:cxn modelId="{4625D4E2-A9D4-423C-8CE8-82A11434BDF0}" type="presParOf" srcId="{8686ADC5-21FC-4654-B18B-B8DFFC0FCA42}" destId="{CAF7DF72-CBEA-41BC-AA9C-766A4FDBD4CA}" srcOrd="0" destOrd="0" presId="urn:microsoft.com/office/officeart/2005/8/layout/hierarchy4"/>
    <dgm:cxn modelId="{5BF3FC6A-C3C0-464F-8B5D-A82F48158999}" type="presParOf" srcId="{CAF7DF72-CBEA-41BC-AA9C-766A4FDBD4CA}" destId="{D4FE67F4-0005-448C-BC9B-A9564F84C71E}" srcOrd="0" destOrd="0" presId="urn:microsoft.com/office/officeart/2005/8/layout/hierarchy4"/>
    <dgm:cxn modelId="{0742E914-2ABE-4328-A991-450A8921ECC6}" type="presParOf" srcId="{CAF7DF72-CBEA-41BC-AA9C-766A4FDBD4CA}" destId="{8B24225F-5778-4E77-9B34-CA191D08FD99}" srcOrd="1" destOrd="0" presId="urn:microsoft.com/office/officeart/2005/8/layout/hierarchy4"/>
    <dgm:cxn modelId="{87FBE921-C2AA-4DA1-BAFA-7975508A7714}" type="presParOf" srcId="{CAF7DF72-CBEA-41BC-AA9C-766A4FDBD4CA}" destId="{972E9ED8-3BF6-44AD-BFF2-B430250E794F}" srcOrd="2" destOrd="0" presId="urn:microsoft.com/office/officeart/2005/8/layout/hierarchy4"/>
    <dgm:cxn modelId="{CAE59A9B-0C9A-43DE-AF04-6D791C60AB07}" type="presParOf" srcId="{972E9ED8-3BF6-44AD-BFF2-B430250E794F}" destId="{AC57469E-B989-4E72-BBCF-B8A81DA0CE77}" srcOrd="0" destOrd="0" presId="urn:microsoft.com/office/officeart/2005/8/layout/hierarchy4"/>
    <dgm:cxn modelId="{6A168F01-6818-4462-9640-2EAC1D025CB1}" type="presParOf" srcId="{AC57469E-B989-4E72-BBCF-B8A81DA0CE77}" destId="{E791F510-B247-43F9-90AD-FE265EDDB137}" srcOrd="0" destOrd="0" presId="urn:microsoft.com/office/officeart/2005/8/layout/hierarchy4"/>
    <dgm:cxn modelId="{6736BFB0-414C-4A04-BA9B-68F3D18AC7E4}" type="presParOf" srcId="{AC57469E-B989-4E72-BBCF-B8A81DA0CE77}" destId="{AE1CCD2E-5C2C-4C96-8DD4-C01348FAD053}" srcOrd="1" destOrd="0" presId="urn:microsoft.com/office/officeart/2005/8/layout/hierarchy4"/>
    <dgm:cxn modelId="{F3912A28-3C30-471A-98DD-1D448AEE45EB}" type="presParOf" srcId="{AC57469E-B989-4E72-BBCF-B8A81DA0CE77}" destId="{DA563D34-1230-4491-B2AC-0985D1C29723}" srcOrd="2" destOrd="0" presId="urn:microsoft.com/office/officeart/2005/8/layout/hierarchy4"/>
    <dgm:cxn modelId="{489FCF68-A54F-4F73-AF48-7236AB3920D1}" type="presParOf" srcId="{DA563D34-1230-4491-B2AC-0985D1C29723}" destId="{D8EABFAE-30B2-4E53-BCFF-0103F7B1A393}" srcOrd="0" destOrd="0" presId="urn:microsoft.com/office/officeart/2005/8/layout/hierarchy4"/>
    <dgm:cxn modelId="{085B76A1-1E28-4471-A1FD-D799D3A5AFE5}" type="presParOf" srcId="{D8EABFAE-30B2-4E53-BCFF-0103F7B1A393}" destId="{AD8035AE-FA09-4AD4-98F2-910A5EF58974}" srcOrd="0" destOrd="0" presId="urn:microsoft.com/office/officeart/2005/8/layout/hierarchy4"/>
    <dgm:cxn modelId="{1DD9901D-5E19-4242-81C9-2DDBE5118DAD}" type="presParOf" srcId="{D8EABFAE-30B2-4E53-BCFF-0103F7B1A393}" destId="{F04CBBA3-8219-466A-AF1B-8D36BD89C508}" srcOrd="1" destOrd="0" presId="urn:microsoft.com/office/officeart/2005/8/layout/hierarchy4"/>
    <dgm:cxn modelId="{BAE4A36C-19F0-4CB9-BF39-857CC4E907A4}" type="presParOf" srcId="{DA563D34-1230-4491-B2AC-0985D1C29723}" destId="{809BACDC-D746-478D-B0BA-7DF8A8DFAE00}" srcOrd="1" destOrd="0" presId="urn:microsoft.com/office/officeart/2005/8/layout/hierarchy4"/>
    <dgm:cxn modelId="{5B50AEEE-A7C3-4619-91CC-7FC0C44142E2}" type="presParOf" srcId="{DA563D34-1230-4491-B2AC-0985D1C29723}" destId="{94DF41A1-8DBC-4F90-8138-1CA34A106BF3}" srcOrd="2" destOrd="0" presId="urn:microsoft.com/office/officeart/2005/8/layout/hierarchy4"/>
    <dgm:cxn modelId="{58905958-37BB-4765-BADB-AF5F8FEFA01D}" type="presParOf" srcId="{94DF41A1-8DBC-4F90-8138-1CA34A106BF3}" destId="{B945ECF9-6DD4-4E8B-9144-BA288E1D03BD}" srcOrd="0" destOrd="0" presId="urn:microsoft.com/office/officeart/2005/8/layout/hierarchy4"/>
    <dgm:cxn modelId="{74E6A0DB-865D-4DA4-9B30-611F9069CDE2}" type="presParOf" srcId="{94DF41A1-8DBC-4F90-8138-1CA34A106BF3}" destId="{823D02B3-245F-4FC7-844F-82D21E5DAAAD}" srcOrd="1" destOrd="0" presId="urn:microsoft.com/office/officeart/2005/8/layout/hierarchy4"/>
    <dgm:cxn modelId="{F8B7315F-88BD-4FA3-9738-B84229A6C081}" type="presParOf" srcId="{972E9ED8-3BF6-44AD-BFF2-B430250E794F}" destId="{2072EE5F-4C39-4644-B9A4-C3F21B851394}" srcOrd="1" destOrd="0" presId="urn:microsoft.com/office/officeart/2005/8/layout/hierarchy4"/>
    <dgm:cxn modelId="{9F3521AE-4516-485F-A110-9CE39F3EB39F}" type="presParOf" srcId="{972E9ED8-3BF6-44AD-BFF2-B430250E794F}" destId="{153CB820-26E2-472C-9594-3C20A3ED4AD4}" srcOrd="2" destOrd="0" presId="urn:microsoft.com/office/officeart/2005/8/layout/hierarchy4"/>
    <dgm:cxn modelId="{01447971-6A1E-4287-840B-DB91585B445E}" type="presParOf" srcId="{153CB820-26E2-472C-9594-3C20A3ED4AD4}" destId="{48F59B31-923B-445D-A4C6-59C8CEF2114E}" srcOrd="0" destOrd="0" presId="urn:microsoft.com/office/officeart/2005/8/layout/hierarchy4"/>
    <dgm:cxn modelId="{233D77A6-65FA-447B-B092-A8402E0ED7D2}" type="presParOf" srcId="{153CB820-26E2-472C-9594-3C20A3ED4AD4}" destId="{16AFC167-06C5-44B8-8532-7CA2DE3EDD6F}" srcOrd="1" destOrd="0" presId="urn:microsoft.com/office/officeart/2005/8/layout/hierarchy4"/>
    <dgm:cxn modelId="{E462FEC3-4F2E-485F-B7F1-5A73E7627C01}" type="presParOf" srcId="{153CB820-26E2-472C-9594-3C20A3ED4AD4}" destId="{AE980F3E-758D-4989-A872-EEBC46F655D2}" srcOrd="2" destOrd="0" presId="urn:microsoft.com/office/officeart/2005/8/layout/hierarchy4"/>
    <dgm:cxn modelId="{C09A2B6F-1711-45DD-8AC9-8D24EB4F3E5C}" type="presParOf" srcId="{AE980F3E-758D-4989-A872-EEBC46F655D2}" destId="{B3E6C70B-4F06-4B65-9A6C-01AEBD1061E1}" srcOrd="0" destOrd="0" presId="urn:microsoft.com/office/officeart/2005/8/layout/hierarchy4"/>
    <dgm:cxn modelId="{3D1D8F4D-FDAC-4140-9DE4-636A8EA714C0}" type="presParOf" srcId="{B3E6C70B-4F06-4B65-9A6C-01AEBD1061E1}" destId="{A09AFFC8-8EF2-4028-B46D-84C397071A9C}" srcOrd="0" destOrd="0" presId="urn:microsoft.com/office/officeart/2005/8/layout/hierarchy4"/>
    <dgm:cxn modelId="{39ECCF8D-35DD-4E6C-ABC6-7A762AED61F9}" type="presParOf" srcId="{B3E6C70B-4F06-4B65-9A6C-01AEBD1061E1}" destId="{E7635890-ABCB-4139-BC31-791EC19427D2}" srcOrd="1" destOrd="0" presId="urn:microsoft.com/office/officeart/2005/8/layout/hierarchy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DCA38D-9163-44D3-B94E-4DE9DB171FB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BE8CCAC5-D607-4937-8215-82C1A467932F}">
      <dgm:prSet phldrT="[Texto]"/>
      <dgm:spPr>
        <a:solidFill>
          <a:srgbClr val="87D3C5"/>
        </a:solidFill>
        <a:ln>
          <a:solidFill>
            <a:srgbClr val="87D3C5"/>
          </a:solidFill>
        </a:ln>
      </dgm:spPr>
      <dgm:t>
        <a:bodyPr/>
        <a:lstStyle/>
        <a:p>
          <a:r>
            <a:rPr lang="pt-BR" dirty="0" smtClean="0"/>
            <a:t>Vacinação de Bloqueio</a:t>
          </a:r>
          <a:endParaRPr lang="pt-BR" dirty="0"/>
        </a:p>
      </dgm:t>
    </dgm:pt>
    <dgm:pt modelId="{09243037-8963-4AD6-BA1C-48B8F8E5D316}" type="parTrans" cxnId="{57EC819E-1AE6-4EAD-8322-293BDEE14FE7}">
      <dgm:prSet/>
      <dgm:spPr/>
      <dgm:t>
        <a:bodyPr/>
        <a:lstStyle/>
        <a:p>
          <a:endParaRPr lang="pt-BR"/>
        </a:p>
      </dgm:t>
    </dgm:pt>
    <dgm:pt modelId="{3700B018-F291-4D6B-BBEA-D817F24CC8C4}" type="sibTrans" cxnId="{57EC819E-1AE6-4EAD-8322-293BDEE14FE7}">
      <dgm:prSet/>
      <dgm:spPr/>
      <dgm:t>
        <a:bodyPr/>
        <a:lstStyle/>
        <a:p>
          <a:endParaRPr lang="pt-BR"/>
        </a:p>
      </dgm:t>
    </dgm:pt>
    <dgm:pt modelId="{BDEDFD63-AA94-4D0A-8D76-6D86DCBDCEBC}">
      <dgm:prSet phldrT="[Texto]" custT="1"/>
      <dgm:spPr/>
      <dgm:t>
        <a:bodyPr/>
        <a:lstStyle/>
        <a:p>
          <a:r>
            <a:rPr lang="pt-BR" sz="2000" dirty="0" smtClean="0"/>
            <a:t>Até 5 dias</a:t>
          </a:r>
          <a:endParaRPr lang="pt-BR" sz="2000" dirty="0"/>
        </a:p>
      </dgm:t>
    </dgm:pt>
    <dgm:pt modelId="{B09C588F-8CA0-4C02-BDA1-E8E1FF1B048C}" type="parTrans" cxnId="{C756665C-F749-496C-ADFE-42B1B64C84BF}">
      <dgm:prSet/>
      <dgm:spPr/>
      <dgm:t>
        <a:bodyPr/>
        <a:lstStyle/>
        <a:p>
          <a:endParaRPr lang="pt-BR"/>
        </a:p>
      </dgm:t>
    </dgm:pt>
    <dgm:pt modelId="{BA904340-F5FF-47A9-AFFC-8D34F13B6234}" type="sibTrans" cxnId="{C756665C-F749-496C-ADFE-42B1B64C84BF}">
      <dgm:prSet/>
      <dgm:spPr/>
      <dgm:t>
        <a:bodyPr/>
        <a:lstStyle/>
        <a:p>
          <a:endParaRPr lang="pt-BR"/>
        </a:p>
      </dgm:t>
    </dgm:pt>
    <dgm:pt modelId="{D38F4349-B1F1-41C2-B9BB-97655E4C79FF}">
      <dgm:prSet phldrT="[Texto]" custT="1"/>
      <dgm:spPr/>
      <dgm:t>
        <a:bodyPr/>
        <a:lstStyle/>
        <a:p>
          <a:r>
            <a:rPr lang="pt-BR" sz="2000" dirty="0" smtClean="0"/>
            <a:t>Comunicantes suscetíveis imunocompetentes (&gt;1 ano) até 5 dias após exposição</a:t>
          </a:r>
          <a:endParaRPr lang="pt-BR" sz="2000" dirty="0"/>
        </a:p>
      </dgm:t>
    </dgm:pt>
    <dgm:pt modelId="{9C27CA88-DBF6-47E1-9B36-2E977C4705C0}" type="parTrans" cxnId="{56F4C8B0-C9B1-4016-9B2C-9FAC287D712A}">
      <dgm:prSet/>
      <dgm:spPr/>
      <dgm:t>
        <a:bodyPr/>
        <a:lstStyle/>
        <a:p>
          <a:endParaRPr lang="pt-BR"/>
        </a:p>
      </dgm:t>
    </dgm:pt>
    <dgm:pt modelId="{EFE78315-50B1-4963-AE55-8F75CBFF7474}" type="sibTrans" cxnId="{56F4C8B0-C9B1-4016-9B2C-9FAC287D712A}">
      <dgm:prSet/>
      <dgm:spPr/>
      <dgm:t>
        <a:bodyPr/>
        <a:lstStyle/>
        <a:p>
          <a:endParaRPr lang="pt-BR"/>
        </a:p>
      </dgm:t>
    </dgm:pt>
    <dgm:pt modelId="{569BD515-ABDF-4B43-B4DC-58F7CF7E8F2F}">
      <dgm:prSet phldrT="[Texto]"/>
      <dgm:spPr>
        <a:solidFill>
          <a:srgbClr val="87D3C5"/>
        </a:solidFill>
        <a:ln>
          <a:solidFill>
            <a:srgbClr val="87D3C5"/>
          </a:solidFill>
        </a:ln>
      </dgm:spPr>
      <dgm:t>
        <a:bodyPr/>
        <a:lstStyle/>
        <a:p>
          <a:r>
            <a:rPr lang="pt-BR" dirty="0" smtClean="0"/>
            <a:t>IGHAVZ</a:t>
          </a:r>
          <a:endParaRPr lang="pt-BR" dirty="0"/>
        </a:p>
      </dgm:t>
    </dgm:pt>
    <dgm:pt modelId="{BD325D6F-642B-4270-BE5C-DB8F9FFCAFAD}" type="parTrans" cxnId="{B09E6596-E52A-4C65-BB75-CE4DB00F18E4}">
      <dgm:prSet/>
      <dgm:spPr/>
      <dgm:t>
        <a:bodyPr/>
        <a:lstStyle/>
        <a:p>
          <a:endParaRPr lang="pt-BR"/>
        </a:p>
      </dgm:t>
    </dgm:pt>
    <dgm:pt modelId="{BD918823-58F7-4401-8C15-5DA01E9DBDBB}" type="sibTrans" cxnId="{B09E6596-E52A-4C65-BB75-CE4DB00F18E4}">
      <dgm:prSet/>
      <dgm:spPr/>
      <dgm:t>
        <a:bodyPr/>
        <a:lstStyle/>
        <a:p>
          <a:endParaRPr lang="pt-BR"/>
        </a:p>
      </dgm:t>
    </dgm:pt>
    <dgm:pt modelId="{A1133384-9B65-4421-BF21-4DE732F1570B}">
      <dgm:prSet phldrT="[Texto]" custT="1"/>
      <dgm:spPr/>
      <dgm:t>
        <a:bodyPr/>
        <a:lstStyle/>
        <a:p>
          <a:r>
            <a:rPr lang="pt-BR" sz="2000" dirty="0" smtClean="0"/>
            <a:t>Até 96 horas</a:t>
          </a:r>
          <a:endParaRPr lang="pt-BR" sz="2000" dirty="0"/>
        </a:p>
      </dgm:t>
    </dgm:pt>
    <dgm:pt modelId="{1970B254-C845-4BB4-8332-DBD43FA897E2}" type="parTrans" cxnId="{FD28A7AA-1870-4B0D-9D17-6FCCFA874A9A}">
      <dgm:prSet/>
      <dgm:spPr/>
      <dgm:t>
        <a:bodyPr/>
        <a:lstStyle/>
        <a:p>
          <a:endParaRPr lang="pt-BR"/>
        </a:p>
      </dgm:t>
    </dgm:pt>
    <dgm:pt modelId="{B641EC55-2347-49F5-9901-055FBF2495F8}" type="sibTrans" cxnId="{FD28A7AA-1870-4B0D-9D17-6FCCFA874A9A}">
      <dgm:prSet/>
      <dgm:spPr/>
      <dgm:t>
        <a:bodyPr/>
        <a:lstStyle/>
        <a:p>
          <a:endParaRPr lang="pt-BR"/>
        </a:p>
      </dgm:t>
    </dgm:pt>
    <dgm:pt modelId="{949D24D4-0F7D-48AF-BEC0-79BBBBEEE636}">
      <dgm:prSet phldrT="[Texto]" custT="1"/>
      <dgm:spPr/>
      <dgm:t>
        <a:bodyPr/>
        <a:lstStyle/>
        <a:p>
          <a:r>
            <a:rPr lang="pt-BR" sz="2000" dirty="0" smtClean="0"/>
            <a:t>MS: Só para controle de surto (hospitalar/creches)</a:t>
          </a:r>
          <a:endParaRPr lang="pt-BR" sz="2000" dirty="0"/>
        </a:p>
      </dgm:t>
    </dgm:pt>
    <dgm:pt modelId="{1DE8F99A-904E-4D50-A0BA-86E254F1F52F}" type="parTrans" cxnId="{87E158C8-ECBC-40CB-AD0A-0BA8593242AA}">
      <dgm:prSet/>
      <dgm:spPr/>
      <dgm:t>
        <a:bodyPr/>
        <a:lstStyle/>
        <a:p>
          <a:endParaRPr lang="pt-BR"/>
        </a:p>
      </dgm:t>
    </dgm:pt>
    <dgm:pt modelId="{7F220015-CA63-4571-B2CA-5A9A90859325}" type="sibTrans" cxnId="{87E158C8-ECBC-40CB-AD0A-0BA8593242AA}">
      <dgm:prSet/>
      <dgm:spPr/>
      <dgm:t>
        <a:bodyPr/>
        <a:lstStyle/>
        <a:p>
          <a:endParaRPr lang="pt-BR"/>
        </a:p>
      </dgm:t>
    </dgm:pt>
    <dgm:pt modelId="{739C6CE3-5C39-4A37-AEC1-AC52C28B4903}">
      <dgm:prSet phldrT="[Texto]" custT="1"/>
      <dgm:spPr/>
      <dgm:t>
        <a:bodyPr/>
        <a:lstStyle/>
        <a:p>
          <a:r>
            <a:rPr lang="pt-BR" sz="2000" dirty="0" smtClean="0"/>
            <a:t>125 UI a cada 10 kg</a:t>
          </a:r>
          <a:endParaRPr lang="pt-BR" sz="2000" dirty="0"/>
        </a:p>
      </dgm:t>
    </dgm:pt>
    <dgm:pt modelId="{E2183FB8-659A-4FF2-9598-ECF747F3F3D6}" type="parTrans" cxnId="{933C44C3-334F-45D8-A254-C42A8858C812}">
      <dgm:prSet/>
      <dgm:spPr/>
      <dgm:t>
        <a:bodyPr/>
        <a:lstStyle/>
        <a:p>
          <a:endParaRPr lang="pt-BR"/>
        </a:p>
      </dgm:t>
    </dgm:pt>
    <dgm:pt modelId="{99FB4F0C-DFB0-462C-9621-8E4E028F3530}" type="sibTrans" cxnId="{933C44C3-334F-45D8-A254-C42A8858C812}">
      <dgm:prSet/>
      <dgm:spPr/>
      <dgm:t>
        <a:bodyPr/>
        <a:lstStyle/>
        <a:p>
          <a:endParaRPr lang="pt-BR"/>
        </a:p>
      </dgm:t>
    </dgm:pt>
    <dgm:pt modelId="{A17A823D-BE13-47AF-AD2C-E243479CD04F}">
      <dgm:prSet phldrT="[Texto]" custT="1"/>
      <dgm:spPr/>
      <dgm:t>
        <a:bodyPr/>
        <a:lstStyle/>
        <a:p>
          <a:r>
            <a:rPr lang="pt-BR" sz="2000" dirty="0" smtClean="0"/>
            <a:t>Comunicantes suscetíveis?</a:t>
          </a:r>
          <a:endParaRPr lang="pt-BR" sz="2000" dirty="0"/>
        </a:p>
      </dgm:t>
    </dgm:pt>
    <dgm:pt modelId="{807C8468-88BE-46E6-8464-39E30AA26336}" type="parTrans" cxnId="{64A11D11-831A-4527-914D-CE3B515F8006}">
      <dgm:prSet/>
      <dgm:spPr/>
      <dgm:t>
        <a:bodyPr/>
        <a:lstStyle/>
        <a:p>
          <a:endParaRPr lang="pt-BR"/>
        </a:p>
      </dgm:t>
    </dgm:pt>
    <dgm:pt modelId="{1A91F949-68C2-4005-9F44-1376695700EE}" type="sibTrans" cxnId="{64A11D11-831A-4527-914D-CE3B515F8006}">
      <dgm:prSet/>
      <dgm:spPr/>
      <dgm:t>
        <a:bodyPr/>
        <a:lstStyle/>
        <a:p>
          <a:endParaRPr lang="pt-BR"/>
        </a:p>
      </dgm:t>
    </dgm:pt>
    <dgm:pt modelId="{0676852A-BA3B-4794-8E54-AED751372658}">
      <dgm:prSet phldrT="[Texto]"/>
      <dgm:spPr/>
      <dgm:t>
        <a:bodyPr/>
        <a:lstStyle/>
        <a:p>
          <a:endParaRPr lang="pt-BR" sz="1900" dirty="0"/>
        </a:p>
      </dgm:t>
    </dgm:pt>
    <dgm:pt modelId="{4A3D0C57-2666-4B8D-85EB-ED6CC858A701}" type="parTrans" cxnId="{A7C25C7F-3561-4A6E-B195-A09C4FA5AF68}">
      <dgm:prSet/>
      <dgm:spPr/>
      <dgm:t>
        <a:bodyPr/>
        <a:lstStyle/>
        <a:p>
          <a:endParaRPr lang="pt-BR"/>
        </a:p>
      </dgm:t>
    </dgm:pt>
    <dgm:pt modelId="{023B9BBA-23FB-4B2D-8A0D-D41633589CA9}" type="sibTrans" cxnId="{A7C25C7F-3561-4A6E-B195-A09C4FA5AF68}">
      <dgm:prSet/>
      <dgm:spPr/>
      <dgm:t>
        <a:bodyPr/>
        <a:lstStyle/>
        <a:p>
          <a:endParaRPr lang="pt-BR"/>
        </a:p>
      </dgm:t>
    </dgm:pt>
    <dgm:pt modelId="{AF85F150-FA9C-41F9-926B-D3F2E2E280D5}">
      <dgm:prSet phldrT="[Texto]" custT="1"/>
      <dgm:spPr/>
      <dgm:t>
        <a:bodyPr/>
        <a:lstStyle/>
        <a:p>
          <a:r>
            <a:rPr lang="pt-BR" sz="2000" dirty="0" smtClean="0"/>
            <a:t>Houve contato significativo com VVZ?</a:t>
          </a:r>
          <a:endParaRPr lang="pt-BR" sz="2000" dirty="0"/>
        </a:p>
      </dgm:t>
    </dgm:pt>
    <dgm:pt modelId="{978A768F-3ACE-4AFA-AAEB-9B75F5560661}" type="parTrans" cxnId="{0030C116-EC35-4DBA-8870-F59D2E078382}">
      <dgm:prSet/>
      <dgm:spPr/>
      <dgm:t>
        <a:bodyPr/>
        <a:lstStyle/>
        <a:p>
          <a:endParaRPr lang="pt-BR"/>
        </a:p>
      </dgm:t>
    </dgm:pt>
    <dgm:pt modelId="{5E91F915-B87C-4308-8410-D94846460762}" type="sibTrans" cxnId="{0030C116-EC35-4DBA-8870-F59D2E078382}">
      <dgm:prSet/>
      <dgm:spPr/>
      <dgm:t>
        <a:bodyPr/>
        <a:lstStyle/>
        <a:p>
          <a:endParaRPr lang="pt-BR"/>
        </a:p>
      </dgm:t>
    </dgm:pt>
    <dgm:pt modelId="{71B46E97-841D-4065-8181-B479BC5A7112}">
      <dgm:prSet phldrT="[Texto]" custT="1"/>
      <dgm:spPr/>
      <dgm:t>
        <a:bodyPr/>
        <a:lstStyle/>
        <a:p>
          <a:r>
            <a:rPr lang="pt-BR" sz="2000" dirty="0" smtClean="0"/>
            <a:t>Esse suscetível é uma pessoa com risco especial de varicela grave?</a:t>
          </a:r>
          <a:endParaRPr lang="pt-BR" sz="2000" dirty="0"/>
        </a:p>
      </dgm:t>
    </dgm:pt>
    <dgm:pt modelId="{EE447398-E9D5-4988-AA6D-BBA35E72F218}" type="parTrans" cxnId="{0FF0B556-43C2-4D2F-94DC-22A021180BC2}">
      <dgm:prSet/>
      <dgm:spPr/>
      <dgm:t>
        <a:bodyPr/>
        <a:lstStyle/>
        <a:p>
          <a:endParaRPr lang="pt-BR"/>
        </a:p>
      </dgm:t>
    </dgm:pt>
    <dgm:pt modelId="{E6D50C56-63F0-4B7E-BE2F-91D7C659A7B8}" type="sibTrans" cxnId="{0FF0B556-43C2-4D2F-94DC-22A021180BC2}">
      <dgm:prSet/>
      <dgm:spPr/>
      <dgm:t>
        <a:bodyPr/>
        <a:lstStyle/>
        <a:p>
          <a:endParaRPr lang="pt-BR"/>
        </a:p>
      </dgm:t>
    </dgm:pt>
    <dgm:pt modelId="{08BA91C9-3840-451F-9ECD-4D3664539FF9}">
      <dgm:prSet phldrT="[Texto]" custT="1"/>
      <dgm:spPr/>
      <dgm:t>
        <a:bodyPr/>
        <a:lstStyle/>
        <a:p>
          <a:r>
            <a:rPr lang="pt-BR" sz="2000" dirty="0" smtClean="0"/>
            <a:t>Não for possível administrar, IGHAVZ será usada. </a:t>
          </a:r>
          <a:endParaRPr lang="pt-BR" sz="2000" dirty="0"/>
        </a:p>
      </dgm:t>
    </dgm:pt>
    <dgm:pt modelId="{E1E30F6D-0DF8-4369-8888-9D1CDDD8B2DA}" type="parTrans" cxnId="{BCC2F35E-782F-467E-955F-EDAC8376E0D8}">
      <dgm:prSet/>
      <dgm:spPr/>
      <dgm:t>
        <a:bodyPr/>
        <a:lstStyle/>
        <a:p>
          <a:endParaRPr lang="pt-BR"/>
        </a:p>
      </dgm:t>
    </dgm:pt>
    <dgm:pt modelId="{F14727F9-D863-4830-B07E-285AA33B54F3}" type="sibTrans" cxnId="{BCC2F35E-782F-467E-955F-EDAC8376E0D8}">
      <dgm:prSet/>
      <dgm:spPr/>
      <dgm:t>
        <a:bodyPr/>
        <a:lstStyle/>
        <a:p>
          <a:endParaRPr lang="pt-BR"/>
        </a:p>
      </dgm:t>
    </dgm:pt>
    <dgm:pt modelId="{6385BD49-C7EA-4309-BB82-7E91D5827746}">
      <dgm:prSet phldrT="[Texto]" custT="1"/>
      <dgm:spPr/>
      <dgm:t>
        <a:bodyPr/>
        <a:lstStyle/>
        <a:p>
          <a:r>
            <a:rPr lang="pt-BR" sz="2000" dirty="0" smtClean="0"/>
            <a:t>SIM para as 3 perguntas:</a:t>
          </a:r>
          <a:endParaRPr lang="pt-BR" sz="2000" dirty="0"/>
        </a:p>
      </dgm:t>
    </dgm:pt>
    <dgm:pt modelId="{C48A63E7-5FB2-4472-AA92-F7F48136FA21}" type="parTrans" cxnId="{1A3A06BE-86E1-4313-830F-D03F9DB0315D}">
      <dgm:prSet/>
      <dgm:spPr/>
      <dgm:t>
        <a:bodyPr/>
        <a:lstStyle/>
        <a:p>
          <a:endParaRPr lang="pt-BR"/>
        </a:p>
      </dgm:t>
    </dgm:pt>
    <dgm:pt modelId="{B4A3B605-E2A9-4E46-8D56-B0EF06F0CEFF}" type="sibTrans" cxnId="{1A3A06BE-86E1-4313-830F-D03F9DB0315D}">
      <dgm:prSet/>
      <dgm:spPr/>
      <dgm:t>
        <a:bodyPr/>
        <a:lstStyle/>
        <a:p>
          <a:endParaRPr lang="pt-BR"/>
        </a:p>
      </dgm:t>
    </dgm:pt>
    <dgm:pt modelId="{0145E1C8-95E1-4D45-8920-68C44D69D8F0}" type="pres">
      <dgm:prSet presAssocID="{62DCA38D-9163-44D3-B94E-4DE9DB171F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B51AA01-180B-4B5C-A949-EF62EC51DC67}" type="pres">
      <dgm:prSet presAssocID="{BE8CCAC5-D607-4937-8215-82C1A467932F}" presName="composite" presStyleCnt="0"/>
      <dgm:spPr/>
    </dgm:pt>
    <dgm:pt modelId="{3E3329A1-C652-4CC7-B1E0-FA590C16515E}" type="pres">
      <dgm:prSet presAssocID="{BE8CCAC5-D607-4937-8215-82C1A467932F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9F296D-9247-4CDA-BBDC-7A883EE06F2A}" type="pres">
      <dgm:prSet presAssocID="{BE8CCAC5-D607-4937-8215-82C1A467932F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13135F7-526C-4EA8-A353-B9A695D4A4D8}" type="pres">
      <dgm:prSet presAssocID="{3700B018-F291-4D6B-BBEA-D817F24CC8C4}" presName="space" presStyleCnt="0"/>
      <dgm:spPr/>
    </dgm:pt>
    <dgm:pt modelId="{C6F810C6-7AFD-44EE-A7E7-99AB9F5E02A9}" type="pres">
      <dgm:prSet presAssocID="{569BD515-ABDF-4B43-B4DC-58F7CF7E8F2F}" presName="composite" presStyleCnt="0"/>
      <dgm:spPr/>
    </dgm:pt>
    <dgm:pt modelId="{0BC862CB-8185-407A-9D40-9258C8B643A8}" type="pres">
      <dgm:prSet presAssocID="{569BD515-ABDF-4B43-B4DC-58F7CF7E8F2F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AC91298-2EA4-4302-BEB0-E88800A98C23}" type="pres">
      <dgm:prSet presAssocID="{569BD515-ABDF-4B43-B4DC-58F7CF7E8F2F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0AB9CA0-7918-413A-81F3-4B3DC08324FB}" type="presOf" srcId="{AF85F150-FA9C-41F9-926B-D3F2E2E280D5}" destId="{CAC91298-2EA4-4302-BEB0-E88800A98C23}" srcOrd="0" destOrd="4" presId="urn:microsoft.com/office/officeart/2005/8/layout/hList1"/>
    <dgm:cxn modelId="{3D967120-B129-4CEB-A444-64D2D111B5C9}" type="presOf" srcId="{A17A823D-BE13-47AF-AD2C-E243479CD04F}" destId="{CAC91298-2EA4-4302-BEB0-E88800A98C23}" srcOrd="0" destOrd="3" presId="urn:microsoft.com/office/officeart/2005/8/layout/hList1"/>
    <dgm:cxn modelId="{916A4C10-C400-4DD0-9403-1B9222DAC344}" type="presOf" srcId="{D38F4349-B1F1-41C2-B9BB-97655E4C79FF}" destId="{F19F296D-9247-4CDA-BBDC-7A883EE06F2A}" srcOrd="0" destOrd="2" presId="urn:microsoft.com/office/officeart/2005/8/layout/hList1"/>
    <dgm:cxn modelId="{933C44C3-334F-45D8-A254-C42A8858C812}" srcId="{569BD515-ABDF-4B43-B4DC-58F7CF7E8F2F}" destId="{739C6CE3-5C39-4A37-AEC1-AC52C28B4903}" srcOrd="1" destOrd="0" parTransId="{E2183FB8-659A-4FF2-9598-ECF747F3F3D6}" sibTransId="{99FB4F0C-DFB0-462C-9621-8E4E028F3530}"/>
    <dgm:cxn modelId="{BCC2F35E-782F-467E-955F-EDAC8376E0D8}" srcId="{BE8CCAC5-D607-4937-8215-82C1A467932F}" destId="{08BA91C9-3840-451F-9ECD-4D3664539FF9}" srcOrd="3" destOrd="0" parTransId="{E1E30F6D-0DF8-4369-8888-9D1CDDD8B2DA}" sibTransId="{F14727F9-D863-4830-B07E-285AA33B54F3}"/>
    <dgm:cxn modelId="{FD28A7AA-1870-4B0D-9D17-6FCCFA874A9A}" srcId="{569BD515-ABDF-4B43-B4DC-58F7CF7E8F2F}" destId="{A1133384-9B65-4421-BF21-4DE732F1570B}" srcOrd="0" destOrd="0" parTransId="{1970B254-C845-4BB4-8332-DBD43FA897E2}" sibTransId="{B641EC55-2347-49F5-9901-055FBF2495F8}"/>
    <dgm:cxn modelId="{64A11D11-831A-4527-914D-CE3B515F8006}" srcId="{569BD515-ABDF-4B43-B4DC-58F7CF7E8F2F}" destId="{A17A823D-BE13-47AF-AD2C-E243479CD04F}" srcOrd="3" destOrd="0" parTransId="{807C8468-88BE-46E6-8464-39E30AA26336}" sibTransId="{1A91F949-68C2-4005-9F44-1376695700EE}"/>
    <dgm:cxn modelId="{B09E6596-E52A-4C65-BB75-CE4DB00F18E4}" srcId="{62DCA38D-9163-44D3-B94E-4DE9DB171FB5}" destId="{569BD515-ABDF-4B43-B4DC-58F7CF7E8F2F}" srcOrd="1" destOrd="0" parTransId="{BD325D6F-642B-4270-BE5C-DB8F9FFCAFAD}" sibTransId="{BD918823-58F7-4401-8C15-5DA01E9DBDBB}"/>
    <dgm:cxn modelId="{DD0A4F8E-A386-436A-85DC-AB336526043F}" type="presOf" srcId="{71B46E97-841D-4065-8181-B479BC5A7112}" destId="{CAC91298-2EA4-4302-BEB0-E88800A98C23}" srcOrd="0" destOrd="5" presId="urn:microsoft.com/office/officeart/2005/8/layout/hList1"/>
    <dgm:cxn modelId="{0FF0B556-43C2-4D2F-94DC-22A021180BC2}" srcId="{569BD515-ABDF-4B43-B4DC-58F7CF7E8F2F}" destId="{71B46E97-841D-4065-8181-B479BC5A7112}" srcOrd="5" destOrd="0" parTransId="{EE447398-E9D5-4988-AA6D-BBA35E72F218}" sibTransId="{E6D50C56-63F0-4B7E-BE2F-91D7C659A7B8}"/>
    <dgm:cxn modelId="{C756665C-F749-496C-ADFE-42B1B64C84BF}" srcId="{BE8CCAC5-D607-4937-8215-82C1A467932F}" destId="{BDEDFD63-AA94-4D0A-8D76-6D86DCBDCEBC}" srcOrd="0" destOrd="0" parTransId="{B09C588F-8CA0-4C02-BDA1-E8E1FF1B048C}" sibTransId="{BA904340-F5FF-47A9-AFFC-8D34F13B6234}"/>
    <dgm:cxn modelId="{84C7216C-D78D-4A0E-81A6-0869A6B99EF5}" type="presOf" srcId="{BDEDFD63-AA94-4D0A-8D76-6D86DCBDCEBC}" destId="{F19F296D-9247-4CDA-BBDC-7A883EE06F2A}" srcOrd="0" destOrd="0" presId="urn:microsoft.com/office/officeart/2005/8/layout/hList1"/>
    <dgm:cxn modelId="{8627828F-258B-49FA-91DA-87BEF225D927}" type="presOf" srcId="{569BD515-ABDF-4B43-B4DC-58F7CF7E8F2F}" destId="{0BC862CB-8185-407A-9D40-9258C8B643A8}" srcOrd="0" destOrd="0" presId="urn:microsoft.com/office/officeart/2005/8/layout/hList1"/>
    <dgm:cxn modelId="{6148546D-497A-44B9-977B-CF1AF9A9F6EA}" type="presOf" srcId="{A1133384-9B65-4421-BF21-4DE732F1570B}" destId="{CAC91298-2EA4-4302-BEB0-E88800A98C23}" srcOrd="0" destOrd="0" presId="urn:microsoft.com/office/officeart/2005/8/layout/hList1"/>
    <dgm:cxn modelId="{C299FDCF-21EF-4896-B960-AC8E49ED6872}" type="presOf" srcId="{739C6CE3-5C39-4A37-AEC1-AC52C28B4903}" destId="{CAC91298-2EA4-4302-BEB0-E88800A98C23}" srcOrd="0" destOrd="1" presId="urn:microsoft.com/office/officeart/2005/8/layout/hList1"/>
    <dgm:cxn modelId="{0030C116-EC35-4DBA-8870-F59D2E078382}" srcId="{569BD515-ABDF-4B43-B4DC-58F7CF7E8F2F}" destId="{AF85F150-FA9C-41F9-926B-D3F2E2E280D5}" srcOrd="4" destOrd="0" parTransId="{978A768F-3ACE-4AFA-AAEB-9B75F5560661}" sibTransId="{5E91F915-B87C-4308-8410-D94846460762}"/>
    <dgm:cxn modelId="{1A3A06BE-86E1-4313-830F-D03F9DB0315D}" srcId="{569BD515-ABDF-4B43-B4DC-58F7CF7E8F2F}" destId="{6385BD49-C7EA-4309-BB82-7E91D5827746}" srcOrd="2" destOrd="0" parTransId="{C48A63E7-5FB2-4472-AA92-F7F48136FA21}" sibTransId="{B4A3B605-E2A9-4E46-8D56-B0EF06F0CEFF}"/>
    <dgm:cxn modelId="{4DC53E7F-B705-4394-914E-123F70910CA9}" type="presOf" srcId="{949D24D4-0F7D-48AF-BEC0-79BBBBEEE636}" destId="{F19F296D-9247-4CDA-BBDC-7A883EE06F2A}" srcOrd="0" destOrd="1" presId="urn:microsoft.com/office/officeart/2005/8/layout/hList1"/>
    <dgm:cxn modelId="{56F4C8B0-C9B1-4016-9B2C-9FAC287D712A}" srcId="{BE8CCAC5-D607-4937-8215-82C1A467932F}" destId="{D38F4349-B1F1-41C2-B9BB-97655E4C79FF}" srcOrd="2" destOrd="0" parTransId="{9C27CA88-DBF6-47E1-9B36-2E977C4705C0}" sibTransId="{EFE78315-50B1-4963-AE55-8F75CBFF7474}"/>
    <dgm:cxn modelId="{87E158C8-ECBC-40CB-AD0A-0BA8593242AA}" srcId="{BE8CCAC5-D607-4937-8215-82C1A467932F}" destId="{949D24D4-0F7D-48AF-BEC0-79BBBBEEE636}" srcOrd="1" destOrd="0" parTransId="{1DE8F99A-904E-4D50-A0BA-86E254F1F52F}" sibTransId="{7F220015-CA63-4571-B2CA-5A9A90859325}"/>
    <dgm:cxn modelId="{7741469B-807C-4D22-B041-DBA0ED2F8C1B}" type="presOf" srcId="{6385BD49-C7EA-4309-BB82-7E91D5827746}" destId="{CAC91298-2EA4-4302-BEB0-E88800A98C23}" srcOrd="0" destOrd="2" presId="urn:microsoft.com/office/officeart/2005/8/layout/hList1"/>
    <dgm:cxn modelId="{57EC819E-1AE6-4EAD-8322-293BDEE14FE7}" srcId="{62DCA38D-9163-44D3-B94E-4DE9DB171FB5}" destId="{BE8CCAC5-D607-4937-8215-82C1A467932F}" srcOrd="0" destOrd="0" parTransId="{09243037-8963-4AD6-BA1C-48B8F8E5D316}" sibTransId="{3700B018-F291-4D6B-BBEA-D817F24CC8C4}"/>
    <dgm:cxn modelId="{12B60CF7-23F3-4401-A6F3-4675193F9070}" type="presOf" srcId="{0676852A-BA3B-4794-8E54-AED751372658}" destId="{CAC91298-2EA4-4302-BEB0-E88800A98C23}" srcOrd="0" destOrd="6" presId="urn:microsoft.com/office/officeart/2005/8/layout/hList1"/>
    <dgm:cxn modelId="{A7C25C7F-3561-4A6E-B195-A09C4FA5AF68}" srcId="{569BD515-ABDF-4B43-B4DC-58F7CF7E8F2F}" destId="{0676852A-BA3B-4794-8E54-AED751372658}" srcOrd="6" destOrd="0" parTransId="{4A3D0C57-2666-4B8D-85EB-ED6CC858A701}" sibTransId="{023B9BBA-23FB-4B2D-8A0D-D41633589CA9}"/>
    <dgm:cxn modelId="{2F46D66C-2A54-4071-A8EE-8F75F177997E}" type="presOf" srcId="{62DCA38D-9163-44D3-B94E-4DE9DB171FB5}" destId="{0145E1C8-95E1-4D45-8920-68C44D69D8F0}" srcOrd="0" destOrd="0" presId="urn:microsoft.com/office/officeart/2005/8/layout/hList1"/>
    <dgm:cxn modelId="{C6CDFF64-A49C-47F3-9F05-5A4D0713C6C0}" type="presOf" srcId="{08BA91C9-3840-451F-9ECD-4D3664539FF9}" destId="{F19F296D-9247-4CDA-BBDC-7A883EE06F2A}" srcOrd="0" destOrd="3" presId="urn:microsoft.com/office/officeart/2005/8/layout/hList1"/>
    <dgm:cxn modelId="{8C0C7566-4F8A-4322-823A-8594630E9AD6}" type="presOf" srcId="{BE8CCAC5-D607-4937-8215-82C1A467932F}" destId="{3E3329A1-C652-4CC7-B1E0-FA590C16515E}" srcOrd="0" destOrd="0" presId="urn:microsoft.com/office/officeart/2005/8/layout/hList1"/>
    <dgm:cxn modelId="{9B1DEBEC-5AAB-4FA2-A1C8-05430CAC3C54}" type="presParOf" srcId="{0145E1C8-95E1-4D45-8920-68C44D69D8F0}" destId="{2B51AA01-180B-4B5C-A949-EF62EC51DC67}" srcOrd="0" destOrd="0" presId="urn:microsoft.com/office/officeart/2005/8/layout/hList1"/>
    <dgm:cxn modelId="{D866E91C-0697-4415-8D78-B9E17842946C}" type="presParOf" srcId="{2B51AA01-180B-4B5C-A949-EF62EC51DC67}" destId="{3E3329A1-C652-4CC7-B1E0-FA590C16515E}" srcOrd="0" destOrd="0" presId="urn:microsoft.com/office/officeart/2005/8/layout/hList1"/>
    <dgm:cxn modelId="{FE761888-67F0-4EC7-8D94-38CF98AE4646}" type="presParOf" srcId="{2B51AA01-180B-4B5C-A949-EF62EC51DC67}" destId="{F19F296D-9247-4CDA-BBDC-7A883EE06F2A}" srcOrd="1" destOrd="0" presId="urn:microsoft.com/office/officeart/2005/8/layout/hList1"/>
    <dgm:cxn modelId="{BBE63E5E-D1E7-4E1B-9206-58F28E41A644}" type="presParOf" srcId="{0145E1C8-95E1-4D45-8920-68C44D69D8F0}" destId="{513135F7-526C-4EA8-A353-B9A695D4A4D8}" srcOrd="1" destOrd="0" presId="urn:microsoft.com/office/officeart/2005/8/layout/hList1"/>
    <dgm:cxn modelId="{F5A83FFE-1C87-4029-845F-BAF4C4933BC8}" type="presParOf" srcId="{0145E1C8-95E1-4D45-8920-68C44D69D8F0}" destId="{C6F810C6-7AFD-44EE-A7E7-99AB9F5E02A9}" srcOrd="2" destOrd="0" presId="urn:microsoft.com/office/officeart/2005/8/layout/hList1"/>
    <dgm:cxn modelId="{820BDB95-D92F-4211-927A-CD52AAD61926}" type="presParOf" srcId="{C6F810C6-7AFD-44EE-A7E7-99AB9F5E02A9}" destId="{0BC862CB-8185-407A-9D40-9258C8B643A8}" srcOrd="0" destOrd="0" presId="urn:microsoft.com/office/officeart/2005/8/layout/hList1"/>
    <dgm:cxn modelId="{CF194AF6-887D-4043-8C3B-B63599729AC4}" type="presParOf" srcId="{C6F810C6-7AFD-44EE-A7E7-99AB9F5E02A9}" destId="{CAC91298-2EA4-4302-BEB0-E88800A98C23}" srcOrd="1" destOrd="0" presId="urn:microsoft.com/office/officeart/2005/8/layout/hLis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3B7C159-3542-4360-A5D2-1BB4998CFDFC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9167EA75-EA79-43E7-9DDF-784344E3334F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Diagnóstico</a:t>
          </a:r>
          <a:endParaRPr lang="pt-BR" dirty="0"/>
        </a:p>
      </dgm:t>
    </dgm:pt>
    <dgm:pt modelId="{A48A65A8-30A1-40D3-93C1-4BCBDFD53E8C}" type="parTrans" cxnId="{440120D7-F7E3-4674-AF04-37D05836FE9E}">
      <dgm:prSet/>
      <dgm:spPr/>
      <dgm:t>
        <a:bodyPr/>
        <a:lstStyle/>
        <a:p>
          <a:endParaRPr lang="pt-BR"/>
        </a:p>
      </dgm:t>
    </dgm:pt>
    <dgm:pt modelId="{5C8EA9E8-242C-4064-947A-2D23DB490739}" type="sibTrans" cxnId="{440120D7-F7E3-4674-AF04-37D05836FE9E}">
      <dgm:prSet/>
      <dgm:spPr/>
      <dgm:t>
        <a:bodyPr/>
        <a:lstStyle/>
        <a:p>
          <a:endParaRPr lang="pt-BR"/>
        </a:p>
      </dgm:t>
    </dgm:pt>
    <dgm:pt modelId="{65A4AE00-1907-40A2-8A44-1F901D7EEC5B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>
              <a:solidFill>
                <a:srgbClr val="E40299"/>
              </a:solidFill>
            </a:rPr>
            <a:t>Clínico</a:t>
          </a:r>
          <a:endParaRPr lang="pt-BR" dirty="0">
            <a:solidFill>
              <a:srgbClr val="E40299"/>
            </a:solidFill>
          </a:endParaRPr>
        </a:p>
      </dgm:t>
    </dgm:pt>
    <dgm:pt modelId="{D284112B-B330-4437-B227-9103100C0BAB}" type="parTrans" cxnId="{1B1E4575-F1F5-4353-84B8-3C6432913CAA}">
      <dgm:prSet/>
      <dgm:spPr/>
      <dgm:t>
        <a:bodyPr/>
        <a:lstStyle/>
        <a:p>
          <a:endParaRPr lang="pt-BR"/>
        </a:p>
      </dgm:t>
    </dgm:pt>
    <dgm:pt modelId="{501EA3DD-B9A9-4DD6-8525-BAD24FD0F039}" type="sibTrans" cxnId="{1B1E4575-F1F5-4353-84B8-3C6432913CAA}">
      <dgm:prSet/>
      <dgm:spPr/>
      <dgm:t>
        <a:bodyPr/>
        <a:lstStyle/>
        <a:p>
          <a:endParaRPr lang="pt-BR"/>
        </a:p>
      </dgm:t>
    </dgm:pt>
    <dgm:pt modelId="{2FE40668-5619-42DC-B464-796CCEF1976D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/>
            <a:t>SUAB/Cultura</a:t>
          </a:r>
          <a:endParaRPr lang="pt-BR" dirty="0"/>
        </a:p>
      </dgm:t>
    </dgm:pt>
    <dgm:pt modelId="{288C1818-667B-4219-BD17-251A9FFF9236}" type="parTrans" cxnId="{B5315736-2BB9-499F-9718-068ED424DD15}">
      <dgm:prSet/>
      <dgm:spPr/>
      <dgm:t>
        <a:bodyPr/>
        <a:lstStyle/>
        <a:p>
          <a:endParaRPr lang="pt-BR"/>
        </a:p>
      </dgm:t>
    </dgm:pt>
    <dgm:pt modelId="{E69AD7C8-9FCC-4761-89C0-543FDC4E1E62}" type="sibTrans" cxnId="{B5315736-2BB9-499F-9718-068ED424DD15}">
      <dgm:prSet/>
      <dgm:spPr/>
      <dgm:t>
        <a:bodyPr/>
        <a:lstStyle/>
        <a:p>
          <a:endParaRPr lang="pt-BR"/>
        </a:p>
      </dgm:t>
    </dgm:pt>
    <dgm:pt modelId="{C2C1DAA6-106C-4328-A9C4-69427AA9D3CE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Complicação</a:t>
          </a:r>
          <a:endParaRPr lang="pt-BR" dirty="0"/>
        </a:p>
      </dgm:t>
    </dgm:pt>
    <dgm:pt modelId="{7CC884B2-80EF-406C-9237-E7422691FE99}" type="parTrans" cxnId="{507F975C-1ABD-42CA-A59B-DF89AC3E2BB7}">
      <dgm:prSet/>
      <dgm:spPr/>
      <dgm:t>
        <a:bodyPr/>
        <a:lstStyle/>
        <a:p>
          <a:endParaRPr lang="pt-BR"/>
        </a:p>
      </dgm:t>
    </dgm:pt>
    <dgm:pt modelId="{8F918652-1ACA-462E-AA86-095A22026B42}" type="sibTrans" cxnId="{507F975C-1ABD-42CA-A59B-DF89AC3E2BB7}">
      <dgm:prSet/>
      <dgm:spPr/>
      <dgm:t>
        <a:bodyPr/>
        <a:lstStyle/>
        <a:p>
          <a:endParaRPr lang="pt-BR"/>
        </a:p>
      </dgm:t>
    </dgm:pt>
    <dgm:pt modelId="{541878AD-FBB0-4213-A032-C22C1C7AAE91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/>
            <a:t>Supurativas (abscesso </a:t>
          </a:r>
          <a:r>
            <a:rPr lang="pt-BR" dirty="0" err="1" smtClean="0"/>
            <a:t>periamigdaliano</a:t>
          </a:r>
          <a:r>
            <a:rPr lang="pt-BR" dirty="0" smtClean="0"/>
            <a:t>)</a:t>
          </a:r>
          <a:endParaRPr lang="pt-BR" dirty="0"/>
        </a:p>
      </dgm:t>
    </dgm:pt>
    <dgm:pt modelId="{2FBD9DCC-F8C9-4455-85AF-D9C586BC0497}" type="parTrans" cxnId="{BEB1E6B4-DD3F-443B-AB1B-12BC20243679}">
      <dgm:prSet/>
      <dgm:spPr/>
      <dgm:t>
        <a:bodyPr/>
        <a:lstStyle/>
        <a:p>
          <a:endParaRPr lang="pt-BR"/>
        </a:p>
      </dgm:t>
    </dgm:pt>
    <dgm:pt modelId="{83B20E41-1633-43B4-9E82-D5D1E025E60E}" type="sibTrans" cxnId="{BEB1E6B4-DD3F-443B-AB1B-12BC20243679}">
      <dgm:prSet/>
      <dgm:spPr/>
      <dgm:t>
        <a:bodyPr/>
        <a:lstStyle/>
        <a:p>
          <a:endParaRPr lang="pt-BR"/>
        </a:p>
      </dgm:t>
    </dgm:pt>
    <dgm:pt modelId="{B4648015-F8A0-49FC-9AB4-5329669A459A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/>
            <a:t>Febre reumática</a:t>
          </a:r>
          <a:endParaRPr lang="pt-BR" dirty="0"/>
        </a:p>
      </dgm:t>
    </dgm:pt>
    <dgm:pt modelId="{E7FFC860-970B-46C1-9126-FFB40556DBD2}" type="parTrans" cxnId="{15CC66F2-DBD7-441C-9E61-5EA453953BC6}">
      <dgm:prSet/>
      <dgm:spPr/>
      <dgm:t>
        <a:bodyPr/>
        <a:lstStyle/>
        <a:p>
          <a:endParaRPr lang="pt-BR"/>
        </a:p>
      </dgm:t>
    </dgm:pt>
    <dgm:pt modelId="{7E109AC5-638D-4AE3-B818-32728262B20C}" type="sibTrans" cxnId="{15CC66F2-DBD7-441C-9E61-5EA453953BC6}">
      <dgm:prSet/>
      <dgm:spPr/>
      <dgm:t>
        <a:bodyPr/>
        <a:lstStyle/>
        <a:p>
          <a:endParaRPr lang="pt-BR"/>
        </a:p>
      </dgm:t>
    </dgm:pt>
    <dgm:pt modelId="{4D05D7BE-91F4-499B-BFC8-64DA635C2D36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/>
            <a:t>Hemograma</a:t>
          </a:r>
          <a:endParaRPr lang="pt-BR" dirty="0"/>
        </a:p>
      </dgm:t>
    </dgm:pt>
    <dgm:pt modelId="{BF965B08-5A45-4143-B8E7-F71D4A191852}" type="parTrans" cxnId="{2E0B307F-EFE6-433D-835F-451E47CCB34D}">
      <dgm:prSet/>
      <dgm:spPr/>
      <dgm:t>
        <a:bodyPr/>
        <a:lstStyle/>
        <a:p>
          <a:endParaRPr lang="pt-BR"/>
        </a:p>
      </dgm:t>
    </dgm:pt>
    <dgm:pt modelId="{2B79550D-85D8-44E7-87A6-1749650FD07B}" type="sibTrans" cxnId="{2E0B307F-EFE6-433D-835F-451E47CCB34D}">
      <dgm:prSet/>
      <dgm:spPr/>
      <dgm:t>
        <a:bodyPr/>
        <a:lstStyle/>
        <a:p>
          <a:endParaRPr lang="pt-BR"/>
        </a:p>
      </dgm:t>
    </dgm:pt>
    <dgm:pt modelId="{17DDD8F4-5D61-49A9-AC7B-8FB60CE390FF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/>
            <a:t>ASLO</a:t>
          </a:r>
          <a:endParaRPr lang="pt-BR" dirty="0"/>
        </a:p>
      </dgm:t>
    </dgm:pt>
    <dgm:pt modelId="{AE811716-3A3C-4095-A31E-A2C046553AD0}" type="parTrans" cxnId="{9B2CA347-7774-4682-9E68-417DB51AA280}">
      <dgm:prSet/>
      <dgm:spPr/>
      <dgm:t>
        <a:bodyPr/>
        <a:lstStyle/>
        <a:p>
          <a:endParaRPr lang="pt-BR"/>
        </a:p>
      </dgm:t>
    </dgm:pt>
    <dgm:pt modelId="{4EFA231E-43D6-4438-985F-3F66C949ABA4}" type="sibTrans" cxnId="{9B2CA347-7774-4682-9E68-417DB51AA280}">
      <dgm:prSet/>
      <dgm:spPr/>
      <dgm:t>
        <a:bodyPr/>
        <a:lstStyle/>
        <a:p>
          <a:endParaRPr lang="pt-BR"/>
        </a:p>
      </dgm:t>
    </dgm:pt>
    <dgm:pt modelId="{81573679-246D-4FF0-95C8-046766828C27}">
      <dgm:prSet phldrT="[Texto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dirty="0" smtClean="0"/>
            <a:t>GNDA</a:t>
          </a:r>
          <a:endParaRPr lang="pt-BR" dirty="0"/>
        </a:p>
      </dgm:t>
    </dgm:pt>
    <dgm:pt modelId="{62C3EC69-D2F5-4046-9A97-9930DFE12BAD}" type="parTrans" cxnId="{F2CAF024-9841-4B65-BED1-27A2E3FC4811}">
      <dgm:prSet/>
      <dgm:spPr/>
      <dgm:t>
        <a:bodyPr/>
        <a:lstStyle/>
        <a:p>
          <a:endParaRPr lang="pt-BR"/>
        </a:p>
      </dgm:t>
    </dgm:pt>
    <dgm:pt modelId="{AD9D7359-A726-44F7-8524-F27CB8474874}" type="sibTrans" cxnId="{F2CAF024-9841-4B65-BED1-27A2E3FC4811}">
      <dgm:prSet/>
      <dgm:spPr/>
      <dgm:t>
        <a:bodyPr/>
        <a:lstStyle/>
        <a:p>
          <a:endParaRPr lang="pt-BR"/>
        </a:p>
      </dgm:t>
    </dgm:pt>
    <dgm:pt modelId="{AEBE95D2-D11F-4641-9826-4238FE99E8F4}" type="pres">
      <dgm:prSet presAssocID="{33B7C159-3542-4360-A5D2-1BB4998CFDF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F99F5FDB-5E9D-4060-9500-C0FD56EB21C1}" type="pres">
      <dgm:prSet presAssocID="{9167EA75-EA79-43E7-9DDF-784344E3334F}" presName="linNode" presStyleCnt="0"/>
      <dgm:spPr/>
    </dgm:pt>
    <dgm:pt modelId="{3A505C1E-0AA9-4D14-9602-39C18DABCD01}" type="pres">
      <dgm:prSet presAssocID="{9167EA75-EA79-43E7-9DDF-784344E3334F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7234A27-4FC3-428F-BC96-16E9893B12BF}" type="pres">
      <dgm:prSet presAssocID="{9167EA75-EA79-43E7-9DDF-784344E3334F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19A4169-2DEF-487B-851F-0B85869F091F}" type="pres">
      <dgm:prSet presAssocID="{5C8EA9E8-242C-4064-947A-2D23DB490739}" presName="spacing" presStyleCnt="0"/>
      <dgm:spPr/>
    </dgm:pt>
    <dgm:pt modelId="{873234CF-14F4-4EC6-8CAD-BCB4C417C2F9}" type="pres">
      <dgm:prSet presAssocID="{C2C1DAA6-106C-4328-A9C4-69427AA9D3CE}" presName="linNode" presStyleCnt="0"/>
      <dgm:spPr/>
    </dgm:pt>
    <dgm:pt modelId="{6BD4DED9-7CD7-440D-8F67-73554852C8CB}" type="pres">
      <dgm:prSet presAssocID="{C2C1DAA6-106C-4328-A9C4-69427AA9D3CE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8F6C56-8BBF-4CF4-B7B2-3833A15C5B87}" type="pres">
      <dgm:prSet presAssocID="{C2C1DAA6-106C-4328-A9C4-69427AA9D3CE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40120D7-F7E3-4674-AF04-37D05836FE9E}" srcId="{33B7C159-3542-4360-A5D2-1BB4998CFDFC}" destId="{9167EA75-EA79-43E7-9DDF-784344E3334F}" srcOrd="0" destOrd="0" parTransId="{A48A65A8-30A1-40D3-93C1-4BCBDFD53E8C}" sibTransId="{5C8EA9E8-242C-4064-947A-2D23DB490739}"/>
    <dgm:cxn modelId="{507F975C-1ABD-42CA-A59B-DF89AC3E2BB7}" srcId="{33B7C159-3542-4360-A5D2-1BB4998CFDFC}" destId="{C2C1DAA6-106C-4328-A9C4-69427AA9D3CE}" srcOrd="1" destOrd="0" parTransId="{7CC884B2-80EF-406C-9237-E7422691FE99}" sibTransId="{8F918652-1ACA-462E-AA86-095A22026B42}"/>
    <dgm:cxn modelId="{0EACA924-ED43-4C15-84F0-0EAEBBB5140E}" type="presOf" srcId="{541878AD-FBB0-4213-A032-C22C1C7AAE91}" destId="{F28F6C56-8BBF-4CF4-B7B2-3833A15C5B87}" srcOrd="0" destOrd="0" presId="urn:microsoft.com/office/officeart/2005/8/layout/vList6"/>
    <dgm:cxn modelId="{2EDC700F-88AE-4078-A458-ED1A55C81B9B}" type="presOf" srcId="{65A4AE00-1907-40A2-8A44-1F901D7EEC5B}" destId="{17234A27-4FC3-428F-BC96-16E9893B12BF}" srcOrd="0" destOrd="0" presId="urn:microsoft.com/office/officeart/2005/8/layout/vList6"/>
    <dgm:cxn modelId="{9B2CA347-7774-4682-9E68-417DB51AA280}" srcId="{9167EA75-EA79-43E7-9DDF-784344E3334F}" destId="{17DDD8F4-5D61-49A9-AC7B-8FB60CE390FF}" srcOrd="3" destOrd="0" parTransId="{AE811716-3A3C-4095-A31E-A2C046553AD0}" sibTransId="{4EFA231E-43D6-4438-985F-3F66C949ABA4}"/>
    <dgm:cxn modelId="{BEB1E6B4-DD3F-443B-AB1B-12BC20243679}" srcId="{C2C1DAA6-106C-4328-A9C4-69427AA9D3CE}" destId="{541878AD-FBB0-4213-A032-C22C1C7AAE91}" srcOrd="0" destOrd="0" parTransId="{2FBD9DCC-F8C9-4455-85AF-D9C586BC0497}" sibTransId="{83B20E41-1633-43B4-9E82-D5D1E025E60E}"/>
    <dgm:cxn modelId="{1B1E4575-F1F5-4353-84B8-3C6432913CAA}" srcId="{9167EA75-EA79-43E7-9DDF-784344E3334F}" destId="{65A4AE00-1907-40A2-8A44-1F901D7EEC5B}" srcOrd="0" destOrd="0" parTransId="{D284112B-B330-4437-B227-9103100C0BAB}" sibTransId="{501EA3DD-B9A9-4DD6-8525-BAD24FD0F039}"/>
    <dgm:cxn modelId="{FADF9CF5-4C5D-4DCD-8DCE-089C1B83FD2E}" type="presOf" srcId="{C2C1DAA6-106C-4328-A9C4-69427AA9D3CE}" destId="{6BD4DED9-7CD7-440D-8F67-73554852C8CB}" srcOrd="0" destOrd="0" presId="urn:microsoft.com/office/officeart/2005/8/layout/vList6"/>
    <dgm:cxn modelId="{F2CAF024-9841-4B65-BED1-27A2E3FC4811}" srcId="{C2C1DAA6-106C-4328-A9C4-69427AA9D3CE}" destId="{81573679-246D-4FF0-95C8-046766828C27}" srcOrd="2" destOrd="0" parTransId="{62C3EC69-D2F5-4046-9A97-9930DFE12BAD}" sibTransId="{AD9D7359-A726-44F7-8524-F27CB8474874}"/>
    <dgm:cxn modelId="{E6FC1954-9F68-4B94-BD27-C6941B2ABA16}" type="presOf" srcId="{33B7C159-3542-4360-A5D2-1BB4998CFDFC}" destId="{AEBE95D2-D11F-4641-9826-4238FE99E8F4}" srcOrd="0" destOrd="0" presId="urn:microsoft.com/office/officeart/2005/8/layout/vList6"/>
    <dgm:cxn modelId="{15CC66F2-DBD7-441C-9E61-5EA453953BC6}" srcId="{C2C1DAA6-106C-4328-A9C4-69427AA9D3CE}" destId="{B4648015-F8A0-49FC-9AB4-5329669A459A}" srcOrd="1" destOrd="0" parTransId="{E7FFC860-970B-46C1-9126-FFB40556DBD2}" sibTransId="{7E109AC5-638D-4AE3-B818-32728262B20C}"/>
    <dgm:cxn modelId="{2E0B307F-EFE6-433D-835F-451E47CCB34D}" srcId="{9167EA75-EA79-43E7-9DDF-784344E3334F}" destId="{4D05D7BE-91F4-499B-BFC8-64DA635C2D36}" srcOrd="2" destOrd="0" parTransId="{BF965B08-5A45-4143-B8E7-F71D4A191852}" sibTransId="{2B79550D-85D8-44E7-87A6-1749650FD07B}"/>
    <dgm:cxn modelId="{989F1843-C3BC-41CC-A01C-5C7BF24C2BB6}" type="presOf" srcId="{B4648015-F8A0-49FC-9AB4-5329669A459A}" destId="{F28F6C56-8BBF-4CF4-B7B2-3833A15C5B87}" srcOrd="0" destOrd="1" presId="urn:microsoft.com/office/officeart/2005/8/layout/vList6"/>
    <dgm:cxn modelId="{B5315736-2BB9-499F-9718-068ED424DD15}" srcId="{9167EA75-EA79-43E7-9DDF-784344E3334F}" destId="{2FE40668-5619-42DC-B464-796CCEF1976D}" srcOrd="1" destOrd="0" parTransId="{288C1818-667B-4219-BD17-251A9FFF9236}" sibTransId="{E69AD7C8-9FCC-4761-89C0-543FDC4E1E62}"/>
    <dgm:cxn modelId="{A59E08CF-1A8D-49DF-9506-45AFADF615BD}" type="presOf" srcId="{81573679-246D-4FF0-95C8-046766828C27}" destId="{F28F6C56-8BBF-4CF4-B7B2-3833A15C5B87}" srcOrd="0" destOrd="2" presId="urn:microsoft.com/office/officeart/2005/8/layout/vList6"/>
    <dgm:cxn modelId="{B322BDC9-DDE4-45E8-A097-DBAE6D7F7C82}" type="presOf" srcId="{2FE40668-5619-42DC-B464-796CCEF1976D}" destId="{17234A27-4FC3-428F-BC96-16E9893B12BF}" srcOrd="0" destOrd="1" presId="urn:microsoft.com/office/officeart/2005/8/layout/vList6"/>
    <dgm:cxn modelId="{A23A9D75-3168-46DB-AE1F-463160207143}" type="presOf" srcId="{17DDD8F4-5D61-49A9-AC7B-8FB60CE390FF}" destId="{17234A27-4FC3-428F-BC96-16E9893B12BF}" srcOrd="0" destOrd="3" presId="urn:microsoft.com/office/officeart/2005/8/layout/vList6"/>
    <dgm:cxn modelId="{9CF9FA99-E16F-4B5C-B841-BE21A6AC7703}" type="presOf" srcId="{9167EA75-EA79-43E7-9DDF-784344E3334F}" destId="{3A505C1E-0AA9-4D14-9602-39C18DABCD01}" srcOrd="0" destOrd="0" presId="urn:microsoft.com/office/officeart/2005/8/layout/vList6"/>
    <dgm:cxn modelId="{7025B5C7-B210-412F-B895-00DD4B3D026E}" type="presOf" srcId="{4D05D7BE-91F4-499B-BFC8-64DA635C2D36}" destId="{17234A27-4FC3-428F-BC96-16E9893B12BF}" srcOrd="0" destOrd="2" presId="urn:microsoft.com/office/officeart/2005/8/layout/vList6"/>
    <dgm:cxn modelId="{6B0DEC87-E683-4576-A3F5-529FFF7AC3FF}" type="presParOf" srcId="{AEBE95D2-D11F-4641-9826-4238FE99E8F4}" destId="{F99F5FDB-5E9D-4060-9500-C0FD56EB21C1}" srcOrd="0" destOrd="0" presId="urn:microsoft.com/office/officeart/2005/8/layout/vList6"/>
    <dgm:cxn modelId="{CBC38AA5-0523-4B00-B321-5A75C42287EE}" type="presParOf" srcId="{F99F5FDB-5E9D-4060-9500-C0FD56EB21C1}" destId="{3A505C1E-0AA9-4D14-9602-39C18DABCD01}" srcOrd="0" destOrd="0" presId="urn:microsoft.com/office/officeart/2005/8/layout/vList6"/>
    <dgm:cxn modelId="{D631A406-D324-466E-BCC7-E3F1FC18089C}" type="presParOf" srcId="{F99F5FDB-5E9D-4060-9500-C0FD56EB21C1}" destId="{17234A27-4FC3-428F-BC96-16E9893B12BF}" srcOrd="1" destOrd="0" presId="urn:microsoft.com/office/officeart/2005/8/layout/vList6"/>
    <dgm:cxn modelId="{7BE2B9F8-FDBC-4003-B5AF-F1BDA01D5F66}" type="presParOf" srcId="{AEBE95D2-D11F-4641-9826-4238FE99E8F4}" destId="{619A4169-2DEF-487B-851F-0B85869F091F}" srcOrd="1" destOrd="0" presId="urn:microsoft.com/office/officeart/2005/8/layout/vList6"/>
    <dgm:cxn modelId="{115FECCD-03DE-44B9-A04C-C1CB63CC11DE}" type="presParOf" srcId="{AEBE95D2-D11F-4641-9826-4238FE99E8F4}" destId="{873234CF-14F4-4EC6-8CAD-BCB4C417C2F9}" srcOrd="2" destOrd="0" presId="urn:microsoft.com/office/officeart/2005/8/layout/vList6"/>
    <dgm:cxn modelId="{E061C9C7-5CF2-4171-825B-6CB25F441DB2}" type="presParOf" srcId="{873234CF-14F4-4EC6-8CAD-BCB4C417C2F9}" destId="{6BD4DED9-7CD7-440D-8F67-73554852C8CB}" srcOrd="0" destOrd="0" presId="urn:microsoft.com/office/officeart/2005/8/layout/vList6"/>
    <dgm:cxn modelId="{0E26C2BA-0FA7-4D00-B8F1-CAD2475ECB8B}" type="presParOf" srcId="{873234CF-14F4-4EC6-8CAD-BCB4C417C2F9}" destId="{F28F6C56-8BBF-4CF4-B7B2-3833A15C5B87}" srcOrd="1" destOrd="0" presId="urn:microsoft.com/office/officeart/2005/8/layout/vList6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9D1725-4EEA-4809-95A4-16574C9B4A09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E4242C93-A0C7-4270-A8CC-A302C5B70A58}">
      <dgm:prSet phldrT="[Texto]"/>
      <dgm:spPr>
        <a:solidFill>
          <a:srgbClr val="E40299"/>
        </a:solidFill>
      </dgm:spPr>
      <dgm:t>
        <a:bodyPr/>
        <a:lstStyle/>
        <a:p>
          <a:r>
            <a:rPr lang="pt-BR" dirty="0" smtClean="0"/>
            <a:t>Penicilina V oral </a:t>
          </a:r>
          <a:endParaRPr lang="pt-BR" dirty="0"/>
        </a:p>
      </dgm:t>
    </dgm:pt>
    <dgm:pt modelId="{1B15D62F-4368-45AC-8A98-3E840CBF9897}" type="parTrans" cxnId="{FF0D6C87-8224-4C13-A000-9F148BBE295C}">
      <dgm:prSet/>
      <dgm:spPr/>
      <dgm:t>
        <a:bodyPr/>
        <a:lstStyle/>
        <a:p>
          <a:endParaRPr lang="pt-BR"/>
        </a:p>
      </dgm:t>
    </dgm:pt>
    <dgm:pt modelId="{81367D55-1B67-43AB-BC13-CC3A05A19758}" type="sibTrans" cxnId="{FF0D6C87-8224-4C13-A000-9F148BBE295C}">
      <dgm:prSet/>
      <dgm:spPr/>
      <dgm:t>
        <a:bodyPr/>
        <a:lstStyle/>
        <a:p>
          <a:endParaRPr lang="pt-BR"/>
        </a:p>
      </dgm:t>
    </dgm:pt>
    <dgm:pt modelId="{148704B2-F277-45D4-B38A-494A85E9B34A}">
      <dgm:prSet phldrT="[Texto]" custT="1"/>
      <dgm:spPr/>
      <dgm:t>
        <a:bodyPr/>
        <a:lstStyle/>
        <a:p>
          <a:r>
            <a:rPr lang="pt-BR" sz="2400" dirty="0" smtClean="0"/>
            <a:t>250 </a:t>
          </a:r>
          <a:r>
            <a:rPr lang="pt-BR" sz="2400" dirty="0" err="1" smtClean="0"/>
            <a:t>mg</a:t>
          </a:r>
          <a:r>
            <a:rPr lang="pt-BR" sz="2400" dirty="0" smtClean="0"/>
            <a:t>/dose (até 27 kg)</a:t>
          </a:r>
          <a:endParaRPr lang="pt-BR" sz="2400" dirty="0"/>
        </a:p>
      </dgm:t>
    </dgm:pt>
    <dgm:pt modelId="{8BEFCFF0-6A8D-4FA0-BCB1-B93D7FCB6894}" type="parTrans" cxnId="{B63C93C0-A98D-48DF-9E6B-1245FB60662A}">
      <dgm:prSet/>
      <dgm:spPr/>
      <dgm:t>
        <a:bodyPr/>
        <a:lstStyle/>
        <a:p>
          <a:endParaRPr lang="pt-BR"/>
        </a:p>
      </dgm:t>
    </dgm:pt>
    <dgm:pt modelId="{6CD313E8-0A3E-42E8-A26B-DF12D93A0691}" type="sibTrans" cxnId="{B63C93C0-A98D-48DF-9E6B-1245FB60662A}">
      <dgm:prSet/>
      <dgm:spPr/>
      <dgm:t>
        <a:bodyPr/>
        <a:lstStyle/>
        <a:p>
          <a:endParaRPr lang="pt-BR"/>
        </a:p>
      </dgm:t>
    </dgm:pt>
    <dgm:pt modelId="{5A33D99E-DBF1-40B4-B16F-66C517DB3E49}">
      <dgm:prSet phldrT="[Texto]" custT="1"/>
      <dgm:spPr/>
      <dgm:t>
        <a:bodyPr/>
        <a:lstStyle/>
        <a:p>
          <a:r>
            <a:rPr lang="pt-BR" sz="2400" dirty="0" smtClean="0"/>
            <a:t>2/3 vezes ao dia por 10 dias </a:t>
          </a:r>
          <a:endParaRPr lang="pt-BR" sz="2400" dirty="0"/>
        </a:p>
      </dgm:t>
    </dgm:pt>
    <dgm:pt modelId="{5629C27F-908D-4419-8FC0-2AEDD1C37D42}" type="parTrans" cxnId="{1735001A-DF06-4C4D-B5BE-DAB09FAF6380}">
      <dgm:prSet/>
      <dgm:spPr/>
      <dgm:t>
        <a:bodyPr/>
        <a:lstStyle/>
        <a:p>
          <a:endParaRPr lang="pt-BR"/>
        </a:p>
      </dgm:t>
    </dgm:pt>
    <dgm:pt modelId="{963E10CE-B19D-41AD-B5AA-3DFCD98460D2}" type="sibTrans" cxnId="{1735001A-DF06-4C4D-B5BE-DAB09FAF6380}">
      <dgm:prSet/>
      <dgm:spPr/>
      <dgm:t>
        <a:bodyPr/>
        <a:lstStyle/>
        <a:p>
          <a:endParaRPr lang="pt-BR"/>
        </a:p>
      </dgm:t>
    </dgm:pt>
    <dgm:pt modelId="{C0BF75D5-7F89-406B-B864-025D581660AE}">
      <dgm:prSet phldrT="[Texto]"/>
      <dgm:spPr>
        <a:solidFill>
          <a:srgbClr val="CC00FF"/>
        </a:solidFill>
      </dgm:spPr>
      <dgm:t>
        <a:bodyPr/>
        <a:lstStyle/>
        <a:p>
          <a:r>
            <a:rPr lang="pt-BR" dirty="0" smtClean="0"/>
            <a:t>Penicilina G </a:t>
          </a:r>
          <a:r>
            <a:rPr lang="pt-BR" dirty="0" err="1" smtClean="0"/>
            <a:t>Benzatina</a:t>
          </a:r>
          <a:endParaRPr lang="pt-BR" dirty="0"/>
        </a:p>
      </dgm:t>
    </dgm:pt>
    <dgm:pt modelId="{722C813C-8FE1-45CF-AB94-A83B81D8EBCF}" type="parTrans" cxnId="{A599E178-A93E-4839-BF8A-1B953FDC72E7}">
      <dgm:prSet/>
      <dgm:spPr/>
      <dgm:t>
        <a:bodyPr/>
        <a:lstStyle/>
        <a:p>
          <a:endParaRPr lang="pt-BR"/>
        </a:p>
      </dgm:t>
    </dgm:pt>
    <dgm:pt modelId="{C6CA3D86-3EF1-4D35-9568-E6AF5F5AD204}" type="sibTrans" cxnId="{A599E178-A93E-4839-BF8A-1B953FDC72E7}">
      <dgm:prSet/>
      <dgm:spPr/>
      <dgm:t>
        <a:bodyPr/>
        <a:lstStyle/>
        <a:p>
          <a:endParaRPr lang="pt-BR"/>
        </a:p>
      </dgm:t>
    </dgm:pt>
    <dgm:pt modelId="{8A89E329-A89B-4823-A2E0-80F02BAA87D9}">
      <dgm:prSet phldrT="[Texto]" custT="1"/>
      <dgm:spPr/>
      <dgm:t>
        <a:bodyPr/>
        <a:lstStyle/>
        <a:p>
          <a:r>
            <a:rPr lang="pt-BR" sz="2400" dirty="0" smtClean="0"/>
            <a:t>600.000 U (até 27 kg)</a:t>
          </a:r>
          <a:endParaRPr lang="pt-BR" sz="2400" dirty="0"/>
        </a:p>
      </dgm:t>
    </dgm:pt>
    <dgm:pt modelId="{13D958A0-8959-4FA3-91AA-BFCAB631FB55}" type="parTrans" cxnId="{463CAA0B-6CA6-4FFA-856F-C049BA91A25A}">
      <dgm:prSet/>
      <dgm:spPr/>
      <dgm:t>
        <a:bodyPr/>
        <a:lstStyle/>
        <a:p>
          <a:endParaRPr lang="pt-BR"/>
        </a:p>
      </dgm:t>
    </dgm:pt>
    <dgm:pt modelId="{9BCA1113-1D24-476E-92C7-BE3E010518EA}" type="sibTrans" cxnId="{463CAA0B-6CA6-4FFA-856F-C049BA91A25A}">
      <dgm:prSet/>
      <dgm:spPr/>
      <dgm:t>
        <a:bodyPr/>
        <a:lstStyle/>
        <a:p>
          <a:endParaRPr lang="pt-BR"/>
        </a:p>
      </dgm:t>
    </dgm:pt>
    <dgm:pt modelId="{F10B5391-5238-407B-9616-D6B628BAAF4B}">
      <dgm:prSet phldrT="[Texto]" custT="1"/>
      <dgm:spPr/>
      <dgm:t>
        <a:bodyPr/>
        <a:lstStyle/>
        <a:p>
          <a:r>
            <a:rPr lang="pt-BR" sz="2400" dirty="0" smtClean="0"/>
            <a:t>1.200.000 (acima de 27 kg)</a:t>
          </a:r>
          <a:endParaRPr lang="pt-BR" sz="2400" dirty="0"/>
        </a:p>
      </dgm:t>
    </dgm:pt>
    <dgm:pt modelId="{0F29970B-4FD4-4ED2-A974-8926F50D403D}" type="parTrans" cxnId="{10029AFD-1DF7-4A73-8667-EB7CDF46E3D4}">
      <dgm:prSet/>
      <dgm:spPr/>
      <dgm:t>
        <a:bodyPr/>
        <a:lstStyle/>
        <a:p>
          <a:endParaRPr lang="pt-BR"/>
        </a:p>
      </dgm:t>
    </dgm:pt>
    <dgm:pt modelId="{236BE321-DD33-4289-BAED-9CFCE0F07DFB}" type="sibTrans" cxnId="{10029AFD-1DF7-4A73-8667-EB7CDF46E3D4}">
      <dgm:prSet/>
      <dgm:spPr/>
      <dgm:t>
        <a:bodyPr/>
        <a:lstStyle/>
        <a:p>
          <a:endParaRPr lang="pt-BR"/>
        </a:p>
      </dgm:t>
    </dgm:pt>
    <dgm:pt modelId="{AFDE4998-542E-48C9-BEB8-EED5A4A99E10}">
      <dgm:prSet phldrT="[Texto]" custT="1"/>
      <dgm:spPr/>
      <dgm:t>
        <a:bodyPr/>
        <a:lstStyle/>
        <a:p>
          <a:r>
            <a:rPr lang="pt-BR" sz="2400" dirty="0" smtClean="0"/>
            <a:t>500 </a:t>
          </a:r>
          <a:r>
            <a:rPr lang="pt-BR" sz="2400" dirty="0" err="1" smtClean="0"/>
            <a:t>mg</a:t>
          </a:r>
          <a:r>
            <a:rPr lang="pt-BR" sz="2400" dirty="0" smtClean="0"/>
            <a:t>/dose (acima de 27 kg)</a:t>
          </a:r>
          <a:endParaRPr lang="pt-BR" sz="2400" dirty="0"/>
        </a:p>
      </dgm:t>
    </dgm:pt>
    <dgm:pt modelId="{D3EF050E-E6A9-49A6-995C-26A3871BF216}" type="parTrans" cxnId="{5237CD6C-1880-4D8A-B17C-8CDED40F7F1F}">
      <dgm:prSet/>
      <dgm:spPr/>
      <dgm:t>
        <a:bodyPr/>
        <a:lstStyle/>
        <a:p>
          <a:endParaRPr lang="pt-BR"/>
        </a:p>
      </dgm:t>
    </dgm:pt>
    <dgm:pt modelId="{9471BA85-6289-48BF-B08B-4DACA38DA718}" type="sibTrans" cxnId="{5237CD6C-1880-4D8A-B17C-8CDED40F7F1F}">
      <dgm:prSet/>
      <dgm:spPr/>
      <dgm:t>
        <a:bodyPr/>
        <a:lstStyle/>
        <a:p>
          <a:endParaRPr lang="pt-BR"/>
        </a:p>
      </dgm:t>
    </dgm:pt>
    <dgm:pt modelId="{7902FC46-ECA2-44D4-BBFB-D2DC045187A7}">
      <dgm:prSet phldrT="[Texto]" custT="1"/>
      <dgm:spPr/>
      <dgm:t>
        <a:bodyPr/>
        <a:lstStyle/>
        <a:p>
          <a:r>
            <a:rPr lang="pt-BR" sz="2400" dirty="0" smtClean="0"/>
            <a:t>Dose única IM</a:t>
          </a:r>
          <a:endParaRPr lang="pt-BR" sz="2400" dirty="0"/>
        </a:p>
      </dgm:t>
    </dgm:pt>
    <dgm:pt modelId="{77636D4D-D8AE-48C4-A11A-F822B89257B5}" type="parTrans" cxnId="{A7E65F84-9140-4B34-8EBD-64E87FA0C093}">
      <dgm:prSet/>
      <dgm:spPr/>
      <dgm:t>
        <a:bodyPr/>
        <a:lstStyle/>
        <a:p>
          <a:endParaRPr lang="pt-BR"/>
        </a:p>
      </dgm:t>
    </dgm:pt>
    <dgm:pt modelId="{CA75528A-4B61-4948-BFA3-194719C41A84}" type="sibTrans" cxnId="{A7E65F84-9140-4B34-8EBD-64E87FA0C093}">
      <dgm:prSet/>
      <dgm:spPr/>
      <dgm:t>
        <a:bodyPr/>
        <a:lstStyle/>
        <a:p>
          <a:endParaRPr lang="pt-BR"/>
        </a:p>
      </dgm:t>
    </dgm:pt>
    <dgm:pt modelId="{DAF742BA-096D-4BE7-B826-93B2BD7ADB55}">
      <dgm:prSet phldrT="[Texto]"/>
      <dgm:spPr>
        <a:solidFill>
          <a:srgbClr val="E78B92"/>
        </a:solidFill>
      </dgm:spPr>
      <dgm:t>
        <a:bodyPr/>
        <a:lstStyle/>
        <a:p>
          <a:r>
            <a:rPr lang="pt-BR" dirty="0" err="1" smtClean="0"/>
            <a:t>Amoxacilina</a:t>
          </a:r>
          <a:r>
            <a:rPr lang="pt-BR" dirty="0" smtClean="0"/>
            <a:t> </a:t>
          </a:r>
          <a:endParaRPr lang="pt-BR" dirty="0"/>
        </a:p>
      </dgm:t>
    </dgm:pt>
    <dgm:pt modelId="{974B30EB-FDA6-40E0-ABB2-EC2AFFF6EDCB}" type="parTrans" cxnId="{3107CBA4-3244-42F3-A2D5-DA8AD87F09B8}">
      <dgm:prSet/>
      <dgm:spPr/>
      <dgm:t>
        <a:bodyPr/>
        <a:lstStyle/>
        <a:p>
          <a:endParaRPr lang="pt-BR"/>
        </a:p>
      </dgm:t>
    </dgm:pt>
    <dgm:pt modelId="{2C743354-3A6B-43FD-B214-C6CC87150389}" type="sibTrans" cxnId="{3107CBA4-3244-42F3-A2D5-DA8AD87F09B8}">
      <dgm:prSet/>
      <dgm:spPr/>
      <dgm:t>
        <a:bodyPr/>
        <a:lstStyle/>
        <a:p>
          <a:endParaRPr lang="pt-BR"/>
        </a:p>
      </dgm:t>
    </dgm:pt>
    <dgm:pt modelId="{15A46178-B2E7-4546-947B-5BF2861A57CD}">
      <dgm:prSet phldrT="[Texto]"/>
      <dgm:spPr/>
      <dgm:t>
        <a:bodyPr/>
        <a:lstStyle/>
        <a:p>
          <a:endParaRPr lang="pt-BR" sz="1800" dirty="0"/>
        </a:p>
      </dgm:t>
    </dgm:pt>
    <dgm:pt modelId="{594A1E5D-7937-4949-8C2C-DFD939F3EF12}" type="parTrans" cxnId="{911A53EC-A715-4837-B1A5-F0B265EDEEEB}">
      <dgm:prSet/>
      <dgm:spPr/>
      <dgm:t>
        <a:bodyPr/>
        <a:lstStyle/>
        <a:p>
          <a:endParaRPr lang="pt-BR"/>
        </a:p>
      </dgm:t>
    </dgm:pt>
    <dgm:pt modelId="{0906C9F1-C41A-48CF-8E81-D6A17E93D27D}" type="sibTrans" cxnId="{911A53EC-A715-4837-B1A5-F0B265EDEEEB}">
      <dgm:prSet/>
      <dgm:spPr/>
      <dgm:t>
        <a:bodyPr/>
        <a:lstStyle/>
        <a:p>
          <a:endParaRPr lang="pt-BR"/>
        </a:p>
      </dgm:t>
    </dgm:pt>
    <dgm:pt modelId="{F6D7576D-A1CF-4CB0-B5FD-5221ECB9F5E4}">
      <dgm:prSet phldrT="[Texto]" custT="1"/>
      <dgm:spPr/>
      <dgm:t>
        <a:bodyPr/>
        <a:lstStyle/>
        <a:p>
          <a:r>
            <a:rPr lang="pt-BR" sz="2400" dirty="0" smtClean="0"/>
            <a:t>50 </a:t>
          </a:r>
          <a:r>
            <a:rPr lang="pt-BR" sz="2400" dirty="0" err="1" smtClean="0"/>
            <a:t>mg</a:t>
          </a:r>
          <a:r>
            <a:rPr lang="pt-BR" sz="2400" dirty="0" smtClean="0"/>
            <a:t>/kg/dia</a:t>
          </a:r>
          <a:endParaRPr lang="pt-BR" sz="2400" dirty="0"/>
        </a:p>
      </dgm:t>
    </dgm:pt>
    <dgm:pt modelId="{4539D05D-85A4-4297-8ABC-8B0F96794036}" type="parTrans" cxnId="{0A194AFE-4F58-4ACF-94D0-9DF6EEDF577F}">
      <dgm:prSet/>
      <dgm:spPr/>
      <dgm:t>
        <a:bodyPr/>
        <a:lstStyle/>
        <a:p>
          <a:endParaRPr lang="pt-BR"/>
        </a:p>
      </dgm:t>
    </dgm:pt>
    <dgm:pt modelId="{BC2AF7CB-A4A4-4110-B80B-4F31EB6ECC3B}" type="sibTrans" cxnId="{0A194AFE-4F58-4ACF-94D0-9DF6EEDF577F}">
      <dgm:prSet/>
      <dgm:spPr/>
      <dgm:t>
        <a:bodyPr/>
        <a:lstStyle/>
        <a:p>
          <a:endParaRPr lang="pt-BR"/>
        </a:p>
      </dgm:t>
    </dgm:pt>
    <dgm:pt modelId="{E366C9C1-B802-4750-9511-B3F32A796EC0}">
      <dgm:prSet phldrT="[Texto]" custT="1"/>
      <dgm:spPr/>
      <dgm:t>
        <a:bodyPr/>
        <a:lstStyle/>
        <a:p>
          <a:r>
            <a:rPr lang="pt-BR" sz="2400" dirty="0" smtClean="0"/>
            <a:t>8/8 horas </a:t>
          </a:r>
          <a:endParaRPr lang="pt-BR" sz="2400" dirty="0"/>
        </a:p>
      </dgm:t>
    </dgm:pt>
    <dgm:pt modelId="{68946FD2-C73E-4C36-B336-86C1C58D6E07}" type="parTrans" cxnId="{EF49E8F8-055F-4462-BFA6-77F93230B5BE}">
      <dgm:prSet/>
      <dgm:spPr/>
      <dgm:t>
        <a:bodyPr/>
        <a:lstStyle/>
        <a:p>
          <a:endParaRPr lang="pt-BR"/>
        </a:p>
      </dgm:t>
    </dgm:pt>
    <dgm:pt modelId="{F8E69618-5858-4B65-AABE-B3C3DC3228F6}" type="sibTrans" cxnId="{EF49E8F8-055F-4462-BFA6-77F93230B5BE}">
      <dgm:prSet/>
      <dgm:spPr/>
      <dgm:t>
        <a:bodyPr/>
        <a:lstStyle/>
        <a:p>
          <a:endParaRPr lang="pt-BR"/>
        </a:p>
      </dgm:t>
    </dgm:pt>
    <dgm:pt modelId="{C9C1FBA3-C3FB-4FC2-9D0C-CCA5C1345656}">
      <dgm:prSet phldrT="[Texto]" custT="1"/>
      <dgm:spPr/>
      <dgm:t>
        <a:bodyPr/>
        <a:lstStyle/>
        <a:p>
          <a:r>
            <a:rPr lang="pt-BR" sz="2400" dirty="0" smtClean="0"/>
            <a:t>10 dias</a:t>
          </a:r>
          <a:endParaRPr lang="pt-BR" sz="2400" dirty="0"/>
        </a:p>
      </dgm:t>
    </dgm:pt>
    <dgm:pt modelId="{F0F20532-E06A-4BED-B9DA-EF2546D37EFB}" type="parTrans" cxnId="{88D3054A-E540-493A-9FB4-A3B7E24BEF32}">
      <dgm:prSet/>
      <dgm:spPr/>
      <dgm:t>
        <a:bodyPr/>
        <a:lstStyle/>
        <a:p>
          <a:endParaRPr lang="pt-BR"/>
        </a:p>
      </dgm:t>
    </dgm:pt>
    <dgm:pt modelId="{06E17556-31FB-4EE8-8C60-01724CCE1795}" type="sibTrans" cxnId="{88D3054A-E540-493A-9FB4-A3B7E24BEF32}">
      <dgm:prSet/>
      <dgm:spPr/>
      <dgm:t>
        <a:bodyPr/>
        <a:lstStyle/>
        <a:p>
          <a:endParaRPr lang="pt-BR"/>
        </a:p>
      </dgm:t>
    </dgm:pt>
    <dgm:pt modelId="{7A1E8193-D0C8-4930-8E76-EA5C2D166DDC}" type="pres">
      <dgm:prSet presAssocID="{D49D1725-4EEA-4809-95A4-16574C9B4A0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ABCC43AE-37A8-4350-BB4E-E204D5EB7492}" type="pres">
      <dgm:prSet presAssocID="{E4242C93-A0C7-4270-A8CC-A302C5B70A58}" presName="linNode" presStyleCnt="0"/>
      <dgm:spPr/>
    </dgm:pt>
    <dgm:pt modelId="{6C170C01-6A83-4D98-96BB-C06A79369EDF}" type="pres">
      <dgm:prSet presAssocID="{E4242C93-A0C7-4270-A8CC-A302C5B70A58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6CF0336-E9C8-4046-AD3B-D4A7000257D2}" type="pres">
      <dgm:prSet presAssocID="{E4242C93-A0C7-4270-A8CC-A302C5B70A58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B3A3447-D1C7-4645-B39D-5ABA3361467C}" type="pres">
      <dgm:prSet presAssocID="{81367D55-1B67-43AB-BC13-CC3A05A19758}" presName="spacing" presStyleCnt="0"/>
      <dgm:spPr/>
    </dgm:pt>
    <dgm:pt modelId="{0766C2B1-518B-436F-A272-7DE855B116E7}" type="pres">
      <dgm:prSet presAssocID="{C0BF75D5-7F89-406B-B864-025D581660AE}" presName="linNode" presStyleCnt="0"/>
      <dgm:spPr/>
    </dgm:pt>
    <dgm:pt modelId="{5F4D93FD-4D4A-4D2C-97D5-2632BE82578E}" type="pres">
      <dgm:prSet presAssocID="{C0BF75D5-7F89-406B-B864-025D581660AE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5902BDC-D933-4C69-B25A-A01CE298EB0F}" type="pres">
      <dgm:prSet presAssocID="{C0BF75D5-7F89-406B-B864-025D581660AE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5CCE86-3AA8-4BFF-A255-63898C041A02}" type="pres">
      <dgm:prSet presAssocID="{C6CA3D86-3EF1-4D35-9568-E6AF5F5AD204}" presName="spacing" presStyleCnt="0"/>
      <dgm:spPr/>
    </dgm:pt>
    <dgm:pt modelId="{C5B3BBFC-B661-4924-A841-0BC1BF2FFDE2}" type="pres">
      <dgm:prSet presAssocID="{DAF742BA-096D-4BE7-B826-93B2BD7ADB55}" presName="linNode" presStyleCnt="0"/>
      <dgm:spPr/>
    </dgm:pt>
    <dgm:pt modelId="{0E7D5AEF-8165-481B-AD38-1507EAA3C9CC}" type="pres">
      <dgm:prSet presAssocID="{DAF742BA-096D-4BE7-B826-93B2BD7ADB55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5C060F0-7075-428E-9FBB-36D7BC7A45B3}" type="pres">
      <dgm:prSet presAssocID="{DAF742BA-096D-4BE7-B826-93B2BD7ADB55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0617808-3010-4802-83BF-6DB8F7409EC5}" type="presOf" srcId="{E366C9C1-B802-4750-9511-B3F32A796EC0}" destId="{A5C060F0-7075-428E-9FBB-36D7BC7A45B3}" srcOrd="0" destOrd="1" presId="urn:microsoft.com/office/officeart/2005/8/layout/vList6"/>
    <dgm:cxn modelId="{911A53EC-A715-4837-B1A5-F0B265EDEEEB}" srcId="{C0BF75D5-7F89-406B-B864-025D581660AE}" destId="{15A46178-B2E7-4546-947B-5BF2861A57CD}" srcOrd="3" destOrd="0" parTransId="{594A1E5D-7937-4949-8C2C-DFD939F3EF12}" sibTransId="{0906C9F1-C41A-48CF-8E81-D6A17E93D27D}"/>
    <dgm:cxn modelId="{9E423CC5-4FEA-4D49-9F28-1C00D9799DA4}" type="presOf" srcId="{5A33D99E-DBF1-40B4-B16F-66C517DB3E49}" destId="{96CF0336-E9C8-4046-AD3B-D4A7000257D2}" srcOrd="0" destOrd="2" presId="urn:microsoft.com/office/officeart/2005/8/layout/vList6"/>
    <dgm:cxn modelId="{0A194AFE-4F58-4ACF-94D0-9DF6EEDF577F}" srcId="{DAF742BA-096D-4BE7-B826-93B2BD7ADB55}" destId="{F6D7576D-A1CF-4CB0-B5FD-5221ECB9F5E4}" srcOrd="0" destOrd="0" parTransId="{4539D05D-85A4-4297-8ABC-8B0F96794036}" sibTransId="{BC2AF7CB-A4A4-4110-B80B-4F31EB6ECC3B}"/>
    <dgm:cxn modelId="{D8C850E7-8D89-49F5-89F9-CE146EEB6B8F}" type="presOf" srcId="{E4242C93-A0C7-4270-A8CC-A302C5B70A58}" destId="{6C170C01-6A83-4D98-96BB-C06A79369EDF}" srcOrd="0" destOrd="0" presId="urn:microsoft.com/office/officeart/2005/8/layout/vList6"/>
    <dgm:cxn modelId="{0F9A1E3C-7D9D-45B4-B9E1-A116C5222C79}" type="presOf" srcId="{148704B2-F277-45D4-B38A-494A85E9B34A}" destId="{96CF0336-E9C8-4046-AD3B-D4A7000257D2}" srcOrd="0" destOrd="0" presId="urn:microsoft.com/office/officeart/2005/8/layout/vList6"/>
    <dgm:cxn modelId="{F60033F3-A176-4D53-B078-1A366F7DDCB6}" type="presOf" srcId="{AFDE4998-542E-48C9-BEB8-EED5A4A99E10}" destId="{96CF0336-E9C8-4046-AD3B-D4A7000257D2}" srcOrd="0" destOrd="1" presId="urn:microsoft.com/office/officeart/2005/8/layout/vList6"/>
    <dgm:cxn modelId="{07E45C04-08D7-4833-AF04-92C550857582}" type="presOf" srcId="{F10B5391-5238-407B-9616-D6B628BAAF4B}" destId="{D5902BDC-D933-4C69-B25A-A01CE298EB0F}" srcOrd="0" destOrd="1" presId="urn:microsoft.com/office/officeart/2005/8/layout/vList6"/>
    <dgm:cxn modelId="{A599E178-A93E-4839-BF8A-1B953FDC72E7}" srcId="{D49D1725-4EEA-4809-95A4-16574C9B4A09}" destId="{C0BF75D5-7F89-406B-B864-025D581660AE}" srcOrd="1" destOrd="0" parTransId="{722C813C-8FE1-45CF-AB94-A83B81D8EBCF}" sibTransId="{C6CA3D86-3EF1-4D35-9568-E6AF5F5AD204}"/>
    <dgm:cxn modelId="{463CAA0B-6CA6-4FFA-856F-C049BA91A25A}" srcId="{C0BF75D5-7F89-406B-B864-025D581660AE}" destId="{8A89E329-A89B-4823-A2E0-80F02BAA87D9}" srcOrd="0" destOrd="0" parTransId="{13D958A0-8959-4FA3-91AA-BFCAB631FB55}" sibTransId="{9BCA1113-1D24-476E-92C7-BE3E010518EA}"/>
    <dgm:cxn modelId="{90164454-E63B-4DF8-9E93-4B382AF03660}" type="presOf" srcId="{C0BF75D5-7F89-406B-B864-025D581660AE}" destId="{5F4D93FD-4D4A-4D2C-97D5-2632BE82578E}" srcOrd="0" destOrd="0" presId="urn:microsoft.com/office/officeart/2005/8/layout/vList6"/>
    <dgm:cxn modelId="{A7E65F84-9140-4B34-8EBD-64E87FA0C093}" srcId="{C0BF75D5-7F89-406B-B864-025D581660AE}" destId="{7902FC46-ECA2-44D4-BBFB-D2DC045187A7}" srcOrd="2" destOrd="0" parTransId="{77636D4D-D8AE-48C4-A11A-F822B89257B5}" sibTransId="{CA75528A-4B61-4948-BFA3-194719C41A84}"/>
    <dgm:cxn modelId="{56E0DDEC-70DA-489E-8E60-35729EB1DBBD}" type="presOf" srcId="{15A46178-B2E7-4546-947B-5BF2861A57CD}" destId="{D5902BDC-D933-4C69-B25A-A01CE298EB0F}" srcOrd="0" destOrd="3" presId="urn:microsoft.com/office/officeart/2005/8/layout/vList6"/>
    <dgm:cxn modelId="{8B783403-BEB5-4394-912B-E0A58BCDF6C5}" type="presOf" srcId="{D49D1725-4EEA-4809-95A4-16574C9B4A09}" destId="{7A1E8193-D0C8-4930-8E76-EA5C2D166DDC}" srcOrd="0" destOrd="0" presId="urn:microsoft.com/office/officeart/2005/8/layout/vList6"/>
    <dgm:cxn modelId="{D66EA023-9E1E-46B4-9DA3-71FB1FA32561}" type="presOf" srcId="{C9C1FBA3-C3FB-4FC2-9D0C-CCA5C1345656}" destId="{A5C060F0-7075-428E-9FBB-36D7BC7A45B3}" srcOrd="0" destOrd="2" presId="urn:microsoft.com/office/officeart/2005/8/layout/vList6"/>
    <dgm:cxn modelId="{3107CBA4-3244-42F3-A2D5-DA8AD87F09B8}" srcId="{D49D1725-4EEA-4809-95A4-16574C9B4A09}" destId="{DAF742BA-096D-4BE7-B826-93B2BD7ADB55}" srcOrd="2" destOrd="0" parTransId="{974B30EB-FDA6-40E0-ABB2-EC2AFFF6EDCB}" sibTransId="{2C743354-3A6B-43FD-B214-C6CC87150389}"/>
    <dgm:cxn modelId="{88D3054A-E540-493A-9FB4-A3B7E24BEF32}" srcId="{DAF742BA-096D-4BE7-B826-93B2BD7ADB55}" destId="{C9C1FBA3-C3FB-4FC2-9D0C-CCA5C1345656}" srcOrd="2" destOrd="0" parTransId="{F0F20532-E06A-4BED-B9DA-EF2546D37EFB}" sibTransId="{06E17556-31FB-4EE8-8C60-01724CCE1795}"/>
    <dgm:cxn modelId="{C85A379A-AD1F-4790-821F-71F09D77BBAA}" type="presOf" srcId="{8A89E329-A89B-4823-A2E0-80F02BAA87D9}" destId="{D5902BDC-D933-4C69-B25A-A01CE298EB0F}" srcOrd="0" destOrd="0" presId="urn:microsoft.com/office/officeart/2005/8/layout/vList6"/>
    <dgm:cxn modelId="{06D47A69-A4B9-45A1-8660-76E4A8EDB776}" type="presOf" srcId="{7902FC46-ECA2-44D4-BBFB-D2DC045187A7}" destId="{D5902BDC-D933-4C69-B25A-A01CE298EB0F}" srcOrd="0" destOrd="2" presId="urn:microsoft.com/office/officeart/2005/8/layout/vList6"/>
    <dgm:cxn modelId="{5237CD6C-1880-4D8A-B17C-8CDED40F7F1F}" srcId="{E4242C93-A0C7-4270-A8CC-A302C5B70A58}" destId="{AFDE4998-542E-48C9-BEB8-EED5A4A99E10}" srcOrd="1" destOrd="0" parTransId="{D3EF050E-E6A9-49A6-995C-26A3871BF216}" sibTransId="{9471BA85-6289-48BF-B08B-4DACA38DA718}"/>
    <dgm:cxn modelId="{FF0D6C87-8224-4C13-A000-9F148BBE295C}" srcId="{D49D1725-4EEA-4809-95A4-16574C9B4A09}" destId="{E4242C93-A0C7-4270-A8CC-A302C5B70A58}" srcOrd="0" destOrd="0" parTransId="{1B15D62F-4368-45AC-8A98-3E840CBF9897}" sibTransId="{81367D55-1B67-43AB-BC13-CC3A05A19758}"/>
    <dgm:cxn modelId="{10029AFD-1DF7-4A73-8667-EB7CDF46E3D4}" srcId="{C0BF75D5-7F89-406B-B864-025D581660AE}" destId="{F10B5391-5238-407B-9616-D6B628BAAF4B}" srcOrd="1" destOrd="0" parTransId="{0F29970B-4FD4-4ED2-A974-8926F50D403D}" sibTransId="{236BE321-DD33-4289-BAED-9CFCE0F07DFB}"/>
    <dgm:cxn modelId="{1735001A-DF06-4C4D-B5BE-DAB09FAF6380}" srcId="{E4242C93-A0C7-4270-A8CC-A302C5B70A58}" destId="{5A33D99E-DBF1-40B4-B16F-66C517DB3E49}" srcOrd="2" destOrd="0" parTransId="{5629C27F-908D-4419-8FC0-2AEDD1C37D42}" sibTransId="{963E10CE-B19D-41AD-B5AA-3DFCD98460D2}"/>
    <dgm:cxn modelId="{B63C93C0-A98D-48DF-9E6B-1245FB60662A}" srcId="{E4242C93-A0C7-4270-A8CC-A302C5B70A58}" destId="{148704B2-F277-45D4-B38A-494A85E9B34A}" srcOrd="0" destOrd="0" parTransId="{8BEFCFF0-6A8D-4FA0-BCB1-B93D7FCB6894}" sibTransId="{6CD313E8-0A3E-42E8-A26B-DF12D93A0691}"/>
    <dgm:cxn modelId="{EF49E8F8-055F-4462-BFA6-77F93230B5BE}" srcId="{DAF742BA-096D-4BE7-B826-93B2BD7ADB55}" destId="{E366C9C1-B802-4750-9511-B3F32A796EC0}" srcOrd="1" destOrd="0" parTransId="{68946FD2-C73E-4C36-B336-86C1C58D6E07}" sibTransId="{F8E69618-5858-4B65-AABE-B3C3DC3228F6}"/>
    <dgm:cxn modelId="{91CCDE6E-CF33-49D6-B159-65A853BFCA56}" type="presOf" srcId="{DAF742BA-096D-4BE7-B826-93B2BD7ADB55}" destId="{0E7D5AEF-8165-481B-AD38-1507EAA3C9CC}" srcOrd="0" destOrd="0" presId="urn:microsoft.com/office/officeart/2005/8/layout/vList6"/>
    <dgm:cxn modelId="{7CF7EE7F-D770-4481-AA37-0C237C132BD9}" type="presOf" srcId="{F6D7576D-A1CF-4CB0-B5FD-5221ECB9F5E4}" destId="{A5C060F0-7075-428E-9FBB-36D7BC7A45B3}" srcOrd="0" destOrd="0" presId="urn:microsoft.com/office/officeart/2005/8/layout/vList6"/>
    <dgm:cxn modelId="{86FF48A5-BBCB-4A78-9E1E-7BD4CC5B09FF}" type="presParOf" srcId="{7A1E8193-D0C8-4930-8E76-EA5C2D166DDC}" destId="{ABCC43AE-37A8-4350-BB4E-E204D5EB7492}" srcOrd="0" destOrd="0" presId="urn:microsoft.com/office/officeart/2005/8/layout/vList6"/>
    <dgm:cxn modelId="{86FE545E-494C-4FF0-8125-2DD48A642808}" type="presParOf" srcId="{ABCC43AE-37A8-4350-BB4E-E204D5EB7492}" destId="{6C170C01-6A83-4D98-96BB-C06A79369EDF}" srcOrd="0" destOrd="0" presId="urn:microsoft.com/office/officeart/2005/8/layout/vList6"/>
    <dgm:cxn modelId="{DF78076F-B9BD-4D20-B223-A54C31C7E6F5}" type="presParOf" srcId="{ABCC43AE-37A8-4350-BB4E-E204D5EB7492}" destId="{96CF0336-E9C8-4046-AD3B-D4A7000257D2}" srcOrd="1" destOrd="0" presId="urn:microsoft.com/office/officeart/2005/8/layout/vList6"/>
    <dgm:cxn modelId="{14FE823F-10B6-477A-A037-15F1558F8C98}" type="presParOf" srcId="{7A1E8193-D0C8-4930-8E76-EA5C2D166DDC}" destId="{0B3A3447-D1C7-4645-B39D-5ABA3361467C}" srcOrd="1" destOrd="0" presId="urn:microsoft.com/office/officeart/2005/8/layout/vList6"/>
    <dgm:cxn modelId="{35CEF83F-6C0C-47A9-924B-C5678777067A}" type="presParOf" srcId="{7A1E8193-D0C8-4930-8E76-EA5C2D166DDC}" destId="{0766C2B1-518B-436F-A272-7DE855B116E7}" srcOrd="2" destOrd="0" presId="urn:microsoft.com/office/officeart/2005/8/layout/vList6"/>
    <dgm:cxn modelId="{19D551D1-6BC5-4628-9AA6-2D329E06F65D}" type="presParOf" srcId="{0766C2B1-518B-436F-A272-7DE855B116E7}" destId="{5F4D93FD-4D4A-4D2C-97D5-2632BE82578E}" srcOrd="0" destOrd="0" presId="urn:microsoft.com/office/officeart/2005/8/layout/vList6"/>
    <dgm:cxn modelId="{4DA96ED1-21E5-4570-9C93-19DE12053590}" type="presParOf" srcId="{0766C2B1-518B-436F-A272-7DE855B116E7}" destId="{D5902BDC-D933-4C69-B25A-A01CE298EB0F}" srcOrd="1" destOrd="0" presId="urn:microsoft.com/office/officeart/2005/8/layout/vList6"/>
    <dgm:cxn modelId="{FA856016-68FF-4D0D-9C2E-7ADCE6E788AC}" type="presParOf" srcId="{7A1E8193-D0C8-4930-8E76-EA5C2D166DDC}" destId="{D75CCE86-3AA8-4BFF-A255-63898C041A02}" srcOrd="3" destOrd="0" presId="urn:microsoft.com/office/officeart/2005/8/layout/vList6"/>
    <dgm:cxn modelId="{6791B55D-7451-439E-A320-BC4DC0F1D839}" type="presParOf" srcId="{7A1E8193-D0C8-4930-8E76-EA5C2D166DDC}" destId="{C5B3BBFC-B661-4924-A841-0BC1BF2FFDE2}" srcOrd="4" destOrd="0" presId="urn:microsoft.com/office/officeart/2005/8/layout/vList6"/>
    <dgm:cxn modelId="{034193E6-70A6-4D03-AB59-39629C7782E8}" type="presParOf" srcId="{C5B3BBFC-B661-4924-A841-0BC1BF2FFDE2}" destId="{0E7D5AEF-8165-481B-AD38-1507EAA3C9CC}" srcOrd="0" destOrd="0" presId="urn:microsoft.com/office/officeart/2005/8/layout/vList6"/>
    <dgm:cxn modelId="{009311FC-DE18-46A8-B7E3-F09182197252}" type="presParOf" srcId="{C5B3BBFC-B661-4924-A841-0BC1BF2FFDE2}" destId="{A5C060F0-7075-428E-9FBB-36D7BC7A45B3}" srcOrd="1" destOrd="0" presId="urn:microsoft.com/office/officeart/2005/8/layout/v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CDFB50A-7653-4C02-8D65-78632F1C5A9A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5DFBDD0-84E3-4AF5-AD76-764F9FB607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09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D602A9-48B1-4C2C-8993-19891092203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 smtClean="0"/>
              <a:t>As etiologias infecciosas,em especial,possuem uma evolução clínica que pode ser dividida em algumas fases.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 smtClean="0"/>
              <a:t>Incubação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 err="1" smtClean="0"/>
              <a:t>prodrômicas</a:t>
            </a:r>
            <a:endParaRPr lang="pt-BR" dirty="0" smtClean="0"/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pt-BR" sz="1100" b="1" i="1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19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909037-1B13-4A46-9ABC-5F862A00006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Infecciosas: exantema com febre na infância</a:t>
            </a:r>
          </a:p>
        </p:txBody>
      </p:sp>
      <p:sp>
        <p:nvSpPr>
          <p:cNvPr id="829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4FA5CF-7A2E-4C65-84A2-0518169F13F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De forma mais prática,a abordagem das doenças exantemáticas deve ser pautada nos diagnósticos diferenciais e não nas condições que levam ao surgimento da doença.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Virais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Bacterianas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Reumatológicas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pt-BR" smtClean="0"/>
          </a:p>
        </p:txBody>
      </p:sp>
      <p:sp>
        <p:nvSpPr>
          <p:cNvPr id="839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3D0815-383D-4988-8FBB-13270CBC260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49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A0C0EF-746C-4C11-9D14-16FC5001A62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>
              <a:solidFill>
                <a:schemeClr val="bg1"/>
              </a:solidFill>
              <a:latin typeface="Verdana" pitchFamily="34" charset="0"/>
            </a:endParaRPr>
          </a:p>
          <a:p>
            <a:pPr>
              <a:spcBef>
                <a:spcPct val="0"/>
              </a:spcBef>
            </a:pPr>
            <a:endParaRPr lang="pt-BR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60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5756A5-0C30-4F8D-8A8C-D35E8D958EA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42FA406-4F22-498C-97D7-3B1F09B1F80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80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D281A2-8083-4269-9BF4-856710F1CB3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60000"/>
              </a:lnSpc>
              <a:spcBef>
                <a:spcPct val="0"/>
              </a:spcBef>
            </a:pP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90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F4150D-1FA9-462C-B3C7-45BEF7443969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01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E8864E-A651-4835-8F80-CA2AD2278A5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11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457CA4-4074-4700-8A48-E62C725FF20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21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0CBD5D9-E112-493F-A6F4-94A380108EB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31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B5AC1A4-7B12-4938-8378-32E843D856E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42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52F68F-FF24-49FF-B022-E1130B751C0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52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81764A-6F56-4385-B9BB-919780A37B3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Infância: curso benigno,agudo,autolimitado,induz a imunidade duradoura.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Adultos/</a:t>
            </a:r>
            <a:r>
              <a:rPr lang="pt-BR" dirty="0" err="1" smtClean="0"/>
              <a:t>imunodeprimidos</a:t>
            </a:r>
            <a:r>
              <a:rPr lang="pt-BR" dirty="0" smtClean="0"/>
              <a:t>: grave</a:t>
            </a:r>
            <a:endParaRPr lang="pt-BR" sz="2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Apesar da vacina ter sido instaurada no nosso meio 2013,com </a:t>
            </a:r>
            <a:r>
              <a:rPr lang="pt-BR" dirty="0" err="1" smtClean="0"/>
              <a:t>carater</a:t>
            </a:r>
            <a:r>
              <a:rPr lang="pt-BR" dirty="0" smtClean="0"/>
              <a:t> universal,continua sendo uma patologia de grande incidência.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 smtClean="0"/>
              <a:t>Periodo</a:t>
            </a:r>
            <a:r>
              <a:rPr lang="pt-BR" dirty="0" smtClean="0"/>
              <a:t> de incubação: o vírus é inoculado na mucosa </a:t>
            </a:r>
            <a:r>
              <a:rPr lang="pt-BR" dirty="0" err="1" smtClean="0"/>
              <a:t>respiratorias</a:t>
            </a:r>
            <a:r>
              <a:rPr lang="pt-BR" dirty="0" smtClean="0"/>
              <a:t> superior e começa a se replicar.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Caráter sazonal : inverno (maior contato íntimo)</a:t>
            </a:r>
          </a:p>
        </p:txBody>
      </p:sp>
      <p:sp>
        <p:nvSpPr>
          <p:cNvPr id="962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27134E-2F75-48CC-8277-5B9CB0EE142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48h antes das vesículas aparecerem até a última tornar-se crosta</a:t>
            </a:r>
          </a:p>
          <a:p>
            <a:pPr>
              <a:spcBef>
                <a:spcPct val="0"/>
              </a:spcBef>
            </a:pPr>
            <a:r>
              <a:rPr lang="pt-BR" smtClean="0"/>
              <a:t>Adquire-se a doença: se transmissor tem zoster; contato direto com as lesões, se tem varicela, contato direto ou secreções respiratórias. São tranmissores desde dois dias antes do exantema até resolução das lesões.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72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3BC1BF-F401-4129-9D38-1CC0D3AECC1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Transmissão: d7 do exantema</a:t>
            </a:r>
          </a:p>
          <a:p>
            <a:pPr>
              <a:spcBef>
                <a:spcPct val="0"/>
              </a:spcBef>
            </a:pPr>
            <a:r>
              <a:rPr lang="pt-BR" smtClean="0"/>
              <a:t>Vírus encontrado: secreções respiratórias // líquido das lesões  </a:t>
            </a:r>
          </a:p>
          <a:p>
            <a:pPr>
              <a:spcBef>
                <a:spcPct val="0"/>
              </a:spcBef>
            </a:pPr>
            <a:r>
              <a:rPr lang="pt-BR" smtClean="0"/>
              <a:t>Assim como diversas outras doenças exantematicas, o vírus é disseminado antes mesmo de haver a suspeita da doença. </a:t>
            </a:r>
          </a:p>
          <a:p>
            <a:pPr>
              <a:spcBef>
                <a:spcPct val="0"/>
              </a:spcBef>
            </a:pPr>
            <a:r>
              <a:rPr lang="pt-BR" smtClean="0"/>
              <a:t>Indiretamente através de objetos contaminados com secreções de vesículas e membranas mucosas de pacientes infectados.</a:t>
            </a:r>
          </a:p>
          <a:p>
            <a:pPr>
              <a:spcBef>
                <a:spcPct val="0"/>
              </a:spcBef>
            </a:pPr>
            <a:r>
              <a:rPr lang="pt-BR" smtClean="0"/>
              <a:t>Aquisição transplacentária</a:t>
            </a:r>
          </a:p>
        </p:txBody>
      </p:sp>
      <p:sp>
        <p:nvSpPr>
          <p:cNvPr id="983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77FCF8-C868-47AC-82BF-9D4932A8F7E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Pródromos (1-2 dias antes do exantema) </a:t>
            </a:r>
          </a:p>
          <a:p>
            <a:pPr>
              <a:spcBef>
                <a:spcPct val="0"/>
              </a:spcBef>
            </a:pPr>
            <a:r>
              <a:rPr lang="pt-BR" smtClean="0"/>
              <a:t>Exantema: Rash maculo-papulo- vesicular </a:t>
            </a:r>
          </a:p>
          <a:p>
            <a:pPr>
              <a:spcBef>
                <a:spcPct val="0"/>
              </a:spcBef>
            </a:pPr>
            <a:r>
              <a:rPr lang="pt-BR" smtClean="0"/>
              <a:t>TRONCO E FACE (DISSEMINAÇÃO)</a:t>
            </a:r>
          </a:p>
          <a:p>
            <a:pPr>
              <a:spcBef>
                <a:spcPct val="0"/>
              </a:spcBef>
            </a:pPr>
            <a:r>
              <a:rPr lang="pt-BR" smtClean="0"/>
              <a:t>Polimorfismo regional </a:t>
            </a:r>
          </a:p>
          <a:p>
            <a:pPr>
              <a:spcBef>
                <a:spcPct val="0"/>
              </a:spcBef>
            </a:pPr>
            <a:r>
              <a:rPr lang="pt-BR" smtClean="0"/>
              <a:t>PODE ACOMETER MUCOSA</a:t>
            </a:r>
          </a:p>
          <a:p>
            <a:pPr>
              <a:spcBef>
                <a:spcPct val="0"/>
              </a:spcBef>
            </a:pPr>
            <a:r>
              <a:rPr lang="pt-BR" smtClean="0"/>
              <a:t>EVOLUIR PARA CROSTRA</a:t>
            </a:r>
          </a:p>
          <a:p>
            <a:pPr>
              <a:spcBef>
                <a:spcPct val="0"/>
              </a:spcBef>
            </a:pPr>
            <a:r>
              <a:rPr lang="pt-BR" smtClean="0"/>
              <a:t>Clínica: após a inoculação por 10-21 dias</a:t>
            </a:r>
          </a:p>
          <a:p>
            <a:pPr>
              <a:spcBef>
                <a:spcPct val="0"/>
              </a:spcBef>
            </a:pPr>
            <a:r>
              <a:rPr lang="pt-BR" smtClean="0"/>
              <a:t>Ocorre a primeira viremia subclínica (1/2 dias) (espalha o vírus pelo sistema reticuloendotelial)</a:t>
            </a:r>
          </a:p>
          <a:p>
            <a:pPr>
              <a:spcBef>
                <a:spcPct val="0"/>
              </a:spcBef>
            </a:pPr>
            <a:r>
              <a:rPr lang="pt-BR" smtClean="0"/>
              <a:t>Segunda viremia: após alguns dias,(fim do 2 dia)ocorre a disseminação cutânea do vírus que dura 3/7 dias.</a:t>
            </a:r>
          </a:p>
          <a:p>
            <a:pPr>
              <a:spcBef>
                <a:spcPct val="0"/>
              </a:spcBef>
            </a:pPr>
            <a:r>
              <a:rPr lang="pt-BR" smtClean="0"/>
              <a:t>Próximo ao fim do período de incubação (10/21 dias),o vírus volta para mucosa respiratória sendo eliminado antes do aparecimento do exantema. </a:t>
            </a:r>
          </a:p>
          <a:p>
            <a:pPr>
              <a:spcBef>
                <a:spcPct val="0"/>
              </a:spcBef>
            </a:pPr>
            <a:r>
              <a:rPr lang="pt-BR" smtClean="0"/>
              <a:t>Autolimitada: pois o sistema auto imune é capaz de freiar a replicação viral e a disseminação do vírus para órgãos nobres como :coração,SNC,pulmão.Se não houver esse freio,ocorre uma infecção disseminada. </a:t>
            </a:r>
          </a:p>
        </p:txBody>
      </p:sp>
      <p:sp>
        <p:nvSpPr>
          <p:cNvPr id="993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CE197F-D6F9-4141-9D07-263225803D8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 algn="just"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Lesões centrípetas, evolução em surtos</a:t>
            </a:r>
          </a:p>
          <a:p>
            <a:pPr lvl="1" algn="just"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Imunidade geralmente permanente</a:t>
            </a:r>
          </a:p>
          <a:p>
            <a:pPr>
              <a:spcBef>
                <a:spcPct val="0"/>
              </a:spcBef>
            </a:pPr>
            <a:r>
              <a:rPr lang="pt-BR" smtClean="0"/>
              <a:t>Cada nova lesão que surge segue esse processo. </a:t>
            </a:r>
          </a:p>
          <a:p>
            <a:pPr>
              <a:spcBef>
                <a:spcPct val="0"/>
              </a:spcBef>
            </a:pPr>
            <a:r>
              <a:rPr lang="pt-BR" smtClean="0"/>
              <a:t>Ao mesmo tempo que novas vesículas estão se transformando em crostas,novas estão surgindo. </a:t>
            </a:r>
          </a:p>
          <a:p>
            <a:pPr>
              <a:spcBef>
                <a:spcPct val="0"/>
              </a:spcBef>
            </a:pPr>
            <a:r>
              <a:rPr lang="pt-BR" smtClean="0"/>
              <a:t>Por esse motivo,podemos encontrar em uma determinada região do corpo,lesões em vários estágios evolutivos que dão origem ao polimorfismo regional</a:t>
            </a:r>
          </a:p>
          <a:p>
            <a:pPr>
              <a:spcBef>
                <a:spcPct val="0"/>
              </a:spcBef>
            </a:pPr>
            <a:r>
              <a:rPr lang="pt-BR" smtClean="0"/>
              <a:t>Crostas irão desaparecer em 1-2 semanas deixando áreas de hipo ou hiperpigmentação.A formação de cicatrizes não é comum apenas nos casos onde há infecção secundária. Ou seja, a catapora não deixa marcas. Se houver marcas é pq houve lesão secundaria. </a:t>
            </a:r>
          </a:p>
        </p:txBody>
      </p:sp>
      <p:sp>
        <p:nvSpPr>
          <p:cNvPr id="1003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DB9A7A-8019-46C7-8EEE-26B713D18079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Pode ocorrer varicela com a administração da vacina, 42 dias após o seu uso; forma  leve, pode ser transmitido a pessoas suscetíveis. </a:t>
            </a:r>
          </a:p>
          <a:p>
            <a:pPr marL="365760" indent="-283464" fontAlgn="auto">
              <a:spcBef>
                <a:spcPts val="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Tratamento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smtClean="0"/>
              <a:t>Sintomático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smtClean="0"/>
              <a:t>Alívio do prurido banho de </a:t>
            </a:r>
            <a:r>
              <a:rPr lang="pt-BR" dirty="0" err="1" smtClean="0"/>
              <a:t>permaganato</a:t>
            </a:r>
            <a:r>
              <a:rPr lang="pt-BR" dirty="0" smtClean="0"/>
              <a:t> de K⁺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err="1" smtClean="0"/>
              <a:t>Imunocomprometidos</a:t>
            </a:r>
            <a:r>
              <a:rPr lang="pt-BR" dirty="0" smtClean="0"/>
              <a:t> – </a:t>
            </a:r>
            <a:r>
              <a:rPr lang="pt-BR" dirty="0" err="1" smtClean="0"/>
              <a:t>aciclovir</a:t>
            </a:r>
            <a:r>
              <a:rPr lang="pt-BR" dirty="0" smtClean="0"/>
              <a:t> </a:t>
            </a:r>
          </a:p>
          <a:p>
            <a:pPr marL="365760" indent="-283464" fontAlgn="auto">
              <a:spcBef>
                <a:spcPts val="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Profilaxia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smtClean="0"/>
              <a:t>Vacina de vírus vivo atenuado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smtClean="0"/>
              <a:t>imunoglobulina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13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575C04-64FF-45C7-8E0E-8F96A6B33E3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024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354654-1A96-4A88-83EC-2ECF1987142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34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9015ED-1D19-4C7C-A88E-D72080973B2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- Não complicada: podem retornar á escola no 6º dia após surgimento do rash cutâneo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smtClean="0"/>
              <a:t>- Em caso de exposição à varicela, a administração da vacina até 72 horas após o contato previne ou atenua a doença.</a:t>
            </a:r>
          </a:p>
          <a:p>
            <a:pPr>
              <a:spcBef>
                <a:spcPct val="0"/>
              </a:spcBef>
            </a:pP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044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B5D05F-5F72-4857-8252-E4F28C3DAE4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Primeira dose da tríplice viral é com 12 meses.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- Pode ocorrer varicela com a administração da vacina, 42 dias após o seu uso; forma  leve, pode ser transmitido a pessoas suscetíveis.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Academia Americana de Pediatria recomenda a utilização do esquema de 2 doses: 1ano e entre 4 a 6 anos; </a:t>
            </a:r>
          </a:p>
          <a:p>
            <a:pPr marL="365760" indent="-283464" fontAlgn="auto">
              <a:spcBef>
                <a:spcPts val="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Profilaxia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smtClean="0"/>
              <a:t>Vacina de vírus vivo atenuado</a:t>
            </a:r>
          </a:p>
          <a:p>
            <a:pPr marL="640080" lvl="1" indent="-237744" fontAlgn="auto">
              <a:spcBef>
                <a:spcPts val="0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pt-BR" dirty="0" smtClean="0"/>
              <a:t>imunoglobulina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54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49ED816-F293-4991-9F07-EA4110B07BD9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Vacinação de bloqueio:</a:t>
            </a:r>
          </a:p>
          <a:p>
            <a:pPr>
              <a:spcBef>
                <a:spcPct val="0"/>
              </a:spcBef>
            </a:pPr>
            <a:r>
              <a:rPr lang="pt-BR" smtClean="0"/>
              <a:t>Até 5 dias</a:t>
            </a:r>
          </a:p>
          <a:p>
            <a:pPr>
              <a:spcBef>
                <a:spcPct val="0"/>
              </a:spcBef>
            </a:pPr>
            <a:r>
              <a:rPr lang="pt-BR" smtClean="0"/>
              <a:t>MS: só libera vacina pós exposição nos controles de surto (hospitalar/creches) </a:t>
            </a:r>
          </a:p>
          <a:p>
            <a:pPr>
              <a:spcBef>
                <a:spcPct val="0"/>
              </a:spcBef>
            </a:pPr>
            <a:r>
              <a:rPr lang="pt-BR" smtClean="0"/>
              <a:t>Os comunicantes susceptíveis imunocompetentes (&gt;1 ano) até 5 dias após exposição. </a:t>
            </a:r>
          </a:p>
          <a:p>
            <a:pPr>
              <a:spcBef>
                <a:spcPct val="0"/>
              </a:spcBef>
            </a:pPr>
            <a:r>
              <a:rPr lang="pt-BR" smtClean="0"/>
              <a:t>Quando não for possível administrar a vacina a IGHAVZ será usada. </a:t>
            </a:r>
          </a:p>
          <a:p>
            <a:pPr>
              <a:spcBef>
                <a:spcPct val="0"/>
              </a:spcBef>
            </a:pPr>
            <a:r>
              <a:rPr lang="pt-BR" smtClean="0"/>
              <a:t>EX: se uma criança hígida vai ao hospital para tomar a vacina pq seu irmão teve varicela em casa, ele não vai conseguir tomar a vacina. </a:t>
            </a:r>
          </a:p>
        </p:txBody>
      </p:sp>
      <p:sp>
        <p:nvSpPr>
          <p:cNvPr id="1065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F01D18-21CD-4B96-950C-6D2A7920F43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52</a:t>
            </a:fld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z="2400" smtClean="0"/>
              <a:t>Infecção:</a:t>
            </a:r>
          </a:p>
          <a:p>
            <a:pPr lvl="1">
              <a:spcBef>
                <a:spcPct val="0"/>
              </a:spcBef>
            </a:pPr>
            <a:r>
              <a:rPr lang="pt-BR" smtClean="0"/>
              <a:t>Primaria: Varicela</a:t>
            </a:r>
          </a:p>
          <a:p>
            <a:pPr lvl="1">
              <a:spcBef>
                <a:spcPct val="0"/>
              </a:spcBef>
            </a:pPr>
            <a:r>
              <a:rPr lang="pt-BR" smtClean="0"/>
              <a:t>Latente: Herpes Zoster </a:t>
            </a:r>
          </a:p>
          <a:p>
            <a:pPr lvl="1">
              <a:spcBef>
                <a:spcPct val="0"/>
              </a:spcBef>
            </a:pPr>
            <a:r>
              <a:rPr lang="pt-BR" smtClean="0"/>
              <a:t>Recorrente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075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4DDD1B-584D-4B34-B305-4F540742207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Transmissão: Somos reservatórios natural do SGA.Porém nem toda criança esta doente. Pois a bactéria é capaz de colonizar pessoas assintomáticas. Quem transmite a doença não é o portador assintomático mas sim quem está com a doença. Doença bastante contagiosa. Os pacientes com faringite estreptocócica são capazes de contagiar muita gente pelas gotículas eliminadas. 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085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BBD4CD-A293-4EE3-A423-1A54AC22932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55</a:t>
            </a:fld>
            <a:endParaRPr lang="pt-B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IVAS: a faringite é a mais associada porém qualquer infecção estreptocócica também pode estar associada ao desenvolvimento da escarlatina(ex: infecção cutânea).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095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A46365-8C49-450C-989E-7A4D88F0ADA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56</a:t>
            </a:fld>
            <a:endParaRPr lang="pt-B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Nessa fase da doença, podemos restringir a clínica e o exame físico ao orofaringe. Porém podemos sim ter uma doença na qual a manifestação inicial é o exantema e não as manifestações de faringoamigdalite. </a:t>
            </a:r>
          </a:p>
          <a:p>
            <a:pPr>
              <a:spcBef>
                <a:spcPct val="0"/>
              </a:spcBef>
            </a:pPr>
            <a:r>
              <a:rPr lang="pt-BR" smtClean="0"/>
              <a:t>Semelhante a uma faringite estreptocócica (apesar de não ser exclusivo- lembrar dos diagnósticos diferenciais como a mononucleose)</a:t>
            </a:r>
          </a:p>
          <a:p>
            <a:pPr>
              <a:spcBef>
                <a:spcPct val="0"/>
              </a:spcBef>
            </a:pPr>
            <a:r>
              <a:rPr lang="pt-BR" smtClean="0"/>
              <a:t>= Odinofagia, Faringe hiperemiada ,amígdalas aumentadas, cobertas com exsudato amarelado, petéquias no palato,adenomegalia cervical anterior.  </a:t>
            </a:r>
          </a:p>
          <a:p>
            <a:pPr>
              <a:spcBef>
                <a:spcPct val="0"/>
              </a:spcBef>
            </a:pPr>
            <a:r>
              <a:rPr lang="pt-BR" smtClean="0"/>
              <a:t>A associação com faringite é bastante comum porém a escarlatina pode estar associada a outros sítios de infecção.</a:t>
            </a:r>
          </a:p>
          <a:p>
            <a:pPr>
              <a:spcBef>
                <a:spcPct val="0"/>
              </a:spcBef>
            </a:pPr>
            <a:r>
              <a:rPr lang="pt-BR" smtClean="0"/>
              <a:t>Além da clinica semelhante a faringoamigdalite,podemos ter na cavidade oral  língua com papilas hipertrofiadas recobertas por uma camada branca (língua em morango branco).Essa camada desaparece e passamos a observar apenas papilas hiperemiadas e proeminentes (morango vermelho)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05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02DDD1-01E8-4CD9-B58B-73F2D6D39A6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57</a:t>
            </a:fld>
            <a:endParaRPr lang="pt-B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Costuma surgir 24/48 horas após o início das manifestações clínicas mas também pode ser a manifestação inicial.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Pode ter até uma semana de duração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O </a:t>
            </a:r>
            <a:r>
              <a:rPr lang="pt-BR" dirty="0" err="1" smtClean="0"/>
              <a:t>exantema</a:t>
            </a:r>
            <a:r>
              <a:rPr lang="pt-BR" dirty="0" smtClean="0"/>
              <a:t> da escarlatina é bem típico  e o ponto mais importante para estabelecermos o diagnóstico.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 smtClean="0"/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 smtClean="0"/>
              <a:t> Podemos pensar em uma </a:t>
            </a:r>
            <a:r>
              <a:rPr lang="pt-BR" sz="2200" dirty="0" err="1" smtClean="0"/>
              <a:t>hiperemia</a:t>
            </a:r>
            <a:r>
              <a:rPr lang="pt-BR" sz="2200" dirty="0" smtClean="0"/>
              <a:t> cutâneo difusa porém temos numerosas lesões </a:t>
            </a:r>
            <a:r>
              <a:rPr lang="pt-BR" sz="2200" dirty="0" err="1" smtClean="0"/>
              <a:t>papulares</a:t>
            </a:r>
            <a:r>
              <a:rPr lang="pt-BR" sz="2200" dirty="0" smtClean="0"/>
              <a:t> puntiformes eritematosas que sofrem clareamento a </a:t>
            </a:r>
            <a:r>
              <a:rPr lang="pt-BR" sz="2200" dirty="0" err="1" smtClean="0"/>
              <a:t>digitopressão</a:t>
            </a:r>
            <a:r>
              <a:rPr lang="pt-BR" sz="2200" dirty="0" smtClean="0"/>
              <a:t>.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 smtClean="0"/>
              <a:t>LIXA: aspecto mais palpável que visível.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 smtClean="0"/>
              <a:t>Exantema mais intenso nas áreas de dobras (axilas,inguinal e prega cubital)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 smtClean="0"/>
              <a:t>Exantema poupa e palmas das mãos,pés e face porém pode haver </a:t>
            </a:r>
            <a:r>
              <a:rPr lang="pt-BR" sz="2200" dirty="0" err="1" smtClean="0"/>
              <a:t>hiperemia</a:t>
            </a:r>
            <a:r>
              <a:rPr lang="pt-BR" sz="2200" dirty="0" smtClean="0"/>
              <a:t> na região malar com palidez peribucal (Sinal de </a:t>
            </a:r>
            <a:r>
              <a:rPr lang="pt-BR" sz="2200" dirty="0" err="1" smtClean="0"/>
              <a:t>filatov</a:t>
            </a:r>
            <a:r>
              <a:rPr lang="pt-BR" sz="2200" dirty="0" smtClean="0"/>
              <a:t>)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200" dirty="0" smtClean="0"/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 smtClean="0"/>
              <a:t>_3/4 dias após o inicio do exantema,ele começa a desaparecer deixando uma fina descamação (queimadura de sol semelhante).Também tem progressão igual ao </a:t>
            </a:r>
            <a:r>
              <a:rPr lang="pt-BR" sz="2400" dirty="0" err="1" smtClean="0"/>
              <a:t>exantema</a:t>
            </a:r>
            <a:r>
              <a:rPr lang="pt-BR" sz="2400" dirty="0" smtClean="0"/>
              <a:t>( face e vai descendo) –duração por semanas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 smtClean="0"/>
              <a:t>Extremidades: descamação mais grosseira. 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 smtClean="0"/>
              <a:t>Troncos: descamação mais fina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2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 smtClean="0"/>
          </a:p>
        </p:txBody>
      </p:sp>
      <p:sp>
        <p:nvSpPr>
          <p:cNvPr id="1116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8E4B1A-E91B-4E6E-8B57-557517FE836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59</a:t>
            </a:fld>
            <a:endParaRPr lang="pt-B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Diagnóstico:</a:t>
            </a:r>
          </a:p>
          <a:p>
            <a:pPr>
              <a:spcBef>
                <a:spcPct val="0"/>
              </a:spcBef>
            </a:pPr>
            <a:r>
              <a:rPr lang="pt-BR" smtClean="0"/>
              <a:t>Clínico </a:t>
            </a:r>
            <a:r>
              <a:rPr lang="pt-BR" baseline="-25000" smtClean="0"/>
              <a:t>.............................................</a:t>
            </a:r>
            <a:r>
              <a:rPr lang="pt-BR" smtClean="0"/>
              <a:t> </a:t>
            </a:r>
          </a:p>
          <a:p>
            <a:pPr hangingPunct="0">
              <a:spcBef>
                <a:spcPct val="0"/>
              </a:spcBef>
            </a:pPr>
            <a:r>
              <a:rPr lang="pt-BR" smtClean="0"/>
              <a:t>SUAB/Cultura de secreção da orofaringe </a:t>
            </a:r>
          </a:p>
          <a:p>
            <a:pPr hangingPunct="0">
              <a:spcBef>
                <a:spcPct val="0"/>
              </a:spcBef>
            </a:pPr>
            <a:r>
              <a:rPr lang="pt-BR" smtClean="0"/>
              <a:t>ASLO (confirma contato passado ou recente)</a:t>
            </a:r>
          </a:p>
          <a:p>
            <a:pPr hangingPunct="0">
              <a:spcBef>
                <a:spcPct val="0"/>
              </a:spcBef>
            </a:pPr>
            <a:r>
              <a:rPr lang="pt-BR" smtClean="0"/>
              <a:t>Hemograma(leucocitose, desvio a esq., eosinofilia)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26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584A04-EFBD-42F5-B0B9-E894AF47D6F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61</a:t>
            </a:fld>
            <a:endParaRPr lang="pt-B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Apesar de ser bacteriana,o curso é autolimitado na maioria dos casos</a:t>
            </a:r>
          </a:p>
          <a:p>
            <a:pPr>
              <a:spcBef>
                <a:spcPct val="0"/>
              </a:spcBef>
            </a:pPr>
            <a:r>
              <a:rPr lang="pt-BR" smtClean="0"/>
              <a:t>Tratamento é da faringite estreptococica</a:t>
            </a:r>
          </a:p>
          <a:p>
            <a:pPr>
              <a:spcBef>
                <a:spcPct val="0"/>
              </a:spcBef>
            </a:pPr>
            <a:r>
              <a:rPr lang="pt-BR" smtClean="0"/>
              <a:t>Muitos estudos já demonstraram que a amoxacilina por ser usada em dose única diaria com a mesma eficacia que 8/8 horas</a:t>
            </a:r>
          </a:p>
          <a:p>
            <a:pPr>
              <a:spcBef>
                <a:spcPct val="0"/>
              </a:spcBef>
            </a:pPr>
            <a:r>
              <a:rPr lang="pt-BR" smtClean="0"/>
              <a:t>Objetivo: encurtar duração da doença,reduzir transmissão,reduzir risco de complicação supurativas e prevenir febre reumática. </a:t>
            </a:r>
          </a:p>
          <a:p>
            <a:pPr>
              <a:spcBef>
                <a:spcPct val="0"/>
              </a:spcBef>
            </a:pPr>
            <a:r>
              <a:rPr lang="pt-BR" smtClean="0"/>
              <a:t>CUIDADO!!! Embora ocorra a melhora clínica em poucos dias de uso da medicação, o ATB deve ser mantido até os 10 dias com o objetivo de promover a erradicação do estrepto da orofaringe e prevenir febre reumatica. </a:t>
            </a:r>
          </a:p>
          <a:p>
            <a:pPr>
              <a:spcBef>
                <a:spcPct val="0"/>
              </a:spcBef>
            </a:pPr>
            <a:r>
              <a:rPr lang="pt-BR" smtClean="0"/>
              <a:t> Criança permanece infectante até 24 horas após início do antibiótico – suspender ida a creche ou escola!!!!</a:t>
            </a:r>
          </a:p>
          <a:p>
            <a:pPr>
              <a:spcBef>
                <a:spcPct val="0"/>
              </a:spcBef>
            </a:pPr>
            <a:r>
              <a:rPr lang="pt-BR" smtClean="0"/>
              <a:t>Profilaxia: não</a:t>
            </a:r>
          </a:p>
          <a:p>
            <a:pPr>
              <a:spcBef>
                <a:spcPct val="0"/>
              </a:spcBef>
            </a:pPr>
            <a:r>
              <a:rPr lang="pt-BR" smtClean="0"/>
              <a:t>Notificação: não</a:t>
            </a:r>
          </a:p>
        </p:txBody>
      </p:sp>
      <p:sp>
        <p:nvSpPr>
          <p:cNvPr id="1136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C173FC-54B1-4B7F-9E21-F19CE5394AF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pt-B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46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CBA5C7-4F9F-4B60-9007-D2298B3B6E3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63</a:t>
            </a:fld>
            <a:endParaRPr lang="pt-B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Inflamação dos vasos sanguíneos com infiltração de células inflamatórias e depósito de imoglobulinas. 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57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9E11AE6-9D7A-4CBC-A531-5500BFBB7B7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64</a:t>
            </a:fld>
            <a:endParaRPr lang="pt-B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2">
              <a:spcBef>
                <a:spcPct val="0"/>
              </a:spcBef>
            </a:pP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67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6071E6-241F-4022-B3E4-2B63F257D8A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65</a:t>
            </a:fld>
            <a:endParaRPr lang="pt-B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Sem exames complementares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t-BR" smtClean="0"/>
              <a:t>Clínico: 5 dos 6 critérios , incluindo a febre;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t-BR" smtClean="0"/>
              <a:t>Febre + 2 ou 3 dos critérios + proteína C reativa e/ou VHS.  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77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EE33D34-DC39-46EF-BD4E-4175AC77DE6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etângulo de cantos arredondados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D09FA-94DA-42A3-A508-E6F9378C19EA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12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8269468-7CDF-450C-9764-85C4F94B08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8A7EB-E70A-49F2-9452-A70DED1EE21D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5FBC7-3017-49EC-AA0B-26E6F6EBF7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etângulo de cantos arredondados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9D830-DB7C-468D-A614-D5BCDA0994B2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10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BAE02-596D-4F42-941E-C91EA06615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0F152-36B7-4D28-AE3F-C56AAFBFB1DE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47F71-0A6E-47AF-89D5-276D2946A5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B70AF-4DDA-4224-AF9F-3D23D6678F57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44AD4-15FA-430E-9300-88491BE63B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FF16A-4C96-4313-BAB3-3A37DD782D44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F961A-6415-4746-AA69-3251173A99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EE185-8CF7-43CD-849F-440D0E03320D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EE573-FA48-4A1E-A94D-F24D5CC89C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etângulo de cantos arredondados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AB9BC-68AA-48D2-98B0-1E5393705A1E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8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54200-9633-4CDB-92FC-9E3B02A2E3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CE47B-5E32-4710-BB45-EBD0A516CE53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3A681-7418-402E-8D30-0DFE746606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E5817-120E-4376-BEE1-063A787A5F5B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FAEC3-C391-41AD-9520-880A2C40D6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C2E96-B027-4212-9AD0-FCDE090C4960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413FF-911C-4835-B5A0-823993A2B6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52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2053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CABDF0-9359-4822-A379-789C8F613943}" type="datetimeFigureOut">
              <a:rPr lang="pt-BR"/>
              <a:pPr>
                <a:defRPr/>
              </a:pPr>
              <a:t>08/04/2015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0CE0CBC2-C521-4551-A4B9-9D84DCD8B2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8" r:id="rId3"/>
    <p:sldLayoutId id="2147483765" r:id="rId4"/>
    <p:sldLayoutId id="2147483764" r:id="rId5"/>
    <p:sldLayoutId id="2147483763" r:id="rId6"/>
    <p:sldLayoutId id="2147483762" r:id="rId7"/>
    <p:sldLayoutId id="2147483769" r:id="rId8"/>
    <p:sldLayoutId id="2147483770" r:id="rId9"/>
    <p:sldLayoutId id="2147483761" r:id="rId10"/>
    <p:sldLayoutId id="21474837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D8AFB9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DE6C36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DE6C36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www.paulomargotto.com.br/" TargetMode="External"/><Relationship Id="rId7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%3A%2F%2Fwww.supervestibular.com%2Funiversidades%2Funiversidade-catolica-brasilia---ucb.htm&amp;ei=6x8FU9bAD5G2kAfi5ID4Dg&amp;bvm=bv.61535280,d.eW0&amp;psig=AFQjCNFP_j1KKEktxLkteHqZgxfPUHu4ag&amp;ust=139293117095185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5.jpeg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_6z0h5vq2G00/S0ZGIo9ANfI/AAAAAAAAACM/mutfPqQCb-4/s1600-h/catapora2.jp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_pMxMXFn7L-4/TPwnlkvWrZI/AAAAAAAARWY/Uj_YnTKOIE4/s1600/lingua+escarlatina2.jpg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38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hyperlink" Target="http://3.bp.blogspot.com/_pMxMXFn7L-4/TPwo79m6ccI/AAAAAAAARWg/8oYLw5RSWnA/s1600/scarletFever_13104_lg.jpg" TargetMode="External"/><Relationship Id="rId7" Type="http://schemas.openxmlformats.org/officeDocument/2006/relationships/hyperlink" Target="http://www.google.com.br/url?sa=i&amp;rct=j&amp;q=&amp;esrc=s&amp;source=images&amp;cd=&amp;cad=rja&amp;uact=8&amp;ved=0CAcQjRw&amp;url=http://www.google.com.br/url?sa=i&amp;rct=j&amp;q=&amp;esrc=s&amp;source=images&amp;cd=&amp;cad=rja&amp;uact=8&amp;ved=&amp;url=http://blalinka.blogspot.com/2011/03/escarlatina.html&amp;ei=TdwNVau1CLHasATYkoLwBA&amp;bvm=bv.88528373,d.cWc&amp;psig=AFQjCNG9D_sjlkQ1PECxLQumMDAcVUlM5w&amp;ust=1427058125522299&amp;ei=VNwNVbTWHo3asAStgYLQBA&amp;bvm=bv.88528373,d.cWc&amp;psig=AFQjCNG9D_sjlkQ1PECxLQumMDAcVUlM5w&amp;ust=1427058125522299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hyperlink" Target="http://2.bp.blogspot.com/_pMxMXFn7L-4/TPwkKOMDT7I/AAAAAAAARWM/cap3_QEDqp8/s1600/escarlatina+rash.jpg" TargetMode="External"/><Relationship Id="rId4" Type="http://schemas.openxmlformats.org/officeDocument/2006/relationships/image" Target="../media/image40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dsaude.com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www.sbp.com.br/show_item2.cfm?id_categoria=24&amp;id_detalhe=960&amp;tipo_detalhe=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ubtítulo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316163"/>
          </a:xfrm>
        </p:spPr>
        <p:txBody>
          <a:bodyPr/>
          <a:lstStyle/>
          <a:p>
            <a:r>
              <a:rPr lang="pt-BR" sz="2200" smtClean="0"/>
              <a:t>Evelyn Jácome Obeid </a:t>
            </a:r>
          </a:p>
          <a:p>
            <a:r>
              <a:rPr lang="pt-BR" sz="2200" smtClean="0"/>
              <a:t>Fábio Tadeu</a:t>
            </a:r>
          </a:p>
          <a:p>
            <a:r>
              <a:rPr lang="pt-BR" sz="2200" smtClean="0"/>
              <a:t>Coordenação: Dra. Carmem Lívia</a:t>
            </a:r>
          </a:p>
          <a:p>
            <a:r>
              <a:rPr lang="pt-BR" sz="2200" smtClean="0"/>
              <a:t>Internato Medicina 2015-2</a:t>
            </a:r>
          </a:p>
          <a:p>
            <a:r>
              <a:rPr lang="pt-BR" sz="2200" smtClean="0">
                <a:hlinkClick r:id="rId3"/>
              </a:rPr>
              <a:t>www.paulomargotto.com.br</a:t>
            </a:r>
            <a:endParaRPr lang="pt-BR" sz="2200" smtClean="0"/>
          </a:p>
          <a:p>
            <a:r>
              <a:rPr lang="pt-BR" sz="2200" smtClean="0"/>
              <a:t>Brasília, 8 de abril de 2015</a:t>
            </a:r>
          </a:p>
          <a:p>
            <a:endParaRPr lang="pt-BR" sz="2200" smtClean="0"/>
          </a:p>
        </p:txBody>
      </p:sp>
      <p:sp>
        <p:nvSpPr>
          <p:cNvPr id="7171" name="Título 1"/>
          <p:cNvSpPr>
            <a:spLocks noGrp="1"/>
          </p:cNvSpPr>
          <p:nvPr>
            <p:ph type="ctrTitle"/>
          </p:nvPr>
        </p:nvSpPr>
        <p:spPr>
          <a:xfrm>
            <a:off x="0" y="1506538"/>
            <a:ext cx="9144000" cy="1470025"/>
          </a:xfrm>
          <a:solidFill>
            <a:srgbClr val="E40299"/>
          </a:solidFill>
          <a:ln>
            <a:solidFill>
              <a:srgbClr val="CC00FF"/>
            </a:solidFill>
          </a:ln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4388" y="4868863"/>
            <a:ext cx="1733550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941888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188913"/>
            <a:ext cx="74898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 descr="ANd9GcS8wDN0f34vO1R2VUORqcytV7ydgdtTIbRGocbROdvYSdHG3cpWmw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24750" y="180975"/>
            <a:ext cx="161925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51050" y="5970588"/>
            <a:ext cx="5183188" cy="88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/>
              <a:t>Doenças                  Exantemáticas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Grupo de condições caracterizadas pelo surgimento agudo de exantema ou rash (erupções cutânea disseminada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Em geral infecto-contagiosas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endParaRPr lang="pt-BR" sz="2400" b="1" smtClean="0">
              <a:solidFill>
                <a:srgbClr val="FF5050"/>
              </a:solidFill>
            </a:endParaRP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endParaRPr lang="pt-BR" sz="2400" b="1" smtClean="0">
              <a:solidFill>
                <a:srgbClr val="FF5050"/>
              </a:solidFill>
            </a:endParaRPr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endParaRPr lang="pt-BR" sz="2800" smtClean="0"/>
          </a:p>
          <a:p>
            <a:endParaRPr lang="pt-BR" sz="2800" smtClean="0"/>
          </a:p>
          <a:p>
            <a:pPr>
              <a:lnSpc>
                <a:spcPct val="90000"/>
              </a:lnSpc>
            </a:pPr>
            <a:endParaRPr lang="pt-BR" sz="2800" smtClean="0"/>
          </a:p>
          <a:p>
            <a:endParaRPr lang="pt-BR" smtClean="0"/>
          </a:p>
          <a:p>
            <a:endParaRPr lang="pt-BR" smtClean="0"/>
          </a:p>
        </p:txBody>
      </p:sp>
      <p:pic>
        <p:nvPicPr>
          <p:cNvPr id="819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1589088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     Doenças exantemáticas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z="2400" smtClean="0"/>
              <a:t>Etiologia: </a:t>
            </a:r>
          </a:p>
          <a:p>
            <a:endParaRPr lang="pt-BR" smtClean="0"/>
          </a:p>
        </p:txBody>
      </p:sp>
      <p:graphicFrame>
        <p:nvGraphicFramePr>
          <p:cNvPr id="6" name="Diagrama 5"/>
          <p:cNvGraphicFramePr/>
          <p:nvPr/>
        </p:nvGraphicFramePr>
        <p:xfrm>
          <a:off x="1259632" y="2060848"/>
          <a:ext cx="712879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/>
              <a:t>Doenças exantemáticas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endParaRPr lang="pt-BR" sz="2400" b="1" smtClean="0"/>
          </a:p>
          <a:p>
            <a:r>
              <a:rPr lang="pt-BR" sz="2400" smtClean="0"/>
              <a:t>Fisiopatologia (erupção cutânea)</a:t>
            </a:r>
          </a:p>
          <a:p>
            <a:pPr lvl="1">
              <a:buClr>
                <a:srgbClr val="CC00FF"/>
              </a:buClr>
            </a:pPr>
            <a:r>
              <a:rPr lang="pt-BR" smtClean="0"/>
              <a:t>Invasão e multiplicação direta na própria pele – varicela zoster </a:t>
            </a:r>
          </a:p>
          <a:p>
            <a:pPr lvl="1">
              <a:buClr>
                <a:srgbClr val="CC00FF"/>
              </a:buClr>
            </a:pPr>
            <a:r>
              <a:rPr lang="pt-BR" smtClean="0"/>
              <a:t>Ação de toxinas – escarlatina</a:t>
            </a:r>
          </a:p>
          <a:p>
            <a:pPr lvl="1">
              <a:buClr>
                <a:srgbClr val="CC00FF"/>
              </a:buClr>
            </a:pPr>
            <a:r>
              <a:rPr lang="pt-BR" smtClean="0"/>
              <a:t>Ação imunoalérgica com expressão na pele</a:t>
            </a:r>
          </a:p>
          <a:p>
            <a:pPr lvl="1">
              <a:buClr>
                <a:srgbClr val="CC00FF"/>
              </a:buClr>
            </a:pPr>
            <a:r>
              <a:rPr lang="pt-BR" smtClean="0"/>
              <a:t>Lesão vascular – meningococcemia.</a:t>
            </a:r>
            <a:endParaRPr lang="pt-BR" b="1" i="1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endParaRPr lang="pt-BR" sz="2800" smtClean="0"/>
          </a:p>
          <a:p>
            <a:endParaRPr lang="pt-BR" smtClean="0"/>
          </a:p>
        </p:txBody>
      </p:sp>
      <p:sp>
        <p:nvSpPr>
          <p:cNvPr id="5" name="Texto explicativo em forma de nuvem 4"/>
          <p:cNvSpPr/>
          <p:nvPr/>
        </p:nvSpPr>
        <p:spPr>
          <a:xfrm>
            <a:off x="5076825" y="4437063"/>
            <a:ext cx="3743325" cy="1871662"/>
          </a:xfrm>
          <a:prstGeom prst="cloudCallout">
            <a:avLst/>
          </a:prstGeom>
          <a:solidFill>
            <a:srgbClr val="CC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Em geral eles coexistem</a:t>
            </a:r>
            <a:endParaRPr lang="pt-BR" sz="2200" dirty="0"/>
          </a:p>
        </p:txBody>
      </p:sp>
      <p:pic>
        <p:nvPicPr>
          <p:cNvPr id="10245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96850"/>
            <a:ext cx="136842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3600" smtClean="0"/>
              <a:t>										        					  </a:t>
            </a:r>
            <a:r>
              <a:rPr lang="pt-BR" smtClean="0"/>
              <a:t>Doenças exantemáticas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pt-BR" sz="2800" smtClean="0"/>
          </a:p>
          <a:p>
            <a:pPr>
              <a:lnSpc>
                <a:spcPct val="90000"/>
              </a:lnSpc>
            </a:pPr>
            <a:r>
              <a:rPr lang="pt-BR" sz="2400" smtClean="0"/>
              <a:t>A classificação do exantema é variável, de acordo com tipo de afecção: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Macular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Papular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Vesicular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Pustuloso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Purpúrico</a:t>
            </a:r>
          </a:p>
          <a:p>
            <a:endParaRPr lang="pt-BR" smtClean="0"/>
          </a:p>
        </p:txBody>
      </p:sp>
      <p:pic>
        <p:nvPicPr>
          <p:cNvPr id="11268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96850"/>
            <a:ext cx="136842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     Doenças exantemáticas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14400" y="1700213"/>
            <a:ext cx="7772400" cy="4319587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pt-BR" sz="2800" smtClean="0"/>
          </a:p>
          <a:p>
            <a:pPr>
              <a:lnSpc>
                <a:spcPct val="90000"/>
              </a:lnSpc>
            </a:pPr>
            <a:r>
              <a:rPr lang="pt-BR" smtClean="0"/>
              <a:t>Varicela</a:t>
            </a:r>
          </a:p>
          <a:p>
            <a:pPr>
              <a:lnSpc>
                <a:spcPct val="90000"/>
              </a:lnSpc>
            </a:pPr>
            <a:r>
              <a:rPr lang="pt-BR" smtClean="0"/>
              <a:t>Sarampo</a:t>
            </a:r>
          </a:p>
          <a:p>
            <a:pPr>
              <a:lnSpc>
                <a:spcPct val="90000"/>
              </a:lnSpc>
            </a:pPr>
            <a:r>
              <a:rPr lang="pt-BR" smtClean="0"/>
              <a:t>Rubéola</a:t>
            </a:r>
          </a:p>
          <a:p>
            <a:pPr>
              <a:lnSpc>
                <a:spcPct val="90000"/>
              </a:lnSpc>
            </a:pPr>
            <a:r>
              <a:rPr lang="pt-BR" smtClean="0"/>
              <a:t>Exantema súbito ou roséola infantum</a:t>
            </a:r>
          </a:p>
          <a:p>
            <a:pPr>
              <a:lnSpc>
                <a:spcPct val="90000"/>
              </a:lnSpc>
            </a:pPr>
            <a:r>
              <a:rPr lang="pt-BR" smtClean="0"/>
              <a:t>Eritema infeccioso</a:t>
            </a:r>
          </a:p>
          <a:p>
            <a:pPr>
              <a:lnSpc>
                <a:spcPct val="90000"/>
              </a:lnSpc>
            </a:pPr>
            <a:r>
              <a:rPr lang="pt-BR" smtClean="0"/>
              <a:t>Escarlatina</a:t>
            </a:r>
          </a:p>
          <a:p>
            <a:pPr>
              <a:lnSpc>
                <a:spcPct val="90000"/>
              </a:lnSpc>
            </a:pPr>
            <a:r>
              <a:rPr lang="pt-BR" smtClean="0"/>
              <a:t>Herpes simples</a:t>
            </a:r>
          </a:p>
          <a:p>
            <a:pPr>
              <a:lnSpc>
                <a:spcPct val="90000"/>
              </a:lnSpc>
            </a:pPr>
            <a:r>
              <a:rPr lang="pt-BR" smtClean="0"/>
              <a:t>Doença de Kawasaki</a:t>
            </a:r>
          </a:p>
          <a:p>
            <a:endParaRPr lang="pt-BR" smtClean="0"/>
          </a:p>
        </p:txBody>
      </p:sp>
      <p:pic>
        <p:nvPicPr>
          <p:cNvPr id="12292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333375"/>
            <a:ext cx="1439862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VIRAL </a:t>
            </a:r>
          </a:p>
          <a:p>
            <a:r>
              <a:rPr lang="pt-BR" smtClean="0"/>
              <a:t>SARAMPO</a:t>
            </a:r>
          </a:p>
        </p:txBody>
      </p:sp>
      <p:sp>
        <p:nvSpPr>
          <p:cNvPr id="13315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Sarampo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2800" dirty="0" smtClean="0"/>
          </a:p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Considerado eliminado do Brasil (2001)</a:t>
            </a:r>
          </a:p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Doença viral grave, respiratória/sistêmica,  com alta morbidade/letalidade</a:t>
            </a:r>
          </a:p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Etiologia: </a:t>
            </a:r>
            <a:r>
              <a:rPr lang="pt-BR" sz="2800" i="1" dirty="0" err="1" smtClean="0"/>
              <a:t>Morbillivirus</a:t>
            </a:r>
            <a:r>
              <a:rPr lang="pt-BR" sz="2800" dirty="0" smtClean="0"/>
              <a:t> (</a:t>
            </a:r>
            <a:r>
              <a:rPr lang="pt-BR" sz="2800" dirty="0" err="1" smtClean="0"/>
              <a:t>fam.Paramixoviridae</a:t>
            </a:r>
            <a:r>
              <a:rPr lang="pt-BR" sz="2800" dirty="0" smtClean="0"/>
              <a:t>)</a:t>
            </a:r>
          </a:p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Infecção pelo trato respiratório e conjuntiva	</a:t>
            </a:r>
          </a:p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Transmissão: 9 a 10 dias após a exposição (no início da fase </a:t>
            </a:r>
            <a:r>
              <a:rPr lang="pt-BR" sz="2800" dirty="0" err="1" smtClean="0"/>
              <a:t>prodrômica</a:t>
            </a:r>
            <a:r>
              <a:rPr lang="pt-BR" sz="2800" dirty="0" smtClean="0"/>
              <a:t>) – isolamento respiratório do 7º dia após exposição até 5º dia após desaparecimento do </a:t>
            </a:r>
            <a:r>
              <a:rPr lang="pt-BR" sz="2800" dirty="0" err="1" smtClean="0"/>
              <a:t>exantema</a:t>
            </a:r>
            <a:r>
              <a:rPr lang="pt-BR" sz="2800" dirty="0" smtClean="0"/>
              <a:t> </a:t>
            </a:r>
          </a:p>
          <a:p>
            <a:pPr marL="274320" indent="-274320" fontAlgn="auto">
              <a:lnSpc>
                <a:spcPct val="14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Incubação: 10-12 dias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  <p:pic>
        <p:nvPicPr>
          <p:cNvPr id="14340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88913"/>
            <a:ext cx="142875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539750" y="333375"/>
            <a:ext cx="8135938" cy="1143000"/>
          </a:xfrm>
        </p:spPr>
        <p:txBody>
          <a:bodyPr/>
          <a:lstStyle/>
          <a:p>
            <a:r>
              <a:rPr lang="pt-BR" smtClean="0"/>
              <a:t>						    Sarampo</a:t>
            </a:r>
          </a:p>
        </p:txBody>
      </p:sp>
      <p:pic>
        <p:nvPicPr>
          <p:cNvPr id="15363" name="Picture 5" descr="Gráfico incidência Sarampo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900238"/>
            <a:ext cx="8435975" cy="4481512"/>
          </a:xfrm>
        </p:spPr>
      </p:pic>
      <p:pic>
        <p:nvPicPr>
          <p:cNvPr id="1536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188913"/>
            <a:ext cx="142875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Sarampo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SzPct val="60000"/>
              <a:buFont typeface="Wingdings 2" pitchFamily="18" charset="2"/>
              <a:buNone/>
            </a:pPr>
            <a:endParaRPr lang="pt-BR" sz="2400" smtClean="0">
              <a:cs typeface="Simplified Arabic" pitchFamily="18" charset="-78"/>
            </a:endParaRPr>
          </a:p>
          <a:p>
            <a:pPr>
              <a:buSzPct val="60000"/>
            </a:pPr>
            <a:r>
              <a:rPr lang="pt-BR" sz="2400" smtClean="0">
                <a:cs typeface="Simplified Arabic" pitchFamily="18" charset="-78"/>
              </a:rPr>
              <a:t>Fase Prodrômica</a:t>
            </a:r>
          </a:p>
          <a:p>
            <a:pPr lvl="1">
              <a:buSzPct val="60000"/>
            </a:pPr>
            <a:r>
              <a:rPr lang="pt-BR" smtClean="0">
                <a:cs typeface="Simplified Arabic" pitchFamily="18" charset="-78"/>
              </a:rPr>
              <a:t>3 a 5 dias</a:t>
            </a:r>
          </a:p>
          <a:p>
            <a:pPr lvl="1">
              <a:buSzPct val="60000"/>
            </a:pPr>
            <a:r>
              <a:rPr lang="pt-BR" smtClean="0">
                <a:cs typeface="Simplified Arabic" pitchFamily="18" charset="-78"/>
              </a:rPr>
              <a:t>Febre alta, mal-estar, coriza, mialgia, cefaléia, hiporexia, tosse, conjuntivite, fotofobia, toxemia</a:t>
            </a:r>
          </a:p>
          <a:p>
            <a:pPr lvl="1">
              <a:buSzPct val="60000"/>
            </a:pPr>
            <a:r>
              <a:rPr lang="pt-BR" smtClean="0">
                <a:cs typeface="Simplified Arabic" pitchFamily="18" charset="-78"/>
              </a:rPr>
              <a:t>Manchas de Koplik em 50 a 80% dos casos – surgem 2-3 dias antes do exantema e desaparecem 2 dias depois</a:t>
            </a:r>
          </a:p>
          <a:p>
            <a:endParaRPr lang="pt-BR" smtClean="0"/>
          </a:p>
        </p:txBody>
      </p:sp>
      <p:pic>
        <p:nvPicPr>
          <p:cNvPr id="16388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476250"/>
            <a:ext cx="142875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Sarampo</a:t>
            </a:r>
          </a:p>
        </p:txBody>
      </p:sp>
      <p:pic>
        <p:nvPicPr>
          <p:cNvPr id="17411" name="Picture 3" descr="measiac003b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3657" b="19685"/>
          <a:stretch>
            <a:fillRect/>
          </a:stretch>
        </p:blipFill>
        <p:spPr>
          <a:xfrm>
            <a:off x="827088" y="1557338"/>
            <a:ext cx="3276600" cy="4572000"/>
          </a:xfrm>
        </p:spPr>
      </p:pic>
      <p:pic>
        <p:nvPicPr>
          <p:cNvPr id="17412" name="Picture 6" descr="measles-koplik-spots-close-up"/>
          <p:cNvPicPr>
            <a:picLocks noChangeAspect="1" noChangeArrowheads="1"/>
          </p:cNvPicPr>
          <p:nvPr/>
        </p:nvPicPr>
        <p:blipFill>
          <a:blip r:embed="rId3"/>
          <a:srcRect b="13936"/>
          <a:stretch>
            <a:fillRect/>
          </a:stretch>
        </p:blipFill>
        <p:spPr bwMode="auto">
          <a:xfrm>
            <a:off x="4211638" y="2420938"/>
            <a:ext cx="4708525" cy="321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tângulo 5"/>
          <p:cNvSpPr>
            <a:spLocks noChangeArrowheads="1"/>
          </p:cNvSpPr>
          <p:nvPr/>
        </p:nvSpPr>
        <p:spPr bwMode="auto">
          <a:xfrm>
            <a:off x="4356100" y="1916113"/>
            <a:ext cx="1579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Perpetua"/>
              </a:rPr>
              <a:t>Carinha de gripe</a:t>
            </a:r>
          </a:p>
        </p:txBody>
      </p:sp>
      <p:sp>
        <p:nvSpPr>
          <p:cNvPr id="17414" name="Retângulo 6"/>
          <p:cNvSpPr>
            <a:spLocks noChangeArrowheads="1"/>
          </p:cNvSpPr>
          <p:nvPr/>
        </p:nvSpPr>
        <p:spPr bwMode="auto">
          <a:xfrm>
            <a:off x="5940425" y="5732463"/>
            <a:ext cx="207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Perpetua"/>
              </a:rPr>
              <a:t>Manchas de koplik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Sarampo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pt-BR" sz="2400" smtClean="0"/>
          </a:p>
          <a:p>
            <a:r>
              <a:rPr lang="pt-BR" sz="2400" smtClean="0"/>
              <a:t>Fase Exantemática</a:t>
            </a:r>
          </a:p>
          <a:p>
            <a:pPr lvl="1"/>
            <a:r>
              <a:rPr lang="pt-BR" smtClean="0"/>
              <a:t>Exantema mobiliforme </a:t>
            </a:r>
          </a:p>
          <a:p>
            <a:pPr lvl="1"/>
            <a:r>
              <a:rPr lang="pt-BR" smtClean="0"/>
              <a:t>Exantema maculo papular</a:t>
            </a:r>
          </a:p>
          <a:p>
            <a:pPr lvl="1"/>
            <a:r>
              <a:rPr lang="pt-BR" smtClean="0"/>
              <a:t>Desaparece à digito pressão</a:t>
            </a:r>
          </a:p>
          <a:p>
            <a:pPr lvl="1"/>
            <a:r>
              <a:rPr lang="pt-BR" smtClean="0"/>
              <a:t>Progressão craniocaudal </a:t>
            </a:r>
          </a:p>
          <a:p>
            <a:endParaRPr lang="pt-BR" sz="2800" smtClean="0">
              <a:latin typeface="Verdana" pitchFamily="34" charset="0"/>
            </a:endParaRPr>
          </a:p>
        </p:txBody>
      </p:sp>
      <p:pic>
        <p:nvPicPr>
          <p:cNvPr id="1843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8" descr="Sarampo (Cohen)"/>
          <p:cNvPicPr>
            <a:picLocks noChangeAspect="1" noChangeArrowheads="1"/>
          </p:cNvPicPr>
          <p:nvPr/>
        </p:nvPicPr>
        <p:blipFill>
          <a:blip r:embed="rId4"/>
          <a:srcRect t="2309" r="7761"/>
          <a:stretch>
            <a:fillRect/>
          </a:stretch>
        </p:blipFill>
        <p:spPr bwMode="auto">
          <a:xfrm>
            <a:off x="4859338" y="2079625"/>
            <a:ext cx="3994150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Sarampo</a:t>
            </a:r>
          </a:p>
        </p:txBody>
      </p:sp>
      <p:pic>
        <p:nvPicPr>
          <p:cNvPr id="19459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Espaço Reservado para Conteúdo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pt-BR" smtClean="0"/>
          </a:p>
          <a:p>
            <a:r>
              <a:rPr lang="pt-BR" sz="2400" smtClean="0"/>
              <a:t>Fase Exantemática</a:t>
            </a:r>
          </a:p>
          <a:p>
            <a:pPr lvl="1"/>
            <a:r>
              <a:rPr lang="pt-BR" smtClean="0"/>
              <a:t>Exantema morbiliforme violáceo</a:t>
            </a:r>
          </a:p>
          <a:p>
            <a:pPr lvl="1"/>
            <a:r>
              <a:rPr lang="pt-BR" smtClean="0"/>
              <a:t>Estágio posterior</a:t>
            </a:r>
          </a:p>
          <a:p>
            <a:pPr lvl="1"/>
            <a:r>
              <a:rPr lang="pt-BR" smtClean="0"/>
              <a:t>Próximo da descamação</a:t>
            </a:r>
          </a:p>
          <a:p>
            <a:endParaRPr lang="pt-BR" smtClean="0"/>
          </a:p>
          <a:p>
            <a:endParaRPr lang="pt-BR" smtClean="0"/>
          </a:p>
        </p:txBody>
      </p:sp>
      <p:pic>
        <p:nvPicPr>
          <p:cNvPr id="19461" name="Picture 8" descr="meas_nz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4788" y="1752600"/>
            <a:ext cx="2944812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Sarampo</a:t>
            </a:r>
          </a:p>
        </p:txBody>
      </p:sp>
      <p:pic>
        <p:nvPicPr>
          <p:cNvPr id="20483" name="Picture 5" descr="Complicações do Sarampo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3888" y="1957388"/>
            <a:ext cx="8193087" cy="4064000"/>
          </a:xfrm>
        </p:spPr>
      </p:pic>
      <p:pic>
        <p:nvPicPr>
          <p:cNvPr id="2048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Sarampo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Diagnóstico: </a:t>
            </a:r>
          </a:p>
          <a:p>
            <a:pPr lvl="1"/>
            <a:r>
              <a:rPr lang="pt-BR" smtClean="0"/>
              <a:t>Sorologia</a:t>
            </a:r>
          </a:p>
          <a:p>
            <a:pPr lvl="1"/>
            <a:r>
              <a:rPr lang="pt-BR" smtClean="0"/>
              <a:t>Isolamento viral</a:t>
            </a:r>
          </a:p>
          <a:p>
            <a:r>
              <a:rPr lang="pt-BR" sz="2400" smtClean="0"/>
              <a:t>Tratamento: </a:t>
            </a:r>
          </a:p>
          <a:p>
            <a:pPr lvl="1"/>
            <a:r>
              <a:rPr lang="pt-BR" smtClean="0"/>
              <a:t>Sintomáticos</a:t>
            </a:r>
          </a:p>
          <a:p>
            <a:pPr lvl="1"/>
            <a:r>
              <a:rPr lang="pt-BR" smtClean="0"/>
              <a:t>ATB nas infecções</a:t>
            </a:r>
          </a:p>
          <a:p>
            <a:r>
              <a:rPr lang="pt-BR" sz="2400" smtClean="0"/>
              <a:t>Profilaxia:</a:t>
            </a:r>
          </a:p>
          <a:p>
            <a:pPr lvl="1"/>
            <a:r>
              <a:rPr lang="pt-BR" smtClean="0"/>
              <a:t>Vacinação</a:t>
            </a:r>
          </a:p>
          <a:p>
            <a:pPr lvl="1"/>
            <a:r>
              <a:rPr lang="pt-BR" smtClean="0"/>
              <a:t>Imunoglobulina humana</a:t>
            </a:r>
          </a:p>
        </p:txBody>
      </p:sp>
      <p:pic>
        <p:nvPicPr>
          <p:cNvPr id="21508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VIRAL </a:t>
            </a:r>
          </a:p>
          <a:p>
            <a:r>
              <a:rPr lang="pt-BR" smtClean="0"/>
              <a:t>RUBÉOLA</a:t>
            </a:r>
          </a:p>
        </p:txBody>
      </p:sp>
      <p:sp>
        <p:nvSpPr>
          <p:cNvPr id="22531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Rubéola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Doença viral benigna (para crianças)</a:t>
            </a:r>
          </a:p>
          <a:p>
            <a:r>
              <a:rPr lang="pt-BR" sz="2400" smtClean="0"/>
              <a:t>Sintomas mínimos</a:t>
            </a:r>
          </a:p>
          <a:p>
            <a:r>
              <a:rPr lang="pt-BR" sz="2400" smtClean="0"/>
              <a:t>Importante para RN e Saúde Pública</a:t>
            </a:r>
          </a:p>
          <a:p>
            <a:r>
              <a:rPr lang="pt-BR" sz="2400" smtClean="0"/>
              <a:t>Etiologia: Rubivirus</a:t>
            </a:r>
          </a:p>
          <a:p>
            <a:r>
              <a:rPr lang="pt-BR" sz="2400" smtClean="0"/>
              <a:t>Incubação: 14 – 21 dias</a:t>
            </a:r>
          </a:p>
          <a:p>
            <a:r>
              <a:rPr lang="pt-BR" sz="2400" smtClean="0"/>
              <a:t>Transmissão: 5 dias antes até 5-7 dias depois do exantema.</a:t>
            </a:r>
          </a:p>
          <a:p>
            <a:endParaRPr lang="pt-BR" sz="2800" smtClean="0"/>
          </a:p>
          <a:p>
            <a:endParaRPr lang="pt-BR" smtClean="0"/>
          </a:p>
        </p:txBody>
      </p:sp>
      <p:pic>
        <p:nvPicPr>
          <p:cNvPr id="2355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Rubéola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Fase Prodrômica:</a:t>
            </a:r>
          </a:p>
          <a:p>
            <a:pPr lvl="1"/>
            <a:r>
              <a:rPr lang="pt-BR" smtClean="0"/>
              <a:t>1-5 dias(2 a 3)</a:t>
            </a:r>
          </a:p>
          <a:p>
            <a:pPr lvl="1"/>
            <a:r>
              <a:rPr lang="pt-BR" smtClean="0"/>
              <a:t>Febre baixa</a:t>
            </a:r>
          </a:p>
          <a:p>
            <a:pPr lvl="1"/>
            <a:r>
              <a:rPr lang="pt-BR" smtClean="0"/>
              <a:t>Coriza leve</a:t>
            </a:r>
          </a:p>
          <a:p>
            <a:pPr lvl="1"/>
            <a:r>
              <a:rPr lang="pt-BR" smtClean="0"/>
              <a:t>Linfadenopatias retroauricular cervical e occiptal</a:t>
            </a:r>
          </a:p>
          <a:p>
            <a:pPr lvl="1"/>
            <a:r>
              <a:rPr lang="pt-BR" smtClean="0"/>
              <a:t>Enantema palatal hiperêmica</a:t>
            </a:r>
          </a:p>
          <a:p>
            <a:endParaRPr lang="pt-BR" smtClean="0"/>
          </a:p>
        </p:txBody>
      </p:sp>
      <p:pic>
        <p:nvPicPr>
          <p:cNvPr id="24580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Rubéola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Fase Exantemática</a:t>
            </a:r>
          </a:p>
          <a:p>
            <a:pPr lvl="1"/>
            <a:r>
              <a:rPr lang="pt-BR" smtClean="0"/>
              <a:t> 4 a 5 dias de duração</a:t>
            </a:r>
          </a:p>
          <a:p>
            <a:pPr lvl="1"/>
            <a:r>
              <a:rPr lang="pt-BR" smtClean="0"/>
              <a:t>Face (1º dia) até tronco e membros (1-2dias)</a:t>
            </a:r>
          </a:p>
          <a:p>
            <a:pPr lvl="1"/>
            <a:r>
              <a:rPr lang="pt-BR" smtClean="0"/>
              <a:t>Rubeoliforme, róseo, fino </a:t>
            </a:r>
          </a:p>
          <a:p>
            <a:pPr lvl="1"/>
            <a:r>
              <a:rPr lang="pt-BR" smtClean="0"/>
              <a:t>Pode não ter  descamação</a:t>
            </a:r>
          </a:p>
          <a:p>
            <a:pPr lvl="1"/>
            <a:r>
              <a:rPr lang="pt-BR" smtClean="0"/>
              <a:t>Ausência em até 40% dos casos</a:t>
            </a:r>
          </a:p>
          <a:p>
            <a:endParaRPr lang="pt-BR" smtClean="0"/>
          </a:p>
        </p:txBody>
      </p:sp>
      <p:pic>
        <p:nvPicPr>
          <p:cNvPr id="2560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		  															 </a:t>
            </a:r>
            <a:r>
              <a:rPr lang="pt-BR" sz="4400" dirty="0" smtClean="0"/>
              <a:t>Rubéola</a:t>
            </a:r>
            <a:endParaRPr lang="pt-BR" sz="4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fontAlgn="auto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fontAlgn="auto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Diagnóstico:</a:t>
            </a:r>
          </a:p>
          <a:p>
            <a:pPr marL="548640" lvl="1" fontAlgn="auto">
              <a:lnSpc>
                <a:spcPct val="11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600" dirty="0" smtClean="0"/>
              <a:t>Clínico</a:t>
            </a:r>
          </a:p>
          <a:p>
            <a:pPr marL="274320" indent="-274320" fontAlgn="auto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Tratamento:</a:t>
            </a:r>
          </a:p>
          <a:p>
            <a:pPr marL="548640" lvl="1" fontAlgn="auto">
              <a:lnSpc>
                <a:spcPct val="11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600" dirty="0" smtClean="0"/>
              <a:t>Não há tratamento antiviral específico; </a:t>
            </a:r>
          </a:p>
          <a:p>
            <a:pPr marL="274320" indent="-274320" fontAlgn="auto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Imunização:</a:t>
            </a:r>
          </a:p>
          <a:p>
            <a:pPr marL="548640" lvl="1" fontAlgn="auto">
              <a:lnSpc>
                <a:spcPct val="11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600" dirty="0" smtClean="0"/>
              <a:t>MMR (rubéola + sarampo + caxumba)</a:t>
            </a:r>
          </a:p>
          <a:p>
            <a:pPr marL="548640" lvl="1" fontAlgn="auto">
              <a:lnSpc>
                <a:spcPct val="11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600" dirty="0" smtClean="0"/>
              <a:t>MMR-V (rubéola + varicela)</a:t>
            </a:r>
          </a:p>
          <a:p>
            <a:pPr marL="548640" lvl="1" fontAlgn="auto">
              <a:lnSpc>
                <a:spcPct val="11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600" dirty="0" smtClean="0"/>
              <a:t>Contra indicada em grávidas.        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pt-BR" sz="2800" dirty="0" smtClean="0"/>
          </a:p>
          <a:p>
            <a:pPr marL="274320" indent="-274320" fontAlgn="auto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fontAlgn="auto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dirty="0" smtClean="0"/>
              <a:t>            </a:t>
            </a:r>
            <a:r>
              <a:rPr lang="pt-BR" dirty="0" smtClean="0">
                <a:solidFill>
                  <a:srgbClr val="FF3300"/>
                </a:solidFill>
              </a:rPr>
              <a:t>-</a:t>
            </a:r>
            <a:endParaRPr lang="pt-BR" dirty="0"/>
          </a:p>
        </p:txBody>
      </p:sp>
      <p:pic>
        <p:nvPicPr>
          <p:cNvPr id="26628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Rubéola</a:t>
            </a:r>
          </a:p>
        </p:txBody>
      </p:sp>
      <p:pic>
        <p:nvPicPr>
          <p:cNvPr id="27651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1889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 descr="rubella4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773238"/>
            <a:ext cx="3717925" cy="253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4" descr="rubell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/>
          <a:srcRect b="787"/>
          <a:stretch>
            <a:fillRect/>
          </a:stretch>
        </p:blipFill>
        <p:spPr>
          <a:xfrm>
            <a:off x="611188" y="1773238"/>
            <a:ext cx="3454400" cy="4535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Rubéola</a:t>
            </a:r>
          </a:p>
        </p:txBody>
      </p:sp>
      <p:pic>
        <p:nvPicPr>
          <p:cNvPr id="28675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889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rubéola (Cohen)"/>
          <p:cNvPicPr>
            <a:picLocks noChangeAspect="1" noChangeArrowheads="1"/>
          </p:cNvPicPr>
          <p:nvPr/>
        </p:nvPicPr>
        <p:blipFill>
          <a:blip r:embed="rId3"/>
          <a:srcRect t="1727" r="1123"/>
          <a:stretch>
            <a:fillRect/>
          </a:stretch>
        </p:blipFill>
        <p:spPr bwMode="auto">
          <a:xfrm>
            <a:off x="2051050" y="1557338"/>
            <a:ext cx="6623050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rubella-07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789363"/>
            <a:ext cx="4422775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Rubéola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pt-BR" sz="2400" smtClean="0"/>
          </a:p>
          <a:p>
            <a:r>
              <a:rPr lang="pt-BR" sz="2400" smtClean="0"/>
              <a:t>Complicações:</a:t>
            </a:r>
          </a:p>
          <a:p>
            <a:pPr lvl="1"/>
            <a:r>
              <a:rPr lang="pt-BR" smtClean="0"/>
              <a:t>Artrite (adolescentes e adultos)</a:t>
            </a:r>
          </a:p>
          <a:p>
            <a:pPr lvl="1"/>
            <a:r>
              <a:rPr lang="pt-BR" smtClean="0"/>
              <a:t>Púrpura e encefalites (raríssimos)</a:t>
            </a:r>
          </a:p>
          <a:p>
            <a:pPr lvl="1"/>
            <a:r>
              <a:rPr lang="pt-BR" smtClean="0"/>
              <a:t>Precauções:</a:t>
            </a:r>
          </a:p>
          <a:p>
            <a:pPr lvl="1"/>
            <a:r>
              <a:rPr lang="pt-BR" smtClean="0"/>
              <a:t>Grávidas e candidatas</a:t>
            </a:r>
          </a:p>
          <a:p>
            <a:endParaRPr lang="pt-BR" smtClean="0"/>
          </a:p>
        </p:txBody>
      </p:sp>
      <p:pic>
        <p:nvPicPr>
          <p:cNvPr id="29700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4762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4" descr="rubella-catara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500438"/>
            <a:ext cx="3925887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VIRAL </a:t>
            </a:r>
          </a:p>
          <a:p>
            <a:r>
              <a:rPr lang="pt-BR" smtClean="0"/>
              <a:t>ERITEMA INFECCIOSO</a:t>
            </a:r>
          </a:p>
        </p:txBody>
      </p:sp>
      <p:sp>
        <p:nvSpPr>
          <p:cNvPr id="30723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Eritema infeccioso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Etiologia: Parvovírus B19</a:t>
            </a:r>
          </a:p>
          <a:p>
            <a:r>
              <a:rPr lang="pt-BR" sz="2400" smtClean="0"/>
              <a:t>Transmissão: contato direto com secreções respiratórias, transfusão de sangue, transplacentária</a:t>
            </a:r>
          </a:p>
          <a:p>
            <a:r>
              <a:rPr lang="pt-BR" sz="2400" smtClean="0"/>
              <a:t>Período de incubação:  5 a 10 dias</a:t>
            </a:r>
          </a:p>
          <a:p>
            <a:r>
              <a:rPr lang="pt-BR" sz="2400" smtClean="0"/>
              <a:t>Fase Prodrômica x Fase Exantemática</a:t>
            </a:r>
          </a:p>
          <a:p>
            <a:endParaRPr lang="pt-BR" smtClean="0"/>
          </a:p>
        </p:txBody>
      </p:sp>
      <p:pic>
        <p:nvPicPr>
          <p:cNvPr id="31748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6207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    Eritema Infeccioso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Fase Exantemática</a:t>
            </a:r>
          </a:p>
          <a:p>
            <a:pPr lvl="1"/>
            <a:r>
              <a:rPr lang="pt-BR" smtClean="0"/>
              <a:t>Várias semanas de duração</a:t>
            </a:r>
          </a:p>
          <a:p>
            <a:pPr lvl="1"/>
            <a:r>
              <a:rPr lang="pt-BR" smtClean="0"/>
              <a:t>Início súbito na face (face esbofetada)</a:t>
            </a:r>
          </a:p>
          <a:p>
            <a:pPr lvl="1"/>
            <a:r>
              <a:rPr lang="pt-BR" smtClean="0"/>
              <a:t>Segue um rendilhado maculopapular nos membros e tronco</a:t>
            </a:r>
          </a:p>
          <a:p>
            <a:pPr lvl="1"/>
            <a:r>
              <a:rPr lang="pt-BR" smtClean="0"/>
              <a:t>Evanescente, aparece e reaparece várias vezes sol, irritantes e atrito podem estimular o exantema</a:t>
            </a:r>
          </a:p>
          <a:p>
            <a:endParaRPr lang="pt-BR" smtClean="0"/>
          </a:p>
        </p:txBody>
      </p:sp>
      <p:pic>
        <p:nvPicPr>
          <p:cNvPr id="32772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850" y="6207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     Eritema Infeccioso</a:t>
            </a:r>
          </a:p>
        </p:txBody>
      </p:sp>
      <p:pic>
        <p:nvPicPr>
          <p:cNvPr id="33795" name="Picture 4" descr="ERITEMA INFECCIOSO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060575"/>
            <a:ext cx="36623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3" descr="Eritema infeccios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05288" y="2133600"/>
            <a:ext cx="475932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4" descr="H:\figuras\feb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4762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     Eritema Infeccioso</a:t>
            </a:r>
          </a:p>
        </p:txBody>
      </p:sp>
      <p:pic>
        <p:nvPicPr>
          <p:cNvPr id="34819" name="Picture 4" descr="fifthdisease_3_01040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781300"/>
            <a:ext cx="4876800" cy="3657600"/>
          </a:xfrm>
        </p:spPr>
      </p:pic>
      <p:pic>
        <p:nvPicPr>
          <p:cNvPr id="34820" name="Picture 3" descr="Eritema infeccios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95950" y="1628775"/>
            <a:ext cx="3090863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4" descr="H:\figuras\feb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     Eritema Infeccioso</a:t>
            </a:r>
          </a:p>
        </p:txBody>
      </p:sp>
      <p:pic>
        <p:nvPicPr>
          <p:cNvPr id="35843" name="Picture 5" descr="Principais doenças parvovírus B1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060575"/>
            <a:ext cx="8064500" cy="3611563"/>
          </a:xfrm>
        </p:spPr>
      </p:pic>
      <p:pic>
        <p:nvPicPr>
          <p:cNvPr id="3584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VIRAL </a:t>
            </a:r>
          </a:p>
          <a:p>
            <a:r>
              <a:rPr lang="pt-BR" smtClean="0"/>
              <a:t>EXANTEMA SÚBITO</a:t>
            </a:r>
          </a:p>
        </p:txBody>
      </p:sp>
      <p:sp>
        <p:nvSpPr>
          <p:cNvPr id="36867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  Exantema Súbito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Doença viral com febres altas, geralmente benigna, ocorre 95% das vezes entre 6 meses e 3 anos 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Etiologia: </a:t>
            </a:r>
            <a:r>
              <a:rPr lang="pt-BR" sz="2400" i="1" smtClean="0"/>
              <a:t>Herpesvírus hominis</a:t>
            </a:r>
            <a:r>
              <a:rPr lang="pt-BR" sz="2400" smtClean="0"/>
              <a:t> 6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Incubação: 10-15 dias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Transmissão: desconhecida</a:t>
            </a:r>
          </a:p>
          <a:p>
            <a:endParaRPr lang="pt-BR" smtClean="0"/>
          </a:p>
        </p:txBody>
      </p:sp>
      <p:pic>
        <p:nvPicPr>
          <p:cNvPr id="37892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4762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  Exantema Súbito</a:t>
            </a:r>
          </a:p>
        </p:txBody>
      </p:sp>
      <p:sp>
        <p:nvSpPr>
          <p:cNvPr id="3891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</a:pPr>
            <a:endParaRPr lang="pt-BR" sz="2400" smtClean="0"/>
          </a:p>
          <a:p>
            <a:r>
              <a:rPr lang="pt-BR" sz="2400" smtClean="0"/>
              <a:t>Fase Prodrômica</a:t>
            </a:r>
          </a:p>
          <a:p>
            <a:pPr lvl="1"/>
            <a:r>
              <a:rPr lang="pt-BR" smtClean="0"/>
              <a:t>3 a 5 dias</a:t>
            </a:r>
          </a:p>
          <a:p>
            <a:pPr lvl="1"/>
            <a:r>
              <a:rPr lang="pt-BR" smtClean="0"/>
              <a:t>Febre alta, com irritabilidade</a:t>
            </a:r>
          </a:p>
          <a:p>
            <a:pPr lvl="1"/>
            <a:r>
              <a:rPr lang="pt-BR" smtClean="0"/>
              <a:t>Excelente estado geral</a:t>
            </a:r>
          </a:p>
          <a:p>
            <a:pPr lvl="1"/>
            <a:r>
              <a:rPr lang="pt-BR" smtClean="0"/>
              <a:t>Sem enantemas</a:t>
            </a:r>
          </a:p>
          <a:p>
            <a:endParaRPr lang="pt-BR" smtClean="0"/>
          </a:p>
        </p:txBody>
      </p:sp>
      <p:pic>
        <p:nvPicPr>
          <p:cNvPr id="38916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0" y="6207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  Exantema Súbito</a:t>
            </a:r>
          </a:p>
        </p:txBody>
      </p:sp>
      <p:sp>
        <p:nvSpPr>
          <p:cNvPr id="3993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Fase Exantemática</a:t>
            </a:r>
          </a:p>
          <a:p>
            <a:pPr lvl="1"/>
            <a:r>
              <a:rPr lang="pt-BR" smtClean="0"/>
              <a:t>1 ou 2 dias de duração</a:t>
            </a:r>
          </a:p>
          <a:p>
            <a:pPr lvl="1"/>
            <a:r>
              <a:rPr lang="pt-BR" smtClean="0"/>
              <a:t>Todo o corpo ou só o tronco (d1)</a:t>
            </a:r>
          </a:p>
          <a:p>
            <a:pPr lvl="1"/>
            <a:r>
              <a:rPr lang="pt-BR" smtClean="0"/>
              <a:t>Máculas róseas (2-3mm), não coalescentes  empalidecem à compressão</a:t>
            </a:r>
          </a:p>
          <a:p>
            <a:pPr lvl="1"/>
            <a:r>
              <a:rPr lang="pt-BR" smtClean="0"/>
              <a:t>Sem descamação</a:t>
            </a:r>
          </a:p>
          <a:p>
            <a:pPr lvl="1"/>
            <a:r>
              <a:rPr lang="pt-BR" smtClean="0"/>
              <a:t>A febre desaparece com o exantema</a:t>
            </a:r>
          </a:p>
          <a:p>
            <a:endParaRPr lang="pt-BR" smtClean="0"/>
          </a:p>
        </p:txBody>
      </p:sp>
      <p:pic>
        <p:nvPicPr>
          <p:cNvPr id="39940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6921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      								      					                            				       			          </a:t>
            </a:r>
            <a:r>
              <a:rPr lang="pt-BR" sz="4400" dirty="0" err="1" smtClean="0"/>
              <a:t>Exantema</a:t>
            </a:r>
            <a:r>
              <a:rPr lang="pt-BR" sz="4400" dirty="0" smtClean="0"/>
              <a:t> Súbito</a:t>
            </a:r>
            <a:endParaRPr lang="pt-BR" sz="4400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395288" y="1916113"/>
          <a:ext cx="3278187" cy="4572000"/>
        </p:xfrm>
        <a:graphic>
          <a:graphicData uri="http://schemas.openxmlformats.org/presentationml/2006/ole">
            <p:oleObj spid="_x0000_s1026" name="Image" r:id="rId3" imgW="9759266" imgH="13609601" progId="">
              <p:embed/>
            </p:oleObj>
          </a:graphicData>
        </a:graphic>
      </p:graphicFrame>
      <p:pic>
        <p:nvPicPr>
          <p:cNvPr id="1028" name="Picture 4" descr="H:\figuras\feb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207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3" descr="exanthem_2_0108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1916113"/>
            <a:ext cx="48260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</a:t>
            </a:r>
            <a:r>
              <a:rPr lang="pt-BR" sz="4400" dirty="0" smtClean="0"/>
              <a:t>		      				  			         </a:t>
            </a:r>
            <a:r>
              <a:rPr lang="pt-BR" sz="4400" dirty="0" err="1" smtClean="0"/>
              <a:t>Exantema</a:t>
            </a:r>
            <a:r>
              <a:rPr lang="pt-BR" sz="4400" dirty="0" smtClean="0"/>
              <a:t> Súbito</a:t>
            </a:r>
            <a:endParaRPr lang="pt-BR" sz="4400" dirty="0"/>
          </a:p>
        </p:txBody>
      </p:sp>
      <p:sp>
        <p:nvSpPr>
          <p:cNvPr id="4096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Complicações:</a:t>
            </a:r>
          </a:p>
          <a:p>
            <a:pPr lvl="1"/>
            <a:r>
              <a:rPr lang="pt-BR" smtClean="0"/>
              <a:t>Convulsões</a:t>
            </a:r>
          </a:p>
          <a:p>
            <a:pPr lvl="1"/>
            <a:r>
              <a:rPr lang="pt-BR" smtClean="0"/>
              <a:t>Uso inadequado e desnecessário de antibióticos</a:t>
            </a:r>
          </a:p>
          <a:p>
            <a:pPr lvl="1"/>
            <a:r>
              <a:rPr lang="pt-BR" smtClean="0"/>
              <a:t>Uso inadequado de anti histamínicos</a:t>
            </a:r>
          </a:p>
          <a:p>
            <a:endParaRPr lang="pt-BR" smtClean="0"/>
          </a:p>
        </p:txBody>
      </p:sp>
      <p:pic>
        <p:nvPicPr>
          <p:cNvPr id="40964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VIRAL </a:t>
            </a:r>
          </a:p>
          <a:p>
            <a:r>
              <a:rPr lang="pt-BR" smtClean="0"/>
              <a:t>VARICELA</a:t>
            </a:r>
          </a:p>
        </p:txBody>
      </p:sp>
      <p:sp>
        <p:nvSpPr>
          <p:cNvPr id="41987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        </a:t>
            </a:r>
            <a:br>
              <a:rPr lang="pt-BR" dirty="0" smtClean="0"/>
            </a:br>
            <a:r>
              <a:rPr lang="pt-BR" dirty="0" smtClean="0"/>
              <a:t>						     								   </a:t>
            </a:r>
            <a:r>
              <a:rPr lang="pt-BR" sz="4400" dirty="0" smtClean="0"/>
              <a:t>Varicela</a:t>
            </a:r>
            <a:endParaRPr lang="pt-BR" sz="4400" dirty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00113" y="1484313"/>
            <a:ext cx="7864475" cy="4856162"/>
          </a:xfrm>
        </p:spPr>
        <p:txBody>
          <a:bodyPr/>
          <a:lstStyle/>
          <a:p>
            <a:endParaRPr lang="pt-BR" sz="2400" smtClean="0"/>
          </a:p>
          <a:p>
            <a:r>
              <a:rPr lang="pt-BR" sz="2400" smtClean="0"/>
              <a:t>“Catapora”</a:t>
            </a:r>
          </a:p>
          <a:p>
            <a:r>
              <a:rPr lang="pt-BR" sz="2400" smtClean="0"/>
              <a:t>Infecção primária pelo Vírus Herpesvirus varicellae</a:t>
            </a:r>
          </a:p>
          <a:p>
            <a:pPr lvl="1"/>
            <a:r>
              <a:rPr lang="pt-BR" smtClean="0"/>
              <a:t>Faixa etária (2-8 anos)</a:t>
            </a:r>
          </a:p>
          <a:p>
            <a:pPr lvl="1"/>
            <a:r>
              <a:rPr lang="pt-BR" smtClean="0"/>
              <a:t>Rara em &lt;3 meses (proteção materna?)</a:t>
            </a:r>
          </a:p>
          <a:p>
            <a:pPr lvl="1"/>
            <a:r>
              <a:rPr lang="pt-BR" smtClean="0"/>
              <a:t>Alta prevalência no nosso meio (90% &lt;13 anos)</a:t>
            </a:r>
          </a:p>
          <a:p>
            <a:pPr lvl="1"/>
            <a:r>
              <a:rPr lang="pt-BR" smtClean="0"/>
              <a:t>Altamente contagiosas (90% dos contactantes são susceptíveis)</a:t>
            </a:r>
          </a:p>
          <a:p>
            <a:r>
              <a:rPr lang="pt-BR" sz="2400" smtClean="0"/>
              <a:t>Não tão benigna (descrita antigamente)</a:t>
            </a:r>
          </a:p>
          <a:p>
            <a:r>
              <a:rPr lang="pt-BR" sz="2400" smtClean="0"/>
              <a:t>Infância x Adulto/imunodeprimido</a:t>
            </a:r>
          </a:p>
          <a:p>
            <a:r>
              <a:rPr lang="pt-BR" sz="2400" smtClean="0"/>
              <a:t>Vacina universal desde 2013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endParaRPr lang="pt-BR" smtClean="0"/>
          </a:p>
        </p:txBody>
      </p:sp>
      <p:pic>
        <p:nvPicPr>
          <p:cNvPr id="43012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	   </a:t>
            </a:r>
            <a:br>
              <a:rPr lang="pt-BR" dirty="0" smtClean="0"/>
            </a:br>
            <a:r>
              <a:rPr lang="pt-BR" dirty="0" smtClean="0"/>
              <a:t>							       						             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														      							  	      							             								    								   </a:t>
            </a:r>
            <a:r>
              <a:rPr lang="pt-BR" sz="4400" dirty="0" smtClean="0"/>
              <a:t>Varicela</a:t>
            </a:r>
            <a:endParaRPr lang="pt-BR" sz="4400" dirty="0"/>
          </a:p>
        </p:txBody>
      </p:sp>
      <p:sp>
        <p:nvSpPr>
          <p:cNvPr id="4403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Transmissão</a:t>
            </a:r>
          </a:p>
          <a:p>
            <a:r>
              <a:rPr lang="pt-BR" sz="2400" smtClean="0"/>
              <a:t>Varicela: 1-2 dias antes do exantema até a última crosta</a:t>
            </a:r>
          </a:p>
          <a:p>
            <a:pPr lvl="1"/>
            <a:r>
              <a:rPr lang="pt-BR" smtClean="0"/>
              <a:t>Vírus inalado  pela respiração (gotículas)</a:t>
            </a:r>
          </a:p>
          <a:p>
            <a:pPr lvl="1"/>
            <a:r>
              <a:rPr lang="pt-BR" smtClean="0"/>
              <a:t>Contato íntimo (mãos e roupas)</a:t>
            </a:r>
          </a:p>
          <a:p>
            <a:pPr>
              <a:buFont typeface="Wingdings 2" pitchFamily="18" charset="2"/>
              <a:buNone/>
            </a:pPr>
            <a:endParaRPr lang="pt-BR" sz="2400" smtClean="0"/>
          </a:p>
        </p:txBody>
      </p:sp>
      <p:pic>
        <p:nvPicPr>
          <p:cNvPr id="44036" name="Picture 2" descr="http://static.hsw.com.br/gif/chicken-pox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3543300"/>
            <a:ext cx="3430588" cy="297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4" descr="H:\figuras\feb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1725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																	     								   </a:t>
            </a:r>
            <a:r>
              <a:rPr lang="pt-BR" sz="4400" dirty="0" smtClean="0"/>
              <a:t>Varicela</a:t>
            </a:r>
            <a:endParaRPr lang="pt-BR" sz="4400" dirty="0"/>
          </a:p>
        </p:txBody>
      </p:sp>
      <p:sp>
        <p:nvSpPr>
          <p:cNvPr id="4505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pt-BR" smtClean="0"/>
          </a:p>
          <a:p>
            <a:r>
              <a:rPr lang="pt-BR" sz="2400" smtClean="0"/>
              <a:t>Clínica:</a:t>
            </a:r>
          </a:p>
          <a:p>
            <a:pPr lvl="1"/>
            <a:r>
              <a:rPr lang="pt-BR" smtClean="0"/>
              <a:t>Incubação: 10-21 dias*</a:t>
            </a:r>
          </a:p>
          <a:p>
            <a:pPr lvl="1"/>
            <a:r>
              <a:rPr lang="pt-BR" smtClean="0"/>
              <a:t>Fase Prodrômica x Fase Exantemática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  <p:pic>
        <p:nvPicPr>
          <p:cNvPr id="45060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60350"/>
            <a:ext cx="77724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	</a:t>
            </a:r>
            <a:br>
              <a:rPr lang="pt-BR" dirty="0" smtClean="0"/>
            </a:br>
            <a:r>
              <a:rPr lang="pt-BR" dirty="0" smtClean="0"/>
              <a:t>														     								   </a:t>
            </a:r>
            <a:r>
              <a:rPr lang="pt-BR" sz="4400" dirty="0" smtClean="0"/>
              <a:t>Varicela</a:t>
            </a:r>
            <a:endParaRPr lang="pt-BR" sz="4400" dirty="0"/>
          </a:p>
        </p:txBody>
      </p:sp>
      <p:sp>
        <p:nvSpPr>
          <p:cNvPr id="4608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Fase Prodrômica (1-2 dias antes do exantema)</a:t>
            </a:r>
          </a:p>
          <a:p>
            <a:pPr>
              <a:buFont typeface="Wingdings 2" pitchFamily="18" charset="2"/>
              <a:buNone/>
            </a:pPr>
            <a:r>
              <a:rPr lang="pt-BR" smtClean="0"/>
              <a:t> </a:t>
            </a:r>
          </a:p>
          <a:p>
            <a:endParaRPr lang="pt-BR" smtClean="0"/>
          </a:p>
        </p:txBody>
      </p:sp>
      <p:graphicFrame>
        <p:nvGraphicFramePr>
          <p:cNvPr id="4" name="Diagrama 3"/>
          <p:cNvGraphicFramePr/>
          <p:nvPr/>
        </p:nvGraphicFramePr>
        <p:xfrm>
          <a:off x="971600" y="1916832"/>
          <a:ext cx="7272808" cy="49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6085" name="Picture 4" descr="H:\figuras\febr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11863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24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Fase </a:t>
            </a:r>
            <a:r>
              <a:rPr lang="pt-BR" sz="2400" dirty="0" err="1" smtClean="0"/>
              <a:t>Exantemática</a:t>
            </a:r>
            <a:r>
              <a:rPr lang="pt-BR" sz="2400" dirty="0" smtClean="0"/>
              <a:t> (8-10 dias)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>
                <a:solidFill>
                  <a:srgbClr val="CC00FF"/>
                </a:solidFill>
              </a:rPr>
              <a:t>POLIMORFISMO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Lesão evolutiva mácula- </a:t>
            </a:r>
            <a:r>
              <a:rPr lang="pt-BR" dirty="0" err="1" smtClean="0"/>
              <a:t>pápula</a:t>
            </a:r>
            <a:r>
              <a:rPr lang="pt-BR" dirty="0" smtClean="0"/>
              <a:t>- vesícula-pústula-crosta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Regional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Pruriginoso </a:t>
            </a:r>
          </a:p>
          <a:p>
            <a:pPr marL="548640" lvl="2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Font typeface="Wingdings 2"/>
              <a:buChar char=""/>
              <a:defRPr/>
            </a:pPr>
            <a:r>
              <a:rPr lang="pt-BR" sz="2400" dirty="0" smtClean="0"/>
              <a:t>Predominam no tronco (mucosas e couro cabeludo)</a:t>
            </a:r>
          </a:p>
          <a:p>
            <a:pPr marL="2743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Font typeface="Wingdings 2"/>
              <a:buChar char=""/>
              <a:defRPr/>
            </a:pPr>
            <a:r>
              <a:rPr lang="pt-BR" dirty="0" smtClean="0"/>
              <a:t>Lesões novas aparecem por 3/7 dias </a:t>
            </a:r>
          </a:p>
          <a:p>
            <a:pPr marL="2743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Font typeface="Wingdings 2"/>
              <a:buChar char=""/>
              <a:defRPr/>
            </a:pPr>
            <a:r>
              <a:rPr lang="pt-BR" dirty="0" smtClean="0"/>
              <a:t>Crostas duram 1 -2 semanas</a:t>
            </a:r>
          </a:p>
          <a:p>
            <a:pPr marL="2743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Font typeface="Wingdings 2"/>
              <a:buChar char=""/>
              <a:defRPr/>
            </a:pPr>
            <a:r>
              <a:rPr lang="pt-BR" dirty="0" smtClean="0"/>
              <a:t>Não deixa cicatrizes residuais</a:t>
            </a:r>
          </a:p>
          <a:p>
            <a:pPr marL="548640" lvl="1" fontAlgn="auto">
              <a:lnSpc>
                <a:spcPct val="130000"/>
              </a:lnSpc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548640" lvl="1" fontAlgn="auto">
              <a:lnSpc>
                <a:spcPct val="130000"/>
              </a:lnSpc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  <p:sp>
        <p:nvSpPr>
          <p:cNvPr id="4" name="Texto explicativo em forma de nuvem 3"/>
          <p:cNvSpPr/>
          <p:nvPr/>
        </p:nvSpPr>
        <p:spPr>
          <a:xfrm>
            <a:off x="5508625" y="4724400"/>
            <a:ext cx="3311525" cy="1584325"/>
          </a:xfrm>
          <a:prstGeom prst="cloudCallout">
            <a:avLst/>
          </a:prstGeom>
          <a:solidFill>
            <a:srgbClr val="CC00FF"/>
          </a:solidFill>
          <a:ln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Varicela: Eritema polimórfico + Pruriginoso</a:t>
            </a:r>
          </a:p>
        </p:txBody>
      </p:sp>
      <p:pic>
        <p:nvPicPr>
          <p:cNvPr id="47109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1116013" y="-171450"/>
            <a:ext cx="7772400" cy="1143000"/>
          </a:xfrm>
        </p:spPr>
        <p:txBody>
          <a:bodyPr/>
          <a:lstStyle/>
          <a:p>
            <a:r>
              <a:rPr lang="pt-BR" smtClean="0"/>
              <a:t>						   Varicela</a:t>
            </a:r>
          </a:p>
        </p:txBody>
      </p:sp>
      <p:pic>
        <p:nvPicPr>
          <p:cNvPr id="48131" name="Picture 3" descr="VARICELA-CROST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b="45599"/>
          <a:stretch>
            <a:fillRect/>
          </a:stretch>
        </p:blipFill>
        <p:spPr>
          <a:xfrm>
            <a:off x="3059113" y="2565400"/>
            <a:ext cx="6084887" cy="1546225"/>
          </a:xfrm>
        </p:spPr>
      </p:pic>
      <p:pic>
        <p:nvPicPr>
          <p:cNvPr id="48132" name="Picture 2" descr="http://3.bp.blogspot.com/_6z0h5vq2G00/S0ZGIo9ANfI/AAAAAAAAACM/mutfPqQCb-4/s320/catapora2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81075"/>
            <a:ext cx="2592387" cy="531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CaixaDeTexto 3"/>
          <p:cNvSpPr txBox="1">
            <a:spLocks noChangeArrowheads="1"/>
          </p:cNvSpPr>
          <p:nvPr/>
        </p:nvSpPr>
        <p:spPr bwMode="auto">
          <a:xfrm>
            <a:off x="4211638" y="4437063"/>
            <a:ext cx="3600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Perpetua"/>
              </a:rPr>
              <a:t>Maculo-papula////vesiculo umbilicada///crosta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pic>
        <p:nvPicPr>
          <p:cNvPr id="49155" name="Picture 4" descr="chickenpoxstag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844675"/>
            <a:ext cx="8472488" cy="4464050"/>
          </a:xfrm>
        </p:spPr>
      </p:pic>
      <p:pic>
        <p:nvPicPr>
          <p:cNvPr id="4915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pic>
        <p:nvPicPr>
          <p:cNvPr id="50179" name="Picture 2" descr="http://2.fimagenes.com/i/1/7/f0/gr_379922_4333558_81892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2060575"/>
            <a:ext cx="3429000" cy="4572000"/>
          </a:xfrm>
        </p:spPr>
      </p:pic>
      <p:pic>
        <p:nvPicPr>
          <p:cNvPr id="50180" name="Picture 3" descr="chickenpox_1_0201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1557338"/>
            <a:ext cx="4087812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4" descr="H:\figuras\feb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1889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20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Diagnóstico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Clínico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Exames complementares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Casos suspeitos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Citologia e microscopia do líquido vesicular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err="1" smtClean="0"/>
              <a:t>Imunofluorescência</a:t>
            </a:r>
            <a:endParaRPr lang="pt-BR" dirty="0" smtClean="0"/>
          </a:p>
          <a:p>
            <a:pPr marL="342900" indent="-342900" fontAlgn="auto">
              <a:lnSpc>
                <a:spcPct val="190000"/>
              </a:lnSpc>
              <a:spcBef>
                <a:spcPct val="2000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2000" dirty="0" smtClean="0">
              <a:latin typeface="Arial" charset="0"/>
            </a:endParaRPr>
          </a:p>
        </p:txBody>
      </p:sp>
      <p:pic>
        <p:nvPicPr>
          <p:cNvPr id="5120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5222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Tratamento</a:t>
            </a:r>
          </a:p>
          <a:p>
            <a:pPr lvl="1"/>
            <a:r>
              <a:rPr lang="pt-BR" smtClean="0"/>
              <a:t>Sintomático </a:t>
            </a:r>
          </a:p>
          <a:p>
            <a:pPr lvl="2"/>
            <a:r>
              <a:rPr lang="pt-BR" sz="2400" smtClean="0"/>
              <a:t>Anti – histamínico VO (prurido)</a:t>
            </a:r>
          </a:p>
          <a:p>
            <a:pPr lvl="2"/>
            <a:r>
              <a:rPr lang="pt-BR" sz="2400" smtClean="0"/>
              <a:t>Antipiréticos (AAS proibido)</a:t>
            </a:r>
          </a:p>
          <a:p>
            <a:r>
              <a:rPr lang="pt-BR" sz="2400" smtClean="0"/>
              <a:t>Isolamento respiratório</a:t>
            </a:r>
          </a:p>
          <a:p>
            <a:r>
              <a:rPr lang="pt-BR" sz="2400" smtClean="0"/>
              <a:t>Infecções secundárias:</a:t>
            </a:r>
          </a:p>
          <a:p>
            <a:pPr lvl="1"/>
            <a:r>
              <a:rPr lang="pt-BR" smtClean="0"/>
              <a:t>Prevenção: Compressas / Banhos com permanganato de potássio </a:t>
            </a:r>
          </a:p>
          <a:p>
            <a:pPr lvl="1"/>
            <a:r>
              <a:rPr lang="pt-BR" smtClean="0"/>
              <a:t>Tratamento: ATB</a:t>
            </a:r>
          </a:p>
          <a:p>
            <a:endParaRPr lang="pt-BR" smtClean="0"/>
          </a:p>
        </p:txBody>
      </p:sp>
      <p:pic>
        <p:nvPicPr>
          <p:cNvPr id="52228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6207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4" descr="http://juliasarabioifes.files.wordpress.com/2011/02/catapora-041.jpg?w=300&amp;h=19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2276475"/>
            <a:ext cx="262890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 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Tratamento</a:t>
            </a:r>
          </a:p>
          <a:p>
            <a:pPr lvl="1"/>
            <a:r>
              <a:rPr lang="pt-BR" smtClean="0"/>
              <a:t>Aciclovir (VO- IV)</a:t>
            </a:r>
          </a:p>
          <a:p>
            <a:pPr lvl="2"/>
            <a:r>
              <a:rPr lang="pt-BR" sz="2400" smtClean="0"/>
              <a:t>Capaz de alterar curso da doença</a:t>
            </a:r>
          </a:p>
          <a:p>
            <a:pPr lvl="2"/>
            <a:r>
              <a:rPr lang="pt-BR" sz="2400" smtClean="0"/>
              <a:t>Imunocomprometidos (prevenir complicações)</a:t>
            </a:r>
          </a:p>
          <a:p>
            <a:pPr lvl="2"/>
            <a:r>
              <a:rPr lang="pt-BR" sz="2400" smtClean="0"/>
              <a:t>Adolescentes &gt;13 anos e adultos</a:t>
            </a:r>
          </a:p>
          <a:p>
            <a:pPr lvl="2"/>
            <a:r>
              <a:rPr lang="pt-BR" sz="2400" smtClean="0"/>
              <a:t>Neonato infectado (&lt;1 mês)</a:t>
            </a:r>
          </a:p>
          <a:p>
            <a:endParaRPr lang="pt-BR" smtClean="0"/>
          </a:p>
        </p:txBody>
      </p:sp>
      <p:pic>
        <p:nvPicPr>
          <p:cNvPr id="53252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24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Complicações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Cutâneas (infecção bacteriana secundária) </a:t>
            </a:r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Contaminação por Estafilococos ou Estreptococos</a:t>
            </a:r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Impetigo, erisipela, celulite, septicemia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Neurológicas</a:t>
            </a:r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 Encefalite aguda </a:t>
            </a:r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 Convulsões; coma</a:t>
            </a:r>
          </a:p>
          <a:p>
            <a:pPr marL="731520" lvl="1" indent="-457200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Pneumonia</a:t>
            </a:r>
          </a:p>
          <a:p>
            <a:pPr marL="1005840" lvl="2" indent="-457200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Manifestação clínica – tosse, </a:t>
            </a:r>
            <a:r>
              <a:rPr lang="pt-BR" sz="2400" dirty="0" err="1" smtClean="0"/>
              <a:t>dispnéia</a:t>
            </a:r>
            <a:r>
              <a:rPr lang="pt-BR" sz="2400" dirty="0" smtClean="0"/>
              <a:t>, cianose, hemoptise</a:t>
            </a:r>
          </a:p>
          <a:p>
            <a:pPr marL="1005840" lvl="2" indent="-457200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Mais </a:t>
            </a:r>
            <a:r>
              <a:rPr lang="pt-BR" sz="2400" dirty="0" err="1" smtClean="0"/>
              <a:t>freqüente</a:t>
            </a:r>
            <a:r>
              <a:rPr lang="pt-BR" sz="2400" dirty="0" smtClean="0"/>
              <a:t> em adultos</a:t>
            </a:r>
          </a:p>
          <a:p>
            <a:pPr marL="457200" indent="-45720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2400" dirty="0" smtClean="0"/>
          </a:p>
          <a:p>
            <a:pPr marL="457200" indent="-45720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24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</p:txBody>
      </p:sp>
      <p:pic>
        <p:nvPicPr>
          <p:cNvPr id="5427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pic>
        <p:nvPicPr>
          <p:cNvPr id="55299" name="Picture 3" descr="infectedvaricella_1_01072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11638" y="1989138"/>
            <a:ext cx="4684712" cy="4521200"/>
          </a:xfrm>
        </p:spPr>
      </p:pic>
      <p:pic>
        <p:nvPicPr>
          <p:cNvPr id="55300" name="Picture 3" descr="purpurafulminans_2_varicella 0107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700213"/>
            <a:ext cx="3170237" cy="472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4" descr="H:\figuras\feb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88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5632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Prevenção:</a:t>
            </a:r>
          </a:p>
          <a:p>
            <a:endParaRPr lang="pt-BR" smtClean="0"/>
          </a:p>
        </p:txBody>
      </p:sp>
      <p:graphicFrame>
        <p:nvGraphicFramePr>
          <p:cNvPr id="5" name="Diagrama 4"/>
          <p:cNvGraphicFramePr/>
          <p:nvPr/>
        </p:nvGraphicFramePr>
        <p:xfrm>
          <a:off x="1043608" y="2060848"/>
          <a:ext cx="669674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6325" name="Picture 4" descr="H:\figuras\febr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92950" y="260350"/>
            <a:ext cx="12954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5734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00113" y="1412875"/>
            <a:ext cx="7772400" cy="4572000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Profilaxia: 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Pré - exposição: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	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endParaRPr lang="pt-BR" smtClean="0"/>
          </a:p>
        </p:txBody>
      </p:sp>
      <p:graphicFrame>
        <p:nvGraphicFramePr>
          <p:cNvPr id="4" name="Diagrama 3"/>
          <p:cNvGraphicFramePr/>
          <p:nvPr/>
        </p:nvGraphicFramePr>
        <p:xfrm>
          <a:off x="1403648" y="2420888"/>
          <a:ext cx="684076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7349" name="Picture 4" descr="H:\figuras\febr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9925" y="549275"/>
            <a:ext cx="1295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5837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/>
              <a:t>Profilaxia</a:t>
            </a:r>
          </a:p>
          <a:p>
            <a:r>
              <a:rPr lang="pt-BR" smtClean="0"/>
              <a:t>Pós – exposição</a:t>
            </a:r>
          </a:p>
          <a:p>
            <a:endParaRPr lang="pt-BR" smtClean="0"/>
          </a:p>
        </p:txBody>
      </p:sp>
      <p:graphicFrame>
        <p:nvGraphicFramePr>
          <p:cNvPr id="5" name="Diagrama 4"/>
          <p:cNvGraphicFramePr/>
          <p:nvPr/>
        </p:nvGraphicFramePr>
        <p:xfrm>
          <a:off x="1835696" y="2420888"/>
          <a:ext cx="5976664" cy="3991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8373" name="Picture 4" descr="H:\figuras\febr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43663" y="333375"/>
            <a:ext cx="12954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	   Varicela</a:t>
            </a:r>
          </a:p>
        </p:txBody>
      </p:sp>
      <p:sp>
        <p:nvSpPr>
          <p:cNvPr id="5939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Varicela x Herpes Zoster</a:t>
            </a:r>
          </a:p>
          <a:p>
            <a:pPr lvl="1"/>
            <a:r>
              <a:rPr lang="pt-BR" smtClean="0"/>
              <a:t>Incomum na infância (75% dos casos &gt;45 anos)</a:t>
            </a:r>
          </a:p>
          <a:p>
            <a:pPr lvl="1"/>
            <a:r>
              <a:rPr lang="pt-BR" smtClean="0"/>
              <a:t>Primeiros anos de vida</a:t>
            </a:r>
          </a:p>
          <a:p>
            <a:pPr lvl="1"/>
            <a:r>
              <a:rPr lang="pt-BR" smtClean="0"/>
              <a:t>Infectada durante vida intrauterina</a:t>
            </a:r>
          </a:p>
          <a:p>
            <a:pPr lvl="1"/>
            <a:r>
              <a:rPr lang="pt-BR" smtClean="0"/>
              <a:t>Menos de 1 ano de idade (sem memória)</a:t>
            </a:r>
          </a:p>
          <a:p>
            <a:endParaRPr lang="pt-BR" smtClean="0"/>
          </a:p>
        </p:txBody>
      </p:sp>
      <p:pic>
        <p:nvPicPr>
          <p:cNvPr id="5939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4762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2" descr="http://www.unire.com.br/blog/wp-content/uploads/2009/09/catapora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4221163"/>
            <a:ext cx="2208212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Picture 4" descr="http://www.pyroenergen.com/articles08/images/herpes-zoster-shingles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4149725"/>
            <a:ext cx="41846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BACTERIANA</a:t>
            </a:r>
          </a:p>
          <a:p>
            <a:r>
              <a:rPr lang="pt-BR" smtClean="0"/>
              <a:t>ESCARLATINA</a:t>
            </a:r>
          </a:p>
        </p:txBody>
      </p:sp>
      <p:sp>
        <p:nvSpPr>
          <p:cNvPr id="60419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60420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    Escarlatina</a:t>
            </a:r>
          </a:p>
        </p:txBody>
      </p:sp>
      <p:sp>
        <p:nvSpPr>
          <p:cNvPr id="6144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pt-BR" sz="2200" smtClean="0"/>
          </a:p>
          <a:p>
            <a:pPr>
              <a:lnSpc>
                <a:spcPct val="120000"/>
              </a:lnSpc>
            </a:pPr>
            <a:r>
              <a:rPr lang="pt-BR" sz="2200" smtClean="0"/>
              <a:t>Doença bacteriana aguda</a:t>
            </a:r>
          </a:p>
          <a:p>
            <a:pPr>
              <a:lnSpc>
                <a:spcPct val="120000"/>
              </a:lnSpc>
            </a:pPr>
            <a:r>
              <a:rPr lang="pt-BR" sz="2200" smtClean="0"/>
              <a:t>Diagnostico Diferencial com Doenças exantemáticas virais</a:t>
            </a:r>
          </a:p>
          <a:p>
            <a:pPr>
              <a:lnSpc>
                <a:spcPct val="120000"/>
              </a:lnSpc>
            </a:pPr>
            <a:r>
              <a:rPr lang="pt-BR" sz="2200" smtClean="0"/>
              <a:t>Etiologia:  Streptococo </a:t>
            </a:r>
            <a:r>
              <a:rPr lang="pt-BR" sz="2200" smtClean="0">
                <a:latin typeface="Symbol" pitchFamily="18" charset="2"/>
              </a:rPr>
              <a:t>b</a:t>
            </a:r>
            <a:r>
              <a:rPr lang="pt-BR" sz="2200" smtClean="0"/>
              <a:t> hemolítico A (Streptococus pyogenes)</a:t>
            </a:r>
          </a:p>
          <a:p>
            <a:pPr>
              <a:lnSpc>
                <a:spcPct val="140000"/>
              </a:lnSpc>
            </a:pPr>
            <a:r>
              <a:rPr lang="pt-BR" sz="2200" smtClean="0"/>
              <a:t>Transmissão: Paciente sintomático</a:t>
            </a:r>
          </a:p>
          <a:p>
            <a:pPr>
              <a:lnSpc>
                <a:spcPct val="140000"/>
              </a:lnSpc>
            </a:pPr>
            <a:r>
              <a:rPr lang="pt-BR" sz="2200" smtClean="0"/>
              <a:t>Epidemiologia:  </a:t>
            </a:r>
          </a:p>
          <a:p>
            <a:pPr lvl="1">
              <a:lnSpc>
                <a:spcPct val="140000"/>
              </a:lnSpc>
            </a:pPr>
            <a:r>
              <a:rPr lang="pt-BR" sz="2200" smtClean="0"/>
              <a:t>Criança (5-15 anos) (= faringite estreptocócica)</a:t>
            </a:r>
          </a:p>
          <a:p>
            <a:pPr lvl="1">
              <a:lnSpc>
                <a:spcPct val="140000"/>
              </a:lnSpc>
            </a:pPr>
            <a:r>
              <a:rPr lang="pt-BR" sz="2200" smtClean="0"/>
              <a:t>Incidência cíclica</a:t>
            </a:r>
          </a:p>
          <a:p>
            <a:pPr>
              <a:lnSpc>
                <a:spcPct val="140000"/>
              </a:lnSpc>
            </a:pPr>
            <a:endParaRPr lang="pt-BR" smtClean="0"/>
          </a:p>
          <a:p>
            <a:endParaRPr lang="pt-BR" smtClean="0"/>
          </a:p>
        </p:txBody>
      </p:sp>
      <p:pic>
        <p:nvPicPr>
          <p:cNvPr id="6144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1889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                                       Escarlatina</a:t>
            </a:r>
          </a:p>
        </p:txBody>
      </p:sp>
      <p:sp>
        <p:nvSpPr>
          <p:cNvPr id="6246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Clínica:</a:t>
            </a:r>
          </a:p>
          <a:p>
            <a:pPr lvl="1"/>
            <a:r>
              <a:rPr lang="pt-BR" smtClean="0"/>
              <a:t>Associação entre IVAS (Streptocócica) e Exantema característico</a:t>
            </a:r>
          </a:p>
          <a:p>
            <a:pPr lvl="1"/>
            <a:r>
              <a:rPr lang="pt-BR" smtClean="0"/>
              <a:t>Criança (5-15 anos) + Evolução Aguda</a:t>
            </a:r>
          </a:p>
          <a:p>
            <a:pPr lvl="1"/>
            <a:r>
              <a:rPr lang="pt-BR" smtClean="0"/>
              <a:t>Incubação: 2/5dias</a:t>
            </a:r>
          </a:p>
          <a:p>
            <a:pPr lvl="1"/>
            <a:r>
              <a:rPr lang="pt-BR" smtClean="0"/>
              <a:t>Fases Prodrômica X  Fase Exantemática</a:t>
            </a:r>
          </a:p>
          <a:p>
            <a:pPr>
              <a:lnSpc>
                <a:spcPct val="240000"/>
              </a:lnSpc>
            </a:pPr>
            <a:endParaRPr lang="pt-BR" smtClean="0"/>
          </a:p>
          <a:p>
            <a:endParaRPr lang="pt-BR" smtClean="0"/>
          </a:p>
        </p:txBody>
      </p:sp>
      <p:pic>
        <p:nvPicPr>
          <p:cNvPr id="62468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492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ítulo 1"/>
          <p:cNvSpPr>
            <a:spLocks noGrp="1"/>
          </p:cNvSpPr>
          <p:nvPr>
            <p:ph type="title"/>
          </p:nvPr>
        </p:nvSpPr>
        <p:spPr>
          <a:xfrm>
            <a:off x="539750" y="333375"/>
            <a:ext cx="8229600" cy="1143000"/>
          </a:xfrm>
        </p:spPr>
        <p:txBody>
          <a:bodyPr/>
          <a:lstStyle/>
          <a:p>
            <a:r>
              <a:rPr lang="pt-BR" smtClean="0"/>
              <a:t>						 Escarlatina</a:t>
            </a:r>
          </a:p>
        </p:txBody>
      </p:sp>
      <p:sp>
        <p:nvSpPr>
          <p:cNvPr id="6349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z="2400" smtClean="0"/>
          </a:p>
          <a:p>
            <a:r>
              <a:rPr lang="pt-BR" sz="2400" smtClean="0"/>
              <a:t>Fase Prodrômica</a:t>
            </a:r>
          </a:p>
          <a:p>
            <a:pPr lvl="1"/>
            <a:r>
              <a:rPr lang="pt-BR" smtClean="0"/>
              <a:t> 12 horas a 2 dias</a:t>
            </a:r>
          </a:p>
          <a:p>
            <a:pPr lvl="1"/>
            <a:r>
              <a:rPr lang="pt-BR" smtClean="0"/>
              <a:t>Semelhante a uma faringite estreptocócica </a:t>
            </a:r>
          </a:p>
          <a:p>
            <a:pPr lvl="1"/>
            <a:r>
              <a:rPr lang="pt-BR" smtClean="0"/>
              <a:t>Febre alta e contínua (39ºc)</a:t>
            </a:r>
          </a:p>
          <a:p>
            <a:pPr lvl="1"/>
            <a:r>
              <a:rPr lang="pt-BR" smtClean="0"/>
              <a:t>Língua morango/framboesa</a:t>
            </a:r>
          </a:p>
          <a:p>
            <a:endParaRPr lang="pt-BR" smtClean="0"/>
          </a:p>
        </p:txBody>
      </p:sp>
      <p:graphicFrame>
        <p:nvGraphicFramePr>
          <p:cNvPr id="63508" name="Group 20"/>
          <p:cNvGraphicFramePr>
            <a:graphicFrameLocks noGrp="1"/>
          </p:cNvGraphicFramePr>
          <p:nvPr/>
        </p:nvGraphicFramePr>
        <p:xfrm>
          <a:off x="4716463" y="3716338"/>
          <a:ext cx="3840162" cy="2427287"/>
        </p:xfrm>
        <a:graphic>
          <a:graphicData uri="http://schemas.openxmlformats.org/drawingml/2006/table">
            <a:tbl>
              <a:tblPr/>
              <a:tblGrid>
                <a:gridCol w="1812925"/>
                <a:gridCol w="2027237"/>
              </a:tblGrid>
              <a:tr h="893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erpetua"/>
                        </a:rPr>
                        <a:t>Odinofagia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erpetua"/>
                        </a:rPr>
                        <a:t>Exsudato amarelado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erpetua"/>
                        </a:rPr>
                        <a:t>Faringe hipermiada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7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erpetua"/>
                        </a:rPr>
                        <a:t>Petéquias palato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</a:tr>
              <a:tr h="893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erpetua"/>
                        </a:rPr>
                        <a:t>Amígdalas aumentadas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8B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erpetua"/>
                        </a:rPr>
                        <a:t>Adenomegalia cervical anterior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0299"/>
                    </a:solidFill>
                  </a:tcPr>
                </a:tc>
              </a:tr>
            </a:tbl>
          </a:graphicData>
        </a:graphic>
      </p:graphicFrame>
      <p:pic>
        <p:nvPicPr>
          <p:cNvPr id="6350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            Escarlatina</a:t>
            </a:r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1773238"/>
            <a:ext cx="309562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CaixaDeTexto 5"/>
          <p:cNvSpPr txBox="1">
            <a:spLocks noChangeArrowheads="1"/>
          </p:cNvSpPr>
          <p:nvPr/>
        </p:nvSpPr>
        <p:spPr bwMode="auto">
          <a:xfrm>
            <a:off x="900113" y="4724400"/>
            <a:ext cx="3743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Perpetua"/>
              </a:rPr>
              <a:t>Língua em morango branco (1º dia)</a:t>
            </a:r>
          </a:p>
        </p:txBody>
      </p:sp>
      <p:sp>
        <p:nvSpPr>
          <p:cNvPr id="64517" name="CaixaDeTexto 6"/>
          <p:cNvSpPr txBox="1">
            <a:spLocks noChangeArrowheads="1"/>
          </p:cNvSpPr>
          <p:nvPr/>
        </p:nvSpPr>
        <p:spPr bwMode="auto">
          <a:xfrm>
            <a:off x="5292725" y="5805488"/>
            <a:ext cx="3095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Perpetua"/>
              </a:rPr>
              <a:t>Língua em morango vermelho (3º dia)</a:t>
            </a:r>
          </a:p>
        </p:txBody>
      </p:sp>
      <p:pic>
        <p:nvPicPr>
          <p:cNvPr id="64518" name="Picture 2" descr="http://4.bp.blogspot.com/_pMxMXFn7L-4/TPwnlkvWrZI/AAAAAAAARWY/Uj_YnTKOIE4/s320/lingua+escarlatina2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1700213"/>
            <a:ext cx="384175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4" descr="H:\figuras\febr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    Escarlatina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marL="274320" indent="-274320" fontAlgn="auto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7400" dirty="0" smtClean="0"/>
          </a:p>
          <a:p>
            <a:pPr marL="274320" indent="-274320" fontAlgn="auto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9600" dirty="0" smtClean="0"/>
              <a:t>Fase </a:t>
            </a:r>
            <a:r>
              <a:rPr lang="pt-BR" sz="9600" dirty="0" err="1" smtClean="0"/>
              <a:t>exantemática</a:t>
            </a:r>
            <a:r>
              <a:rPr lang="pt-BR" sz="9600" dirty="0" smtClean="0"/>
              <a:t>:</a:t>
            </a: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9600" dirty="0" smtClean="0"/>
              <a:t>Inicio: 24/48 </a:t>
            </a:r>
            <a:r>
              <a:rPr lang="pt-BR" sz="9600" dirty="0" err="1" smtClean="0"/>
              <a:t>hrs</a:t>
            </a:r>
            <a:r>
              <a:rPr lang="pt-BR" sz="9600" dirty="0" smtClean="0"/>
              <a:t> após inicio dos pródromos</a:t>
            </a: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9600" dirty="0" smtClean="0"/>
              <a:t>Exantema: </a:t>
            </a: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sz="9600" dirty="0" smtClean="0"/>
              <a:t> </a:t>
            </a: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9600" dirty="0" smtClean="0"/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9600" dirty="0" smtClean="0">
              <a:solidFill>
                <a:srgbClr val="E40299"/>
              </a:solidFill>
            </a:endParaRP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9600" dirty="0" smtClean="0">
                <a:solidFill>
                  <a:srgbClr val="E40299"/>
                </a:solidFill>
              </a:rPr>
              <a:t>Sinal da </a:t>
            </a:r>
            <a:r>
              <a:rPr lang="pt-BR" sz="9600" dirty="0" err="1" smtClean="0">
                <a:solidFill>
                  <a:srgbClr val="E40299"/>
                </a:solidFill>
              </a:rPr>
              <a:t>Pastia</a:t>
            </a:r>
            <a:r>
              <a:rPr lang="pt-BR" sz="9600" dirty="0" smtClean="0">
                <a:solidFill>
                  <a:srgbClr val="E40299"/>
                </a:solidFill>
              </a:rPr>
              <a:t> </a:t>
            </a:r>
            <a:r>
              <a:rPr lang="pt-BR" sz="9600" dirty="0" smtClean="0"/>
              <a:t>(Predileção por dobras)</a:t>
            </a: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9600" dirty="0" smtClean="0">
                <a:solidFill>
                  <a:srgbClr val="E40299"/>
                </a:solidFill>
              </a:rPr>
              <a:t>Sinal de </a:t>
            </a:r>
            <a:r>
              <a:rPr lang="pt-BR" sz="9600" dirty="0" err="1" smtClean="0">
                <a:solidFill>
                  <a:srgbClr val="E40299"/>
                </a:solidFill>
              </a:rPr>
              <a:t>Filatov</a:t>
            </a:r>
            <a:r>
              <a:rPr lang="pt-BR" sz="9600" dirty="0" smtClean="0">
                <a:solidFill>
                  <a:srgbClr val="E40299"/>
                </a:solidFill>
              </a:rPr>
              <a:t> </a:t>
            </a:r>
            <a:r>
              <a:rPr lang="pt-BR" sz="9600" dirty="0" smtClean="0"/>
              <a:t>(Predileção perioral)</a:t>
            </a:r>
          </a:p>
          <a:p>
            <a:pPr marL="548640" lvl="1" fontAlgn="auto">
              <a:lnSpc>
                <a:spcPct val="12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9600" dirty="0" smtClean="0"/>
              <a:t>Descamação (extremidades x tronco)</a:t>
            </a:r>
          </a:p>
          <a:p>
            <a:pPr marL="548640" lvl="1" fontAlgn="auto">
              <a:lnSpc>
                <a:spcPct val="170000"/>
              </a:lnSpc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548640" lvl="1" fontAlgn="auto">
              <a:lnSpc>
                <a:spcPct val="170000"/>
              </a:lnSpc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  <a:r>
              <a:rPr lang="pt-BR" sz="2200" dirty="0" smtClean="0"/>
              <a:t>	</a:t>
            </a:r>
          </a:p>
          <a:p>
            <a:pPr marL="548640" lvl="1" fontAlgn="auto">
              <a:lnSpc>
                <a:spcPct val="170000"/>
              </a:lnSpc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2200" dirty="0" smtClean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2987824" y="2852936"/>
          <a:ext cx="4799856" cy="12801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399928"/>
                <a:gridCol w="2399928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Pruriginoso</a:t>
                      </a:r>
                      <a:endParaRPr lang="pt-BR" dirty="0"/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Áspero/Lixa</a:t>
                      </a:r>
                      <a:r>
                        <a:rPr lang="pt-BR" baseline="0" dirty="0" smtClean="0"/>
                        <a:t> (“pele de ganso”)</a:t>
                      </a:r>
                      <a:endParaRPr lang="pt-BR" dirty="0"/>
                    </a:p>
                  </a:txBody>
                  <a:tcPr>
                    <a:solidFill>
                      <a:srgbClr val="FF33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Papulas</a:t>
                      </a:r>
                      <a:r>
                        <a:rPr lang="pt-BR" baseline="0" dirty="0" smtClean="0"/>
                        <a:t> p</a:t>
                      </a:r>
                      <a:r>
                        <a:rPr lang="pt-BR" dirty="0" smtClean="0"/>
                        <a:t>untiforme difusas</a:t>
                      </a:r>
                      <a:endParaRPr lang="pt-BR" dirty="0"/>
                    </a:p>
                  </a:txBody>
                  <a:tcPr>
                    <a:solidFill>
                      <a:srgbClr val="CC00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Pescoço  →  Tronco  → Extremidades</a:t>
                      </a:r>
                      <a:endParaRPr lang="pt-BR" dirty="0"/>
                    </a:p>
                  </a:txBody>
                  <a:tcPr>
                    <a:solidFill>
                      <a:srgbClr val="FF3399">
                        <a:alpha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65541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	</a:t>
            </a:r>
            <a:br>
              <a:rPr lang="pt-BR" dirty="0" smtClean="0"/>
            </a:br>
            <a:r>
              <a:rPr lang="pt-BR" dirty="0" smtClean="0"/>
              <a:t>						   															       Escarlatina</a:t>
            </a:r>
            <a:endParaRPr lang="pt-BR" dirty="0"/>
          </a:p>
        </p:txBody>
      </p:sp>
      <p:pic>
        <p:nvPicPr>
          <p:cNvPr id="66563" name="Picture 4" descr="kawasaki_8_01052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3933825"/>
            <a:ext cx="3455988" cy="2376488"/>
          </a:xfrm>
        </p:spPr>
      </p:pic>
      <p:pic>
        <p:nvPicPr>
          <p:cNvPr id="66564" name="Picture 3" descr="http://3.bp.blogspot.com/_pMxMXFn7L-4/TPwo79m6ccI/AAAAAAAARWg/8oYLw5RSWnA/s1600/scarletFever_13104_lg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2663825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5" name="CaixaDeTexto 5"/>
          <p:cNvSpPr txBox="1">
            <a:spLocks noChangeArrowheads="1"/>
          </p:cNvSpPr>
          <p:nvPr/>
        </p:nvSpPr>
        <p:spPr bwMode="auto">
          <a:xfrm>
            <a:off x="468313" y="2492375"/>
            <a:ext cx="30241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>
                <a:latin typeface="Perpetua"/>
              </a:rPr>
              <a:t>Descamação de extremidades-Laminar (“dedo de luva”)</a:t>
            </a:r>
          </a:p>
        </p:txBody>
      </p:sp>
      <p:sp>
        <p:nvSpPr>
          <p:cNvPr id="66566" name="CaixaDeTexto 6"/>
          <p:cNvSpPr txBox="1">
            <a:spLocks noChangeArrowheads="1"/>
          </p:cNvSpPr>
          <p:nvPr/>
        </p:nvSpPr>
        <p:spPr bwMode="auto">
          <a:xfrm>
            <a:off x="323850" y="6237288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>
                <a:latin typeface="Perpetua"/>
              </a:rPr>
              <a:t>Sinal de Pastia </a:t>
            </a:r>
          </a:p>
        </p:txBody>
      </p:sp>
      <p:pic>
        <p:nvPicPr>
          <p:cNvPr id="66567" name="Picture 5" descr="http://2.bp.blogspot.com/_pMxMXFn7L-4/TPwkKOMDT7I/AAAAAAAARWM/cap3_QEDqp8/s320/escarlatina+rash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3757613"/>
            <a:ext cx="295275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8" name="CaixaDeTexto 8"/>
          <p:cNvSpPr txBox="1">
            <a:spLocks noChangeArrowheads="1"/>
          </p:cNvSpPr>
          <p:nvPr/>
        </p:nvSpPr>
        <p:spPr bwMode="auto">
          <a:xfrm>
            <a:off x="5580063" y="6237288"/>
            <a:ext cx="3095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>
                <a:latin typeface="Perpetua"/>
              </a:rPr>
              <a:t>Exantema da Escarlatina</a:t>
            </a:r>
          </a:p>
        </p:txBody>
      </p:sp>
      <p:sp>
        <p:nvSpPr>
          <p:cNvPr id="66569" name="AutoShape 7" descr="data:image/jpeg;base64,/9j/4AAQSkZJRgABAQAAAQABAAD/2wCEAAkGBxQTEhUUExQUFBUXFxQXFBcXFxcUFxgYFBUXGBoYFRUYHCggGBolHBQUITEhJSkrLi4uFx8zODMsNygtLisBCgoKDg0OGxAQGiwkHyQsLCwsLCwsLCwsLCwsLCwsLCwsLCwsLCwsLCwsLCwsLCwsLCwsLCwsLCwsLCwsNzc3N//AABEIAMIBAwMBIgACEQEDEQH/xAAbAAACAwEBAQAAAAAAAAAAAAAEBQIDBgABB//EADUQAAEDAwIEBAQGAgIDAAAAAAEAAgMEESExQQUSUWFxgZHwBqGxwRMUItHh8TJCI1IHFjP/xAAZAQADAQEBAAAAAAAAAAAAAAABAgMABAX/xAAkEQACAgICAgICAwAAAAAAAAAAAQIRAyESMRNBBFEicRQyYf/aAAwDAQACEQMRAD8A+WQuTCAaJXCUzpimZaA5ohotDRv8lnqXZOIJlNndjRoKaT3/AAmbJwB397LOUs3f32R/5sBG0hpQsbiqtrp9F5LxMjRKXVdwqg65x5pHL6B4U+w+o4g93+yDOcm57FSjiKOjpf5UnJs3FRA46cO1991c2jubWx5pzSUYO3qmIow1t7eq3BshPKkZGtpw0WWY4rVDQJp8ZcX/AF/hx6722SThnDHSEE3N0qpbZSFtB/BaYu2WroqF2MFF/D/BOUaLW0lCNN0sYubEyfJUNGbbw07quTh2N1txSNVUtA06BUfx2cy+YfO6+hxosdxiAtyML7FWcNBWM+IuE8zSpcXBnXjzKWjFcIkDgmslFzC4CzB5oJCNrrccAqGzMHoqsa6FX4J2RlJUOYbjzCZ1nDrHxS98VitbTGpSQ+oeJtcB1tp4I8T4126rGRvLSmNPxDZXhm+yTwV0PpZQcaIZxza+EtdUuvqpCQ2zv7uq8kxljpE6l3jrpb6pXWjBRMzu6AqX6qch1ER1rf4Sacp7WZzskdQOqMSGUG5lyhfuuVDmsUwnPvqmdI9KadyY0rkrDjHsD0fHMktO+/ki4nqTPQxIcxS3RIm22SuOTyRDcpDrURnC66NiblAULDrj5+ynFILLcRZ6DqeIYCcUtMDrYfwqKJnUe/FOKOHPv5KkcZ52adF9HRj5Y/pLPi+u/Bhcen1WkiFgsh/5EpyYCU+RcY6OPE+WRWfOOE0JmeXOySbkr6PwLgLbDss38Kwiw72WxqeMtgaBYknQDJJ7Lk429nXmlL+sRwyAMwFdSm7vqvm9f8dPjf8A8kEjR1wb+S1nw98QsmAOWnWzhYqsKs5p4ZpWzVriUJHVAqqapV3JI5FBkKt/6kFU0QeL9Uv4tx+GE/reB2JQdB8a08h5Wytv3x9dVzzWzqjCaVpGY+KOAgOcbJL8JTGGp/DP+L9PFfSOLFsguLFfOOJw8lRG7fmHzKRaO6D5Q32fTqukDm3A/rXZZ+rpbXuLLXcOZdjdsAn9kJxKluDbS3v6rplj5K0c+LLxdGFqYUETbx2Typj26e/YSuZgXO40enHZBlV1VzarBSuZ1uqG/Mfyim0P47GrqvZAzzdcoaR6HmmTp2LKNHlQ9LKzsr55kHO7CpE4coN+LbC9VDjnVcqHKKKZyaU5wk9OfqmkJSvoOIYwu/ZM6VtwlcA0TmAgbKTPRxsIZBZMIKYkA9FVA4OTOEjQJTq5Oi2CMt8EzpnAutbCXxNz2TSiAv1zoqxVk5sfcPb77LRUjcDa39JJw1uR5fXdPo3bLpUaR4/yHsKYN0v4zRNmjLSQLgoqSXHyQT58nVQyOkc0E7tHz5tK+ll5SDy7HstLwwRySNeSDZH1VMHai6ANIG/44XE3R38+a/0bcS4NDNbAxnsqK3gY5QWYItYhRoXODrErRQuuMq2L8m3Ry5JTx0rsysVQ9v6SD+6jW1ziOVgJcfQX3K1MtGx2rfsVCHh7GnRV4sXzR7aMZ/6s2WPlkF3HJcetuqvh+D42wm7WXHb5rRcTlAB5cELOzVUu2h7rnm+MqaLwlkmruhbBCYm2JwLjPRZ5tIZ6lobkA3cello6jhjpMueQDsE04Tw9sAwLX1OvmlR0PJxT+x/Qw8rQOyp4i3FhfupUtVt2XsxBOhXo46aOBWpWzHcUpzfAwUiqYiNFueLQANusbVNsfe6lkx0ev8efJGerD5Jc82KcV0ZJwMpXJFhQaPQXRXzKmQE+CIhiv2VVSLIIjMWTiyDkeiqk3QcpVYnn5isO8F6hz7wvVY5BTCcprSFKYjlMqU5SegY3scxAE+iZxJPTFOIMBSZ6WIZ0rreCOjeBnKAoRc2R8kXRBHUg6BpvfzsnNAQ273HQEnBOAM2Az6JXwl17ArXcJjAzZXiQ+RPihnAzl09Aj+ewQPMB4K0yAj34/dWvR5E9nr5blQcq43f0ukf/AAoPfZqo4y4Vbx4Z94UALgr0HPf36aqQ6CqdgGU0pTul0NrI1hs39/urQRHJsNDlXUSWCEiJJ/fCnWPOMA9U/HZLh+VCWumvff1QYOLIyaM6nugHusSCNBjyXPNb2d8etFpeL/RXGUEJeXXOvvwV0T8j+0ugNBsD8/yrZagg2GUBc+X3VhOPforY3WkDjs6onDmkHWyy1Y0AEXGMp3WPxjzWXrnEEjTOgVJS0d3x4i+T+hqoRxgttbxRVPkkWXVUNj5+C52djl6FkkY2S2rbZNqhljr36JdUm4SE5MSTnKCqDlG1RGUrqX/RVicOZgzn5Xiqc9cqnFYG3VHUrspejITokNHse0Tk4p8rP0z07o5FOR6GNjeA2tZNWxlwwlVNHzZT3hxAsDlBHVy0X0TQ2xOqexVhIFsJYYQSjoYRbGyomRyST2xvTTE65xb2EWJfulkBt91Z+YwT6dk3KjjmrYb+KFEzg+SVCQk+KuaSbDuoyl9CuKDebpp+yk12vvTKoY+yKYc480FbFC4WGwGlvumsDPPqk8UgaNbDQpjHUgjB8MrpjF0QyJsNDVF7L+SqdN6r1spKNMhT7A6puvnukc7L32ObfJPeIC4SGqJFzoNfJSyo7ML0AT4PcWx1ur4ZLoaZ9yT5/b7Ktkw0vkbdioou0MmO9FJ8g2QLJMW7qbpO+yrFipbJzXIIFr7LP1gN82unTJM+vspTWYddMzqwumCwQlvmqqx99bXVVXUk76IA1J0ups6eLe2RrDr9konTKZ+EmrJUqQsnoX1p18klqnJjVPuk9W/VUicGaRQXXXKDNF4mOQgVdC5UlSjOVgjamcnlDIMXWdgem9I7RK0dmKRqqR2NUyiuLJHw6TOqdRkkJUdMZB7Z7HHRN6GYkBJWMHonPDmaJrNka4jEX9dPfVVVVmDPv+Uyijx3SzitC6TB03U5y4nEpWxZLxcaXCsj4yywufXCX1XwtFrm9sZP1Smf4YGzb9Lm6MZIpGCl7H9X8WRN/wBgfBL5PjY/62x3SePgbW6st5I+HhEfQeia7OmOCCIzfEznav8AmrqP4pkj/wAH/dGw8FZuG+gVc3BGEZaAeo1RUGt2VqHQ1ovj2TR7WuHbC8qPj6UnQAdB+6zVRwVzP/m7HfKjFwNzsudjX9ICLc+rB/Hw98UNaj4veSTeynD8WaB9rJTLwAWxzb7lAT8Cxe59Slal7Znig1pGyZxaN4w5ENe142Xzh1E9n+Lz6I6k4lUsxYPHmFv2c88LXRumPt597/VXjI6/2FkGcUnOTE625Bv8lpeGVBIFxa6D0znaaCwSD2HloEvqwHXBwms8VwSEmrMeOyZlcTtieuitayFiisLnVHuGL6ndL58XOUrOtz1QJWnFklrHI+qlskdVLqskRnIFq3pLVOR1XIlkrrlUODI7Z6zRcuZouWJECuXFcEDBVO9NqWVIAbJhSTrFscqNVTyYwn3D6vFlkaafCbUc6Vo64uzVROyn3DngBZWlmvZO6Ka26KNk2qNZBMLZVj5QfukLKpEwVB3KlLZy+P2dUus6xGFW5ufoiJCHfZVOZlItDIodTByG/JgHHvqmbYlCSHNxkKiZSOVxKaZ1rA7dERByOOQc9vuotgB7KE1Obfpuqc5IbyphE/DGHIdYbAhUCJjMEk9bC2w+90L+ckGLFWsD3f5LeT6QfI12yiokBuGjG2yDFG556dE0LLbr1h9hByb7G89LQDFwRoy7K6opWNFwMj3lHPkOipdGScpW9aIvLJ9snQ6aABG0lPbbCGpsC3qrjU20OFPb7Ju2WvksDZI+IE5TCae4P0Syd2Mqy6KY9MT1TiBhLKips3KK4hMGkrP1dVdA6r0U10/RKJ34V9TLdLqmRMjmyTBKl6FU5HXUCmONu2WNXLxoXqwCFsqbWrmtREcWEAoGcF7E+ylM2yqCxhxR1Cc0VQFlYZLJlT1CxeEzZ0MwTumn0WJo6u26eU1alZdSs1kEqKbUBZqKqzqi46nZIwVZo6WTKODg5IaeS+hTShkSJCyj7GTGqborqULQUZFGNwqqFog2LXQWsVBzLpu+Fu4UJqVpH8oOEkZMUgeGy95Af4R35RoOhNu6uNK3a61SC6FL6cKxlMPH6It8AO6HI5VuLN2gaWOx7oeUFGSOvr0SupkuUGgxRXJNbVBPqvVRqpPBL/x+pWii6QbLVnqgairt80PU1HoltXV2FlVIIPxOpukdRKrqyfKWSuJWo0smiMsiXTydFOeTohi1azjnKzyy8XpXiwpYzRcuaFywC2IZTGCC9kvjwfVPqUYHvbRYokIq5ljZDAI3izryHyQmxWEZ0auYSqmBENCCCgqnqbJrS1iQcqsjlI1RHU6NhBV3TOlnHVYylrO6dUtYklEtGVmyopk3pajKydJVprTVSSqKVZs6KfKNM+Fl6Sr72TVtUCFSEicsexzE8H5qwO6JRBVka6X+5RX5oX1V4NPsR42Gufrf34IZ0mfl797IZ9SbH5Kky4tdGTQVAK/GKpfv8kGai+9lS+qxqptjcCyplACTVE+6nPVpPWVOqiyijRVU1NilslUqq2rxZJamrRSA5JDKprkpqqq+boWapPvCXzVXTKr0Rcy+ea6Ekkvge/BVDOqtaxLZNuynkVjIrq38GyuYzC1AoX1EdlSE0nguM9EFNDbz0/pYDRBui8VjYivUQUTaMhPKGQNGc29UjY8c2dkTVVgsQ3f5IIcCqpeZ7ndTjwVS4oqOm0HVBirZxg/QCuhF00mg/QB2S1gs6yyDRbyKLo0Uxq78JEICWkIqlq7arxzFUWImWjTUlZonVPWjr0WDimLd0zpuJd0jiWjkPotLVaDHvujo6nzWDo+K5GU7g4mNigkXUkzWR1W1/fZW/mjoszHxEKTuIjqmTGpGiFT3Xjqi3ikA4lfRVycTRbBQ5mqwNT3QM9d70SmfiCDl4ggBtIZVNT1KT1lcganieqTVdf8A1v59EUiU8gRV1t7pVLVdM91TNKXa+ihZE53KznvJ1KrKmV41tyhYpZDHdGQQr2ni0TCCDKyHoojp7hT/ACduqZNhF7dVJzcJjCaVoCDMd3DoEdUvye39qlgxzHCDNRD8ILlIE9FyxqBqaMEkn5dScAdU94b8ETTAvkc2BgBI5gXPO4/QLW8zfsjPgujaGGci7uZzY7jS2HO7nPL2seuNpRRc0bjc3sf9iB521Gnz0WRKcvo+aScEiaCWSPc4G36mgNIFuYi1yNdD11xmcFCQRewJsQDgEdebTW+ttMEpk67R+ndz3cuHG92hrm4/TkHPZNmRuLCXcxvy7jlAI1ItYkZsdsbDArQ0WxDVQ2FiMjBCRVMefBbSpguwgggtaHNv/wBbgFuehNx/Ky9XFlL0OwencigEC0WKMjcsAi9qqfGilFzUUwgbmKssRjlW5iYBQyUhE0/EXDQqhzVU5q1G5NDyPjDt1aeK9VnOUrs9Stobys0zOKi3vqoP4trZZzmOlyo2KxvIx7LxWw19+CAl4pfGUDyLzlWFc2yyWoJ7KAavWEK0WWAQEa95V6XhVucSgYreUVQw3yhuW+E94fBhYyL6elRsItqpwMsL+q6YZ6LIcohm5nOtfBsCpSyGxx9tUHwyQ/8AIMf5FdWzW/yOia9BFE5LnBvU5A6D+kTyXNgqOHxlxL9jgdU2o6e+yAF9k44gAFyObB2C5ME74JqQ+ExYDmOJtfJa83v63GO3VbiEcsDu7SvlfDIHMcHsJDmnFrX9Ct3T8cL4+SVvI7/s0czdtW3v10KVEJQfoT/leZxxYgDlOniNcZufPxTOJt28uHEDFhe4vtt0uP3KHpZQx5OXXDRfTS5JI6klxx1AxbNr5RY5JuTjxtjmI0uOnVHVDpMpqLAOI05eUW0ucutbYD5lZ6ui+adyu5tbY0AFhbp80vqGYSsYQuavG4RMjMqrkQoxNr1IqoKQKFGIvaoFWFVORRiN14V44qBKawEyAo8gUbruZCzUe8i8LQvOZR50bMTXhaoXUghZqI8i4Rq0BTssYq/DUHK2116I1jEaSLKf0zbaIOhgTWGELBQREbDRDVAODsr3N2ClGzY/ZMkMIagmJ5IvZ2viPshZpTMeVun+xGw/daCbhw726XVUFCG40QpgKaWmvYAWATOKIDC9hYGhTBTJUZklymF4sYWcL1TLouXIRCuyxoVgGFy5Y0imUae+qBm/dcuSi+hbUDXxVFly5ZgPCoSBcuQMRUVy5YJU5VPXLkTHig5cuWMeLxcuQMyTVcxcuWATK5q9XImOGqsi1XLkTDSn0TBi9XLDI5m6n+4XLk3oJN2/goP9+i8XIoB41SK5cs+gk2lcuXIAP//Z">
            <a:hlinkClick r:id="rId7"/>
          </p:cNvPr>
          <p:cNvSpPr>
            <a:spLocks noChangeAspect="1" noChangeArrowheads="1"/>
          </p:cNvSpPr>
          <p:nvPr/>
        </p:nvSpPr>
        <p:spPr bwMode="auto">
          <a:xfrm>
            <a:off x="-396875" y="1700213"/>
            <a:ext cx="883602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Perpetua"/>
            </a:endParaRPr>
          </a:p>
        </p:txBody>
      </p:sp>
      <p:pic>
        <p:nvPicPr>
          <p:cNvPr id="66570" name="Imagem 12" descr="sinal de filatov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63938" y="1700213"/>
            <a:ext cx="25209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71" name="CaixaDeTexto 13"/>
          <p:cNvSpPr txBox="1">
            <a:spLocks noChangeArrowheads="1"/>
          </p:cNvSpPr>
          <p:nvPr/>
        </p:nvSpPr>
        <p:spPr bwMode="auto">
          <a:xfrm>
            <a:off x="6156325" y="2492375"/>
            <a:ext cx="2592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>
                <a:latin typeface="Perpetua"/>
              </a:rPr>
              <a:t>Sinal de Filatov</a:t>
            </a:r>
          </a:p>
          <a:p>
            <a:endParaRPr lang="pt-BR">
              <a:latin typeface="Perpetu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ítulo 1"/>
          <p:cNvSpPr>
            <a:spLocks noGrp="1"/>
          </p:cNvSpPr>
          <p:nvPr>
            <p:ph type="title"/>
          </p:nvPr>
        </p:nvSpPr>
        <p:spPr>
          <a:xfrm>
            <a:off x="539750" y="333375"/>
            <a:ext cx="8229600" cy="1143000"/>
          </a:xfrm>
        </p:spPr>
        <p:txBody>
          <a:bodyPr/>
          <a:lstStyle/>
          <a:p>
            <a:r>
              <a:rPr lang="pt-BR" smtClean="0"/>
              <a:t>						 Escarlatina</a:t>
            </a:r>
          </a:p>
        </p:txBody>
      </p:sp>
      <p:sp>
        <p:nvSpPr>
          <p:cNvPr id="67587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240000"/>
              </a:lnSpc>
              <a:buFont typeface="Wingdings 2" pitchFamily="18" charset="2"/>
              <a:buNone/>
            </a:pPr>
            <a:endParaRPr lang="pt-BR" smtClean="0"/>
          </a:p>
          <a:p>
            <a:pPr hangingPunct="0">
              <a:buFont typeface="Wingdings 2" pitchFamily="18" charset="2"/>
              <a:buNone/>
            </a:pPr>
            <a:endParaRPr lang="pt-BR" sz="2200" smtClean="0"/>
          </a:p>
          <a:p>
            <a:pPr hangingPunct="0">
              <a:buFont typeface="Wingdings 2" pitchFamily="18" charset="2"/>
              <a:buNone/>
            </a:pPr>
            <a:endParaRPr lang="pt-BR" sz="2200" smtClean="0"/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  <p:graphicFrame>
        <p:nvGraphicFramePr>
          <p:cNvPr id="13" name="Diagrama 12"/>
          <p:cNvGraphicFramePr/>
          <p:nvPr/>
        </p:nvGraphicFramePr>
        <p:xfrm>
          <a:off x="1115616" y="1412776"/>
          <a:ext cx="712879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7589" name="CaixaDeTexto 13"/>
          <p:cNvSpPr txBox="1">
            <a:spLocks noChangeArrowheads="1"/>
          </p:cNvSpPr>
          <p:nvPr/>
        </p:nvSpPr>
        <p:spPr bwMode="auto">
          <a:xfrm>
            <a:off x="-3924300" y="0"/>
            <a:ext cx="2735262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Perpetua"/>
              </a:rPr>
              <a:t>Escarlatina: Fatingite + exantema macupapular + sinal de Filatov + Pastia + lingua em morango</a:t>
            </a:r>
          </a:p>
        </p:txBody>
      </p:sp>
      <p:pic>
        <p:nvPicPr>
          <p:cNvPr id="67590" name="Picture 4" descr="H:\figuras\febr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12088" y="260350"/>
            <a:ext cx="1157287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						</a:t>
            </a:r>
            <a:br>
              <a:rPr lang="pt-BR" dirty="0" smtClean="0"/>
            </a:br>
            <a:r>
              <a:rPr lang="pt-BR" dirty="0" smtClean="0"/>
              <a:t>									                                       Escarlatina</a:t>
            </a:r>
            <a:endParaRPr lang="pt-BR" dirty="0"/>
          </a:p>
        </p:txBody>
      </p:sp>
      <p:graphicFrame>
        <p:nvGraphicFramePr>
          <p:cNvPr id="4" name="Diagrama 3"/>
          <p:cNvGraphicFramePr/>
          <p:nvPr/>
        </p:nvGraphicFramePr>
        <p:xfrm>
          <a:off x="899592" y="1484784"/>
          <a:ext cx="7776864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8612" name="Picture 4" descr="H:\figuras\febr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64388" y="333375"/>
            <a:ext cx="12954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mtClean="0"/>
              <a:t>REUMATOLOGICA</a:t>
            </a:r>
          </a:p>
          <a:p>
            <a:r>
              <a:rPr lang="pt-BR" smtClean="0"/>
              <a:t>DOENÇA DE KAWASAKI</a:t>
            </a:r>
          </a:p>
        </p:txBody>
      </p:sp>
      <p:sp>
        <p:nvSpPr>
          <p:cNvPr id="69635" name="Título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pt-BR" smtClean="0"/>
              <a:t>Doenças exantemáticas</a:t>
            </a:r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365625"/>
            <a:ext cx="2093912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Picture 4" descr="93JGCAQ8U0KQCA6RCMUDCAOOIFZ4CAA79V15CAKLZJ1KCA129FC2CA1FUUDACA4TOBVFCAIWI8VJCAILYP7WCAQ6Z0NNCAFJWJ3RCAQGPCYMCAVQB847CA583CZUCAKDMTTJCADD2OZTCA4TBH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2440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Doença multissistêmica, caracterizada por intenso processo inflamatório principalmente em artérias de pequeno e médio calibre com infiltração de células inflamatórias e depósito de imunoglobulinas.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Etiologia: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Desconhecida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Intensa estimulação do sistema imune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Estudos epidemiológicos apontam etiologia infecciosa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Faixa etária – 6 meses a 5 anos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2400" dirty="0" smtClean="0"/>
              <a:t>Maior frequência em meninos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  <p:pic>
        <p:nvPicPr>
          <p:cNvPr id="70660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sp>
        <p:nvSpPr>
          <p:cNvPr id="7168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pt-BR" sz="2400" smtClean="0"/>
          </a:p>
          <a:p>
            <a:r>
              <a:rPr lang="pt-BR" sz="2400" smtClean="0"/>
              <a:t>Manifestações Clínicas</a:t>
            </a:r>
          </a:p>
          <a:p>
            <a:pPr lvl="1"/>
            <a:r>
              <a:rPr lang="pt-BR" smtClean="0"/>
              <a:t>Febre alta e prolongada</a:t>
            </a:r>
          </a:p>
          <a:p>
            <a:pPr lvl="1"/>
            <a:r>
              <a:rPr lang="pt-BR" smtClean="0"/>
              <a:t>Hiperemia Conjuntival Bilateral não-supurativa</a:t>
            </a:r>
          </a:p>
          <a:p>
            <a:pPr lvl="1"/>
            <a:r>
              <a:rPr lang="pt-BR" smtClean="0"/>
              <a:t>Alterações em mucosa oral e/ou lábios</a:t>
            </a:r>
          </a:p>
          <a:p>
            <a:pPr lvl="2"/>
            <a:r>
              <a:rPr lang="pt-BR" sz="2400" smtClean="0"/>
              <a:t>Eritema de Orofaringe</a:t>
            </a:r>
          </a:p>
          <a:p>
            <a:pPr lvl="2"/>
            <a:r>
              <a:rPr lang="pt-BR" sz="2400" smtClean="0"/>
              <a:t>Fissuras Labiais</a:t>
            </a:r>
          </a:p>
          <a:p>
            <a:pPr lvl="2"/>
            <a:r>
              <a:rPr lang="pt-BR" sz="2400" smtClean="0"/>
              <a:t>Descamação</a:t>
            </a:r>
          </a:p>
          <a:p>
            <a:pPr lvl="2"/>
            <a:r>
              <a:rPr lang="pt-BR" sz="2400" smtClean="0"/>
              <a:t>Língua em Framboesa</a:t>
            </a:r>
          </a:p>
          <a:p>
            <a:endParaRPr lang="pt-BR" smtClean="0"/>
          </a:p>
        </p:txBody>
      </p:sp>
      <p:pic>
        <p:nvPicPr>
          <p:cNvPr id="71684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5" descr="H:\figuras\kawasak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3933825"/>
            <a:ext cx="3716338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sp>
        <p:nvSpPr>
          <p:cNvPr id="7270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Manifestações Clínicas</a:t>
            </a:r>
          </a:p>
          <a:p>
            <a:pPr lvl="1"/>
            <a:r>
              <a:rPr lang="pt-BR" smtClean="0"/>
              <a:t>Alterações das extremidades</a:t>
            </a:r>
          </a:p>
          <a:p>
            <a:pPr lvl="2"/>
            <a:r>
              <a:rPr lang="pt-BR" sz="2400" smtClean="0"/>
              <a:t>Eritema / Edema de palmas e plantas</a:t>
            </a:r>
          </a:p>
          <a:p>
            <a:pPr lvl="2"/>
            <a:r>
              <a:rPr lang="pt-BR" sz="2400" smtClean="0"/>
              <a:t>Descamações</a:t>
            </a:r>
          </a:p>
          <a:p>
            <a:pPr lvl="1"/>
            <a:r>
              <a:rPr lang="pt-BR" smtClean="0"/>
              <a:t>Adenomegalia Cervical &gt; 1,5cm</a:t>
            </a:r>
          </a:p>
          <a:p>
            <a:pPr lvl="1"/>
            <a:r>
              <a:rPr lang="pt-BR" smtClean="0"/>
              <a:t>Exantema polimórfico </a:t>
            </a:r>
          </a:p>
          <a:p>
            <a:pPr lvl="1" algn="just">
              <a:buFont typeface="Wingdings 2" pitchFamily="18" charset="2"/>
              <a:buNone/>
            </a:pPr>
            <a:endParaRPr lang="pt-BR" smtClean="0"/>
          </a:p>
        </p:txBody>
      </p:sp>
      <p:pic>
        <p:nvPicPr>
          <p:cNvPr id="72708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26035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9" name="Picture 4"/>
          <p:cNvPicPr>
            <a:picLocks noGrp="1"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4081463"/>
            <a:ext cx="3563938" cy="2513012"/>
          </a:xfrm>
          <a:prstGeom prst="rect">
            <a:avLst/>
          </a:prstGeom>
          <a:solidFill>
            <a:schemeClr val="bg2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72710" name="Picture 6" descr="hand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1916113"/>
            <a:ext cx="2017712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pic>
        <p:nvPicPr>
          <p:cNvPr id="73731" name="Picture 13" descr="Cópia de img_kawasaki_diseas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557338"/>
            <a:ext cx="3584575" cy="2351087"/>
          </a:xfrm>
        </p:spPr>
      </p:pic>
      <p:pic>
        <p:nvPicPr>
          <p:cNvPr id="73732" name="Picture 7" descr="rash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628775"/>
            <a:ext cx="255587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3" name="Picture 5" descr="rash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76700"/>
            <a:ext cx="2376487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4" name="Picture 14" descr="nec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2138" y="4076700"/>
            <a:ext cx="277177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5" name="Picture 6" descr="H:\figuras\kawasaki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1863" y="4076700"/>
            <a:ext cx="27940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sp>
        <p:nvSpPr>
          <p:cNvPr id="7475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00113" y="1412875"/>
            <a:ext cx="7772400" cy="4572000"/>
          </a:xfrm>
        </p:spPr>
        <p:txBody>
          <a:bodyPr/>
          <a:lstStyle/>
          <a:p>
            <a:pPr lvl="2" algn="just">
              <a:buFont typeface="Wingdings 2" pitchFamily="18" charset="2"/>
              <a:buNone/>
            </a:pPr>
            <a:endParaRPr lang="pt-BR" smtClean="0"/>
          </a:p>
          <a:p>
            <a:r>
              <a:rPr lang="pt-BR" sz="2400" smtClean="0"/>
              <a:t>Diagnóstico:</a:t>
            </a:r>
          </a:p>
          <a:p>
            <a:pPr lvl="1"/>
            <a:r>
              <a:rPr lang="pt-BR" smtClean="0"/>
              <a:t>Clínico </a:t>
            </a:r>
            <a:endParaRPr lang="pt-BR" smtClean="0">
              <a:solidFill>
                <a:srgbClr val="E40299"/>
              </a:solidFill>
            </a:endParaRPr>
          </a:p>
          <a:p>
            <a:r>
              <a:rPr lang="pt-BR" sz="2400" smtClean="0">
                <a:solidFill>
                  <a:srgbClr val="E40299"/>
                </a:solidFill>
              </a:rPr>
              <a:t>Critérios Diagnósticos</a:t>
            </a:r>
          </a:p>
          <a:p>
            <a:pPr lvl="1"/>
            <a:r>
              <a:rPr lang="pt-BR" smtClean="0"/>
              <a:t>Febre Persistente &gt; 5 dias </a:t>
            </a:r>
            <a:r>
              <a:rPr lang="pt-BR" smtClean="0">
                <a:solidFill>
                  <a:srgbClr val="67FF3D"/>
                </a:solidFill>
              </a:rPr>
              <a:t>✓</a:t>
            </a:r>
            <a:r>
              <a:rPr lang="pt-BR" smtClean="0"/>
              <a:t> + 4 dos 5:</a:t>
            </a:r>
          </a:p>
          <a:p>
            <a:pPr lvl="2"/>
            <a:r>
              <a:rPr lang="pt-BR" sz="2400" smtClean="0"/>
              <a:t>Hiperemia conjuntival bilateral </a:t>
            </a:r>
          </a:p>
          <a:p>
            <a:pPr lvl="2"/>
            <a:r>
              <a:rPr lang="pt-BR" sz="2400" smtClean="0"/>
              <a:t>Adenomegalia </a:t>
            </a:r>
            <a:r>
              <a:rPr lang="pt-BR" sz="2400" smtClean="0">
                <a:solidFill>
                  <a:srgbClr val="67FF3D"/>
                </a:solidFill>
              </a:rPr>
              <a:t>✓</a:t>
            </a:r>
          </a:p>
          <a:p>
            <a:pPr lvl="2"/>
            <a:r>
              <a:rPr lang="pt-BR" sz="2400" smtClean="0"/>
              <a:t>Exantema Característico </a:t>
            </a:r>
            <a:r>
              <a:rPr lang="pt-BR" sz="2400" smtClean="0">
                <a:solidFill>
                  <a:srgbClr val="67FF3D"/>
                </a:solidFill>
              </a:rPr>
              <a:t>✓</a:t>
            </a:r>
          </a:p>
          <a:p>
            <a:pPr lvl="2"/>
            <a:r>
              <a:rPr lang="pt-BR" sz="2400" smtClean="0"/>
              <a:t>Alterações na mucosa oral / lábios </a:t>
            </a:r>
            <a:r>
              <a:rPr lang="pt-BR" sz="2400" smtClean="0">
                <a:solidFill>
                  <a:srgbClr val="67FF3D"/>
                </a:solidFill>
              </a:rPr>
              <a:t>✓</a:t>
            </a:r>
          </a:p>
          <a:p>
            <a:pPr lvl="2"/>
            <a:r>
              <a:rPr lang="pt-BR" sz="2400" smtClean="0"/>
              <a:t>Alterações de extremidades </a:t>
            </a:r>
            <a:r>
              <a:rPr lang="pt-BR" sz="2400" smtClean="0">
                <a:solidFill>
                  <a:srgbClr val="67FF3D"/>
                </a:solidFill>
              </a:rPr>
              <a:t>✓</a:t>
            </a:r>
          </a:p>
          <a:p>
            <a:pPr lvl="2" algn="just">
              <a:buFont typeface="Wingdings 2" pitchFamily="18" charset="2"/>
              <a:buNone/>
            </a:pPr>
            <a:endParaRPr lang="pt-BR" smtClean="0"/>
          </a:p>
          <a:p>
            <a:endParaRPr lang="pt-BR" smtClean="0"/>
          </a:p>
        </p:txBody>
      </p:sp>
      <p:pic>
        <p:nvPicPr>
          <p:cNvPr id="74756" name="Picture 4" descr="H:\figuras\fe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4048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sp>
        <p:nvSpPr>
          <p:cNvPr id="7577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z="2400" smtClean="0"/>
              <a:t>Sem exames complementares específicos</a:t>
            </a:r>
          </a:p>
          <a:p>
            <a:pPr lvl="1"/>
            <a:r>
              <a:rPr lang="pt-BR" smtClean="0"/>
              <a:t>Ecocardiograma: Risco de aneurismas</a:t>
            </a:r>
          </a:p>
          <a:p>
            <a:pPr lvl="1"/>
            <a:r>
              <a:rPr lang="pt-BR" smtClean="0"/>
              <a:t>Hemograma: Plaquetose</a:t>
            </a:r>
          </a:p>
          <a:p>
            <a:r>
              <a:rPr lang="pt-BR" sz="2400" smtClean="0"/>
              <a:t>Diagnóstico Precoce imprescindível</a:t>
            </a:r>
          </a:p>
          <a:p>
            <a:pPr lvl="1"/>
            <a:r>
              <a:rPr lang="pt-BR" smtClean="0"/>
              <a:t>Complicações Cardiovasculares</a:t>
            </a:r>
          </a:p>
          <a:p>
            <a:r>
              <a:rPr lang="pt-BR" sz="2400" smtClean="0"/>
              <a:t>Diagnóstico Diferencial</a:t>
            </a:r>
          </a:p>
          <a:p>
            <a:pPr lvl="1"/>
            <a:r>
              <a:rPr lang="pt-BR" smtClean="0"/>
              <a:t>Sarampo</a:t>
            </a:r>
          </a:p>
          <a:p>
            <a:pPr lvl="1"/>
            <a:r>
              <a:rPr lang="pt-BR" smtClean="0"/>
              <a:t>Escarlatina</a:t>
            </a:r>
          </a:p>
          <a:p>
            <a:endParaRPr lang="pt-BR" smtClean="0"/>
          </a:p>
        </p:txBody>
      </p:sp>
      <p:pic>
        <p:nvPicPr>
          <p:cNvPr id="75780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  Doença de Kawasaki</a:t>
            </a:r>
          </a:p>
        </p:txBody>
      </p:sp>
      <p:sp>
        <p:nvSpPr>
          <p:cNvPr id="7680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pt-BR" u="sng" smtClean="0"/>
          </a:p>
          <a:p>
            <a:r>
              <a:rPr lang="pt-BR" sz="2400" smtClean="0"/>
              <a:t>Tratamento</a:t>
            </a:r>
          </a:p>
          <a:p>
            <a:pPr lvl="1"/>
            <a:r>
              <a:rPr lang="pt-BR" smtClean="0"/>
              <a:t>AAS</a:t>
            </a:r>
          </a:p>
          <a:p>
            <a:pPr lvl="2"/>
            <a:r>
              <a:rPr lang="pt-BR" sz="2400" smtClean="0"/>
              <a:t>Fase Aguda: 80-100 mg/kg/dia (anti-inflamatória)</a:t>
            </a:r>
          </a:p>
          <a:p>
            <a:pPr lvl="2"/>
            <a:r>
              <a:rPr lang="pt-BR" sz="2400" smtClean="0"/>
              <a:t>Após 3-7 dias afebril: 3-5 mg/kg/dia (anti-plaquetária)</a:t>
            </a:r>
          </a:p>
          <a:p>
            <a:pPr lvl="2"/>
            <a:r>
              <a:rPr lang="pt-BR" sz="2400" smtClean="0"/>
              <a:t>3 a 4 semanas</a:t>
            </a:r>
          </a:p>
          <a:p>
            <a:pPr lvl="2"/>
            <a:endParaRPr lang="pt-BR" sz="2400" smtClean="0"/>
          </a:p>
          <a:p>
            <a:pPr lvl="1"/>
            <a:r>
              <a:rPr lang="pt-BR" smtClean="0"/>
              <a:t>Imunoglobulina EV</a:t>
            </a:r>
          </a:p>
          <a:p>
            <a:pPr lvl="2"/>
            <a:r>
              <a:rPr lang="pt-BR" sz="2400" smtClean="0"/>
              <a:t>2 g/kg dose única</a:t>
            </a:r>
          </a:p>
          <a:p>
            <a:pPr lvl="2"/>
            <a:r>
              <a:rPr lang="pt-BR" sz="2400" smtClean="0"/>
              <a:t>Prevenção de complicações cardiovasculares</a:t>
            </a:r>
          </a:p>
          <a:p>
            <a:endParaRPr lang="pt-BR" smtClean="0"/>
          </a:p>
        </p:txBody>
      </p:sp>
      <p:pic>
        <p:nvPicPr>
          <p:cNvPr id="76804" name="Picture 4" descr="H:\figuras\f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333375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62" name="Group 38"/>
          <p:cNvGraphicFramePr>
            <a:graphicFrameLocks noGrp="1"/>
          </p:cNvGraphicFramePr>
          <p:nvPr/>
        </p:nvGraphicFramePr>
        <p:xfrm>
          <a:off x="611188" y="476250"/>
          <a:ext cx="7993062" cy="5832475"/>
        </p:xfrm>
        <a:graphic>
          <a:graphicData uri="http://schemas.openxmlformats.org/drawingml/2006/table">
            <a:tbl>
              <a:tblPr/>
              <a:tblGrid>
                <a:gridCol w="2663825"/>
                <a:gridCol w="1624012"/>
                <a:gridCol w="3705225"/>
              </a:tblGrid>
              <a:tr h="1073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Manifestações clínicas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Frequência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Características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Febre 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95 – 99 %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Contínua, alta, 5 dias ou mais.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Congestão ocular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88%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Hiperemia bilateral sem exsudato.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Alterações da cavidade oral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90%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Hiperemia e ressecabilidade, com fissuras e descamação.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033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Exantema polimorfo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92%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Inicialmente em tronco. Rash maculopapular, eritema multiforme ou escarlatiforme. Vesículas raras.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33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Alterações nas extremidades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88 – 94%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Eritema palmar e plantar e/ou edema duro que evoluem para descamação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Linfadenopatia cervical aguda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50 – 75%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Adenomegalia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firme, dolorosa, não flutuante.</a:t>
                      </a:r>
                    </a:p>
                  </a:txBody>
                  <a:tcPr marL="91442" marR="91442" marT="45719" marB="4571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				    Bibliografia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400" dirty="0" smtClean="0"/>
          </a:p>
          <a:p>
            <a:pPr marL="457200" indent="-45720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 </a:t>
            </a:r>
            <a:r>
              <a:rPr lang="pt-BR" sz="2400" dirty="0" smtClean="0">
                <a:hlinkClick r:id="rId2"/>
              </a:rPr>
              <a:t>www.paulomargotto.com.br</a:t>
            </a:r>
            <a:r>
              <a:rPr lang="pt-BR" sz="2400" dirty="0" smtClean="0"/>
              <a:t> em Pediatria ESCS.Acesso em 22/03/2015</a:t>
            </a:r>
          </a:p>
          <a:p>
            <a:pPr marL="457200" indent="-45720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Doenças </a:t>
            </a:r>
            <a:r>
              <a:rPr lang="pt-BR" sz="2400" dirty="0" err="1" smtClean="0"/>
              <a:t>exantemáticas</a:t>
            </a:r>
            <a:r>
              <a:rPr lang="pt-BR" sz="2400" dirty="0" smtClean="0"/>
              <a:t>, Marcio </a:t>
            </a:r>
            <a:r>
              <a:rPr lang="pt-BR" sz="2400" dirty="0" err="1" smtClean="0"/>
              <a:t>Nehab</a:t>
            </a:r>
            <a:r>
              <a:rPr lang="pt-BR" sz="2400" dirty="0" smtClean="0"/>
              <a:t> e colaboradores, Fiocruz.</a:t>
            </a:r>
          </a:p>
          <a:p>
            <a:pPr marL="514350" indent="-51435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Pediatria Básica, Eduardo Marcondes, 9edição, 2003</a:t>
            </a:r>
          </a:p>
          <a:p>
            <a:pPr marL="514350" indent="-51435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Diagnóstico </a:t>
            </a:r>
            <a:r>
              <a:rPr lang="pt-BR" sz="2400" dirty="0" err="1" smtClean="0"/>
              <a:t>diferecial</a:t>
            </a:r>
            <a:r>
              <a:rPr lang="pt-BR" sz="2400" dirty="0" smtClean="0"/>
              <a:t> e vigilância das doenças </a:t>
            </a:r>
            <a:r>
              <a:rPr lang="pt-BR" sz="2400" dirty="0" err="1" smtClean="0"/>
              <a:t>exantemáticas</a:t>
            </a:r>
            <a:r>
              <a:rPr lang="pt-BR" sz="2400" dirty="0" smtClean="0"/>
              <a:t>, I </a:t>
            </a:r>
            <a:r>
              <a:rPr lang="pt-BR" sz="2400" dirty="0" err="1" smtClean="0"/>
              <a:t>voneAndreatta</a:t>
            </a:r>
            <a:r>
              <a:rPr lang="pt-BR" sz="2400" dirty="0" smtClean="0"/>
              <a:t> </a:t>
            </a:r>
            <a:r>
              <a:rPr lang="pt-BR" sz="2400" dirty="0" err="1" smtClean="0"/>
              <a:t>Menegolla</a:t>
            </a:r>
            <a:r>
              <a:rPr lang="pt-BR" sz="2400" dirty="0" smtClean="0"/>
              <a:t> </a:t>
            </a:r>
            <a:r>
              <a:rPr lang="pt-BR" sz="2400" dirty="0" err="1" smtClean="0"/>
              <a:t>Consullttorra</a:t>
            </a:r>
            <a:r>
              <a:rPr lang="pt-BR" sz="2400" dirty="0" smtClean="0"/>
              <a:t> </a:t>
            </a:r>
            <a:r>
              <a:rPr lang="pt-BR" sz="2400" dirty="0" err="1" smtClean="0"/>
              <a:t>Esttaduall</a:t>
            </a:r>
            <a:r>
              <a:rPr lang="pt-BR" sz="2400" dirty="0" smtClean="0"/>
              <a:t> MS//SVS.</a:t>
            </a:r>
          </a:p>
          <a:p>
            <a:pPr marL="514350" indent="-51435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Imagens de </a:t>
            </a:r>
            <a:r>
              <a:rPr lang="pt-BR" sz="2400" dirty="0" smtClean="0">
                <a:hlinkClick r:id="rId3"/>
              </a:rPr>
              <a:t>www.mdsaude.com</a:t>
            </a:r>
            <a:endParaRPr lang="pt-BR" sz="2400" dirty="0" smtClean="0"/>
          </a:p>
          <a:p>
            <a:pPr marL="514350" indent="-51435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KLIEGMAN, Robert M. (Coord.). </a:t>
            </a:r>
            <a:r>
              <a:rPr lang="pt-BR" sz="2400" b="1" dirty="0" smtClean="0"/>
              <a:t>Nelson: </a:t>
            </a:r>
            <a:r>
              <a:rPr lang="pt-BR" sz="2400" dirty="0" smtClean="0"/>
              <a:t>tratado de pediatria. 18. ed. Rio de Janeiro, RJ: Guanabara </a:t>
            </a:r>
            <a:r>
              <a:rPr lang="pt-BR" sz="2400" dirty="0" err="1" smtClean="0"/>
              <a:t>Koogan</a:t>
            </a:r>
            <a:r>
              <a:rPr lang="pt-BR" sz="2400" dirty="0" smtClean="0"/>
              <a:t>, c2009.</a:t>
            </a:r>
          </a:p>
          <a:p>
            <a:pPr marL="514350" indent="-514350" fontAlgn="auto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/>
              <a:t>Doenças </a:t>
            </a:r>
            <a:r>
              <a:rPr lang="pt-BR" sz="2400" dirty="0" err="1" smtClean="0"/>
              <a:t>exantemáticas</a:t>
            </a:r>
            <a:r>
              <a:rPr lang="pt-BR" sz="2400" dirty="0" smtClean="0"/>
              <a:t> em pediatria - e outras doenças </a:t>
            </a:r>
            <a:r>
              <a:rPr lang="pt-BR" sz="2400" dirty="0" err="1" smtClean="0"/>
              <a:t>mucocutâneas</a:t>
            </a:r>
            <a:r>
              <a:rPr lang="pt-BR" sz="2400" dirty="0" smtClean="0"/>
              <a:t> , Azevedo, </a:t>
            </a:r>
            <a:r>
              <a:rPr lang="pt-BR" sz="2400" dirty="0" err="1" smtClean="0"/>
              <a:t>carlos</a:t>
            </a:r>
            <a:r>
              <a:rPr lang="pt-BR" sz="2400" dirty="0" smtClean="0"/>
              <a:t> </a:t>
            </a:r>
            <a:r>
              <a:rPr lang="pt-BR" sz="2400" dirty="0" err="1" smtClean="0"/>
              <a:t>eduardo</a:t>
            </a:r>
            <a:r>
              <a:rPr lang="pt-BR" sz="2400" dirty="0" smtClean="0"/>
              <a:t> </a:t>
            </a:r>
            <a:r>
              <a:rPr lang="pt-BR" sz="2400" dirty="0" err="1" smtClean="0"/>
              <a:t>schettino</a:t>
            </a:r>
            <a:r>
              <a:rPr lang="pt-BR" sz="2400" dirty="0" smtClean="0"/>
              <a:t>; 1999.</a:t>
            </a:r>
            <a:r>
              <a:rPr lang="pt-BR" sz="2400" dirty="0" smtClean="0">
                <a:hlinkClick r:id="rId4"/>
              </a:rPr>
              <a:t>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Arial" charset="0"/>
              <a:buNone/>
              <a:defRPr/>
            </a:pPr>
            <a:endParaRPr lang="pt-BR" sz="28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Char char="•"/>
              <a:defRPr/>
            </a:pPr>
            <a:endParaRPr lang="pt-B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  <p:pic>
        <p:nvPicPr>
          <p:cNvPr id="78852" name="Picture 4" descr="H:\figuras\febr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188913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trimônio Líquid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atrimônio Líquid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2486</TotalTime>
  <Words>2916</Words>
  <Application>Microsoft Office PowerPoint</Application>
  <PresentationFormat>Apresentação na tela (4:3)</PresentationFormat>
  <Paragraphs>649</Paragraphs>
  <Slides>72</Slides>
  <Notes>37</Notes>
  <HiddenSlides>0</HiddenSlides>
  <MMClips>0</MMClips>
  <ScaleCrop>false</ScaleCrop>
  <HeadingPairs>
    <vt:vector size="8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72</vt:i4>
      </vt:variant>
    </vt:vector>
  </HeadingPairs>
  <TitlesOfParts>
    <vt:vector size="83" baseType="lpstr">
      <vt:lpstr>Perpetua</vt:lpstr>
      <vt:lpstr>Arial</vt:lpstr>
      <vt:lpstr>Franklin Gothic Book</vt:lpstr>
      <vt:lpstr>Wingdings 2</vt:lpstr>
      <vt:lpstr>Calibri</vt:lpstr>
      <vt:lpstr>Wingdings</vt:lpstr>
      <vt:lpstr>Simplified Arabic</vt:lpstr>
      <vt:lpstr>Verdana</vt:lpstr>
      <vt:lpstr>Symbol</vt:lpstr>
      <vt:lpstr>Patrimônio Líquido</vt:lpstr>
      <vt:lpstr>Image</vt:lpstr>
      <vt:lpstr>Doenças exantemáticas</vt:lpstr>
      <vt:lpstr>Doenças                  Exantemáticas</vt:lpstr>
      <vt:lpstr>       Doenças exantemáticas</vt:lpstr>
      <vt:lpstr>Doenças exantemáticas</vt:lpstr>
      <vt:lpstr>                         Doenças exantemáticas</vt:lpstr>
      <vt:lpstr>       Doenças exantemáticas</vt:lpstr>
      <vt:lpstr>Doenças exantemáticas</vt:lpstr>
      <vt:lpstr>       Sarampo</vt:lpstr>
      <vt:lpstr>          Sarampo</vt:lpstr>
      <vt:lpstr>       Sarampo</vt:lpstr>
      <vt:lpstr>      Sarampo</vt:lpstr>
      <vt:lpstr>       Sarampo</vt:lpstr>
      <vt:lpstr>      Sarampo</vt:lpstr>
      <vt:lpstr>      Sarampo</vt:lpstr>
      <vt:lpstr>      Sarampo</vt:lpstr>
      <vt:lpstr>Doenças exantemáticas</vt:lpstr>
      <vt:lpstr>        Rubéola</vt:lpstr>
      <vt:lpstr>        Rubéola</vt:lpstr>
      <vt:lpstr>        Rubéola</vt:lpstr>
      <vt:lpstr>                         Rubéola</vt:lpstr>
      <vt:lpstr>        Rubéola</vt:lpstr>
      <vt:lpstr>        Rubéola</vt:lpstr>
      <vt:lpstr>        Rubéola</vt:lpstr>
      <vt:lpstr>Doenças exantemáticas</vt:lpstr>
      <vt:lpstr>    Eritema infeccioso</vt:lpstr>
      <vt:lpstr>         Eritema Infeccioso</vt:lpstr>
      <vt:lpstr>          Eritema Infeccioso</vt:lpstr>
      <vt:lpstr>          Eritema Infeccioso</vt:lpstr>
      <vt:lpstr>          Eritema Infeccioso</vt:lpstr>
      <vt:lpstr>Doenças exantemáticas</vt:lpstr>
      <vt:lpstr>      Exantema Súbito</vt:lpstr>
      <vt:lpstr>      Exantema Súbito</vt:lpstr>
      <vt:lpstr>      Exantema Súbito</vt:lpstr>
      <vt:lpstr>                                                                                 Exantema Súbito</vt:lpstr>
      <vt:lpstr>                            Exantema Súbito</vt:lpstr>
      <vt:lpstr>Doenças exantemáticas</vt:lpstr>
      <vt:lpstr>                                    Varicela</vt:lpstr>
      <vt:lpstr>                                                                                                                                Varicela</vt:lpstr>
      <vt:lpstr>                                      Varicela</vt:lpstr>
      <vt:lpstr>                                     Varicela</vt:lpstr>
      <vt:lpstr>         Varicela</vt:lpstr>
      <vt:lpstr>         Varicela</vt:lpstr>
      <vt:lpstr>         Varicela</vt:lpstr>
      <vt:lpstr>         Varicela</vt:lpstr>
      <vt:lpstr>         Varicela</vt:lpstr>
      <vt:lpstr>         Varicela</vt:lpstr>
      <vt:lpstr>         Varicela </vt:lpstr>
      <vt:lpstr>         Varicela</vt:lpstr>
      <vt:lpstr>         Varicela</vt:lpstr>
      <vt:lpstr>         Varicela</vt:lpstr>
      <vt:lpstr>         Varicela</vt:lpstr>
      <vt:lpstr>         Varicela</vt:lpstr>
      <vt:lpstr>         Varicela</vt:lpstr>
      <vt:lpstr>Doenças exantemáticas</vt:lpstr>
      <vt:lpstr>         Escarlatina</vt:lpstr>
      <vt:lpstr>                                        Escarlatina</vt:lpstr>
      <vt:lpstr>       Escarlatina</vt:lpstr>
      <vt:lpstr>                Escarlatina</vt:lpstr>
      <vt:lpstr>         Escarlatina</vt:lpstr>
      <vt:lpstr>                                      Escarlatina</vt:lpstr>
      <vt:lpstr>       Escarlatina</vt:lpstr>
      <vt:lpstr>                                                       Escarlatina</vt:lpstr>
      <vt:lpstr>Doenças exantemáticas</vt:lpstr>
      <vt:lpstr>     Doença de Kawasaki</vt:lpstr>
      <vt:lpstr>     Doença de Kawasaki</vt:lpstr>
      <vt:lpstr>     Doença de Kawasaki</vt:lpstr>
      <vt:lpstr>     Doença de Kawasaki</vt:lpstr>
      <vt:lpstr>     Doença de Kawasaki</vt:lpstr>
      <vt:lpstr>     Doença de Kawasaki</vt:lpstr>
      <vt:lpstr>     Doença de Kawasaki</vt:lpstr>
      <vt:lpstr>Slide 71</vt:lpstr>
      <vt:lpstr>         Bibliografia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Doenças exantemáticas</dc:title>
  <dc:creator>Vera Lucia</dc:creator>
  <cp:lastModifiedBy>Paulo</cp:lastModifiedBy>
  <cp:revision>138</cp:revision>
  <dcterms:created xsi:type="dcterms:W3CDTF">2015-03-21T17:22:42Z</dcterms:created>
  <dcterms:modified xsi:type="dcterms:W3CDTF">2015-04-08T22:01:01Z</dcterms:modified>
</cp:coreProperties>
</file>