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diagrams/layout7.xml" ContentType="application/vnd.openxmlformats-officedocument.drawingml.diagram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notesSlides/notesSlide14.xml" ContentType="application/vnd.openxmlformats-officedocument.presentationml.notesSlide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colors6.xml" ContentType="application/vnd.openxmlformats-officedocument.drawingml.diagramColor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notesSlides/notesSlide13.xml" ContentType="application/vnd.openxmlformats-officedocument.presentationml.notesSlide+xml"/>
  <Override PartName="/ppt/diagrams/data7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notesSlides/notesSlide8.xml" ContentType="application/vnd.openxmlformats-officedocument.presentationml.notesSlide+xml"/>
  <Override PartName="/ppt/diagrams/data5.xml" ContentType="application/vnd.openxmlformats-officedocument.drawingml.diagramData+xml"/>
  <Override PartName="/ppt/notesSlides/notesSlide11.xml" ContentType="application/vnd.openxmlformats-officedocument.presentationml.notesSlide+xml"/>
  <Override PartName="/ppt/diagrams/colors7.xml" ContentType="application/vnd.openxmlformats-officedocument.drawingml.diagramColors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4"/>
  </p:notesMasterIdLst>
  <p:sldIdLst>
    <p:sldId id="256" r:id="rId2"/>
    <p:sldId id="286" r:id="rId3"/>
    <p:sldId id="258" r:id="rId4"/>
    <p:sldId id="259" r:id="rId5"/>
    <p:sldId id="279" r:id="rId6"/>
    <p:sldId id="260" r:id="rId7"/>
    <p:sldId id="261" r:id="rId8"/>
    <p:sldId id="282" r:id="rId9"/>
    <p:sldId id="280" r:id="rId10"/>
    <p:sldId id="265" r:id="rId11"/>
    <p:sldId id="283" r:id="rId12"/>
    <p:sldId id="264" r:id="rId13"/>
    <p:sldId id="266" r:id="rId14"/>
    <p:sldId id="267" r:id="rId15"/>
    <p:sldId id="268" r:id="rId16"/>
    <p:sldId id="269" r:id="rId17"/>
    <p:sldId id="270" r:id="rId18"/>
    <p:sldId id="271" r:id="rId19"/>
    <p:sldId id="273" r:id="rId20"/>
    <p:sldId id="284" r:id="rId21"/>
    <p:sldId id="285" r:id="rId22"/>
    <p:sldId id="278" r:id="rId23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80107" autoAdjust="0"/>
  </p:normalViewPr>
  <p:slideViewPr>
    <p:cSldViewPr>
      <p:cViewPr varScale="1">
        <p:scale>
          <a:sx n="68" d="100"/>
          <a:sy n="68" d="100"/>
        </p:scale>
        <p:origin x="-1728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76E15A7-4587-4BE1-B4D6-ACA439796F16}" type="doc">
      <dgm:prSet loTypeId="urn:microsoft.com/office/officeart/2005/8/layout/matrix1" loCatId="matrix" qsTypeId="urn:microsoft.com/office/officeart/2005/8/quickstyle/3d3" qsCatId="3D" csTypeId="urn:microsoft.com/office/officeart/2005/8/colors/colorful1#1" csCatId="colorful" phldr="1"/>
      <dgm:spPr/>
      <dgm:t>
        <a:bodyPr/>
        <a:lstStyle/>
        <a:p>
          <a:endParaRPr lang="pt-BR"/>
        </a:p>
      </dgm:t>
    </dgm:pt>
    <dgm:pt modelId="{A8D27B77-47A5-40B3-A627-F1241AE46C2C}">
      <dgm:prSet/>
      <dgm:spPr>
        <a:solidFill>
          <a:srgbClr val="00B0F0"/>
        </a:solidFill>
      </dgm:spPr>
      <dgm:t>
        <a:bodyPr/>
        <a:lstStyle/>
        <a:p>
          <a:pPr algn="just" rtl="0"/>
          <a:r>
            <a:rPr lang="pt-BR" dirty="0" smtClean="0"/>
            <a:t>Sintomas similares aos da Influenza A: febre, tosse, dor de garganta, mal-estar e cefaleia. Manifestações gastrointestinais são comuns: vômitos ou diarreia.</a:t>
          </a:r>
          <a:endParaRPr lang="pt-BR" dirty="0"/>
        </a:p>
      </dgm:t>
    </dgm:pt>
    <dgm:pt modelId="{6FF4AC9C-BEBF-4916-AEAA-9B2F8AA57723}" type="parTrans" cxnId="{73CFE896-46DC-4750-ABA2-220703130A71}">
      <dgm:prSet/>
      <dgm:spPr/>
      <dgm:t>
        <a:bodyPr/>
        <a:lstStyle/>
        <a:p>
          <a:endParaRPr lang="pt-BR"/>
        </a:p>
      </dgm:t>
    </dgm:pt>
    <dgm:pt modelId="{AE111D3C-D68A-42FF-A1D5-344D856F6B24}" type="sibTrans" cxnId="{73CFE896-46DC-4750-ABA2-220703130A71}">
      <dgm:prSet/>
      <dgm:spPr/>
      <dgm:t>
        <a:bodyPr/>
        <a:lstStyle/>
        <a:p>
          <a:endParaRPr lang="pt-BR"/>
        </a:p>
      </dgm:t>
    </dgm:pt>
    <dgm:pt modelId="{D6598FDF-C384-4C9D-9CAD-6800628307DC}">
      <dgm:prSet/>
      <dgm:spPr/>
      <dgm:t>
        <a:bodyPr/>
        <a:lstStyle/>
        <a:p>
          <a:pPr algn="just" rtl="0"/>
          <a:r>
            <a:rPr lang="pt-BR" dirty="0" smtClean="0"/>
            <a:t>Duração média dos sintomas até o aparecimento de manifestações graves que indicam a internação é de 5 a 7 dias. </a:t>
          </a:r>
          <a:endParaRPr lang="pt-BR" dirty="0"/>
        </a:p>
      </dgm:t>
    </dgm:pt>
    <dgm:pt modelId="{8A83B294-6623-414D-AE08-D31E991CE6B7}" type="parTrans" cxnId="{08783C0F-135D-49E4-BF17-43F054414261}">
      <dgm:prSet/>
      <dgm:spPr/>
      <dgm:t>
        <a:bodyPr/>
        <a:lstStyle/>
        <a:p>
          <a:endParaRPr lang="pt-BR"/>
        </a:p>
      </dgm:t>
    </dgm:pt>
    <dgm:pt modelId="{FFF047EA-F624-4C5D-A2ED-76F4B437872B}" type="sibTrans" cxnId="{08783C0F-135D-49E4-BF17-43F054414261}">
      <dgm:prSet/>
      <dgm:spPr/>
      <dgm:t>
        <a:bodyPr/>
        <a:lstStyle/>
        <a:p>
          <a:endParaRPr lang="pt-BR"/>
        </a:p>
      </dgm:t>
    </dgm:pt>
    <dgm:pt modelId="{52EA0E8D-4224-4742-983E-06CC6034FF05}">
      <dgm:prSet/>
      <dgm:spPr>
        <a:solidFill>
          <a:srgbClr val="7030A0"/>
        </a:solidFill>
      </dgm:spPr>
      <dgm:t>
        <a:bodyPr/>
        <a:lstStyle/>
        <a:p>
          <a:pPr algn="just" rtl="0"/>
          <a:r>
            <a:rPr lang="pt-BR" dirty="0" smtClean="0"/>
            <a:t>As radiografias realizadas no início do quadro são muitas vezes normais, e alguns dias depois o infiltrado passa a ser evidente nos exames de imagem.</a:t>
          </a:r>
          <a:endParaRPr lang="pt-BR" dirty="0"/>
        </a:p>
      </dgm:t>
    </dgm:pt>
    <dgm:pt modelId="{252603AD-7F8F-4211-BF0A-F1056FA52B4B}" type="parTrans" cxnId="{6F373674-A4A3-4064-9CFF-66740E6820D9}">
      <dgm:prSet/>
      <dgm:spPr/>
      <dgm:t>
        <a:bodyPr/>
        <a:lstStyle/>
        <a:p>
          <a:endParaRPr lang="pt-BR"/>
        </a:p>
      </dgm:t>
    </dgm:pt>
    <dgm:pt modelId="{96131455-458D-4F4E-815C-2C433A9700EA}" type="sibTrans" cxnId="{6F373674-A4A3-4064-9CFF-66740E6820D9}">
      <dgm:prSet/>
      <dgm:spPr/>
      <dgm:t>
        <a:bodyPr/>
        <a:lstStyle/>
        <a:p>
          <a:endParaRPr lang="pt-BR"/>
        </a:p>
      </dgm:t>
    </dgm:pt>
    <dgm:pt modelId="{7BB16016-5E25-499F-B33B-85DA8F711D8C}">
      <dgm:prSet/>
      <dgm:spPr/>
      <dgm:t>
        <a:bodyPr/>
        <a:lstStyle/>
        <a:p>
          <a:pPr rtl="0"/>
          <a:r>
            <a:rPr lang="pt-BR" dirty="0" smtClean="0">
              <a:solidFill>
                <a:srgbClr val="FF0000"/>
              </a:solidFill>
            </a:rPr>
            <a:t>Período de Incubação: 1 a 7 dias (Média: 1 a 4 dias)</a:t>
          </a:r>
          <a:endParaRPr lang="pt-BR" dirty="0">
            <a:solidFill>
              <a:srgbClr val="FF0000"/>
            </a:solidFill>
          </a:endParaRPr>
        </a:p>
      </dgm:t>
    </dgm:pt>
    <dgm:pt modelId="{47CE2BBF-DCA5-470E-A241-B6CD1E3CCC07}" type="sibTrans" cxnId="{A4995C5F-CF46-4A44-B317-E1083ECF36C2}">
      <dgm:prSet/>
      <dgm:spPr/>
      <dgm:t>
        <a:bodyPr/>
        <a:lstStyle/>
        <a:p>
          <a:endParaRPr lang="pt-BR"/>
        </a:p>
      </dgm:t>
    </dgm:pt>
    <dgm:pt modelId="{64F021A9-15DA-4FB2-AAF6-37808DB50EB7}" type="parTrans" cxnId="{A4995C5F-CF46-4A44-B317-E1083ECF36C2}">
      <dgm:prSet/>
      <dgm:spPr/>
      <dgm:t>
        <a:bodyPr/>
        <a:lstStyle/>
        <a:p>
          <a:endParaRPr lang="pt-BR"/>
        </a:p>
      </dgm:t>
    </dgm:pt>
    <dgm:pt modelId="{3DEA5F6F-23F5-41F2-963F-0A24CD33D1AD}">
      <dgm:prSet/>
      <dgm:spPr>
        <a:solidFill>
          <a:schemeClr val="accent3">
            <a:lumMod val="75000"/>
          </a:schemeClr>
        </a:solidFill>
      </dgm:spPr>
      <dgm:t>
        <a:bodyPr/>
        <a:lstStyle/>
        <a:p>
          <a:pPr algn="just" rtl="0"/>
          <a:r>
            <a:rPr lang="pt-BR" dirty="0" smtClean="0"/>
            <a:t>Período de transmissão: 24 horas antes do início dos sintomas e estende-se por 7 dias. Em crianças pode durar até 14 dias!</a:t>
          </a:r>
          <a:endParaRPr lang="pt-BR" dirty="0"/>
        </a:p>
      </dgm:t>
    </dgm:pt>
    <dgm:pt modelId="{FFA763B8-9F85-4200-AB40-FFB0DDF72A2B}" type="sibTrans" cxnId="{0612FC1D-A59B-4AE2-AFA2-AB4CB15468D6}">
      <dgm:prSet/>
      <dgm:spPr/>
      <dgm:t>
        <a:bodyPr/>
        <a:lstStyle/>
        <a:p>
          <a:endParaRPr lang="pt-BR"/>
        </a:p>
      </dgm:t>
    </dgm:pt>
    <dgm:pt modelId="{0B60E19F-01C0-406C-B8A2-AF8ED060340D}" type="parTrans" cxnId="{0612FC1D-A59B-4AE2-AFA2-AB4CB15468D6}">
      <dgm:prSet/>
      <dgm:spPr/>
      <dgm:t>
        <a:bodyPr/>
        <a:lstStyle/>
        <a:p>
          <a:endParaRPr lang="pt-BR"/>
        </a:p>
      </dgm:t>
    </dgm:pt>
    <dgm:pt modelId="{BE60354C-F314-46B8-A402-46D8107AB750}" type="pres">
      <dgm:prSet presAssocID="{076E15A7-4587-4BE1-B4D6-ACA439796F16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39C1EC0A-9379-4AC5-92AF-67385173C2AE}" type="pres">
      <dgm:prSet presAssocID="{076E15A7-4587-4BE1-B4D6-ACA439796F16}" presName="matrix" presStyleCnt="0"/>
      <dgm:spPr/>
      <dgm:t>
        <a:bodyPr/>
        <a:lstStyle/>
        <a:p>
          <a:endParaRPr lang="pt-BR"/>
        </a:p>
      </dgm:t>
    </dgm:pt>
    <dgm:pt modelId="{8C48CBBD-4116-4A5C-B783-7A88EA4C4D37}" type="pres">
      <dgm:prSet presAssocID="{076E15A7-4587-4BE1-B4D6-ACA439796F16}" presName="tile1" presStyleLbl="node1" presStyleIdx="0" presStyleCnt="4"/>
      <dgm:spPr/>
      <dgm:t>
        <a:bodyPr/>
        <a:lstStyle/>
        <a:p>
          <a:endParaRPr lang="pt-BR"/>
        </a:p>
      </dgm:t>
    </dgm:pt>
    <dgm:pt modelId="{00386B55-45C3-4270-B638-425B7DD49970}" type="pres">
      <dgm:prSet presAssocID="{076E15A7-4587-4BE1-B4D6-ACA439796F16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60E7B27-840D-4729-8B00-4DAF709FBD90}" type="pres">
      <dgm:prSet presAssocID="{076E15A7-4587-4BE1-B4D6-ACA439796F16}" presName="tile2" presStyleLbl="node1" presStyleIdx="1" presStyleCnt="4"/>
      <dgm:spPr/>
      <dgm:t>
        <a:bodyPr/>
        <a:lstStyle/>
        <a:p>
          <a:endParaRPr lang="pt-BR"/>
        </a:p>
      </dgm:t>
    </dgm:pt>
    <dgm:pt modelId="{93CC37AC-0320-411C-9A85-D8B2E5ABDFFB}" type="pres">
      <dgm:prSet presAssocID="{076E15A7-4587-4BE1-B4D6-ACA439796F16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C009EFE-EC29-4B87-A446-EAFE884F250D}" type="pres">
      <dgm:prSet presAssocID="{076E15A7-4587-4BE1-B4D6-ACA439796F16}" presName="tile3" presStyleLbl="node1" presStyleIdx="2" presStyleCnt="4"/>
      <dgm:spPr/>
      <dgm:t>
        <a:bodyPr/>
        <a:lstStyle/>
        <a:p>
          <a:endParaRPr lang="pt-BR"/>
        </a:p>
      </dgm:t>
    </dgm:pt>
    <dgm:pt modelId="{FB236DB4-A5D9-4CD4-89AC-D04FDC0F1F28}" type="pres">
      <dgm:prSet presAssocID="{076E15A7-4587-4BE1-B4D6-ACA439796F16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C4F28BA7-8D4F-40A9-A8EB-11555984CF13}" type="pres">
      <dgm:prSet presAssocID="{076E15A7-4587-4BE1-B4D6-ACA439796F16}" presName="tile4" presStyleLbl="node1" presStyleIdx="3" presStyleCnt="4"/>
      <dgm:spPr/>
      <dgm:t>
        <a:bodyPr/>
        <a:lstStyle/>
        <a:p>
          <a:endParaRPr lang="pt-BR"/>
        </a:p>
      </dgm:t>
    </dgm:pt>
    <dgm:pt modelId="{048E0ACF-2DD8-4FD5-A718-4F6036A413AF}" type="pres">
      <dgm:prSet presAssocID="{076E15A7-4587-4BE1-B4D6-ACA439796F16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D525D0F1-E164-4F4F-ADB4-0A0D85364851}" type="pres">
      <dgm:prSet presAssocID="{076E15A7-4587-4BE1-B4D6-ACA439796F16}" presName="centerTile" presStyleLbl="fgShp" presStyleIdx="0" presStyleCnt="1" custScaleX="165336">
        <dgm:presLayoutVars>
          <dgm:chMax val="0"/>
          <dgm:chPref val="0"/>
        </dgm:presLayoutVars>
      </dgm:prSet>
      <dgm:spPr/>
      <dgm:t>
        <a:bodyPr/>
        <a:lstStyle/>
        <a:p>
          <a:endParaRPr lang="pt-BR"/>
        </a:p>
      </dgm:t>
    </dgm:pt>
  </dgm:ptLst>
  <dgm:cxnLst>
    <dgm:cxn modelId="{6B561561-DAE0-4A08-B4B9-2FA1E51A3840}" type="presOf" srcId="{A8D27B77-47A5-40B3-A627-F1241AE46C2C}" destId="{93CC37AC-0320-411C-9A85-D8B2E5ABDFFB}" srcOrd="1" destOrd="0" presId="urn:microsoft.com/office/officeart/2005/8/layout/matrix1"/>
    <dgm:cxn modelId="{CAA47380-500D-48B9-AA84-D6C33DE518C0}" type="presOf" srcId="{52EA0E8D-4224-4742-983E-06CC6034FF05}" destId="{C4F28BA7-8D4F-40A9-A8EB-11555984CF13}" srcOrd="0" destOrd="0" presId="urn:microsoft.com/office/officeart/2005/8/layout/matrix1"/>
    <dgm:cxn modelId="{73CFE896-46DC-4750-ABA2-220703130A71}" srcId="{7BB16016-5E25-499F-B33B-85DA8F711D8C}" destId="{A8D27B77-47A5-40B3-A627-F1241AE46C2C}" srcOrd="1" destOrd="0" parTransId="{6FF4AC9C-BEBF-4916-AEAA-9B2F8AA57723}" sibTransId="{AE111D3C-D68A-42FF-A1D5-344D856F6B24}"/>
    <dgm:cxn modelId="{262C3556-C230-4F26-95C4-35296E0FAC46}" type="presOf" srcId="{D6598FDF-C384-4C9D-9CAD-6800628307DC}" destId="{FC009EFE-EC29-4B87-A446-EAFE884F250D}" srcOrd="0" destOrd="0" presId="urn:microsoft.com/office/officeart/2005/8/layout/matrix1"/>
    <dgm:cxn modelId="{C11B98A8-F00C-4823-96D6-552793779AEB}" type="presOf" srcId="{52EA0E8D-4224-4742-983E-06CC6034FF05}" destId="{048E0ACF-2DD8-4FD5-A718-4F6036A413AF}" srcOrd="1" destOrd="0" presId="urn:microsoft.com/office/officeart/2005/8/layout/matrix1"/>
    <dgm:cxn modelId="{0612FC1D-A59B-4AE2-AFA2-AB4CB15468D6}" srcId="{7BB16016-5E25-499F-B33B-85DA8F711D8C}" destId="{3DEA5F6F-23F5-41F2-963F-0A24CD33D1AD}" srcOrd="0" destOrd="0" parTransId="{0B60E19F-01C0-406C-B8A2-AF8ED060340D}" sibTransId="{FFA763B8-9F85-4200-AB40-FFB0DDF72A2B}"/>
    <dgm:cxn modelId="{6F373674-A4A3-4064-9CFF-66740E6820D9}" srcId="{7BB16016-5E25-499F-B33B-85DA8F711D8C}" destId="{52EA0E8D-4224-4742-983E-06CC6034FF05}" srcOrd="3" destOrd="0" parTransId="{252603AD-7F8F-4211-BF0A-F1056FA52B4B}" sibTransId="{96131455-458D-4F4E-815C-2C433A9700EA}"/>
    <dgm:cxn modelId="{0174F633-4F48-4E3B-B470-935C4FB859AB}" type="presOf" srcId="{3DEA5F6F-23F5-41F2-963F-0A24CD33D1AD}" destId="{00386B55-45C3-4270-B638-425B7DD49970}" srcOrd="1" destOrd="0" presId="urn:microsoft.com/office/officeart/2005/8/layout/matrix1"/>
    <dgm:cxn modelId="{CAC56142-E208-4F1E-87AE-7C5FC654D929}" type="presOf" srcId="{7BB16016-5E25-499F-B33B-85DA8F711D8C}" destId="{D525D0F1-E164-4F4F-ADB4-0A0D85364851}" srcOrd="0" destOrd="0" presId="urn:microsoft.com/office/officeart/2005/8/layout/matrix1"/>
    <dgm:cxn modelId="{EEE3BAC0-B908-4680-A38B-3A0C2E716961}" type="presOf" srcId="{A8D27B77-47A5-40B3-A627-F1241AE46C2C}" destId="{F60E7B27-840D-4729-8B00-4DAF709FBD90}" srcOrd="0" destOrd="0" presId="urn:microsoft.com/office/officeart/2005/8/layout/matrix1"/>
    <dgm:cxn modelId="{FFCA7AF0-4BE4-4C2E-B8E9-873DDF694459}" type="presOf" srcId="{076E15A7-4587-4BE1-B4D6-ACA439796F16}" destId="{BE60354C-F314-46B8-A402-46D8107AB750}" srcOrd="0" destOrd="0" presId="urn:microsoft.com/office/officeart/2005/8/layout/matrix1"/>
    <dgm:cxn modelId="{08783C0F-135D-49E4-BF17-43F054414261}" srcId="{7BB16016-5E25-499F-B33B-85DA8F711D8C}" destId="{D6598FDF-C384-4C9D-9CAD-6800628307DC}" srcOrd="2" destOrd="0" parTransId="{8A83B294-6623-414D-AE08-D31E991CE6B7}" sibTransId="{FFF047EA-F624-4C5D-A2ED-76F4B437872B}"/>
    <dgm:cxn modelId="{A957EA42-210A-45F6-9591-157464F91CDC}" type="presOf" srcId="{3DEA5F6F-23F5-41F2-963F-0A24CD33D1AD}" destId="{8C48CBBD-4116-4A5C-B783-7A88EA4C4D37}" srcOrd="0" destOrd="0" presId="urn:microsoft.com/office/officeart/2005/8/layout/matrix1"/>
    <dgm:cxn modelId="{A4995C5F-CF46-4A44-B317-E1083ECF36C2}" srcId="{076E15A7-4587-4BE1-B4D6-ACA439796F16}" destId="{7BB16016-5E25-499F-B33B-85DA8F711D8C}" srcOrd="0" destOrd="0" parTransId="{64F021A9-15DA-4FB2-AAF6-37808DB50EB7}" sibTransId="{47CE2BBF-DCA5-470E-A241-B6CD1E3CCC07}"/>
    <dgm:cxn modelId="{9BDA2145-DA21-4172-AEFE-4993C2FDC74B}" type="presOf" srcId="{D6598FDF-C384-4C9D-9CAD-6800628307DC}" destId="{FB236DB4-A5D9-4CD4-89AC-D04FDC0F1F28}" srcOrd="1" destOrd="0" presId="urn:microsoft.com/office/officeart/2005/8/layout/matrix1"/>
    <dgm:cxn modelId="{F311F019-5C3C-4EF4-BAFB-8A9205095CC2}" type="presParOf" srcId="{BE60354C-F314-46B8-A402-46D8107AB750}" destId="{39C1EC0A-9379-4AC5-92AF-67385173C2AE}" srcOrd="0" destOrd="0" presId="urn:microsoft.com/office/officeart/2005/8/layout/matrix1"/>
    <dgm:cxn modelId="{4F7D35F0-9140-4CE4-B6A5-1343E90A651F}" type="presParOf" srcId="{39C1EC0A-9379-4AC5-92AF-67385173C2AE}" destId="{8C48CBBD-4116-4A5C-B783-7A88EA4C4D37}" srcOrd="0" destOrd="0" presId="urn:microsoft.com/office/officeart/2005/8/layout/matrix1"/>
    <dgm:cxn modelId="{CC1FB994-39AE-4B8F-A9CC-60223D70B053}" type="presParOf" srcId="{39C1EC0A-9379-4AC5-92AF-67385173C2AE}" destId="{00386B55-45C3-4270-B638-425B7DD49970}" srcOrd="1" destOrd="0" presId="urn:microsoft.com/office/officeart/2005/8/layout/matrix1"/>
    <dgm:cxn modelId="{AD176BC0-BD9A-4BB3-AF4F-4F8F442202C2}" type="presParOf" srcId="{39C1EC0A-9379-4AC5-92AF-67385173C2AE}" destId="{F60E7B27-840D-4729-8B00-4DAF709FBD90}" srcOrd="2" destOrd="0" presId="urn:microsoft.com/office/officeart/2005/8/layout/matrix1"/>
    <dgm:cxn modelId="{E2CF21F5-08A5-421B-A1E3-114D36B0E947}" type="presParOf" srcId="{39C1EC0A-9379-4AC5-92AF-67385173C2AE}" destId="{93CC37AC-0320-411C-9A85-D8B2E5ABDFFB}" srcOrd="3" destOrd="0" presId="urn:microsoft.com/office/officeart/2005/8/layout/matrix1"/>
    <dgm:cxn modelId="{4D4B7EAF-2E46-413F-9B7F-76694FAA26DD}" type="presParOf" srcId="{39C1EC0A-9379-4AC5-92AF-67385173C2AE}" destId="{FC009EFE-EC29-4B87-A446-EAFE884F250D}" srcOrd="4" destOrd="0" presId="urn:microsoft.com/office/officeart/2005/8/layout/matrix1"/>
    <dgm:cxn modelId="{EAEAF0EE-4AE1-41BF-8DB5-529546DA159D}" type="presParOf" srcId="{39C1EC0A-9379-4AC5-92AF-67385173C2AE}" destId="{FB236DB4-A5D9-4CD4-89AC-D04FDC0F1F28}" srcOrd="5" destOrd="0" presId="urn:microsoft.com/office/officeart/2005/8/layout/matrix1"/>
    <dgm:cxn modelId="{0ABFC06B-E856-44D6-AD15-F9BCF15CBA19}" type="presParOf" srcId="{39C1EC0A-9379-4AC5-92AF-67385173C2AE}" destId="{C4F28BA7-8D4F-40A9-A8EB-11555984CF13}" srcOrd="6" destOrd="0" presId="urn:microsoft.com/office/officeart/2005/8/layout/matrix1"/>
    <dgm:cxn modelId="{2BB1BB62-8791-45F0-A9DF-2DC35F4B7E13}" type="presParOf" srcId="{39C1EC0A-9379-4AC5-92AF-67385173C2AE}" destId="{048E0ACF-2DD8-4FD5-A718-4F6036A413AF}" srcOrd="7" destOrd="0" presId="urn:microsoft.com/office/officeart/2005/8/layout/matrix1"/>
    <dgm:cxn modelId="{27465392-CD89-4771-AE3C-CC048DAE2778}" type="presParOf" srcId="{BE60354C-F314-46B8-A402-46D8107AB750}" destId="{D525D0F1-E164-4F4F-ADB4-0A0D85364851}" srcOrd="1" destOrd="0" presId="urn:microsoft.com/office/officeart/2005/8/layout/matrix1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17C71D4-A3EC-4DB8-B5B0-2E8E4F9C2A8E}" type="doc">
      <dgm:prSet loTypeId="urn:microsoft.com/office/officeart/2008/layout/VerticalCurv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8298C722-CC2B-41B0-B48C-511DABE3F10F}">
      <dgm:prSet phldrT="[Texto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t-BR" dirty="0" smtClean="0"/>
            <a:t>&lt; 5 anos</a:t>
          </a:r>
          <a:endParaRPr lang="pt-BR" dirty="0"/>
        </a:p>
      </dgm:t>
    </dgm:pt>
    <dgm:pt modelId="{1230E30F-C9EC-4F4B-8DA6-648E1DAF06EC}" type="parTrans" cxnId="{F0321D09-2AF2-4073-BEA2-1F4BB0E055DA}">
      <dgm:prSet/>
      <dgm:spPr/>
      <dgm:t>
        <a:bodyPr/>
        <a:lstStyle/>
        <a:p>
          <a:endParaRPr lang="pt-BR"/>
        </a:p>
      </dgm:t>
    </dgm:pt>
    <dgm:pt modelId="{A07ADA2C-2644-467C-9520-0D7638487D9A}" type="sibTrans" cxnId="{F0321D09-2AF2-4073-BEA2-1F4BB0E055DA}">
      <dgm:prSet/>
      <dgm:spPr/>
      <dgm:t>
        <a:bodyPr/>
        <a:lstStyle/>
        <a:p>
          <a:endParaRPr lang="pt-BR"/>
        </a:p>
      </dgm:t>
    </dgm:pt>
    <dgm:pt modelId="{0947BCC4-A149-413E-8C49-B86C6607096D}">
      <dgm:prSet phldrT="[Texto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t-BR" dirty="0" smtClean="0"/>
            <a:t>≥ 65 anos</a:t>
          </a:r>
          <a:endParaRPr lang="pt-BR" dirty="0"/>
        </a:p>
      </dgm:t>
    </dgm:pt>
    <dgm:pt modelId="{73501400-E0EC-4EAC-9055-54C3C35E4BC6}" type="parTrans" cxnId="{FFD3E40F-76FB-42FD-9AE1-B46DAE4B4C94}">
      <dgm:prSet/>
      <dgm:spPr/>
      <dgm:t>
        <a:bodyPr/>
        <a:lstStyle/>
        <a:p>
          <a:endParaRPr lang="pt-BR"/>
        </a:p>
      </dgm:t>
    </dgm:pt>
    <dgm:pt modelId="{388EB934-C4AF-4179-8058-C0E9021294D6}" type="sibTrans" cxnId="{FFD3E40F-76FB-42FD-9AE1-B46DAE4B4C94}">
      <dgm:prSet/>
      <dgm:spPr/>
      <dgm:t>
        <a:bodyPr/>
        <a:lstStyle/>
        <a:p>
          <a:endParaRPr lang="pt-BR"/>
        </a:p>
      </dgm:t>
    </dgm:pt>
    <dgm:pt modelId="{598AE0FA-F4BB-4F91-9633-A099DA9F2CB8}">
      <dgm:prSet phldrT="[Texto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t-BR" dirty="0" smtClean="0"/>
            <a:t>Gestantes</a:t>
          </a:r>
          <a:endParaRPr lang="pt-BR" dirty="0"/>
        </a:p>
      </dgm:t>
    </dgm:pt>
    <dgm:pt modelId="{D45F4367-6E1C-48ED-A63A-782CAFFFA84F}" type="parTrans" cxnId="{E8C4E40F-29FB-411C-BC78-6B0E2097DD02}">
      <dgm:prSet/>
      <dgm:spPr/>
      <dgm:t>
        <a:bodyPr/>
        <a:lstStyle/>
        <a:p>
          <a:endParaRPr lang="pt-BR"/>
        </a:p>
      </dgm:t>
    </dgm:pt>
    <dgm:pt modelId="{6561B0FD-816E-4376-AB24-04906F5EDFB6}" type="sibTrans" cxnId="{E8C4E40F-29FB-411C-BC78-6B0E2097DD02}">
      <dgm:prSet/>
      <dgm:spPr/>
      <dgm:t>
        <a:bodyPr/>
        <a:lstStyle/>
        <a:p>
          <a:endParaRPr lang="pt-BR"/>
        </a:p>
      </dgm:t>
    </dgm:pt>
    <dgm:pt modelId="{BE8FCDBA-46CB-4CED-AD19-055238FFED6E}">
      <dgm:prSet phldrT="[Texto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t-BR" dirty="0" smtClean="0"/>
            <a:t>Obesos</a:t>
          </a:r>
          <a:endParaRPr lang="pt-BR" dirty="0"/>
        </a:p>
      </dgm:t>
    </dgm:pt>
    <dgm:pt modelId="{58F2CABE-1C89-4715-BDF7-4CC6D5A5969E}" type="parTrans" cxnId="{3A14D373-0F9E-4229-95C0-8453216CF30A}">
      <dgm:prSet/>
      <dgm:spPr/>
      <dgm:t>
        <a:bodyPr/>
        <a:lstStyle/>
        <a:p>
          <a:endParaRPr lang="pt-BR"/>
        </a:p>
      </dgm:t>
    </dgm:pt>
    <dgm:pt modelId="{78A9BCDB-EEAA-40C8-8019-197BC1C4E9EF}" type="sibTrans" cxnId="{3A14D373-0F9E-4229-95C0-8453216CF30A}">
      <dgm:prSet/>
      <dgm:spPr/>
      <dgm:t>
        <a:bodyPr/>
        <a:lstStyle/>
        <a:p>
          <a:endParaRPr lang="pt-BR"/>
        </a:p>
      </dgm:t>
    </dgm:pt>
    <dgm:pt modelId="{CEC4661D-BAA1-4AA4-90BF-77F754B9D4DD}">
      <dgm:prSet phldrT="[Texto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t-BR" dirty="0" err="1" smtClean="0"/>
            <a:t>Imunossuprimidos</a:t>
          </a:r>
          <a:r>
            <a:rPr lang="pt-BR" dirty="0" smtClean="0"/>
            <a:t> (infecção pelo HIV, transplantes, medicamentos imunossupressores)</a:t>
          </a:r>
          <a:endParaRPr lang="pt-BR" dirty="0"/>
        </a:p>
      </dgm:t>
    </dgm:pt>
    <dgm:pt modelId="{CAE25A78-E413-45F1-812A-4381D45302C9}" type="parTrans" cxnId="{D2A64B95-71AF-4D9B-8760-5AC8A2A67E19}">
      <dgm:prSet/>
      <dgm:spPr/>
      <dgm:t>
        <a:bodyPr/>
        <a:lstStyle/>
        <a:p>
          <a:endParaRPr lang="pt-BR"/>
        </a:p>
      </dgm:t>
    </dgm:pt>
    <dgm:pt modelId="{5997395B-0A54-4620-813D-F28EBDF8B3BA}" type="sibTrans" cxnId="{D2A64B95-71AF-4D9B-8760-5AC8A2A67E19}">
      <dgm:prSet/>
      <dgm:spPr/>
      <dgm:t>
        <a:bodyPr/>
        <a:lstStyle/>
        <a:p>
          <a:endParaRPr lang="pt-BR"/>
        </a:p>
      </dgm:t>
    </dgm:pt>
    <dgm:pt modelId="{576CEB33-108E-41B3-92D0-A8A2C281F3CB}">
      <dgm:prSet phldrT="[Texto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t-BR" dirty="0" smtClean="0"/>
            <a:t>Adultos e crianças portadores de doenças crônicas como diabetes, cardiopatias, </a:t>
          </a:r>
          <a:r>
            <a:rPr lang="pt-BR" dirty="0" err="1" smtClean="0"/>
            <a:t>pneumopatias</a:t>
          </a:r>
          <a:r>
            <a:rPr lang="pt-BR" dirty="0" smtClean="0"/>
            <a:t>, hepatopatias, doenças neuromusculares, hematológicas e metabólicas</a:t>
          </a:r>
          <a:endParaRPr lang="pt-BR" dirty="0"/>
        </a:p>
      </dgm:t>
    </dgm:pt>
    <dgm:pt modelId="{1565CCE3-AD79-4F10-B6D5-064E98454D91}" type="parTrans" cxnId="{E65D2A6F-1A4E-42B0-A946-D2094938BF6F}">
      <dgm:prSet/>
      <dgm:spPr/>
      <dgm:t>
        <a:bodyPr/>
        <a:lstStyle/>
        <a:p>
          <a:endParaRPr lang="pt-BR"/>
        </a:p>
      </dgm:t>
    </dgm:pt>
    <dgm:pt modelId="{22D126E1-A50C-457B-A763-FA437C700060}" type="sibTrans" cxnId="{E65D2A6F-1A4E-42B0-A946-D2094938BF6F}">
      <dgm:prSet/>
      <dgm:spPr/>
      <dgm:t>
        <a:bodyPr/>
        <a:lstStyle/>
        <a:p>
          <a:endParaRPr lang="pt-BR"/>
        </a:p>
      </dgm:t>
    </dgm:pt>
    <dgm:pt modelId="{E68F6A39-6713-49B7-AD43-81957E8FC360}">
      <dgm:prSet phldrT="[Texto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t-BR" dirty="0" smtClean="0"/>
            <a:t>Profissionais da saúde e cuidadores de instituições de cuidados aos pacientes crônicos</a:t>
          </a:r>
          <a:endParaRPr lang="pt-BR" dirty="0"/>
        </a:p>
      </dgm:t>
    </dgm:pt>
    <dgm:pt modelId="{5350434B-6F79-4B85-86B7-0AB112496360}" type="parTrans" cxnId="{86D85C93-68A6-4B77-B9A5-95C615FB7406}">
      <dgm:prSet/>
      <dgm:spPr/>
      <dgm:t>
        <a:bodyPr/>
        <a:lstStyle/>
        <a:p>
          <a:endParaRPr lang="pt-BR"/>
        </a:p>
      </dgm:t>
    </dgm:pt>
    <dgm:pt modelId="{0069D700-2A4D-4C5B-AD62-BFCAE7569EB6}" type="sibTrans" cxnId="{86D85C93-68A6-4B77-B9A5-95C615FB7406}">
      <dgm:prSet/>
      <dgm:spPr/>
      <dgm:t>
        <a:bodyPr/>
        <a:lstStyle/>
        <a:p>
          <a:endParaRPr lang="pt-BR"/>
        </a:p>
      </dgm:t>
    </dgm:pt>
    <dgm:pt modelId="{9CA0624A-A21B-4D7A-B42B-99CB14F2C028}" type="pres">
      <dgm:prSet presAssocID="{917C71D4-A3EC-4DB8-B5B0-2E8E4F9C2A8E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pt-BR"/>
        </a:p>
      </dgm:t>
    </dgm:pt>
    <dgm:pt modelId="{D2B1A434-7EE7-483C-BA63-2D28DA7D1095}" type="pres">
      <dgm:prSet presAssocID="{917C71D4-A3EC-4DB8-B5B0-2E8E4F9C2A8E}" presName="Name1" presStyleCnt="0"/>
      <dgm:spPr/>
    </dgm:pt>
    <dgm:pt modelId="{42FE5589-5347-43D3-93C1-E76F61D7AB8A}" type="pres">
      <dgm:prSet presAssocID="{917C71D4-A3EC-4DB8-B5B0-2E8E4F9C2A8E}" presName="cycle" presStyleCnt="0"/>
      <dgm:spPr/>
    </dgm:pt>
    <dgm:pt modelId="{357DAA38-9790-4FD3-A8B2-FB454BE26549}" type="pres">
      <dgm:prSet presAssocID="{917C71D4-A3EC-4DB8-B5B0-2E8E4F9C2A8E}" presName="srcNode" presStyleLbl="node1" presStyleIdx="0" presStyleCnt="7"/>
      <dgm:spPr/>
    </dgm:pt>
    <dgm:pt modelId="{DBED4596-8315-43C1-9CBB-98999518D882}" type="pres">
      <dgm:prSet presAssocID="{917C71D4-A3EC-4DB8-B5B0-2E8E4F9C2A8E}" presName="conn" presStyleLbl="parChTrans1D2" presStyleIdx="0" presStyleCnt="1"/>
      <dgm:spPr/>
      <dgm:t>
        <a:bodyPr/>
        <a:lstStyle/>
        <a:p>
          <a:endParaRPr lang="pt-BR"/>
        </a:p>
      </dgm:t>
    </dgm:pt>
    <dgm:pt modelId="{AD7A63F3-8695-49FA-BE77-7EE9C86F65FC}" type="pres">
      <dgm:prSet presAssocID="{917C71D4-A3EC-4DB8-B5B0-2E8E4F9C2A8E}" presName="extraNode" presStyleLbl="node1" presStyleIdx="0" presStyleCnt="7"/>
      <dgm:spPr/>
    </dgm:pt>
    <dgm:pt modelId="{94536B76-19AB-414D-92B4-E0A66AC04EDF}" type="pres">
      <dgm:prSet presAssocID="{917C71D4-A3EC-4DB8-B5B0-2E8E4F9C2A8E}" presName="dstNode" presStyleLbl="node1" presStyleIdx="0" presStyleCnt="7"/>
      <dgm:spPr/>
    </dgm:pt>
    <dgm:pt modelId="{4DA8125C-C61C-4E91-8865-883444A86119}" type="pres">
      <dgm:prSet presAssocID="{8298C722-CC2B-41B0-B48C-511DABE3F10F}" presName="text_1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89ACB86-CF81-4F00-814E-F795BBF9A1B0}" type="pres">
      <dgm:prSet presAssocID="{8298C722-CC2B-41B0-B48C-511DABE3F10F}" presName="accent_1" presStyleCnt="0"/>
      <dgm:spPr/>
    </dgm:pt>
    <dgm:pt modelId="{7E1B8820-E2AD-4930-B8E5-0B7072E7F094}" type="pres">
      <dgm:prSet presAssocID="{8298C722-CC2B-41B0-B48C-511DABE3F10F}" presName="accentRepeatNode" presStyleLbl="solidFgAcc1" presStyleIdx="0" presStyleCnt="7"/>
      <dgm:spPr/>
    </dgm:pt>
    <dgm:pt modelId="{D0B90F99-666D-4534-A6CA-E906CA8E0FD9}" type="pres">
      <dgm:prSet presAssocID="{0947BCC4-A149-413E-8C49-B86C6607096D}" presName="text_2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EC1E985-721C-482A-AE8A-1AA08D2E3FC4}" type="pres">
      <dgm:prSet presAssocID="{0947BCC4-A149-413E-8C49-B86C6607096D}" presName="accent_2" presStyleCnt="0"/>
      <dgm:spPr/>
    </dgm:pt>
    <dgm:pt modelId="{6808DCD3-2914-48E1-907A-0C6081BE57E6}" type="pres">
      <dgm:prSet presAssocID="{0947BCC4-A149-413E-8C49-B86C6607096D}" presName="accentRepeatNode" presStyleLbl="solidFgAcc1" presStyleIdx="1" presStyleCnt="7"/>
      <dgm:spPr/>
    </dgm:pt>
    <dgm:pt modelId="{46261299-EC83-408A-89CE-1EDCBE321D4B}" type="pres">
      <dgm:prSet presAssocID="{598AE0FA-F4BB-4F91-9633-A099DA9F2CB8}" presName="text_3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918A778B-F4DB-4F3B-8911-544C706E87CF}" type="pres">
      <dgm:prSet presAssocID="{598AE0FA-F4BB-4F91-9633-A099DA9F2CB8}" presName="accent_3" presStyleCnt="0"/>
      <dgm:spPr/>
    </dgm:pt>
    <dgm:pt modelId="{FE1B708D-A000-4CE0-B93C-73F3D9D3E6AF}" type="pres">
      <dgm:prSet presAssocID="{598AE0FA-F4BB-4F91-9633-A099DA9F2CB8}" presName="accentRepeatNode" presStyleLbl="solidFgAcc1" presStyleIdx="2" presStyleCnt="7"/>
      <dgm:spPr/>
    </dgm:pt>
    <dgm:pt modelId="{9FB71924-9A35-4459-A3A6-CD1A679654D3}" type="pres">
      <dgm:prSet presAssocID="{BE8FCDBA-46CB-4CED-AD19-055238FFED6E}" presName="text_4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C332E0B-33AD-4D8C-A07D-E61DB6B5F442}" type="pres">
      <dgm:prSet presAssocID="{BE8FCDBA-46CB-4CED-AD19-055238FFED6E}" presName="accent_4" presStyleCnt="0"/>
      <dgm:spPr/>
    </dgm:pt>
    <dgm:pt modelId="{08FA5069-7B87-43B1-A1CF-D53A8F087D86}" type="pres">
      <dgm:prSet presAssocID="{BE8FCDBA-46CB-4CED-AD19-055238FFED6E}" presName="accentRepeatNode" presStyleLbl="solidFgAcc1" presStyleIdx="3" presStyleCnt="7"/>
      <dgm:spPr/>
    </dgm:pt>
    <dgm:pt modelId="{DBD0AC7A-AC81-41D7-AAC8-B80D4E165060}" type="pres">
      <dgm:prSet presAssocID="{CEC4661D-BAA1-4AA4-90BF-77F754B9D4DD}" presName="text_5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3BA16FBC-9293-4258-A66C-AA50CFB2FDCD}" type="pres">
      <dgm:prSet presAssocID="{CEC4661D-BAA1-4AA4-90BF-77F754B9D4DD}" presName="accent_5" presStyleCnt="0"/>
      <dgm:spPr/>
    </dgm:pt>
    <dgm:pt modelId="{75D4063D-9AC0-419F-9A24-53E98D015704}" type="pres">
      <dgm:prSet presAssocID="{CEC4661D-BAA1-4AA4-90BF-77F754B9D4DD}" presName="accentRepeatNode" presStyleLbl="solidFgAcc1" presStyleIdx="4" presStyleCnt="7"/>
      <dgm:spPr/>
    </dgm:pt>
    <dgm:pt modelId="{5CCA6E15-92EA-49D7-BB09-3FA5185F05B8}" type="pres">
      <dgm:prSet presAssocID="{576CEB33-108E-41B3-92D0-A8A2C281F3CB}" presName="text_6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88588C2-C6E0-40DC-AC28-523579DBCC8A}" type="pres">
      <dgm:prSet presAssocID="{576CEB33-108E-41B3-92D0-A8A2C281F3CB}" presName="accent_6" presStyleCnt="0"/>
      <dgm:spPr/>
    </dgm:pt>
    <dgm:pt modelId="{5B74CE72-9BB1-462E-BEE1-464245CF16C9}" type="pres">
      <dgm:prSet presAssocID="{576CEB33-108E-41B3-92D0-A8A2C281F3CB}" presName="accentRepeatNode" presStyleLbl="solidFgAcc1" presStyleIdx="5" presStyleCnt="7"/>
      <dgm:spPr/>
    </dgm:pt>
    <dgm:pt modelId="{33451710-469A-40FE-9D79-51C25FB3CC9A}" type="pres">
      <dgm:prSet presAssocID="{E68F6A39-6713-49B7-AD43-81957E8FC360}" presName="text_7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A2BDDCD-4678-4591-8F5E-3B8BE8245652}" type="pres">
      <dgm:prSet presAssocID="{E68F6A39-6713-49B7-AD43-81957E8FC360}" presName="accent_7" presStyleCnt="0"/>
      <dgm:spPr/>
    </dgm:pt>
    <dgm:pt modelId="{8DE4B385-E3C5-4B14-B632-33AB7B9A5130}" type="pres">
      <dgm:prSet presAssocID="{E68F6A39-6713-49B7-AD43-81957E8FC360}" presName="accentRepeatNode" presStyleLbl="solidFgAcc1" presStyleIdx="6" presStyleCnt="7"/>
      <dgm:spPr/>
    </dgm:pt>
  </dgm:ptLst>
  <dgm:cxnLst>
    <dgm:cxn modelId="{BDDB7569-4D31-43B6-9F38-471214DAA668}" type="presOf" srcId="{CEC4661D-BAA1-4AA4-90BF-77F754B9D4DD}" destId="{DBD0AC7A-AC81-41D7-AAC8-B80D4E165060}" srcOrd="0" destOrd="0" presId="urn:microsoft.com/office/officeart/2008/layout/VerticalCurvedList"/>
    <dgm:cxn modelId="{FFD3E40F-76FB-42FD-9AE1-B46DAE4B4C94}" srcId="{917C71D4-A3EC-4DB8-B5B0-2E8E4F9C2A8E}" destId="{0947BCC4-A149-413E-8C49-B86C6607096D}" srcOrd="1" destOrd="0" parTransId="{73501400-E0EC-4EAC-9055-54C3C35E4BC6}" sibTransId="{388EB934-C4AF-4179-8058-C0E9021294D6}"/>
    <dgm:cxn modelId="{86D85C93-68A6-4B77-B9A5-95C615FB7406}" srcId="{917C71D4-A3EC-4DB8-B5B0-2E8E4F9C2A8E}" destId="{E68F6A39-6713-49B7-AD43-81957E8FC360}" srcOrd="6" destOrd="0" parTransId="{5350434B-6F79-4B85-86B7-0AB112496360}" sibTransId="{0069D700-2A4D-4C5B-AD62-BFCAE7569EB6}"/>
    <dgm:cxn modelId="{64433738-98D0-4F7F-80EB-AAE18305AC6E}" type="presOf" srcId="{598AE0FA-F4BB-4F91-9633-A099DA9F2CB8}" destId="{46261299-EC83-408A-89CE-1EDCBE321D4B}" srcOrd="0" destOrd="0" presId="urn:microsoft.com/office/officeart/2008/layout/VerticalCurvedList"/>
    <dgm:cxn modelId="{28D7236E-0ED6-4781-BA9D-26605BA4774A}" type="presOf" srcId="{8298C722-CC2B-41B0-B48C-511DABE3F10F}" destId="{4DA8125C-C61C-4E91-8865-883444A86119}" srcOrd="0" destOrd="0" presId="urn:microsoft.com/office/officeart/2008/layout/VerticalCurvedList"/>
    <dgm:cxn modelId="{441378FD-AD2C-47A2-8810-79A008FEBE5F}" type="presOf" srcId="{917C71D4-A3EC-4DB8-B5B0-2E8E4F9C2A8E}" destId="{9CA0624A-A21B-4D7A-B42B-99CB14F2C028}" srcOrd="0" destOrd="0" presId="urn:microsoft.com/office/officeart/2008/layout/VerticalCurvedList"/>
    <dgm:cxn modelId="{1E71F5B3-B8D5-4C23-88E9-D0B42D077867}" type="presOf" srcId="{BE8FCDBA-46CB-4CED-AD19-055238FFED6E}" destId="{9FB71924-9A35-4459-A3A6-CD1A679654D3}" srcOrd="0" destOrd="0" presId="urn:microsoft.com/office/officeart/2008/layout/VerticalCurvedList"/>
    <dgm:cxn modelId="{9A232DCE-B3DD-44C8-83AD-D7A4CE5A408A}" type="presOf" srcId="{576CEB33-108E-41B3-92D0-A8A2C281F3CB}" destId="{5CCA6E15-92EA-49D7-BB09-3FA5185F05B8}" srcOrd="0" destOrd="0" presId="urn:microsoft.com/office/officeart/2008/layout/VerticalCurvedList"/>
    <dgm:cxn modelId="{E65D2A6F-1A4E-42B0-A946-D2094938BF6F}" srcId="{917C71D4-A3EC-4DB8-B5B0-2E8E4F9C2A8E}" destId="{576CEB33-108E-41B3-92D0-A8A2C281F3CB}" srcOrd="5" destOrd="0" parTransId="{1565CCE3-AD79-4F10-B6D5-064E98454D91}" sibTransId="{22D126E1-A50C-457B-A763-FA437C700060}"/>
    <dgm:cxn modelId="{E8C4E40F-29FB-411C-BC78-6B0E2097DD02}" srcId="{917C71D4-A3EC-4DB8-B5B0-2E8E4F9C2A8E}" destId="{598AE0FA-F4BB-4F91-9633-A099DA9F2CB8}" srcOrd="2" destOrd="0" parTransId="{D45F4367-6E1C-48ED-A63A-782CAFFFA84F}" sibTransId="{6561B0FD-816E-4376-AB24-04906F5EDFB6}"/>
    <dgm:cxn modelId="{3A14D373-0F9E-4229-95C0-8453216CF30A}" srcId="{917C71D4-A3EC-4DB8-B5B0-2E8E4F9C2A8E}" destId="{BE8FCDBA-46CB-4CED-AD19-055238FFED6E}" srcOrd="3" destOrd="0" parTransId="{58F2CABE-1C89-4715-BDF7-4CC6D5A5969E}" sibTransId="{78A9BCDB-EEAA-40C8-8019-197BC1C4E9EF}"/>
    <dgm:cxn modelId="{D2A64B95-71AF-4D9B-8760-5AC8A2A67E19}" srcId="{917C71D4-A3EC-4DB8-B5B0-2E8E4F9C2A8E}" destId="{CEC4661D-BAA1-4AA4-90BF-77F754B9D4DD}" srcOrd="4" destOrd="0" parTransId="{CAE25A78-E413-45F1-812A-4381D45302C9}" sibTransId="{5997395B-0A54-4620-813D-F28EBDF8B3BA}"/>
    <dgm:cxn modelId="{29EDFA9A-C536-46E8-952C-B0E2FE62B053}" type="presOf" srcId="{0947BCC4-A149-413E-8C49-B86C6607096D}" destId="{D0B90F99-666D-4534-A6CA-E906CA8E0FD9}" srcOrd="0" destOrd="0" presId="urn:microsoft.com/office/officeart/2008/layout/VerticalCurvedList"/>
    <dgm:cxn modelId="{0D072210-03DC-4E88-B845-BA15AE893B0D}" type="presOf" srcId="{E68F6A39-6713-49B7-AD43-81957E8FC360}" destId="{33451710-469A-40FE-9D79-51C25FB3CC9A}" srcOrd="0" destOrd="0" presId="urn:microsoft.com/office/officeart/2008/layout/VerticalCurvedList"/>
    <dgm:cxn modelId="{F0321D09-2AF2-4073-BEA2-1F4BB0E055DA}" srcId="{917C71D4-A3EC-4DB8-B5B0-2E8E4F9C2A8E}" destId="{8298C722-CC2B-41B0-B48C-511DABE3F10F}" srcOrd="0" destOrd="0" parTransId="{1230E30F-C9EC-4F4B-8DA6-648E1DAF06EC}" sibTransId="{A07ADA2C-2644-467C-9520-0D7638487D9A}"/>
    <dgm:cxn modelId="{7CB2CAD2-2AAA-496F-9D74-83D4DC606BD6}" type="presOf" srcId="{A07ADA2C-2644-467C-9520-0D7638487D9A}" destId="{DBED4596-8315-43C1-9CBB-98999518D882}" srcOrd="0" destOrd="0" presId="urn:microsoft.com/office/officeart/2008/layout/VerticalCurvedList"/>
    <dgm:cxn modelId="{E7F59E20-F5F5-4408-861A-EEBE66998945}" type="presParOf" srcId="{9CA0624A-A21B-4D7A-B42B-99CB14F2C028}" destId="{D2B1A434-7EE7-483C-BA63-2D28DA7D1095}" srcOrd="0" destOrd="0" presId="urn:microsoft.com/office/officeart/2008/layout/VerticalCurvedList"/>
    <dgm:cxn modelId="{11D11798-A3FF-4B52-8F19-DEFA4DAA53A4}" type="presParOf" srcId="{D2B1A434-7EE7-483C-BA63-2D28DA7D1095}" destId="{42FE5589-5347-43D3-93C1-E76F61D7AB8A}" srcOrd="0" destOrd="0" presId="urn:microsoft.com/office/officeart/2008/layout/VerticalCurvedList"/>
    <dgm:cxn modelId="{7BE2AA41-AD28-4D4C-87E6-C96B22067EAA}" type="presParOf" srcId="{42FE5589-5347-43D3-93C1-E76F61D7AB8A}" destId="{357DAA38-9790-4FD3-A8B2-FB454BE26549}" srcOrd="0" destOrd="0" presId="urn:microsoft.com/office/officeart/2008/layout/VerticalCurvedList"/>
    <dgm:cxn modelId="{185CEA83-1CF7-451F-A4C4-F44842208E9A}" type="presParOf" srcId="{42FE5589-5347-43D3-93C1-E76F61D7AB8A}" destId="{DBED4596-8315-43C1-9CBB-98999518D882}" srcOrd="1" destOrd="0" presId="urn:microsoft.com/office/officeart/2008/layout/VerticalCurvedList"/>
    <dgm:cxn modelId="{F8276388-C522-4B44-9A3E-F80B8AE46393}" type="presParOf" srcId="{42FE5589-5347-43D3-93C1-E76F61D7AB8A}" destId="{AD7A63F3-8695-49FA-BE77-7EE9C86F65FC}" srcOrd="2" destOrd="0" presId="urn:microsoft.com/office/officeart/2008/layout/VerticalCurvedList"/>
    <dgm:cxn modelId="{CA8B6BFC-1EB9-4F8C-9D93-9FDF6203C734}" type="presParOf" srcId="{42FE5589-5347-43D3-93C1-E76F61D7AB8A}" destId="{94536B76-19AB-414D-92B4-E0A66AC04EDF}" srcOrd="3" destOrd="0" presId="urn:microsoft.com/office/officeart/2008/layout/VerticalCurvedList"/>
    <dgm:cxn modelId="{AEA4E4C9-0D8E-4EF9-B61E-54E780782B0F}" type="presParOf" srcId="{D2B1A434-7EE7-483C-BA63-2D28DA7D1095}" destId="{4DA8125C-C61C-4E91-8865-883444A86119}" srcOrd="1" destOrd="0" presId="urn:microsoft.com/office/officeart/2008/layout/VerticalCurvedList"/>
    <dgm:cxn modelId="{7FD41E87-F02D-4D71-9789-FC913AED7734}" type="presParOf" srcId="{D2B1A434-7EE7-483C-BA63-2D28DA7D1095}" destId="{B89ACB86-CF81-4F00-814E-F795BBF9A1B0}" srcOrd="2" destOrd="0" presId="urn:microsoft.com/office/officeart/2008/layout/VerticalCurvedList"/>
    <dgm:cxn modelId="{E60D3107-F3AE-41D7-9337-7D987EE6A419}" type="presParOf" srcId="{B89ACB86-CF81-4F00-814E-F795BBF9A1B0}" destId="{7E1B8820-E2AD-4930-B8E5-0B7072E7F094}" srcOrd="0" destOrd="0" presId="urn:microsoft.com/office/officeart/2008/layout/VerticalCurvedList"/>
    <dgm:cxn modelId="{734F30B4-0C92-4440-A1D2-B41B4772EDB9}" type="presParOf" srcId="{D2B1A434-7EE7-483C-BA63-2D28DA7D1095}" destId="{D0B90F99-666D-4534-A6CA-E906CA8E0FD9}" srcOrd="3" destOrd="0" presId="urn:microsoft.com/office/officeart/2008/layout/VerticalCurvedList"/>
    <dgm:cxn modelId="{F2683DF1-2843-4A71-8F7F-23F579B7EE27}" type="presParOf" srcId="{D2B1A434-7EE7-483C-BA63-2D28DA7D1095}" destId="{4EC1E985-721C-482A-AE8A-1AA08D2E3FC4}" srcOrd="4" destOrd="0" presId="urn:microsoft.com/office/officeart/2008/layout/VerticalCurvedList"/>
    <dgm:cxn modelId="{FB308FA5-F024-4500-BD51-796414ACD3C3}" type="presParOf" srcId="{4EC1E985-721C-482A-AE8A-1AA08D2E3FC4}" destId="{6808DCD3-2914-48E1-907A-0C6081BE57E6}" srcOrd="0" destOrd="0" presId="urn:microsoft.com/office/officeart/2008/layout/VerticalCurvedList"/>
    <dgm:cxn modelId="{A7B231CA-2415-4730-BEF0-BB913B9A2990}" type="presParOf" srcId="{D2B1A434-7EE7-483C-BA63-2D28DA7D1095}" destId="{46261299-EC83-408A-89CE-1EDCBE321D4B}" srcOrd="5" destOrd="0" presId="urn:microsoft.com/office/officeart/2008/layout/VerticalCurvedList"/>
    <dgm:cxn modelId="{D4421289-E52D-4EBB-840E-225DE0985AF9}" type="presParOf" srcId="{D2B1A434-7EE7-483C-BA63-2D28DA7D1095}" destId="{918A778B-F4DB-4F3B-8911-544C706E87CF}" srcOrd="6" destOrd="0" presId="urn:microsoft.com/office/officeart/2008/layout/VerticalCurvedList"/>
    <dgm:cxn modelId="{21ED68BB-00E7-446E-9EAD-47A9B2537B81}" type="presParOf" srcId="{918A778B-F4DB-4F3B-8911-544C706E87CF}" destId="{FE1B708D-A000-4CE0-B93C-73F3D9D3E6AF}" srcOrd="0" destOrd="0" presId="urn:microsoft.com/office/officeart/2008/layout/VerticalCurvedList"/>
    <dgm:cxn modelId="{8F874D04-BE92-4A6A-9256-05CDAD171828}" type="presParOf" srcId="{D2B1A434-7EE7-483C-BA63-2D28DA7D1095}" destId="{9FB71924-9A35-4459-A3A6-CD1A679654D3}" srcOrd="7" destOrd="0" presId="urn:microsoft.com/office/officeart/2008/layout/VerticalCurvedList"/>
    <dgm:cxn modelId="{2229C2E4-D8D2-44E3-A307-02E965146DEF}" type="presParOf" srcId="{D2B1A434-7EE7-483C-BA63-2D28DA7D1095}" destId="{0C332E0B-33AD-4D8C-A07D-E61DB6B5F442}" srcOrd="8" destOrd="0" presId="urn:microsoft.com/office/officeart/2008/layout/VerticalCurvedList"/>
    <dgm:cxn modelId="{EAE495E7-E2E3-4640-A72C-7405FE4140BA}" type="presParOf" srcId="{0C332E0B-33AD-4D8C-A07D-E61DB6B5F442}" destId="{08FA5069-7B87-43B1-A1CF-D53A8F087D86}" srcOrd="0" destOrd="0" presId="urn:microsoft.com/office/officeart/2008/layout/VerticalCurvedList"/>
    <dgm:cxn modelId="{F8614072-69BA-47D2-8641-4E59ED5A5AA0}" type="presParOf" srcId="{D2B1A434-7EE7-483C-BA63-2D28DA7D1095}" destId="{DBD0AC7A-AC81-41D7-AAC8-B80D4E165060}" srcOrd="9" destOrd="0" presId="urn:microsoft.com/office/officeart/2008/layout/VerticalCurvedList"/>
    <dgm:cxn modelId="{2605508D-7E65-40F4-BF94-9884CD7449B7}" type="presParOf" srcId="{D2B1A434-7EE7-483C-BA63-2D28DA7D1095}" destId="{3BA16FBC-9293-4258-A66C-AA50CFB2FDCD}" srcOrd="10" destOrd="0" presId="urn:microsoft.com/office/officeart/2008/layout/VerticalCurvedList"/>
    <dgm:cxn modelId="{3D80379C-D3D4-4E83-A53A-5E4F1F105363}" type="presParOf" srcId="{3BA16FBC-9293-4258-A66C-AA50CFB2FDCD}" destId="{75D4063D-9AC0-419F-9A24-53E98D015704}" srcOrd="0" destOrd="0" presId="urn:microsoft.com/office/officeart/2008/layout/VerticalCurvedList"/>
    <dgm:cxn modelId="{FB463136-27E3-4153-921B-FCE1AC090A3E}" type="presParOf" srcId="{D2B1A434-7EE7-483C-BA63-2D28DA7D1095}" destId="{5CCA6E15-92EA-49D7-BB09-3FA5185F05B8}" srcOrd="11" destOrd="0" presId="urn:microsoft.com/office/officeart/2008/layout/VerticalCurvedList"/>
    <dgm:cxn modelId="{2D571875-7C24-44A0-841F-59489A133697}" type="presParOf" srcId="{D2B1A434-7EE7-483C-BA63-2D28DA7D1095}" destId="{F88588C2-C6E0-40DC-AC28-523579DBCC8A}" srcOrd="12" destOrd="0" presId="urn:microsoft.com/office/officeart/2008/layout/VerticalCurvedList"/>
    <dgm:cxn modelId="{83A863E2-BBD0-45F6-A998-30D02A6D6DEF}" type="presParOf" srcId="{F88588C2-C6E0-40DC-AC28-523579DBCC8A}" destId="{5B74CE72-9BB1-462E-BEE1-464245CF16C9}" srcOrd="0" destOrd="0" presId="urn:microsoft.com/office/officeart/2008/layout/VerticalCurvedList"/>
    <dgm:cxn modelId="{C69C023C-7A55-44EE-8ED8-263FFEE31CD4}" type="presParOf" srcId="{D2B1A434-7EE7-483C-BA63-2D28DA7D1095}" destId="{33451710-469A-40FE-9D79-51C25FB3CC9A}" srcOrd="13" destOrd="0" presId="urn:microsoft.com/office/officeart/2008/layout/VerticalCurvedList"/>
    <dgm:cxn modelId="{3A20D14B-787A-4027-B73B-344959B8EECD}" type="presParOf" srcId="{D2B1A434-7EE7-483C-BA63-2D28DA7D1095}" destId="{FA2BDDCD-4678-4591-8F5E-3B8BE8245652}" srcOrd="14" destOrd="0" presId="urn:microsoft.com/office/officeart/2008/layout/VerticalCurvedList"/>
    <dgm:cxn modelId="{DD388E87-9F80-4A4F-B838-2AED5C69A130}" type="presParOf" srcId="{FA2BDDCD-4678-4591-8F5E-3B8BE8245652}" destId="{8DE4B385-E3C5-4B14-B632-33AB7B9A5130}" srcOrd="0" destOrd="0" presId="urn:microsoft.com/office/officeart/2008/layout/VerticalCurvedList"/>
  </dgm:cxnLst>
  <dgm:bg/>
  <dgm:whole>
    <a:ln>
      <a:noFill/>
    </a:ln>
  </dgm:whole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F2D736D-D151-4BC1-BADA-EA49626FA8A5}" type="doc">
      <dgm:prSet loTypeId="urn:microsoft.com/office/officeart/2005/8/layout/default#1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FBF3809C-9D7A-4FF9-82AD-58086A744C43}">
      <dgm:prSet phldrT="[Texto]">
        <dgm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pPr algn="just"/>
          <a:r>
            <a:rPr lang="pt-BR" dirty="0" smtClean="0"/>
            <a:t>Exacerbação de condição crônica de base</a:t>
          </a:r>
          <a:endParaRPr lang="pt-BR" dirty="0"/>
        </a:p>
      </dgm:t>
    </dgm:pt>
    <dgm:pt modelId="{3222097E-9CD1-44FF-A8B7-84A0B9080010}" type="parTrans" cxnId="{704F8252-E5A5-4119-AB51-5273487D6C09}">
      <dgm:prSet/>
      <dgm:spPr/>
      <dgm:t>
        <a:bodyPr/>
        <a:lstStyle/>
        <a:p>
          <a:endParaRPr lang="pt-BR"/>
        </a:p>
      </dgm:t>
    </dgm:pt>
    <dgm:pt modelId="{FFFB5FB9-A802-4D34-A687-E41E7F057F60}" type="sibTrans" cxnId="{704F8252-E5A5-4119-AB51-5273487D6C09}">
      <dgm:prSet/>
      <dgm:spPr/>
      <dgm:t>
        <a:bodyPr/>
        <a:lstStyle/>
        <a:p>
          <a:endParaRPr lang="pt-BR"/>
        </a:p>
      </dgm:t>
    </dgm:pt>
    <dgm:pt modelId="{B7CBF7C1-B18A-4049-B598-DFDD0945EDD6}">
      <dgm:prSet phldrT="[Texto]">
        <dgm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pPr algn="just"/>
          <a:r>
            <a:rPr lang="pt-BR" dirty="0" smtClean="0"/>
            <a:t>Sinusite, Otite, </a:t>
          </a:r>
          <a:r>
            <a:rPr lang="pt-BR" dirty="0" err="1" smtClean="0"/>
            <a:t>Bronquiolite</a:t>
          </a:r>
          <a:r>
            <a:rPr lang="pt-BR" dirty="0" smtClean="0"/>
            <a:t>, Asma</a:t>
          </a:r>
          <a:endParaRPr lang="pt-BR" dirty="0"/>
        </a:p>
      </dgm:t>
    </dgm:pt>
    <dgm:pt modelId="{2F616227-30CD-4B05-A8CF-1D69DE4CBA7A}" type="parTrans" cxnId="{B4103580-974D-4BEC-9466-3F89AD8AAC8A}">
      <dgm:prSet/>
      <dgm:spPr/>
      <dgm:t>
        <a:bodyPr/>
        <a:lstStyle/>
        <a:p>
          <a:endParaRPr lang="pt-BR"/>
        </a:p>
      </dgm:t>
    </dgm:pt>
    <dgm:pt modelId="{1B2BB303-5681-4D11-91D9-E79C86EB23E1}" type="sibTrans" cxnId="{B4103580-974D-4BEC-9466-3F89AD8AAC8A}">
      <dgm:prSet/>
      <dgm:spPr/>
      <dgm:t>
        <a:bodyPr/>
        <a:lstStyle/>
        <a:p>
          <a:endParaRPr lang="pt-BR"/>
        </a:p>
      </dgm:t>
    </dgm:pt>
    <dgm:pt modelId="{7D837F19-1A6C-4100-9135-CD70FEE8D8EA}">
      <dgm:prSet phldrT="[Texto]">
        <dgm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pPr algn="just"/>
          <a:r>
            <a:rPr lang="pt-BR" dirty="0" smtClean="0"/>
            <a:t>PNM, injúria pulmonar aguda, insuficiência respiratória</a:t>
          </a:r>
          <a:endParaRPr lang="pt-BR" dirty="0"/>
        </a:p>
      </dgm:t>
    </dgm:pt>
    <dgm:pt modelId="{8F0E58F4-2B54-45C3-AE7C-8D7F5BBEC804}" type="parTrans" cxnId="{441E4ED1-A322-442C-B97D-647718C7D44C}">
      <dgm:prSet/>
      <dgm:spPr/>
      <dgm:t>
        <a:bodyPr/>
        <a:lstStyle/>
        <a:p>
          <a:endParaRPr lang="pt-BR"/>
        </a:p>
      </dgm:t>
    </dgm:pt>
    <dgm:pt modelId="{FFEA49A8-D838-4818-B7AA-0FB5B89F5ED5}" type="sibTrans" cxnId="{441E4ED1-A322-442C-B97D-647718C7D44C}">
      <dgm:prSet/>
      <dgm:spPr/>
      <dgm:t>
        <a:bodyPr/>
        <a:lstStyle/>
        <a:p>
          <a:endParaRPr lang="pt-BR"/>
        </a:p>
      </dgm:t>
    </dgm:pt>
    <dgm:pt modelId="{32DC7BAC-284C-43C9-B613-BF1A5C028C8D}">
      <dgm:prSet phldrT="[Texto]">
        <dgm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pt-BR" dirty="0" smtClean="0"/>
            <a:t>Miocardite, Pericardite</a:t>
          </a:r>
          <a:endParaRPr lang="pt-BR" dirty="0"/>
        </a:p>
      </dgm:t>
    </dgm:pt>
    <dgm:pt modelId="{21B1E2B6-FFB7-42F4-8395-B1ADBDDADF17}" type="parTrans" cxnId="{EC23C2A1-C853-4108-B9A9-0906478F575D}">
      <dgm:prSet/>
      <dgm:spPr/>
      <dgm:t>
        <a:bodyPr/>
        <a:lstStyle/>
        <a:p>
          <a:endParaRPr lang="pt-BR"/>
        </a:p>
      </dgm:t>
    </dgm:pt>
    <dgm:pt modelId="{C5C10468-0C80-4A91-9C15-2F018448999B}" type="sibTrans" cxnId="{EC23C2A1-C853-4108-B9A9-0906478F575D}">
      <dgm:prSet/>
      <dgm:spPr/>
      <dgm:t>
        <a:bodyPr/>
        <a:lstStyle/>
        <a:p>
          <a:endParaRPr lang="pt-BR"/>
        </a:p>
      </dgm:t>
    </dgm:pt>
    <dgm:pt modelId="{27B2C10B-3A62-4A48-BDDA-39F62A419196}">
      <dgm:prSet phldrT="[Texto]">
        <dgm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pt-BR" dirty="0" err="1" smtClean="0"/>
            <a:t>Miosite</a:t>
          </a:r>
          <a:r>
            <a:rPr lang="pt-BR" dirty="0" smtClean="0"/>
            <a:t>, </a:t>
          </a:r>
          <a:r>
            <a:rPr lang="pt-BR" dirty="0" err="1" smtClean="0"/>
            <a:t>Rabdomiólise</a:t>
          </a:r>
          <a:endParaRPr lang="pt-BR" dirty="0"/>
        </a:p>
      </dgm:t>
    </dgm:pt>
    <dgm:pt modelId="{44DF8071-0C2D-4348-977E-418EF5619C38}" type="parTrans" cxnId="{A6F65D53-E6A9-4760-8232-6F2AC3A86123}">
      <dgm:prSet/>
      <dgm:spPr/>
      <dgm:t>
        <a:bodyPr/>
        <a:lstStyle/>
        <a:p>
          <a:endParaRPr lang="pt-BR"/>
        </a:p>
      </dgm:t>
    </dgm:pt>
    <dgm:pt modelId="{7EE24249-14FF-46AA-A12C-6893E693724A}" type="sibTrans" cxnId="{A6F65D53-E6A9-4760-8232-6F2AC3A86123}">
      <dgm:prSet/>
      <dgm:spPr/>
      <dgm:t>
        <a:bodyPr/>
        <a:lstStyle/>
        <a:p>
          <a:endParaRPr lang="pt-BR"/>
        </a:p>
      </dgm:t>
    </dgm:pt>
    <dgm:pt modelId="{39363A74-04A8-47C3-906A-BD7EBDA76106}">
      <dgm:prSet phldrT="[Texto]">
        <dgm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pt-BR" dirty="0" smtClean="0"/>
            <a:t>Encefalite, Convulsões, Mal epiléptico</a:t>
          </a:r>
          <a:endParaRPr lang="pt-BR" dirty="0"/>
        </a:p>
      </dgm:t>
    </dgm:pt>
    <dgm:pt modelId="{3FEF6D13-337D-4627-A5CB-5F9A5A0D4A6A}" type="parTrans" cxnId="{9F5B8DE2-1066-446F-9BC3-026CD9A8DA73}">
      <dgm:prSet/>
      <dgm:spPr/>
      <dgm:t>
        <a:bodyPr/>
        <a:lstStyle/>
        <a:p>
          <a:endParaRPr lang="pt-BR"/>
        </a:p>
      </dgm:t>
    </dgm:pt>
    <dgm:pt modelId="{52D1654F-834A-493B-9425-6CEBEE2C9B52}" type="sibTrans" cxnId="{9F5B8DE2-1066-446F-9BC3-026CD9A8DA73}">
      <dgm:prSet/>
      <dgm:spPr/>
      <dgm:t>
        <a:bodyPr/>
        <a:lstStyle/>
        <a:p>
          <a:endParaRPr lang="pt-BR"/>
        </a:p>
      </dgm:t>
    </dgm:pt>
    <dgm:pt modelId="{06B4EAE1-2085-4437-84DB-A3CF7333A1DE}">
      <dgm:prSet phldrT="[Texto]">
        <dgm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pt-BR" dirty="0" smtClean="0"/>
            <a:t>Insuficiência renal</a:t>
          </a:r>
          <a:endParaRPr lang="pt-BR" dirty="0"/>
        </a:p>
      </dgm:t>
    </dgm:pt>
    <dgm:pt modelId="{33EF9A48-8191-4734-BC46-9CF02267A774}" type="parTrans" cxnId="{9BCCD025-022A-4DBF-AC7F-064B068E4F3E}">
      <dgm:prSet/>
      <dgm:spPr/>
      <dgm:t>
        <a:bodyPr/>
        <a:lstStyle/>
        <a:p>
          <a:endParaRPr lang="pt-BR"/>
        </a:p>
      </dgm:t>
    </dgm:pt>
    <dgm:pt modelId="{BE8E2DDB-C826-4687-8608-9AA4B50F61F8}" type="sibTrans" cxnId="{9BCCD025-022A-4DBF-AC7F-064B068E4F3E}">
      <dgm:prSet/>
      <dgm:spPr/>
      <dgm:t>
        <a:bodyPr/>
        <a:lstStyle/>
        <a:p>
          <a:endParaRPr lang="pt-BR"/>
        </a:p>
      </dgm:t>
    </dgm:pt>
    <dgm:pt modelId="{D337FA10-DB8E-4591-96F5-539CA67A6457}">
      <dgm:prSet>
        <dgm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pt-BR" dirty="0" smtClean="0"/>
            <a:t>Resposta inflamatória sistêmica</a:t>
          </a:r>
          <a:endParaRPr lang="pt-BR" dirty="0"/>
        </a:p>
      </dgm:t>
    </dgm:pt>
    <dgm:pt modelId="{1D21B39B-D4C8-4548-83AD-01C84B0ABC39}" type="parTrans" cxnId="{823B9633-01DC-4D5E-BB0E-0835AA01BD26}">
      <dgm:prSet/>
      <dgm:spPr/>
      <dgm:t>
        <a:bodyPr/>
        <a:lstStyle/>
        <a:p>
          <a:endParaRPr lang="pt-BR"/>
        </a:p>
      </dgm:t>
    </dgm:pt>
    <dgm:pt modelId="{DD88C905-787C-4C19-B36A-60697FB62328}" type="sibTrans" cxnId="{823B9633-01DC-4D5E-BB0E-0835AA01BD26}">
      <dgm:prSet/>
      <dgm:spPr/>
      <dgm:t>
        <a:bodyPr/>
        <a:lstStyle/>
        <a:p>
          <a:endParaRPr lang="pt-BR"/>
        </a:p>
      </dgm:t>
    </dgm:pt>
    <dgm:pt modelId="{EB03ED0B-39FF-4D1A-9E21-F9CE1CB958F2}">
      <dgm:prSet>
        <dgm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pt-BR" dirty="0" smtClean="0"/>
            <a:t>Sepse</a:t>
          </a:r>
          <a:endParaRPr lang="pt-BR" dirty="0"/>
        </a:p>
      </dgm:t>
    </dgm:pt>
    <dgm:pt modelId="{A190ED80-49EA-47DF-90DD-368EF1196C75}" type="parTrans" cxnId="{F8F384CB-A922-4F3D-99C8-4CECBDE12932}">
      <dgm:prSet/>
      <dgm:spPr/>
      <dgm:t>
        <a:bodyPr/>
        <a:lstStyle/>
        <a:p>
          <a:endParaRPr lang="pt-BR"/>
        </a:p>
      </dgm:t>
    </dgm:pt>
    <dgm:pt modelId="{B3142274-152E-491A-8706-B5E10C9947FE}" type="sibTrans" cxnId="{F8F384CB-A922-4F3D-99C8-4CECBDE12932}">
      <dgm:prSet/>
      <dgm:spPr/>
      <dgm:t>
        <a:bodyPr/>
        <a:lstStyle/>
        <a:p>
          <a:endParaRPr lang="pt-BR"/>
        </a:p>
      </dgm:t>
    </dgm:pt>
    <dgm:pt modelId="{D3279A30-AFF6-418E-89E8-566A699359A5}">
      <dgm:prSet>
        <dgm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pt-BR" dirty="0" smtClean="0"/>
            <a:t>Disfunção multiorgânica</a:t>
          </a:r>
          <a:endParaRPr lang="pt-BR" dirty="0"/>
        </a:p>
      </dgm:t>
    </dgm:pt>
    <dgm:pt modelId="{60E01C03-8BA5-440E-A7AA-68A57783FD08}" type="parTrans" cxnId="{5B88E208-4D84-4DAD-B6E7-15293815A5CE}">
      <dgm:prSet/>
      <dgm:spPr/>
      <dgm:t>
        <a:bodyPr/>
        <a:lstStyle/>
        <a:p>
          <a:endParaRPr lang="pt-BR"/>
        </a:p>
      </dgm:t>
    </dgm:pt>
    <dgm:pt modelId="{4C3BE9D4-BA5A-4942-8618-F5FB7AA570AA}" type="sibTrans" cxnId="{5B88E208-4D84-4DAD-B6E7-15293815A5CE}">
      <dgm:prSet/>
      <dgm:spPr/>
      <dgm:t>
        <a:bodyPr/>
        <a:lstStyle/>
        <a:p>
          <a:endParaRPr lang="pt-BR"/>
        </a:p>
      </dgm:t>
    </dgm:pt>
    <dgm:pt modelId="{00253BE0-4659-46AB-AC6E-624C4BB5E407}">
      <dgm:prSet>
        <dgm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pt-BR" dirty="0" smtClean="0"/>
            <a:t>Morte</a:t>
          </a:r>
          <a:endParaRPr lang="pt-BR" dirty="0"/>
        </a:p>
      </dgm:t>
    </dgm:pt>
    <dgm:pt modelId="{9584D5AF-5803-4223-8EB0-1301FBD5FA12}" type="parTrans" cxnId="{7A69C587-BFBA-4C9F-B7BA-437FA5096D30}">
      <dgm:prSet/>
      <dgm:spPr/>
      <dgm:t>
        <a:bodyPr/>
        <a:lstStyle/>
        <a:p>
          <a:endParaRPr lang="pt-BR"/>
        </a:p>
      </dgm:t>
    </dgm:pt>
    <dgm:pt modelId="{F0CB75D8-B0B6-4AD1-8BB1-1BEFF0AF896C}" type="sibTrans" cxnId="{7A69C587-BFBA-4C9F-B7BA-437FA5096D30}">
      <dgm:prSet/>
      <dgm:spPr/>
      <dgm:t>
        <a:bodyPr/>
        <a:lstStyle/>
        <a:p>
          <a:endParaRPr lang="pt-BR"/>
        </a:p>
      </dgm:t>
    </dgm:pt>
    <dgm:pt modelId="{9C576C81-43C2-4243-8A04-B521414F2E7E}" type="pres">
      <dgm:prSet presAssocID="{7F2D736D-D151-4BC1-BADA-EA49626FA8A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9B6C72AD-35BF-4689-8509-C6CDE607F7BF}" type="pres">
      <dgm:prSet presAssocID="{FBF3809C-9D7A-4FF9-82AD-58086A744C43}" presName="node" presStyleLbl="node1" presStyleIdx="0" presStyleCnt="11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3D3FDC88-F5B2-4B43-8AA4-AEFE47B3D0C8}" type="pres">
      <dgm:prSet presAssocID="{FFFB5FB9-A802-4D34-A687-E41E7F057F60}" presName="sibTrans" presStyleCnt="0"/>
      <dgm:spPr/>
    </dgm:pt>
    <dgm:pt modelId="{3BFC28D5-CF56-4BED-AD3A-E687C56415BB}" type="pres">
      <dgm:prSet presAssocID="{B7CBF7C1-B18A-4049-B598-DFDD0945EDD6}" presName="node" presStyleLbl="node1" presStyleIdx="1" presStyleCnt="11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C897F35-6FE9-4AFC-A081-4F9B85B88C3F}" type="pres">
      <dgm:prSet presAssocID="{1B2BB303-5681-4D11-91D9-E79C86EB23E1}" presName="sibTrans" presStyleCnt="0"/>
      <dgm:spPr/>
    </dgm:pt>
    <dgm:pt modelId="{C4ED578F-1B9B-4BA8-8F3D-0A4063C9460E}" type="pres">
      <dgm:prSet presAssocID="{7D837F19-1A6C-4100-9135-CD70FEE8D8EA}" presName="node" presStyleLbl="node1" presStyleIdx="2" presStyleCnt="11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D8CEA1D7-5EFE-435C-927D-6FB8E380A1C8}" type="pres">
      <dgm:prSet presAssocID="{FFEA49A8-D838-4818-B7AA-0FB5B89F5ED5}" presName="sibTrans" presStyleCnt="0"/>
      <dgm:spPr/>
    </dgm:pt>
    <dgm:pt modelId="{04077C22-6936-4477-A154-D741FFEFC552}" type="pres">
      <dgm:prSet presAssocID="{32DC7BAC-284C-43C9-B613-BF1A5C028C8D}" presName="node" presStyleLbl="node1" presStyleIdx="3" presStyleCnt="11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B4C302E-25E9-4353-89FF-9E0072FA4D67}" type="pres">
      <dgm:prSet presAssocID="{C5C10468-0C80-4A91-9C15-2F018448999B}" presName="sibTrans" presStyleCnt="0"/>
      <dgm:spPr/>
    </dgm:pt>
    <dgm:pt modelId="{71D8AADB-9059-43A8-8D97-9D9DFEC44958}" type="pres">
      <dgm:prSet presAssocID="{27B2C10B-3A62-4A48-BDDA-39F62A419196}" presName="node" presStyleLbl="node1" presStyleIdx="4" presStyleCnt="11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6C420DD9-15C6-450D-B12A-2E0D13AD1A59}" type="pres">
      <dgm:prSet presAssocID="{7EE24249-14FF-46AA-A12C-6893E693724A}" presName="sibTrans" presStyleCnt="0"/>
      <dgm:spPr/>
    </dgm:pt>
    <dgm:pt modelId="{A9F9C74A-AE82-4A94-B0B6-86FD681CB9C9}" type="pres">
      <dgm:prSet presAssocID="{39363A74-04A8-47C3-906A-BD7EBDA76106}" presName="node" presStyleLbl="node1" presStyleIdx="5" presStyleCnt="11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84A5E8E8-FD01-44FA-A70B-CAFF519F1707}" type="pres">
      <dgm:prSet presAssocID="{52D1654F-834A-493B-9425-6CEBEE2C9B52}" presName="sibTrans" presStyleCnt="0"/>
      <dgm:spPr/>
    </dgm:pt>
    <dgm:pt modelId="{98F7CBBE-4813-4DB1-8CFD-F05EDEFCF86A}" type="pres">
      <dgm:prSet presAssocID="{D337FA10-DB8E-4591-96F5-539CA67A6457}" presName="node" presStyleLbl="node1" presStyleIdx="6" presStyleCnt="11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7D4CEBDD-7BA1-4DAB-95C4-FD3CFBF9C7B8}" type="pres">
      <dgm:prSet presAssocID="{DD88C905-787C-4C19-B36A-60697FB62328}" presName="sibTrans" presStyleCnt="0"/>
      <dgm:spPr/>
    </dgm:pt>
    <dgm:pt modelId="{D178BB66-6747-481C-AED6-723476A8A199}" type="pres">
      <dgm:prSet presAssocID="{06B4EAE1-2085-4437-84DB-A3CF7333A1DE}" presName="node" presStyleLbl="node1" presStyleIdx="7" presStyleCnt="11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C6B87926-82F6-466D-9EF8-F09941CC5997}" type="pres">
      <dgm:prSet presAssocID="{BE8E2DDB-C826-4687-8608-9AA4B50F61F8}" presName="sibTrans" presStyleCnt="0"/>
      <dgm:spPr/>
    </dgm:pt>
    <dgm:pt modelId="{ABB1C43E-A34C-4B0A-AB4A-F60A1D7BD143}" type="pres">
      <dgm:prSet presAssocID="{EB03ED0B-39FF-4D1A-9E21-F9CE1CB958F2}" presName="node" presStyleLbl="node1" presStyleIdx="8" presStyleCnt="11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D9F1C8A-4D3F-44B9-B0FC-9DE43AD0A304}" type="pres">
      <dgm:prSet presAssocID="{B3142274-152E-491A-8706-B5E10C9947FE}" presName="sibTrans" presStyleCnt="0"/>
      <dgm:spPr/>
    </dgm:pt>
    <dgm:pt modelId="{150A71B8-5A0E-4EAC-AD90-CE20F66444E8}" type="pres">
      <dgm:prSet presAssocID="{D3279A30-AFF6-418E-89E8-566A699359A5}" presName="node" presStyleLbl="node1" presStyleIdx="9" presStyleCnt="11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9E4D91F-F323-41BF-9D96-CC682D0ECD4D}" type="pres">
      <dgm:prSet presAssocID="{4C3BE9D4-BA5A-4942-8618-F5FB7AA570AA}" presName="sibTrans" presStyleCnt="0"/>
      <dgm:spPr/>
    </dgm:pt>
    <dgm:pt modelId="{D19F7C8E-DAD3-4078-9235-5A52EC907DCE}" type="pres">
      <dgm:prSet presAssocID="{00253BE0-4659-46AB-AC6E-624C4BB5E407}" presName="node" presStyleLbl="node1" presStyleIdx="10" presStyleCnt="11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7A69C587-BFBA-4C9F-B7BA-437FA5096D30}" srcId="{7F2D736D-D151-4BC1-BADA-EA49626FA8A5}" destId="{00253BE0-4659-46AB-AC6E-624C4BB5E407}" srcOrd="10" destOrd="0" parTransId="{9584D5AF-5803-4223-8EB0-1301FBD5FA12}" sibTransId="{F0CB75D8-B0B6-4AD1-8BB1-1BEFF0AF896C}"/>
    <dgm:cxn modelId="{B693B962-AB9B-4070-B6CA-012E642E3224}" type="presOf" srcId="{32DC7BAC-284C-43C9-B613-BF1A5C028C8D}" destId="{04077C22-6936-4477-A154-D741FFEFC552}" srcOrd="0" destOrd="0" presId="urn:microsoft.com/office/officeart/2005/8/layout/default#1"/>
    <dgm:cxn modelId="{0D7E6EC8-4ADE-4534-BBD3-736B58A2FCC8}" type="presOf" srcId="{7F2D736D-D151-4BC1-BADA-EA49626FA8A5}" destId="{9C576C81-43C2-4243-8A04-B521414F2E7E}" srcOrd="0" destOrd="0" presId="urn:microsoft.com/office/officeart/2005/8/layout/default#1"/>
    <dgm:cxn modelId="{704F8252-E5A5-4119-AB51-5273487D6C09}" srcId="{7F2D736D-D151-4BC1-BADA-EA49626FA8A5}" destId="{FBF3809C-9D7A-4FF9-82AD-58086A744C43}" srcOrd="0" destOrd="0" parTransId="{3222097E-9CD1-44FF-A8B7-84A0B9080010}" sibTransId="{FFFB5FB9-A802-4D34-A687-E41E7F057F60}"/>
    <dgm:cxn modelId="{09415496-FA1B-4723-B7EA-F4EA4FCF0100}" type="presOf" srcId="{D337FA10-DB8E-4591-96F5-539CA67A6457}" destId="{98F7CBBE-4813-4DB1-8CFD-F05EDEFCF86A}" srcOrd="0" destOrd="0" presId="urn:microsoft.com/office/officeart/2005/8/layout/default#1"/>
    <dgm:cxn modelId="{5A4D71C3-E689-41CA-8777-B68CBB724DB4}" type="presOf" srcId="{EB03ED0B-39FF-4D1A-9E21-F9CE1CB958F2}" destId="{ABB1C43E-A34C-4B0A-AB4A-F60A1D7BD143}" srcOrd="0" destOrd="0" presId="urn:microsoft.com/office/officeart/2005/8/layout/default#1"/>
    <dgm:cxn modelId="{B4103580-974D-4BEC-9466-3F89AD8AAC8A}" srcId="{7F2D736D-D151-4BC1-BADA-EA49626FA8A5}" destId="{B7CBF7C1-B18A-4049-B598-DFDD0945EDD6}" srcOrd="1" destOrd="0" parTransId="{2F616227-30CD-4B05-A8CF-1D69DE4CBA7A}" sibTransId="{1B2BB303-5681-4D11-91D9-E79C86EB23E1}"/>
    <dgm:cxn modelId="{2DBB629A-F29D-41A1-8665-017D56F313C2}" type="presOf" srcId="{B7CBF7C1-B18A-4049-B598-DFDD0945EDD6}" destId="{3BFC28D5-CF56-4BED-AD3A-E687C56415BB}" srcOrd="0" destOrd="0" presId="urn:microsoft.com/office/officeart/2005/8/layout/default#1"/>
    <dgm:cxn modelId="{823B9633-01DC-4D5E-BB0E-0835AA01BD26}" srcId="{7F2D736D-D151-4BC1-BADA-EA49626FA8A5}" destId="{D337FA10-DB8E-4591-96F5-539CA67A6457}" srcOrd="6" destOrd="0" parTransId="{1D21B39B-D4C8-4548-83AD-01C84B0ABC39}" sibTransId="{DD88C905-787C-4C19-B36A-60697FB62328}"/>
    <dgm:cxn modelId="{0B326BD2-AC6E-4665-8CC6-A2486EFFC9CD}" type="presOf" srcId="{00253BE0-4659-46AB-AC6E-624C4BB5E407}" destId="{D19F7C8E-DAD3-4078-9235-5A52EC907DCE}" srcOrd="0" destOrd="0" presId="urn:microsoft.com/office/officeart/2005/8/layout/default#1"/>
    <dgm:cxn modelId="{A6F65D53-E6A9-4760-8232-6F2AC3A86123}" srcId="{7F2D736D-D151-4BC1-BADA-EA49626FA8A5}" destId="{27B2C10B-3A62-4A48-BDDA-39F62A419196}" srcOrd="4" destOrd="0" parTransId="{44DF8071-0C2D-4348-977E-418EF5619C38}" sibTransId="{7EE24249-14FF-46AA-A12C-6893E693724A}"/>
    <dgm:cxn modelId="{959236FA-F159-462B-BC28-2DB34FE4BAC2}" type="presOf" srcId="{7D837F19-1A6C-4100-9135-CD70FEE8D8EA}" destId="{C4ED578F-1B9B-4BA8-8F3D-0A4063C9460E}" srcOrd="0" destOrd="0" presId="urn:microsoft.com/office/officeart/2005/8/layout/default#1"/>
    <dgm:cxn modelId="{A01562CC-019C-4928-9BFF-7C0761CDB79A}" type="presOf" srcId="{06B4EAE1-2085-4437-84DB-A3CF7333A1DE}" destId="{D178BB66-6747-481C-AED6-723476A8A199}" srcOrd="0" destOrd="0" presId="urn:microsoft.com/office/officeart/2005/8/layout/default#1"/>
    <dgm:cxn modelId="{5B88E208-4D84-4DAD-B6E7-15293815A5CE}" srcId="{7F2D736D-D151-4BC1-BADA-EA49626FA8A5}" destId="{D3279A30-AFF6-418E-89E8-566A699359A5}" srcOrd="9" destOrd="0" parTransId="{60E01C03-8BA5-440E-A7AA-68A57783FD08}" sibTransId="{4C3BE9D4-BA5A-4942-8618-F5FB7AA570AA}"/>
    <dgm:cxn modelId="{F8F384CB-A922-4F3D-99C8-4CECBDE12932}" srcId="{7F2D736D-D151-4BC1-BADA-EA49626FA8A5}" destId="{EB03ED0B-39FF-4D1A-9E21-F9CE1CB958F2}" srcOrd="8" destOrd="0" parTransId="{A190ED80-49EA-47DF-90DD-368EF1196C75}" sibTransId="{B3142274-152E-491A-8706-B5E10C9947FE}"/>
    <dgm:cxn modelId="{DB33ECFE-BC03-487C-A4B3-794135A8965A}" type="presOf" srcId="{D3279A30-AFF6-418E-89E8-566A699359A5}" destId="{150A71B8-5A0E-4EAC-AD90-CE20F66444E8}" srcOrd="0" destOrd="0" presId="urn:microsoft.com/office/officeart/2005/8/layout/default#1"/>
    <dgm:cxn modelId="{C5C9B376-5D9B-4D17-826B-1DF6C94C88CF}" type="presOf" srcId="{FBF3809C-9D7A-4FF9-82AD-58086A744C43}" destId="{9B6C72AD-35BF-4689-8509-C6CDE607F7BF}" srcOrd="0" destOrd="0" presId="urn:microsoft.com/office/officeart/2005/8/layout/default#1"/>
    <dgm:cxn modelId="{9BCCD025-022A-4DBF-AC7F-064B068E4F3E}" srcId="{7F2D736D-D151-4BC1-BADA-EA49626FA8A5}" destId="{06B4EAE1-2085-4437-84DB-A3CF7333A1DE}" srcOrd="7" destOrd="0" parTransId="{33EF9A48-8191-4734-BC46-9CF02267A774}" sibTransId="{BE8E2DDB-C826-4687-8608-9AA4B50F61F8}"/>
    <dgm:cxn modelId="{EC23C2A1-C853-4108-B9A9-0906478F575D}" srcId="{7F2D736D-D151-4BC1-BADA-EA49626FA8A5}" destId="{32DC7BAC-284C-43C9-B613-BF1A5C028C8D}" srcOrd="3" destOrd="0" parTransId="{21B1E2B6-FFB7-42F4-8395-B1ADBDDADF17}" sibTransId="{C5C10468-0C80-4A91-9C15-2F018448999B}"/>
    <dgm:cxn modelId="{441E4ED1-A322-442C-B97D-647718C7D44C}" srcId="{7F2D736D-D151-4BC1-BADA-EA49626FA8A5}" destId="{7D837F19-1A6C-4100-9135-CD70FEE8D8EA}" srcOrd="2" destOrd="0" parTransId="{8F0E58F4-2B54-45C3-AE7C-8D7F5BBEC804}" sibTransId="{FFEA49A8-D838-4818-B7AA-0FB5B89F5ED5}"/>
    <dgm:cxn modelId="{12EE2960-441D-4D5F-B708-670D0B655BA0}" type="presOf" srcId="{39363A74-04A8-47C3-906A-BD7EBDA76106}" destId="{A9F9C74A-AE82-4A94-B0B6-86FD681CB9C9}" srcOrd="0" destOrd="0" presId="urn:microsoft.com/office/officeart/2005/8/layout/default#1"/>
    <dgm:cxn modelId="{9F5B8DE2-1066-446F-9BC3-026CD9A8DA73}" srcId="{7F2D736D-D151-4BC1-BADA-EA49626FA8A5}" destId="{39363A74-04A8-47C3-906A-BD7EBDA76106}" srcOrd="5" destOrd="0" parTransId="{3FEF6D13-337D-4627-A5CB-5F9A5A0D4A6A}" sibTransId="{52D1654F-834A-493B-9425-6CEBEE2C9B52}"/>
    <dgm:cxn modelId="{AA2F1FB5-1799-4A53-9626-CC5F4CB76F3F}" type="presOf" srcId="{27B2C10B-3A62-4A48-BDDA-39F62A419196}" destId="{71D8AADB-9059-43A8-8D97-9D9DFEC44958}" srcOrd="0" destOrd="0" presId="urn:microsoft.com/office/officeart/2005/8/layout/default#1"/>
    <dgm:cxn modelId="{6D72E3AC-407C-4955-90AF-4272CB989951}" type="presParOf" srcId="{9C576C81-43C2-4243-8A04-B521414F2E7E}" destId="{9B6C72AD-35BF-4689-8509-C6CDE607F7BF}" srcOrd="0" destOrd="0" presId="urn:microsoft.com/office/officeart/2005/8/layout/default#1"/>
    <dgm:cxn modelId="{99839D0F-F785-4307-8D13-CF32C5237FD3}" type="presParOf" srcId="{9C576C81-43C2-4243-8A04-B521414F2E7E}" destId="{3D3FDC88-F5B2-4B43-8AA4-AEFE47B3D0C8}" srcOrd="1" destOrd="0" presId="urn:microsoft.com/office/officeart/2005/8/layout/default#1"/>
    <dgm:cxn modelId="{D76E3692-FC6D-40BB-A71F-F9ABAFE48D8E}" type="presParOf" srcId="{9C576C81-43C2-4243-8A04-B521414F2E7E}" destId="{3BFC28D5-CF56-4BED-AD3A-E687C56415BB}" srcOrd="2" destOrd="0" presId="urn:microsoft.com/office/officeart/2005/8/layout/default#1"/>
    <dgm:cxn modelId="{DE7CAAFE-8969-4AB9-B190-6B846DCAF066}" type="presParOf" srcId="{9C576C81-43C2-4243-8A04-B521414F2E7E}" destId="{BC897F35-6FE9-4AFC-A081-4F9B85B88C3F}" srcOrd="3" destOrd="0" presId="urn:microsoft.com/office/officeart/2005/8/layout/default#1"/>
    <dgm:cxn modelId="{A761836F-0B91-4A5E-9620-734C5F1D159F}" type="presParOf" srcId="{9C576C81-43C2-4243-8A04-B521414F2E7E}" destId="{C4ED578F-1B9B-4BA8-8F3D-0A4063C9460E}" srcOrd="4" destOrd="0" presId="urn:microsoft.com/office/officeart/2005/8/layout/default#1"/>
    <dgm:cxn modelId="{6C3705C4-AC2F-4F09-B462-F1AD573DD3FC}" type="presParOf" srcId="{9C576C81-43C2-4243-8A04-B521414F2E7E}" destId="{D8CEA1D7-5EFE-435C-927D-6FB8E380A1C8}" srcOrd="5" destOrd="0" presId="urn:microsoft.com/office/officeart/2005/8/layout/default#1"/>
    <dgm:cxn modelId="{943824BF-4A15-4AE8-B6D4-718B6DF4A3AB}" type="presParOf" srcId="{9C576C81-43C2-4243-8A04-B521414F2E7E}" destId="{04077C22-6936-4477-A154-D741FFEFC552}" srcOrd="6" destOrd="0" presId="urn:microsoft.com/office/officeart/2005/8/layout/default#1"/>
    <dgm:cxn modelId="{E92DCF9B-84D4-4B4F-8652-F67A05B09E97}" type="presParOf" srcId="{9C576C81-43C2-4243-8A04-B521414F2E7E}" destId="{0B4C302E-25E9-4353-89FF-9E0072FA4D67}" srcOrd="7" destOrd="0" presId="urn:microsoft.com/office/officeart/2005/8/layout/default#1"/>
    <dgm:cxn modelId="{4B71FBCC-FE02-44C5-A05D-BDA7B8E8D415}" type="presParOf" srcId="{9C576C81-43C2-4243-8A04-B521414F2E7E}" destId="{71D8AADB-9059-43A8-8D97-9D9DFEC44958}" srcOrd="8" destOrd="0" presId="urn:microsoft.com/office/officeart/2005/8/layout/default#1"/>
    <dgm:cxn modelId="{E2B5D4ED-A8A3-41DE-925D-C3DBF7A4E8FD}" type="presParOf" srcId="{9C576C81-43C2-4243-8A04-B521414F2E7E}" destId="{6C420DD9-15C6-450D-B12A-2E0D13AD1A59}" srcOrd="9" destOrd="0" presId="urn:microsoft.com/office/officeart/2005/8/layout/default#1"/>
    <dgm:cxn modelId="{8BCBAF1D-7BE2-42B8-9C5B-A58B0D8BD302}" type="presParOf" srcId="{9C576C81-43C2-4243-8A04-B521414F2E7E}" destId="{A9F9C74A-AE82-4A94-B0B6-86FD681CB9C9}" srcOrd="10" destOrd="0" presId="urn:microsoft.com/office/officeart/2005/8/layout/default#1"/>
    <dgm:cxn modelId="{C5D8DF5A-6968-4603-920F-5B629EBB6F7B}" type="presParOf" srcId="{9C576C81-43C2-4243-8A04-B521414F2E7E}" destId="{84A5E8E8-FD01-44FA-A70B-CAFF519F1707}" srcOrd="11" destOrd="0" presId="urn:microsoft.com/office/officeart/2005/8/layout/default#1"/>
    <dgm:cxn modelId="{AB9564FF-8038-4735-A8BD-F28585AB6960}" type="presParOf" srcId="{9C576C81-43C2-4243-8A04-B521414F2E7E}" destId="{98F7CBBE-4813-4DB1-8CFD-F05EDEFCF86A}" srcOrd="12" destOrd="0" presId="urn:microsoft.com/office/officeart/2005/8/layout/default#1"/>
    <dgm:cxn modelId="{3B130503-650B-465B-B55B-5E0639970EAF}" type="presParOf" srcId="{9C576C81-43C2-4243-8A04-B521414F2E7E}" destId="{7D4CEBDD-7BA1-4DAB-95C4-FD3CFBF9C7B8}" srcOrd="13" destOrd="0" presId="urn:microsoft.com/office/officeart/2005/8/layout/default#1"/>
    <dgm:cxn modelId="{B73FF1D1-7DC1-4CA5-B947-991064DF3FF2}" type="presParOf" srcId="{9C576C81-43C2-4243-8A04-B521414F2E7E}" destId="{D178BB66-6747-481C-AED6-723476A8A199}" srcOrd="14" destOrd="0" presId="urn:microsoft.com/office/officeart/2005/8/layout/default#1"/>
    <dgm:cxn modelId="{87E08409-6926-489C-83B1-97D2E008F984}" type="presParOf" srcId="{9C576C81-43C2-4243-8A04-B521414F2E7E}" destId="{C6B87926-82F6-466D-9EF8-F09941CC5997}" srcOrd="15" destOrd="0" presId="urn:microsoft.com/office/officeart/2005/8/layout/default#1"/>
    <dgm:cxn modelId="{EA080B2B-A3FA-4E79-AA35-1541CE314CBD}" type="presParOf" srcId="{9C576C81-43C2-4243-8A04-B521414F2E7E}" destId="{ABB1C43E-A34C-4B0A-AB4A-F60A1D7BD143}" srcOrd="16" destOrd="0" presId="urn:microsoft.com/office/officeart/2005/8/layout/default#1"/>
    <dgm:cxn modelId="{7514057F-F25C-4F77-9B66-AB32D7DA11B0}" type="presParOf" srcId="{9C576C81-43C2-4243-8A04-B521414F2E7E}" destId="{0D9F1C8A-4D3F-44B9-B0FC-9DE43AD0A304}" srcOrd="17" destOrd="0" presId="urn:microsoft.com/office/officeart/2005/8/layout/default#1"/>
    <dgm:cxn modelId="{B042EA67-94A7-4CF9-888B-BC3BD0712A89}" type="presParOf" srcId="{9C576C81-43C2-4243-8A04-B521414F2E7E}" destId="{150A71B8-5A0E-4EAC-AD90-CE20F66444E8}" srcOrd="18" destOrd="0" presId="urn:microsoft.com/office/officeart/2005/8/layout/default#1"/>
    <dgm:cxn modelId="{C347B0EF-7348-4988-8B40-BB4545D283E3}" type="presParOf" srcId="{9C576C81-43C2-4243-8A04-B521414F2E7E}" destId="{09E4D91F-F323-41BF-9D96-CC682D0ECD4D}" srcOrd="19" destOrd="0" presId="urn:microsoft.com/office/officeart/2005/8/layout/default#1"/>
    <dgm:cxn modelId="{19C32021-43F7-46AA-BA86-7356959DE097}" type="presParOf" srcId="{9C576C81-43C2-4243-8A04-B521414F2E7E}" destId="{D19F7C8E-DAD3-4078-9235-5A52EC907DCE}" srcOrd="20" destOrd="0" presId="urn:microsoft.com/office/officeart/2005/8/layout/default#1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E5E8F62-2315-4133-B554-66C167BCBA8E}" type="doc">
      <dgm:prSet loTypeId="urn:microsoft.com/office/officeart/2005/8/layout/hList3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3E005B81-AB57-4538-A047-C5AE7D91FA74}">
      <dgm:prSet phldrT="[Texto]">
        <dgm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pPr algn="just"/>
          <a:r>
            <a:rPr lang="pt-BR" dirty="0" smtClean="0"/>
            <a:t>Recomendação para realização de exame diagnóstico:</a:t>
          </a:r>
          <a:endParaRPr lang="pt-BR" dirty="0"/>
        </a:p>
      </dgm:t>
    </dgm:pt>
    <dgm:pt modelId="{7D836826-6CC3-43FC-B8D1-B7EF8BBC3150}" type="parTrans" cxnId="{79751F07-219F-4CBC-B6FA-E98758E32797}">
      <dgm:prSet/>
      <dgm:spPr/>
      <dgm:t>
        <a:bodyPr/>
        <a:lstStyle/>
        <a:p>
          <a:endParaRPr lang="pt-BR"/>
        </a:p>
      </dgm:t>
    </dgm:pt>
    <dgm:pt modelId="{2AF711F8-CF97-438C-AD60-240CB2B0CC55}" type="sibTrans" cxnId="{79751F07-219F-4CBC-B6FA-E98758E32797}">
      <dgm:prSet/>
      <dgm:spPr/>
      <dgm:t>
        <a:bodyPr/>
        <a:lstStyle/>
        <a:p>
          <a:endParaRPr lang="pt-BR"/>
        </a:p>
      </dgm:t>
    </dgm:pt>
    <dgm:pt modelId="{2E70F922-F182-4F1C-B0C6-C646AF59F5FB}">
      <dgm:prSet phldrT="[Texto]">
        <dgm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pPr algn="ctr"/>
          <a:r>
            <a:rPr lang="pt-BR" dirty="0" smtClean="0"/>
            <a:t>Pacientes que requerem hospitalização</a:t>
          </a:r>
          <a:endParaRPr lang="pt-BR" dirty="0"/>
        </a:p>
      </dgm:t>
    </dgm:pt>
    <dgm:pt modelId="{1FD6DEBD-750C-4401-AD7B-8182E5FB0DE0}" type="parTrans" cxnId="{8FEE2A64-60FE-4CCF-BACC-D1E50A48C96C}">
      <dgm:prSet/>
      <dgm:spPr/>
      <dgm:t>
        <a:bodyPr/>
        <a:lstStyle/>
        <a:p>
          <a:endParaRPr lang="pt-BR"/>
        </a:p>
      </dgm:t>
    </dgm:pt>
    <dgm:pt modelId="{EBCB81CE-10A8-42C0-9466-2FF7ED47C9AD}" type="sibTrans" cxnId="{8FEE2A64-60FE-4CCF-BACC-D1E50A48C96C}">
      <dgm:prSet/>
      <dgm:spPr/>
      <dgm:t>
        <a:bodyPr/>
        <a:lstStyle/>
        <a:p>
          <a:endParaRPr lang="pt-BR"/>
        </a:p>
      </dgm:t>
    </dgm:pt>
    <dgm:pt modelId="{44762AC7-978E-4B5B-876C-662911CC3AD0}">
      <dgm:prSet phldrT="[Texto]">
        <dgm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pPr algn="ctr"/>
          <a:r>
            <a:rPr lang="pt-BR" dirty="0" smtClean="0"/>
            <a:t>Pacientes de alto risco para doença grave</a:t>
          </a:r>
          <a:endParaRPr lang="pt-BR" dirty="0"/>
        </a:p>
      </dgm:t>
    </dgm:pt>
    <dgm:pt modelId="{D0D84E8E-E4DF-4FE9-8FE2-C353568F73A4}" type="parTrans" cxnId="{9DB906A7-4418-471B-B57F-143E15637FE7}">
      <dgm:prSet/>
      <dgm:spPr/>
      <dgm:t>
        <a:bodyPr/>
        <a:lstStyle/>
        <a:p>
          <a:endParaRPr lang="pt-BR"/>
        </a:p>
      </dgm:t>
    </dgm:pt>
    <dgm:pt modelId="{24194ACB-DDA1-4231-8D25-B36F46849534}" type="sibTrans" cxnId="{9DB906A7-4418-471B-B57F-143E15637FE7}">
      <dgm:prSet/>
      <dgm:spPr/>
      <dgm:t>
        <a:bodyPr/>
        <a:lstStyle/>
        <a:p>
          <a:endParaRPr lang="pt-BR"/>
        </a:p>
      </dgm:t>
    </dgm:pt>
    <dgm:pt modelId="{92A0AF8B-C572-434E-AAD7-08924FA1EFB5}">
      <dgm:prSet phldrT="[Texto]">
        <dgm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pPr algn="ctr"/>
          <a:r>
            <a:rPr lang="pt-BR" dirty="0" smtClean="0"/>
            <a:t>Pacientes em protocolos individualizados de cuidado – de acordo com o julgamento clínico</a:t>
          </a:r>
          <a:endParaRPr lang="pt-BR" dirty="0"/>
        </a:p>
      </dgm:t>
    </dgm:pt>
    <dgm:pt modelId="{0A2A32A8-5E38-48CE-84F7-55523F745CEA}" type="parTrans" cxnId="{07890132-D05E-4842-8E45-5343A5830E0A}">
      <dgm:prSet/>
      <dgm:spPr/>
      <dgm:t>
        <a:bodyPr/>
        <a:lstStyle/>
        <a:p>
          <a:endParaRPr lang="pt-BR"/>
        </a:p>
      </dgm:t>
    </dgm:pt>
    <dgm:pt modelId="{373CCE53-FA5E-4143-B6A8-F433D3106DCF}" type="sibTrans" cxnId="{07890132-D05E-4842-8E45-5343A5830E0A}">
      <dgm:prSet/>
      <dgm:spPr/>
      <dgm:t>
        <a:bodyPr/>
        <a:lstStyle/>
        <a:p>
          <a:endParaRPr lang="pt-BR"/>
        </a:p>
      </dgm:t>
    </dgm:pt>
    <dgm:pt modelId="{69A47737-026E-4722-AD3B-85C4C528EE92}" type="pres">
      <dgm:prSet presAssocID="{7E5E8F62-2315-4133-B554-66C167BCBA8E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6219CD1F-7ABE-4E2D-B8E0-0E144870505B}" type="pres">
      <dgm:prSet presAssocID="{3E005B81-AB57-4538-A047-C5AE7D91FA74}" presName="roof" presStyleLbl="dkBgShp" presStyleIdx="0" presStyleCnt="2"/>
      <dgm:spPr/>
      <dgm:t>
        <a:bodyPr/>
        <a:lstStyle/>
        <a:p>
          <a:endParaRPr lang="pt-BR"/>
        </a:p>
      </dgm:t>
    </dgm:pt>
    <dgm:pt modelId="{7B99CC4E-EEDD-45DC-8244-93993C6F1887}" type="pres">
      <dgm:prSet presAssocID="{3E005B81-AB57-4538-A047-C5AE7D91FA74}" presName="pillars" presStyleCnt="0"/>
      <dgm:spPr/>
    </dgm:pt>
    <dgm:pt modelId="{CF78F75F-5AFE-4D1F-92EE-6EBE9F1FC227}" type="pres">
      <dgm:prSet presAssocID="{3E005B81-AB57-4538-A047-C5AE7D91FA74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93604CF1-281C-4D61-9486-F5BF7DE8403A}" type="pres">
      <dgm:prSet presAssocID="{44762AC7-978E-4B5B-876C-662911CC3AD0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93A83BEA-34F8-4B28-92B7-E3D783E27D66}" type="pres">
      <dgm:prSet presAssocID="{92A0AF8B-C572-434E-AAD7-08924FA1EFB5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36B5AF9E-EBED-4838-9B43-675530F64091}" type="pres">
      <dgm:prSet presAssocID="{3E005B81-AB57-4538-A047-C5AE7D91FA74}" presName="base" presStyleLbl="dkBgShp" presStyleIdx="1" presStyleCnt="2"/>
      <dgm:spPr/>
    </dgm:pt>
  </dgm:ptLst>
  <dgm:cxnLst>
    <dgm:cxn modelId="{98B729F4-DEC5-42C2-9F5B-FA2BE79FC708}" type="presOf" srcId="{3E005B81-AB57-4538-A047-C5AE7D91FA74}" destId="{6219CD1F-7ABE-4E2D-B8E0-0E144870505B}" srcOrd="0" destOrd="0" presId="urn:microsoft.com/office/officeart/2005/8/layout/hList3"/>
    <dgm:cxn modelId="{07890132-D05E-4842-8E45-5343A5830E0A}" srcId="{3E005B81-AB57-4538-A047-C5AE7D91FA74}" destId="{92A0AF8B-C572-434E-AAD7-08924FA1EFB5}" srcOrd="2" destOrd="0" parTransId="{0A2A32A8-5E38-48CE-84F7-55523F745CEA}" sibTransId="{373CCE53-FA5E-4143-B6A8-F433D3106DCF}"/>
    <dgm:cxn modelId="{79751F07-219F-4CBC-B6FA-E98758E32797}" srcId="{7E5E8F62-2315-4133-B554-66C167BCBA8E}" destId="{3E005B81-AB57-4538-A047-C5AE7D91FA74}" srcOrd="0" destOrd="0" parTransId="{7D836826-6CC3-43FC-B8D1-B7EF8BBC3150}" sibTransId="{2AF711F8-CF97-438C-AD60-240CB2B0CC55}"/>
    <dgm:cxn modelId="{C339EA68-42AA-43E7-8FC6-5B6B428D2183}" type="presOf" srcId="{44762AC7-978E-4B5B-876C-662911CC3AD0}" destId="{93604CF1-281C-4D61-9486-F5BF7DE8403A}" srcOrd="0" destOrd="0" presId="urn:microsoft.com/office/officeart/2005/8/layout/hList3"/>
    <dgm:cxn modelId="{13931935-3FFD-4522-B344-F124C4349629}" type="presOf" srcId="{7E5E8F62-2315-4133-B554-66C167BCBA8E}" destId="{69A47737-026E-4722-AD3B-85C4C528EE92}" srcOrd="0" destOrd="0" presId="urn:microsoft.com/office/officeart/2005/8/layout/hList3"/>
    <dgm:cxn modelId="{78392FEA-DD0D-4028-82B7-979222AFB4BB}" type="presOf" srcId="{2E70F922-F182-4F1C-B0C6-C646AF59F5FB}" destId="{CF78F75F-5AFE-4D1F-92EE-6EBE9F1FC227}" srcOrd="0" destOrd="0" presId="urn:microsoft.com/office/officeart/2005/8/layout/hList3"/>
    <dgm:cxn modelId="{20960486-5977-4F10-A4E1-2840B92D6FFD}" type="presOf" srcId="{92A0AF8B-C572-434E-AAD7-08924FA1EFB5}" destId="{93A83BEA-34F8-4B28-92B7-E3D783E27D66}" srcOrd="0" destOrd="0" presId="urn:microsoft.com/office/officeart/2005/8/layout/hList3"/>
    <dgm:cxn modelId="{9DB906A7-4418-471B-B57F-143E15637FE7}" srcId="{3E005B81-AB57-4538-A047-C5AE7D91FA74}" destId="{44762AC7-978E-4B5B-876C-662911CC3AD0}" srcOrd="1" destOrd="0" parTransId="{D0D84E8E-E4DF-4FE9-8FE2-C353568F73A4}" sibTransId="{24194ACB-DDA1-4231-8D25-B36F46849534}"/>
    <dgm:cxn modelId="{8FEE2A64-60FE-4CCF-BACC-D1E50A48C96C}" srcId="{3E005B81-AB57-4538-A047-C5AE7D91FA74}" destId="{2E70F922-F182-4F1C-B0C6-C646AF59F5FB}" srcOrd="0" destOrd="0" parTransId="{1FD6DEBD-750C-4401-AD7B-8182E5FB0DE0}" sibTransId="{EBCB81CE-10A8-42C0-9466-2FF7ED47C9AD}"/>
    <dgm:cxn modelId="{4A3A3004-9964-49FC-9B34-D9A1FFB4CE75}" type="presParOf" srcId="{69A47737-026E-4722-AD3B-85C4C528EE92}" destId="{6219CD1F-7ABE-4E2D-B8E0-0E144870505B}" srcOrd="0" destOrd="0" presId="urn:microsoft.com/office/officeart/2005/8/layout/hList3"/>
    <dgm:cxn modelId="{43B8DE7C-8295-4B33-B826-BF615373D41E}" type="presParOf" srcId="{69A47737-026E-4722-AD3B-85C4C528EE92}" destId="{7B99CC4E-EEDD-45DC-8244-93993C6F1887}" srcOrd="1" destOrd="0" presId="urn:microsoft.com/office/officeart/2005/8/layout/hList3"/>
    <dgm:cxn modelId="{498D9A25-4B47-4E5A-94E8-5DE05FA00EA7}" type="presParOf" srcId="{7B99CC4E-EEDD-45DC-8244-93993C6F1887}" destId="{CF78F75F-5AFE-4D1F-92EE-6EBE9F1FC227}" srcOrd="0" destOrd="0" presId="urn:microsoft.com/office/officeart/2005/8/layout/hList3"/>
    <dgm:cxn modelId="{E4F38392-C286-4A3F-AB24-48D3732EC08B}" type="presParOf" srcId="{7B99CC4E-EEDD-45DC-8244-93993C6F1887}" destId="{93604CF1-281C-4D61-9486-F5BF7DE8403A}" srcOrd="1" destOrd="0" presId="urn:microsoft.com/office/officeart/2005/8/layout/hList3"/>
    <dgm:cxn modelId="{4FB43F0F-0299-4895-A482-63606BB5659E}" type="presParOf" srcId="{7B99CC4E-EEDD-45DC-8244-93993C6F1887}" destId="{93A83BEA-34F8-4B28-92B7-E3D783E27D66}" srcOrd="2" destOrd="0" presId="urn:microsoft.com/office/officeart/2005/8/layout/hList3"/>
    <dgm:cxn modelId="{2D61B1CC-6CB2-4BBE-BD54-58E426237D6B}" type="presParOf" srcId="{69A47737-026E-4722-AD3B-85C4C528EE92}" destId="{36B5AF9E-EBED-4838-9B43-675530F64091}" srcOrd="2" destOrd="0" presId="urn:microsoft.com/office/officeart/2005/8/layout/hList3"/>
  </dgm:cxnLst>
  <dgm:bg>
    <a:noFill/>
  </dgm:bg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6FE3EB4-F5FE-45E7-B190-28FB1222D887}" type="doc">
      <dgm:prSet loTypeId="urn:microsoft.com/office/officeart/2005/8/layout/vList5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pt-BR"/>
        </a:p>
      </dgm:t>
    </dgm:pt>
    <dgm:pt modelId="{22078591-164C-407F-993A-F25C38F7644A}">
      <dgm:prSet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pt-BR" smtClean="0"/>
            <a:t>Laboratoriais: </a:t>
          </a:r>
          <a:endParaRPr lang="pt-BR"/>
        </a:p>
      </dgm:t>
    </dgm:pt>
    <dgm:pt modelId="{CE6AF157-FC6A-49A8-8244-9853CCBBD937}" type="parTrans" cxnId="{E1D81E02-D05F-487B-8273-22487C198410}">
      <dgm:prSet/>
      <dgm:spPr/>
      <dgm:t>
        <a:bodyPr/>
        <a:lstStyle/>
        <a:p>
          <a:endParaRPr lang="pt-BR"/>
        </a:p>
      </dgm:t>
    </dgm:pt>
    <dgm:pt modelId="{8C7AB59A-D052-47F4-BA52-A86880703AFB}" type="sibTrans" cxnId="{E1D81E02-D05F-487B-8273-22487C198410}">
      <dgm:prSet/>
      <dgm:spPr/>
      <dgm:t>
        <a:bodyPr/>
        <a:lstStyle/>
        <a:p>
          <a:endParaRPr lang="pt-BR"/>
        </a:p>
      </dgm:t>
    </dgm:pt>
    <dgm:pt modelId="{CDF46456-B3F0-44E3-9986-7EAC58C32F2B}">
      <dgm:prSet/>
      <dgm:spPr/>
      <dgm:t>
        <a:bodyPr/>
        <a:lstStyle/>
        <a:p>
          <a:pPr rtl="0"/>
          <a:r>
            <a:rPr lang="pt-BR" dirty="0" smtClean="0"/>
            <a:t>Leucocitose e leucopenia foram descritos.</a:t>
          </a:r>
          <a:endParaRPr lang="pt-BR" dirty="0"/>
        </a:p>
      </dgm:t>
    </dgm:pt>
    <dgm:pt modelId="{D8A34810-813A-4ECA-BAD9-A97D03379468}" type="parTrans" cxnId="{88DE915B-E1B4-4076-BBAD-1932FA38C13B}">
      <dgm:prSet/>
      <dgm:spPr/>
      <dgm:t>
        <a:bodyPr/>
        <a:lstStyle/>
        <a:p>
          <a:endParaRPr lang="pt-BR"/>
        </a:p>
      </dgm:t>
    </dgm:pt>
    <dgm:pt modelId="{67A53BBA-9344-4E66-B3B2-452D8FC22C9A}" type="sibTrans" cxnId="{88DE915B-E1B4-4076-BBAD-1932FA38C13B}">
      <dgm:prSet/>
      <dgm:spPr/>
      <dgm:t>
        <a:bodyPr/>
        <a:lstStyle/>
        <a:p>
          <a:endParaRPr lang="pt-BR"/>
        </a:p>
      </dgm:t>
    </dgm:pt>
    <dgm:pt modelId="{D254CF04-8E14-420E-8C12-47A23EE8A829}">
      <dgm:prSet/>
      <dgm:spPr/>
      <dgm:t>
        <a:bodyPr/>
        <a:lstStyle/>
        <a:p>
          <a:pPr rtl="0"/>
          <a:r>
            <a:rPr lang="pt-BR" dirty="0" smtClean="0"/>
            <a:t>Aumento de DHL em pacientes com H1N1 + pneumonia </a:t>
          </a:r>
          <a:r>
            <a:rPr lang="pt-BR" dirty="0" smtClean="0">
              <a:sym typeface="Wingdings"/>
            </a:rPr>
            <a:t></a:t>
          </a:r>
          <a:r>
            <a:rPr lang="pt-BR" dirty="0" smtClean="0"/>
            <a:t> marcador de severidade.</a:t>
          </a:r>
          <a:endParaRPr lang="pt-BR" dirty="0"/>
        </a:p>
      </dgm:t>
    </dgm:pt>
    <dgm:pt modelId="{DDFB4165-79A2-467B-A570-F362400934F0}" type="parTrans" cxnId="{44513695-9FBF-4C91-A161-63296045B1D9}">
      <dgm:prSet/>
      <dgm:spPr/>
      <dgm:t>
        <a:bodyPr/>
        <a:lstStyle/>
        <a:p>
          <a:endParaRPr lang="pt-BR"/>
        </a:p>
      </dgm:t>
    </dgm:pt>
    <dgm:pt modelId="{63456714-0088-495B-B799-1D3FD5126784}" type="sibTrans" cxnId="{44513695-9FBF-4C91-A161-63296045B1D9}">
      <dgm:prSet/>
      <dgm:spPr/>
      <dgm:t>
        <a:bodyPr/>
        <a:lstStyle/>
        <a:p>
          <a:endParaRPr lang="pt-BR"/>
        </a:p>
      </dgm:t>
    </dgm:pt>
    <dgm:pt modelId="{9B513454-E1D9-4FF6-B0BC-378DAB06C8A5}">
      <dgm:prSet/>
      <dgm:spPr/>
      <dgm:t>
        <a:bodyPr/>
        <a:lstStyle/>
        <a:p>
          <a:pPr rtl="0"/>
          <a:r>
            <a:rPr lang="pt-BR" dirty="0" smtClean="0"/>
            <a:t>Aumento de CPK.</a:t>
          </a:r>
          <a:endParaRPr lang="pt-BR" dirty="0"/>
        </a:p>
      </dgm:t>
    </dgm:pt>
    <dgm:pt modelId="{7326FE9C-EB64-416D-899B-608E2C25CDB4}" type="parTrans" cxnId="{2049DA6D-8D8A-4F2D-98D1-BD8FA329DB58}">
      <dgm:prSet/>
      <dgm:spPr/>
      <dgm:t>
        <a:bodyPr/>
        <a:lstStyle/>
        <a:p>
          <a:endParaRPr lang="pt-BR"/>
        </a:p>
      </dgm:t>
    </dgm:pt>
    <dgm:pt modelId="{40ED1A1E-A867-4AAE-99F9-B739DB3D7812}" type="sibTrans" cxnId="{2049DA6D-8D8A-4F2D-98D1-BD8FA329DB58}">
      <dgm:prSet/>
      <dgm:spPr/>
      <dgm:t>
        <a:bodyPr/>
        <a:lstStyle/>
        <a:p>
          <a:endParaRPr lang="pt-BR"/>
        </a:p>
      </dgm:t>
    </dgm:pt>
    <dgm:pt modelId="{40F2E88A-26C7-493D-AF04-89DB55ECB475}">
      <dgm:prSet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pt-BR" smtClean="0"/>
            <a:t>Radiografia:</a:t>
          </a:r>
          <a:endParaRPr lang="pt-BR"/>
        </a:p>
      </dgm:t>
    </dgm:pt>
    <dgm:pt modelId="{0F6943FE-D882-4D6A-8144-B223B506B4FE}" type="parTrans" cxnId="{85C4BD51-0BDB-4E3A-91C0-D9EA9FCADEA6}">
      <dgm:prSet/>
      <dgm:spPr/>
      <dgm:t>
        <a:bodyPr/>
        <a:lstStyle/>
        <a:p>
          <a:endParaRPr lang="pt-BR"/>
        </a:p>
      </dgm:t>
    </dgm:pt>
    <dgm:pt modelId="{7C23B395-67D4-4655-B8B6-C82D7A1A8734}" type="sibTrans" cxnId="{85C4BD51-0BDB-4E3A-91C0-D9EA9FCADEA6}">
      <dgm:prSet/>
      <dgm:spPr/>
      <dgm:t>
        <a:bodyPr/>
        <a:lstStyle/>
        <a:p>
          <a:endParaRPr lang="pt-BR"/>
        </a:p>
      </dgm:t>
    </dgm:pt>
    <dgm:pt modelId="{8EB5CDBB-70C8-4B6F-B9B8-E2CACFB8497E}">
      <dgm:prSet/>
      <dgm:spPr/>
      <dgm:t>
        <a:bodyPr/>
        <a:lstStyle/>
        <a:p>
          <a:pPr rtl="0"/>
          <a:r>
            <a:rPr lang="pt-BR" dirty="0" smtClean="0"/>
            <a:t>Em pacientes com H1N1 + pneumonia: padrão de acometimento intersticial bilateral, por vezes com infiltrado alveolar.*</a:t>
          </a:r>
          <a:endParaRPr lang="pt-BR" dirty="0"/>
        </a:p>
      </dgm:t>
    </dgm:pt>
    <dgm:pt modelId="{2B25392D-B048-4F93-AA00-3525E5077ADD}" type="parTrans" cxnId="{6CBD3BF8-6348-44F6-A13B-BC9403C556E9}">
      <dgm:prSet/>
      <dgm:spPr/>
      <dgm:t>
        <a:bodyPr/>
        <a:lstStyle/>
        <a:p>
          <a:endParaRPr lang="pt-BR"/>
        </a:p>
      </dgm:t>
    </dgm:pt>
    <dgm:pt modelId="{CB05F368-4A8C-487B-A806-EC6593E70F6B}" type="sibTrans" cxnId="{6CBD3BF8-6348-44F6-A13B-BC9403C556E9}">
      <dgm:prSet/>
      <dgm:spPr/>
      <dgm:t>
        <a:bodyPr/>
        <a:lstStyle/>
        <a:p>
          <a:endParaRPr lang="pt-BR"/>
        </a:p>
      </dgm:t>
    </dgm:pt>
    <dgm:pt modelId="{54A2F26E-FE0E-4AE1-B61A-8F7F72CF6A6A}" type="pres">
      <dgm:prSet presAssocID="{16FE3EB4-F5FE-45E7-B190-28FB1222D88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9EA55F7F-4133-40BF-8EEF-B93CB2E51AA1}" type="pres">
      <dgm:prSet presAssocID="{22078591-164C-407F-993A-F25C38F7644A}" presName="linNode" presStyleCnt="0"/>
      <dgm:spPr/>
    </dgm:pt>
    <dgm:pt modelId="{CE6914D3-6A03-4075-B7ED-0458508D1AE3}" type="pres">
      <dgm:prSet presAssocID="{22078591-164C-407F-993A-F25C38F7644A}" presName="parentText" presStyleLbl="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207A454-5E36-4B33-95BA-628DB01D243D}" type="pres">
      <dgm:prSet presAssocID="{22078591-164C-407F-993A-F25C38F7644A}" presName="descendantText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80115FE-ABEB-4A28-A255-0D6EDB7A0FBA}" type="pres">
      <dgm:prSet presAssocID="{8C7AB59A-D052-47F4-BA52-A86880703AFB}" presName="sp" presStyleCnt="0"/>
      <dgm:spPr/>
    </dgm:pt>
    <dgm:pt modelId="{D702388E-41B8-44DF-AC15-E3EF1E04AFC4}" type="pres">
      <dgm:prSet presAssocID="{40F2E88A-26C7-493D-AF04-89DB55ECB475}" presName="linNode" presStyleCnt="0"/>
      <dgm:spPr/>
    </dgm:pt>
    <dgm:pt modelId="{E199ED0D-15A2-486B-80B3-A42F4E3A157B}" type="pres">
      <dgm:prSet presAssocID="{40F2E88A-26C7-493D-AF04-89DB55ECB475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1E333E98-A3BF-4AFA-A535-58125A5E8BD6}" type="pres">
      <dgm:prSet presAssocID="{40F2E88A-26C7-493D-AF04-89DB55ECB475}" presName="descendantText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85C4BD51-0BDB-4E3A-91C0-D9EA9FCADEA6}" srcId="{16FE3EB4-F5FE-45E7-B190-28FB1222D887}" destId="{40F2E88A-26C7-493D-AF04-89DB55ECB475}" srcOrd="1" destOrd="0" parTransId="{0F6943FE-D882-4D6A-8144-B223B506B4FE}" sibTransId="{7C23B395-67D4-4655-B8B6-C82D7A1A8734}"/>
    <dgm:cxn modelId="{44513695-9FBF-4C91-A161-63296045B1D9}" srcId="{22078591-164C-407F-993A-F25C38F7644A}" destId="{D254CF04-8E14-420E-8C12-47A23EE8A829}" srcOrd="1" destOrd="0" parTransId="{DDFB4165-79A2-467B-A570-F362400934F0}" sibTransId="{63456714-0088-495B-B799-1D3FD5126784}"/>
    <dgm:cxn modelId="{4F48DCF1-EF04-4340-8197-74C42C5285D5}" type="presOf" srcId="{40F2E88A-26C7-493D-AF04-89DB55ECB475}" destId="{E199ED0D-15A2-486B-80B3-A42F4E3A157B}" srcOrd="0" destOrd="0" presId="urn:microsoft.com/office/officeart/2005/8/layout/vList5"/>
    <dgm:cxn modelId="{FB6D559A-9F9B-4740-AC5C-9434F00ED353}" type="presOf" srcId="{8EB5CDBB-70C8-4B6F-B9B8-E2CACFB8497E}" destId="{1E333E98-A3BF-4AFA-A535-58125A5E8BD6}" srcOrd="0" destOrd="0" presId="urn:microsoft.com/office/officeart/2005/8/layout/vList5"/>
    <dgm:cxn modelId="{1EABA78F-474A-46FE-A45A-3B718E5706B8}" type="presOf" srcId="{16FE3EB4-F5FE-45E7-B190-28FB1222D887}" destId="{54A2F26E-FE0E-4AE1-B61A-8F7F72CF6A6A}" srcOrd="0" destOrd="0" presId="urn:microsoft.com/office/officeart/2005/8/layout/vList5"/>
    <dgm:cxn modelId="{6CBD3BF8-6348-44F6-A13B-BC9403C556E9}" srcId="{40F2E88A-26C7-493D-AF04-89DB55ECB475}" destId="{8EB5CDBB-70C8-4B6F-B9B8-E2CACFB8497E}" srcOrd="0" destOrd="0" parTransId="{2B25392D-B048-4F93-AA00-3525E5077ADD}" sibTransId="{CB05F368-4A8C-487B-A806-EC6593E70F6B}"/>
    <dgm:cxn modelId="{2049DA6D-8D8A-4F2D-98D1-BD8FA329DB58}" srcId="{22078591-164C-407F-993A-F25C38F7644A}" destId="{9B513454-E1D9-4FF6-B0BC-378DAB06C8A5}" srcOrd="2" destOrd="0" parTransId="{7326FE9C-EB64-416D-899B-608E2C25CDB4}" sibTransId="{40ED1A1E-A867-4AAE-99F9-B739DB3D7812}"/>
    <dgm:cxn modelId="{88DE915B-E1B4-4076-BBAD-1932FA38C13B}" srcId="{22078591-164C-407F-993A-F25C38F7644A}" destId="{CDF46456-B3F0-44E3-9986-7EAC58C32F2B}" srcOrd="0" destOrd="0" parTransId="{D8A34810-813A-4ECA-BAD9-A97D03379468}" sibTransId="{67A53BBA-9344-4E66-B3B2-452D8FC22C9A}"/>
    <dgm:cxn modelId="{568191BC-AB55-4EF6-84CA-ABB815699A15}" type="presOf" srcId="{D254CF04-8E14-420E-8C12-47A23EE8A829}" destId="{2207A454-5E36-4B33-95BA-628DB01D243D}" srcOrd="0" destOrd="1" presId="urn:microsoft.com/office/officeart/2005/8/layout/vList5"/>
    <dgm:cxn modelId="{B9B45C72-5D6E-45FD-8AFE-9FA2A432E300}" type="presOf" srcId="{CDF46456-B3F0-44E3-9986-7EAC58C32F2B}" destId="{2207A454-5E36-4B33-95BA-628DB01D243D}" srcOrd="0" destOrd="0" presId="urn:microsoft.com/office/officeart/2005/8/layout/vList5"/>
    <dgm:cxn modelId="{FC859D91-6F8C-455B-A1D8-50BE94464B1A}" type="presOf" srcId="{22078591-164C-407F-993A-F25C38F7644A}" destId="{CE6914D3-6A03-4075-B7ED-0458508D1AE3}" srcOrd="0" destOrd="0" presId="urn:microsoft.com/office/officeart/2005/8/layout/vList5"/>
    <dgm:cxn modelId="{E1D81E02-D05F-487B-8273-22487C198410}" srcId="{16FE3EB4-F5FE-45E7-B190-28FB1222D887}" destId="{22078591-164C-407F-993A-F25C38F7644A}" srcOrd="0" destOrd="0" parTransId="{CE6AF157-FC6A-49A8-8244-9853CCBBD937}" sibTransId="{8C7AB59A-D052-47F4-BA52-A86880703AFB}"/>
    <dgm:cxn modelId="{6D7F40B6-EE18-4E57-B261-08ECF920C027}" type="presOf" srcId="{9B513454-E1D9-4FF6-B0BC-378DAB06C8A5}" destId="{2207A454-5E36-4B33-95BA-628DB01D243D}" srcOrd="0" destOrd="2" presId="urn:microsoft.com/office/officeart/2005/8/layout/vList5"/>
    <dgm:cxn modelId="{C36467BC-04D0-47D1-9E3B-6E34A05114E5}" type="presParOf" srcId="{54A2F26E-FE0E-4AE1-B61A-8F7F72CF6A6A}" destId="{9EA55F7F-4133-40BF-8EEF-B93CB2E51AA1}" srcOrd="0" destOrd="0" presId="urn:microsoft.com/office/officeart/2005/8/layout/vList5"/>
    <dgm:cxn modelId="{ACE7A44B-6F27-4D1D-B360-035D5D2877A3}" type="presParOf" srcId="{9EA55F7F-4133-40BF-8EEF-B93CB2E51AA1}" destId="{CE6914D3-6A03-4075-B7ED-0458508D1AE3}" srcOrd="0" destOrd="0" presId="urn:microsoft.com/office/officeart/2005/8/layout/vList5"/>
    <dgm:cxn modelId="{7D595434-591A-43DB-88EA-699C9CCEA6A4}" type="presParOf" srcId="{9EA55F7F-4133-40BF-8EEF-B93CB2E51AA1}" destId="{2207A454-5E36-4B33-95BA-628DB01D243D}" srcOrd="1" destOrd="0" presId="urn:microsoft.com/office/officeart/2005/8/layout/vList5"/>
    <dgm:cxn modelId="{ED3094EF-8C88-4D68-8EC4-8D8D8FFDAEE7}" type="presParOf" srcId="{54A2F26E-FE0E-4AE1-B61A-8F7F72CF6A6A}" destId="{080115FE-ABEB-4A28-A255-0D6EDB7A0FBA}" srcOrd="1" destOrd="0" presId="urn:microsoft.com/office/officeart/2005/8/layout/vList5"/>
    <dgm:cxn modelId="{CA74D806-169C-4706-BE3F-CA2719529A00}" type="presParOf" srcId="{54A2F26E-FE0E-4AE1-B61A-8F7F72CF6A6A}" destId="{D702388E-41B8-44DF-AC15-E3EF1E04AFC4}" srcOrd="2" destOrd="0" presId="urn:microsoft.com/office/officeart/2005/8/layout/vList5"/>
    <dgm:cxn modelId="{B4CDF349-530F-46B0-B8C4-885A37697DBD}" type="presParOf" srcId="{D702388E-41B8-44DF-AC15-E3EF1E04AFC4}" destId="{E199ED0D-15A2-486B-80B3-A42F4E3A157B}" srcOrd="0" destOrd="0" presId="urn:microsoft.com/office/officeart/2005/8/layout/vList5"/>
    <dgm:cxn modelId="{5C46E4F9-1F36-4952-8A14-2AF892899C9F}" type="presParOf" srcId="{D702388E-41B8-44DF-AC15-E3EF1E04AFC4}" destId="{1E333E98-A3BF-4AFA-A535-58125A5E8BD6}" srcOrd="1" destOrd="0" presId="urn:microsoft.com/office/officeart/2005/8/layout/vList5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E8D132A-D00B-4145-9984-A7A5852E2ACA}" type="doc">
      <dgm:prSet loTypeId="urn:microsoft.com/office/officeart/2005/8/layout/default#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E0A29ED5-7D40-4A0C-B24C-6E5298555BA7}">
      <dgm:prSet phldrT="[Texto]"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t-BR" dirty="0" smtClean="0"/>
            <a:t>Instabilidade hemodinâmica</a:t>
          </a:r>
          <a:endParaRPr lang="pt-BR" dirty="0"/>
        </a:p>
      </dgm:t>
    </dgm:pt>
    <dgm:pt modelId="{3FAB660C-D340-4ED4-A3B8-A6FF59F2D0FA}" type="parTrans" cxnId="{D237C33A-7FA7-4DA2-B878-2E6AE0C44ED1}">
      <dgm:prSet/>
      <dgm:spPr/>
      <dgm:t>
        <a:bodyPr/>
        <a:lstStyle/>
        <a:p>
          <a:endParaRPr lang="pt-BR"/>
        </a:p>
      </dgm:t>
    </dgm:pt>
    <dgm:pt modelId="{1620F8B8-E245-4D0D-90FC-F04BE6A0B86A}" type="sibTrans" cxnId="{D237C33A-7FA7-4DA2-B878-2E6AE0C44ED1}">
      <dgm:prSet/>
      <dgm:spPr/>
      <dgm:t>
        <a:bodyPr/>
        <a:lstStyle/>
        <a:p>
          <a:endParaRPr lang="pt-BR"/>
        </a:p>
      </dgm:t>
    </dgm:pt>
    <dgm:pt modelId="{BA9E7CAB-7ED0-414B-A5EF-D3A37407D0FD}">
      <dgm:prSet phldrT="[Texto]">
        <dgm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pt-BR" dirty="0" smtClean="0"/>
            <a:t>Sinais e sintomas de insuficiência respiratória</a:t>
          </a:r>
          <a:endParaRPr lang="pt-BR" dirty="0"/>
        </a:p>
      </dgm:t>
    </dgm:pt>
    <dgm:pt modelId="{AF80BF69-937C-4C33-B8A6-D5F6011082C8}" type="parTrans" cxnId="{366DC342-974C-4D7E-B171-E556ED8CE512}">
      <dgm:prSet/>
      <dgm:spPr/>
      <dgm:t>
        <a:bodyPr/>
        <a:lstStyle/>
        <a:p>
          <a:endParaRPr lang="pt-BR"/>
        </a:p>
      </dgm:t>
    </dgm:pt>
    <dgm:pt modelId="{17A02FBA-AA88-408D-A120-0B543439909D}" type="sibTrans" cxnId="{366DC342-974C-4D7E-B171-E556ED8CE512}">
      <dgm:prSet/>
      <dgm:spPr/>
      <dgm:t>
        <a:bodyPr/>
        <a:lstStyle/>
        <a:p>
          <a:endParaRPr lang="pt-BR"/>
        </a:p>
      </dgm:t>
    </dgm:pt>
    <dgm:pt modelId="{62469B71-C5D5-46A6-B64A-76A7D41B6E3C}">
      <dgm:prSet phldrT="[Texto]">
        <dgm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pt-BR" dirty="0" smtClean="0"/>
            <a:t>Comprometimento pulmonar ao exame radiológico</a:t>
          </a:r>
          <a:endParaRPr lang="pt-BR" dirty="0"/>
        </a:p>
      </dgm:t>
    </dgm:pt>
    <dgm:pt modelId="{A6FDD895-C2C4-4EFA-9F8B-AB492F9B47A9}" type="parTrans" cxnId="{62755F8A-DC61-40C7-A9F9-E419E447D9A3}">
      <dgm:prSet/>
      <dgm:spPr/>
      <dgm:t>
        <a:bodyPr/>
        <a:lstStyle/>
        <a:p>
          <a:endParaRPr lang="pt-BR"/>
        </a:p>
      </dgm:t>
    </dgm:pt>
    <dgm:pt modelId="{18C0FFD8-BED7-4468-B660-1D9671F7B71F}" type="sibTrans" cxnId="{62755F8A-DC61-40C7-A9F9-E419E447D9A3}">
      <dgm:prSet/>
      <dgm:spPr/>
      <dgm:t>
        <a:bodyPr/>
        <a:lstStyle/>
        <a:p>
          <a:endParaRPr lang="pt-BR"/>
        </a:p>
      </dgm:t>
    </dgm:pt>
    <dgm:pt modelId="{842068DC-6853-4D66-AB1A-6217C8BBC080}">
      <dgm:prSet phldrT="[Texto]">
        <dgm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pPr algn="ctr"/>
          <a:r>
            <a:rPr lang="pt-BR" dirty="0" smtClean="0"/>
            <a:t>Hipoxemia, com necessidade de suplementação de oxigênio &gt; 3L/min para manter a saturação arterial de oxigênio &gt; 90%</a:t>
          </a:r>
          <a:endParaRPr lang="pt-BR" dirty="0"/>
        </a:p>
      </dgm:t>
    </dgm:pt>
    <dgm:pt modelId="{73A030F3-5E0D-4908-B6C3-1B2A5304BC57}" type="parTrans" cxnId="{97991589-2BA9-4764-AFBF-5B28DBFA2FF3}">
      <dgm:prSet/>
      <dgm:spPr/>
      <dgm:t>
        <a:bodyPr/>
        <a:lstStyle/>
        <a:p>
          <a:endParaRPr lang="pt-BR"/>
        </a:p>
      </dgm:t>
    </dgm:pt>
    <dgm:pt modelId="{0871182C-597F-4ED1-B3F0-43D96B7A5AA1}" type="sibTrans" cxnId="{97991589-2BA9-4764-AFBF-5B28DBFA2FF3}">
      <dgm:prSet/>
      <dgm:spPr/>
      <dgm:t>
        <a:bodyPr/>
        <a:lstStyle/>
        <a:p>
          <a:endParaRPr lang="pt-BR"/>
        </a:p>
      </dgm:t>
    </dgm:pt>
    <dgm:pt modelId="{3E4EEA2E-089F-47B3-B826-2DCC988CD5E2}">
      <dgm:prSet phldrT="[Texto]">
        <dgm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pt-BR" dirty="0" smtClean="0"/>
            <a:t>PaO2/FiO2 abaixo de 300 </a:t>
          </a:r>
          <a:r>
            <a:rPr lang="pt-BR" dirty="0" smtClean="0">
              <a:sym typeface="Wingdings" panose="05000000000000000000" pitchFamily="2" charset="2"/>
            </a:rPr>
            <a:t> </a:t>
          </a:r>
          <a:r>
            <a:rPr lang="pt-BR" dirty="0" err="1" smtClean="0">
              <a:sym typeface="Wingdings" panose="05000000000000000000" pitchFamily="2" charset="2"/>
            </a:rPr>
            <a:t>Sd</a:t>
          </a:r>
          <a:r>
            <a:rPr lang="pt-BR" dirty="0" smtClean="0">
              <a:sym typeface="Wingdings" panose="05000000000000000000" pitchFamily="2" charset="2"/>
            </a:rPr>
            <a:t>. Do </a:t>
          </a:r>
          <a:r>
            <a:rPr lang="pt-BR" dirty="0" err="1" smtClean="0">
              <a:sym typeface="Wingdings" panose="05000000000000000000" pitchFamily="2" charset="2"/>
            </a:rPr>
            <a:t>desconformto</a:t>
          </a:r>
          <a:r>
            <a:rPr lang="pt-BR" dirty="0" smtClean="0">
              <a:sym typeface="Wingdings" panose="05000000000000000000" pitchFamily="2" charset="2"/>
            </a:rPr>
            <a:t> respiratório agudo</a:t>
          </a:r>
          <a:endParaRPr lang="pt-BR" dirty="0"/>
        </a:p>
      </dgm:t>
    </dgm:pt>
    <dgm:pt modelId="{32057239-5F43-47D6-9FBE-361213EC05A7}" type="parTrans" cxnId="{DC2927AB-A0E6-4263-A825-FC88C00D24DE}">
      <dgm:prSet/>
      <dgm:spPr/>
      <dgm:t>
        <a:bodyPr/>
        <a:lstStyle/>
        <a:p>
          <a:endParaRPr lang="pt-BR"/>
        </a:p>
      </dgm:t>
    </dgm:pt>
    <dgm:pt modelId="{F324C156-CBA6-48E5-AA63-4A2C06CBBD53}" type="sibTrans" cxnId="{DC2927AB-A0E6-4263-A825-FC88C00D24DE}">
      <dgm:prSet/>
      <dgm:spPr/>
      <dgm:t>
        <a:bodyPr/>
        <a:lstStyle/>
        <a:p>
          <a:endParaRPr lang="pt-BR"/>
        </a:p>
      </dgm:t>
    </dgm:pt>
    <dgm:pt modelId="{91EEB437-2399-4E49-8593-5E89F91E3FBF}">
      <dgm:prSet phldrT="[Texto]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t-BR" dirty="0" smtClean="0"/>
            <a:t>Necessidade de atendimento fisioterápico contínuo</a:t>
          </a:r>
          <a:endParaRPr lang="pt-BR" dirty="0"/>
        </a:p>
      </dgm:t>
    </dgm:pt>
    <dgm:pt modelId="{CA7E89A8-3DF7-445E-B7C4-286F44F5DD91}" type="parTrans" cxnId="{D3285A24-E297-4F89-9451-C634C3C8D653}">
      <dgm:prSet/>
      <dgm:spPr/>
      <dgm:t>
        <a:bodyPr/>
        <a:lstStyle/>
        <a:p>
          <a:endParaRPr lang="pt-BR"/>
        </a:p>
      </dgm:t>
    </dgm:pt>
    <dgm:pt modelId="{15DED28B-13A3-4B3B-B907-D301D8232A18}" type="sibTrans" cxnId="{D3285A24-E297-4F89-9451-C634C3C8D653}">
      <dgm:prSet/>
      <dgm:spPr/>
      <dgm:t>
        <a:bodyPr/>
        <a:lstStyle/>
        <a:p>
          <a:endParaRPr lang="pt-BR"/>
        </a:p>
      </dgm:t>
    </dgm:pt>
    <dgm:pt modelId="{7641997C-6F05-481A-90CB-DF16B117E178}">
      <dgm:prSet/>
      <dgm:spPr>
        <a:solidFill>
          <a:srgbClr val="00B050"/>
        </a:solidFill>
      </dgm:spPr>
      <dgm:t>
        <a:bodyPr/>
        <a:lstStyle/>
        <a:p>
          <a:r>
            <a:rPr lang="pt-BR" smtClean="0"/>
            <a:t>Alterações laboratoriais, como ↑ significativa de DHL e CPK, alteração da função renal e alteração do nível de consciência</a:t>
          </a:r>
          <a:endParaRPr lang="pt-BR" dirty="0"/>
        </a:p>
      </dgm:t>
    </dgm:pt>
    <dgm:pt modelId="{FBC92A1A-F740-4E53-A77B-B7A4527DA988}" type="parTrans" cxnId="{160F56B1-04D2-4C8A-BB10-FE43DE8749F1}">
      <dgm:prSet/>
      <dgm:spPr/>
      <dgm:t>
        <a:bodyPr/>
        <a:lstStyle/>
        <a:p>
          <a:endParaRPr lang="pt-BR"/>
        </a:p>
      </dgm:t>
    </dgm:pt>
    <dgm:pt modelId="{744A19D8-4D1F-41B0-8BE8-97ABC4C045F8}" type="sibTrans" cxnId="{160F56B1-04D2-4C8A-BB10-FE43DE8749F1}">
      <dgm:prSet/>
      <dgm:spPr/>
      <dgm:t>
        <a:bodyPr/>
        <a:lstStyle/>
        <a:p>
          <a:endParaRPr lang="pt-BR"/>
        </a:p>
      </dgm:t>
    </dgm:pt>
    <dgm:pt modelId="{D3E08FA4-5C22-4F6F-A610-957059A1ACCB}" type="pres">
      <dgm:prSet presAssocID="{6E8D132A-D00B-4145-9984-A7A5852E2ACA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22080FC4-D02F-4A2E-AB14-46E1B024AF99}" type="pres">
      <dgm:prSet presAssocID="{E0A29ED5-7D40-4A0C-B24C-6E5298555BA7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C4D832F-4DF1-462E-8641-E73EA6DFD71A}" type="pres">
      <dgm:prSet presAssocID="{1620F8B8-E245-4D0D-90FC-F04BE6A0B86A}" presName="sibTrans" presStyleCnt="0"/>
      <dgm:spPr/>
    </dgm:pt>
    <dgm:pt modelId="{80F33BBA-4F79-4B5C-A1B4-8188B6825FCD}" type="pres">
      <dgm:prSet presAssocID="{BA9E7CAB-7ED0-414B-A5EF-D3A37407D0FD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AD9D7D4-7D4A-4603-8543-3AB6139421B3}" type="pres">
      <dgm:prSet presAssocID="{17A02FBA-AA88-408D-A120-0B543439909D}" presName="sibTrans" presStyleCnt="0"/>
      <dgm:spPr/>
    </dgm:pt>
    <dgm:pt modelId="{12A673B9-5D8B-4755-9FD1-4856E8DB6C2E}" type="pres">
      <dgm:prSet presAssocID="{62469B71-C5D5-46A6-B64A-76A7D41B6E3C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C31A388-DC40-4C6D-9FD6-09B55729B67A}" type="pres">
      <dgm:prSet presAssocID="{18C0FFD8-BED7-4468-B660-1D9671F7B71F}" presName="sibTrans" presStyleCnt="0"/>
      <dgm:spPr/>
    </dgm:pt>
    <dgm:pt modelId="{E685E45B-05FE-4601-B704-2611BF6248AE}" type="pres">
      <dgm:prSet presAssocID="{842068DC-6853-4D66-AB1A-6217C8BBC080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DDEC9D9-C970-41C4-9B09-958EFBF9D5E9}" type="pres">
      <dgm:prSet presAssocID="{0871182C-597F-4ED1-B3F0-43D96B7A5AA1}" presName="sibTrans" presStyleCnt="0"/>
      <dgm:spPr/>
    </dgm:pt>
    <dgm:pt modelId="{7D6C39AA-FD76-4F9F-A3A3-AA9B7077F7B3}" type="pres">
      <dgm:prSet presAssocID="{3E4EEA2E-089F-47B3-B826-2DCC988CD5E2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A1ABB077-21CD-4748-8D67-43C79FA0A762}" type="pres">
      <dgm:prSet presAssocID="{F324C156-CBA6-48E5-AA63-4A2C06CBBD53}" presName="sibTrans" presStyleCnt="0"/>
      <dgm:spPr/>
    </dgm:pt>
    <dgm:pt modelId="{E87C4EBF-08A4-4E3E-8B5D-A36DF040272B}" type="pres">
      <dgm:prSet presAssocID="{91EEB437-2399-4E49-8593-5E89F91E3FBF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A7A4878B-E947-4B45-BC6A-71396C2261DB}" type="pres">
      <dgm:prSet presAssocID="{15DED28B-13A3-4B3B-B907-D301D8232A18}" presName="sibTrans" presStyleCnt="0"/>
      <dgm:spPr/>
    </dgm:pt>
    <dgm:pt modelId="{2F64E9B8-AD81-43BA-999F-90C6A5AEFE87}" type="pres">
      <dgm:prSet presAssocID="{7641997C-6F05-481A-90CB-DF16B117E178}" presName="node" presStyleLbl="node1" presStyleIdx="6" presStyleCnt="7" custScaleX="321459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D237C33A-7FA7-4DA2-B878-2E6AE0C44ED1}" srcId="{6E8D132A-D00B-4145-9984-A7A5852E2ACA}" destId="{E0A29ED5-7D40-4A0C-B24C-6E5298555BA7}" srcOrd="0" destOrd="0" parTransId="{3FAB660C-D340-4ED4-A3B8-A6FF59F2D0FA}" sibTransId="{1620F8B8-E245-4D0D-90FC-F04BE6A0B86A}"/>
    <dgm:cxn modelId="{366DC342-974C-4D7E-B171-E556ED8CE512}" srcId="{6E8D132A-D00B-4145-9984-A7A5852E2ACA}" destId="{BA9E7CAB-7ED0-414B-A5EF-D3A37407D0FD}" srcOrd="1" destOrd="0" parTransId="{AF80BF69-937C-4C33-B8A6-D5F6011082C8}" sibTransId="{17A02FBA-AA88-408D-A120-0B543439909D}"/>
    <dgm:cxn modelId="{2D2D2C2C-9A6B-4414-A12F-7F61F937480A}" type="presOf" srcId="{E0A29ED5-7D40-4A0C-B24C-6E5298555BA7}" destId="{22080FC4-D02F-4A2E-AB14-46E1B024AF99}" srcOrd="0" destOrd="0" presId="urn:microsoft.com/office/officeart/2005/8/layout/default#2"/>
    <dgm:cxn modelId="{62755F8A-DC61-40C7-A9F9-E419E447D9A3}" srcId="{6E8D132A-D00B-4145-9984-A7A5852E2ACA}" destId="{62469B71-C5D5-46A6-B64A-76A7D41B6E3C}" srcOrd="2" destOrd="0" parTransId="{A6FDD895-C2C4-4EFA-9F8B-AB492F9B47A9}" sibTransId="{18C0FFD8-BED7-4468-B660-1D9671F7B71F}"/>
    <dgm:cxn modelId="{844A1AEF-32AE-4596-870D-048BC0174137}" type="presOf" srcId="{62469B71-C5D5-46A6-B64A-76A7D41B6E3C}" destId="{12A673B9-5D8B-4755-9FD1-4856E8DB6C2E}" srcOrd="0" destOrd="0" presId="urn:microsoft.com/office/officeart/2005/8/layout/default#2"/>
    <dgm:cxn modelId="{35058FBD-8188-423C-B041-4F71C429B916}" type="presOf" srcId="{91EEB437-2399-4E49-8593-5E89F91E3FBF}" destId="{E87C4EBF-08A4-4E3E-8B5D-A36DF040272B}" srcOrd="0" destOrd="0" presId="urn:microsoft.com/office/officeart/2005/8/layout/default#2"/>
    <dgm:cxn modelId="{5AF6D46A-477F-4351-9263-F0826AB37C41}" type="presOf" srcId="{7641997C-6F05-481A-90CB-DF16B117E178}" destId="{2F64E9B8-AD81-43BA-999F-90C6A5AEFE87}" srcOrd="0" destOrd="0" presId="urn:microsoft.com/office/officeart/2005/8/layout/default#2"/>
    <dgm:cxn modelId="{6F191F19-FFA4-47F0-9896-93F274B848BD}" type="presOf" srcId="{3E4EEA2E-089F-47B3-B826-2DCC988CD5E2}" destId="{7D6C39AA-FD76-4F9F-A3A3-AA9B7077F7B3}" srcOrd="0" destOrd="0" presId="urn:microsoft.com/office/officeart/2005/8/layout/default#2"/>
    <dgm:cxn modelId="{160F56B1-04D2-4C8A-BB10-FE43DE8749F1}" srcId="{6E8D132A-D00B-4145-9984-A7A5852E2ACA}" destId="{7641997C-6F05-481A-90CB-DF16B117E178}" srcOrd="6" destOrd="0" parTransId="{FBC92A1A-F740-4E53-A77B-B7A4527DA988}" sibTransId="{744A19D8-4D1F-41B0-8BE8-97ABC4C045F8}"/>
    <dgm:cxn modelId="{DC2927AB-A0E6-4263-A825-FC88C00D24DE}" srcId="{6E8D132A-D00B-4145-9984-A7A5852E2ACA}" destId="{3E4EEA2E-089F-47B3-B826-2DCC988CD5E2}" srcOrd="4" destOrd="0" parTransId="{32057239-5F43-47D6-9FBE-361213EC05A7}" sibTransId="{F324C156-CBA6-48E5-AA63-4A2C06CBBD53}"/>
    <dgm:cxn modelId="{97991589-2BA9-4764-AFBF-5B28DBFA2FF3}" srcId="{6E8D132A-D00B-4145-9984-A7A5852E2ACA}" destId="{842068DC-6853-4D66-AB1A-6217C8BBC080}" srcOrd="3" destOrd="0" parTransId="{73A030F3-5E0D-4908-B6C3-1B2A5304BC57}" sibTransId="{0871182C-597F-4ED1-B3F0-43D96B7A5AA1}"/>
    <dgm:cxn modelId="{D3285A24-E297-4F89-9451-C634C3C8D653}" srcId="{6E8D132A-D00B-4145-9984-A7A5852E2ACA}" destId="{91EEB437-2399-4E49-8593-5E89F91E3FBF}" srcOrd="5" destOrd="0" parTransId="{CA7E89A8-3DF7-445E-B7C4-286F44F5DD91}" sibTransId="{15DED28B-13A3-4B3B-B907-D301D8232A18}"/>
    <dgm:cxn modelId="{CD99A894-8972-4205-9B5B-A5E780062F34}" type="presOf" srcId="{842068DC-6853-4D66-AB1A-6217C8BBC080}" destId="{E685E45B-05FE-4601-B704-2611BF6248AE}" srcOrd="0" destOrd="0" presId="urn:microsoft.com/office/officeart/2005/8/layout/default#2"/>
    <dgm:cxn modelId="{D9876F9F-0250-4F5F-B476-F678FD93ABE2}" type="presOf" srcId="{BA9E7CAB-7ED0-414B-A5EF-D3A37407D0FD}" destId="{80F33BBA-4F79-4B5C-A1B4-8188B6825FCD}" srcOrd="0" destOrd="0" presId="urn:microsoft.com/office/officeart/2005/8/layout/default#2"/>
    <dgm:cxn modelId="{EAEA17AF-831D-44FC-B4BF-ACCD43A27BA3}" type="presOf" srcId="{6E8D132A-D00B-4145-9984-A7A5852E2ACA}" destId="{D3E08FA4-5C22-4F6F-A610-957059A1ACCB}" srcOrd="0" destOrd="0" presId="urn:microsoft.com/office/officeart/2005/8/layout/default#2"/>
    <dgm:cxn modelId="{04508DB1-3B7C-419C-8E70-F8BEDB29F681}" type="presParOf" srcId="{D3E08FA4-5C22-4F6F-A610-957059A1ACCB}" destId="{22080FC4-D02F-4A2E-AB14-46E1B024AF99}" srcOrd="0" destOrd="0" presId="urn:microsoft.com/office/officeart/2005/8/layout/default#2"/>
    <dgm:cxn modelId="{0567C1B7-4C8F-4F1F-BFF8-F3904388E616}" type="presParOf" srcId="{D3E08FA4-5C22-4F6F-A610-957059A1ACCB}" destId="{2C4D832F-4DF1-462E-8641-E73EA6DFD71A}" srcOrd="1" destOrd="0" presId="urn:microsoft.com/office/officeart/2005/8/layout/default#2"/>
    <dgm:cxn modelId="{7BD5E6E5-9215-4002-B8BD-EFA1C07C9AB3}" type="presParOf" srcId="{D3E08FA4-5C22-4F6F-A610-957059A1ACCB}" destId="{80F33BBA-4F79-4B5C-A1B4-8188B6825FCD}" srcOrd="2" destOrd="0" presId="urn:microsoft.com/office/officeart/2005/8/layout/default#2"/>
    <dgm:cxn modelId="{7181F1F0-60E8-49C0-8985-89D0B2C12C02}" type="presParOf" srcId="{D3E08FA4-5C22-4F6F-A610-957059A1ACCB}" destId="{0AD9D7D4-7D4A-4603-8543-3AB6139421B3}" srcOrd="3" destOrd="0" presId="urn:microsoft.com/office/officeart/2005/8/layout/default#2"/>
    <dgm:cxn modelId="{9A89D702-A16F-41D8-97D8-44B77F75A659}" type="presParOf" srcId="{D3E08FA4-5C22-4F6F-A610-957059A1ACCB}" destId="{12A673B9-5D8B-4755-9FD1-4856E8DB6C2E}" srcOrd="4" destOrd="0" presId="urn:microsoft.com/office/officeart/2005/8/layout/default#2"/>
    <dgm:cxn modelId="{51F30542-4C07-4818-A109-35D32D1BE6FC}" type="presParOf" srcId="{D3E08FA4-5C22-4F6F-A610-957059A1ACCB}" destId="{2C31A388-DC40-4C6D-9FD6-09B55729B67A}" srcOrd="5" destOrd="0" presId="urn:microsoft.com/office/officeart/2005/8/layout/default#2"/>
    <dgm:cxn modelId="{BCF0AB59-9FF2-4B86-A52C-4D0F1275E895}" type="presParOf" srcId="{D3E08FA4-5C22-4F6F-A610-957059A1ACCB}" destId="{E685E45B-05FE-4601-B704-2611BF6248AE}" srcOrd="6" destOrd="0" presId="urn:microsoft.com/office/officeart/2005/8/layout/default#2"/>
    <dgm:cxn modelId="{94336FB1-C8A6-4DE3-941A-F0B88EC14B5D}" type="presParOf" srcId="{D3E08FA4-5C22-4F6F-A610-957059A1ACCB}" destId="{2DDEC9D9-C970-41C4-9B09-958EFBF9D5E9}" srcOrd="7" destOrd="0" presId="urn:microsoft.com/office/officeart/2005/8/layout/default#2"/>
    <dgm:cxn modelId="{4DE2B91D-8C9F-496A-9E14-82F5E59E77FA}" type="presParOf" srcId="{D3E08FA4-5C22-4F6F-A610-957059A1ACCB}" destId="{7D6C39AA-FD76-4F9F-A3A3-AA9B7077F7B3}" srcOrd="8" destOrd="0" presId="urn:microsoft.com/office/officeart/2005/8/layout/default#2"/>
    <dgm:cxn modelId="{2F1ACF5F-CD3F-4500-9C1C-D2CD1B004FEF}" type="presParOf" srcId="{D3E08FA4-5C22-4F6F-A610-957059A1ACCB}" destId="{A1ABB077-21CD-4748-8D67-43C79FA0A762}" srcOrd="9" destOrd="0" presId="urn:microsoft.com/office/officeart/2005/8/layout/default#2"/>
    <dgm:cxn modelId="{8B6A073C-5BE5-451E-BEB6-439A1C52F352}" type="presParOf" srcId="{D3E08FA4-5C22-4F6F-A610-957059A1ACCB}" destId="{E87C4EBF-08A4-4E3E-8B5D-A36DF040272B}" srcOrd="10" destOrd="0" presId="urn:microsoft.com/office/officeart/2005/8/layout/default#2"/>
    <dgm:cxn modelId="{EE2D5199-102A-4A9F-AE4E-49D79446A06D}" type="presParOf" srcId="{D3E08FA4-5C22-4F6F-A610-957059A1ACCB}" destId="{A7A4878B-E947-4B45-BC6A-71396C2261DB}" srcOrd="11" destOrd="0" presId="urn:microsoft.com/office/officeart/2005/8/layout/default#2"/>
    <dgm:cxn modelId="{5CC1C937-8645-4AF9-9617-EC20D23729BF}" type="presParOf" srcId="{D3E08FA4-5C22-4F6F-A610-957059A1ACCB}" destId="{2F64E9B8-AD81-43BA-999F-90C6A5AEFE87}" srcOrd="12" destOrd="0" presId="urn:microsoft.com/office/officeart/2005/8/layout/default#2"/>
  </dgm:cxnLst>
  <dgm:bg/>
  <dgm:whole/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12CEB11-97E8-4C2A-ACCB-15A9EAB154BB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BC063B6D-9231-475A-9F6E-0A57BD64C94C}">
      <dgm:prSet phldrT="[Texto]"/>
      <dgm:spPr/>
      <dgm:t>
        <a:bodyPr/>
        <a:lstStyle/>
        <a:p>
          <a:r>
            <a:rPr lang="pt-BR" dirty="0" smtClean="0"/>
            <a:t>Terapia Antiviral</a:t>
          </a:r>
          <a:endParaRPr lang="pt-BR" dirty="0"/>
        </a:p>
      </dgm:t>
    </dgm:pt>
    <dgm:pt modelId="{3BCACB79-3849-44F8-99A5-C9BA97CBCAEF}" type="parTrans" cxnId="{167009E4-5727-413B-8A35-F4DFC55F3C35}">
      <dgm:prSet/>
      <dgm:spPr/>
      <dgm:t>
        <a:bodyPr/>
        <a:lstStyle/>
        <a:p>
          <a:endParaRPr lang="pt-BR"/>
        </a:p>
      </dgm:t>
    </dgm:pt>
    <dgm:pt modelId="{752A5F41-2A8E-4969-9E4C-F26A45C1D1E7}" type="sibTrans" cxnId="{167009E4-5727-413B-8A35-F4DFC55F3C35}">
      <dgm:prSet/>
      <dgm:spPr/>
      <dgm:t>
        <a:bodyPr/>
        <a:lstStyle/>
        <a:p>
          <a:endParaRPr lang="pt-BR"/>
        </a:p>
      </dgm:t>
    </dgm:pt>
    <dgm:pt modelId="{2554EEC0-E565-4699-8278-71A8D5DF7215}">
      <dgm:prSet phldrT="[Texto]"/>
      <dgm:spPr/>
      <dgm:t>
        <a:bodyPr/>
        <a:lstStyle/>
        <a:p>
          <a:r>
            <a:rPr lang="pt-BR" dirty="0" smtClean="0"/>
            <a:t>ATB associado</a:t>
          </a:r>
          <a:endParaRPr lang="pt-BR" dirty="0"/>
        </a:p>
      </dgm:t>
    </dgm:pt>
    <dgm:pt modelId="{3321B7AB-6F10-4315-889D-942A42733B8A}" type="parTrans" cxnId="{584C6D7F-05C8-4C2C-AE0D-6929AA71EE65}">
      <dgm:prSet/>
      <dgm:spPr/>
      <dgm:t>
        <a:bodyPr/>
        <a:lstStyle/>
        <a:p>
          <a:endParaRPr lang="pt-BR"/>
        </a:p>
      </dgm:t>
    </dgm:pt>
    <dgm:pt modelId="{F5FF3827-7BB6-4002-80DB-963C0E2372C6}" type="sibTrans" cxnId="{584C6D7F-05C8-4C2C-AE0D-6929AA71EE65}">
      <dgm:prSet/>
      <dgm:spPr/>
      <dgm:t>
        <a:bodyPr/>
        <a:lstStyle/>
        <a:p>
          <a:endParaRPr lang="pt-BR"/>
        </a:p>
      </dgm:t>
    </dgm:pt>
    <dgm:pt modelId="{46D3BD82-6116-440A-AF1A-EF0918FF9A64}">
      <dgm:prSet phldrT="[Texto]"/>
      <dgm:spPr/>
      <dgm:t>
        <a:bodyPr/>
        <a:lstStyle/>
        <a:p>
          <a:r>
            <a:rPr lang="pt-BR" dirty="0" smtClean="0"/>
            <a:t>Suporte Respiratório</a:t>
          </a:r>
          <a:endParaRPr lang="pt-BR" dirty="0"/>
        </a:p>
      </dgm:t>
    </dgm:pt>
    <dgm:pt modelId="{C034BBBC-F126-4126-9555-774B7F86A12D}" type="parTrans" cxnId="{DCA46350-6666-483B-9E85-09C02656CDBF}">
      <dgm:prSet/>
      <dgm:spPr/>
      <dgm:t>
        <a:bodyPr/>
        <a:lstStyle/>
        <a:p>
          <a:endParaRPr lang="pt-BR"/>
        </a:p>
      </dgm:t>
    </dgm:pt>
    <dgm:pt modelId="{2480B8D0-D892-47F4-B5A3-AD664B51DF41}" type="sibTrans" cxnId="{DCA46350-6666-483B-9E85-09C02656CDBF}">
      <dgm:prSet/>
      <dgm:spPr/>
      <dgm:t>
        <a:bodyPr/>
        <a:lstStyle/>
        <a:p>
          <a:endParaRPr lang="pt-BR"/>
        </a:p>
      </dgm:t>
    </dgm:pt>
    <dgm:pt modelId="{13687AE2-8D7F-45A0-A249-3FFB960FB7BD}">
      <dgm:prSet phldrT="[Texto]"/>
      <dgm:spPr/>
      <dgm:t>
        <a:bodyPr/>
        <a:lstStyle/>
        <a:p>
          <a:r>
            <a:rPr lang="pt-BR" dirty="0" smtClean="0"/>
            <a:t>Suporte hemodinâmico</a:t>
          </a:r>
          <a:endParaRPr lang="pt-BR" dirty="0"/>
        </a:p>
      </dgm:t>
    </dgm:pt>
    <dgm:pt modelId="{188D690A-77AD-436F-B51E-A15C73446CBE}" type="parTrans" cxnId="{363CE6AE-A824-410A-99B1-0396CC795AD9}">
      <dgm:prSet/>
      <dgm:spPr/>
      <dgm:t>
        <a:bodyPr/>
        <a:lstStyle/>
        <a:p>
          <a:endParaRPr lang="pt-BR"/>
        </a:p>
      </dgm:t>
    </dgm:pt>
    <dgm:pt modelId="{C04A0454-EE1D-423A-AA5D-10CD5A190C2D}" type="sibTrans" cxnId="{363CE6AE-A824-410A-99B1-0396CC795AD9}">
      <dgm:prSet/>
      <dgm:spPr/>
      <dgm:t>
        <a:bodyPr/>
        <a:lstStyle/>
        <a:p>
          <a:endParaRPr lang="pt-BR"/>
        </a:p>
      </dgm:t>
    </dgm:pt>
    <dgm:pt modelId="{BE8F1ACA-FB2C-4618-9A1B-2B2B69553835}" type="pres">
      <dgm:prSet presAssocID="{F12CEB11-97E8-4C2A-ACCB-15A9EAB154BB}" presName="CompostProcess" presStyleCnt="0">
        <dgm:presLayoutVars>
          <dgm:dir/>
          <dgm:resizeHandles val="exact"/>
        </dgm:presLayoutVars>
      </dgm:prSet>
      <dgm:spPr/>
    </dgm:pt>
    <dgm:pt modelId="{48B4F507-3398-4F91-A1EA-9CF760AC3876}" type="pres">
      <dgm:prSet presAssocID="{F12CEB11-97E8-4C2A-ACCB-15A9EAB154BB}" presName="arrow" presStyleLbl="bgShp" presStyleIdx="0" presStyleCnt="1"/>
      <dgm:spPr/>
    </dgm:pt>
    <dgm:pt modelId="{938826FD-CE44-416D-9339-03804B474736}" type="pres">
      <dgm:prSet presAssocID="{F12CEB11-97E8-4C2A-ACCB-15A9EAB154BB}" presName="linearProcess" presStyleCnt="0"/>
      <dgm:spPr/>
    </dgm:pt>
    <dgm:pt modelId="{8839B08E-C50E-4167-A3DB-9CDB2889341C}" type="pres">
      <dgm:prSet presAssocID="{BC063B6D-9231-475A-9F6E-0A57BD64C94C}" presName="text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2F43F5C-E9E7-41E9-AF39-14554EEB85C5}" type="pres">
      <dgm:prSet presAssocID="{752A5F41-2A8E-4969-9E4C-F26A45C1D1E7}" presName="sibTrans" presStyleCnt="0"/>
      <dgm:spPr/>
    </dgm:pt>
    <dgm:pt modelId="{A5CC90A0-9957-4FA1-BE77-E79E1E47FC7A}" type="pres">
      <dgm:prSet presAssocID="{2554EEC0-E565-4699-8278-71A8D5DF7215}" presName="text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A59F50DD-3FC6-4477-9894-E82E6D066CE7}" type="pres">
      <dgm:prSet presAssocID="{F5FF3827-7BB6-4002-80DB-963C0E2372C6}" presName="sibTrans" presStyleCnt="0"/>
      <dgm:spPr/>
    </dgm:pt>
    <dgm:pt modelId="{A60A2943-2FF5-4BAD-93A9-68D9D7BD1870}" type="pres">
      <dgm:prSet presAssocID="{46D3BD82-6116-440A-AF1A-EF0918FF9A64}" presName="text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BF14D06-F3C4-4D33-B632-700351065821}" type="pres">
      <dgm:prSet presAssocID="{2480B8D0-D892-47F4-B5A3-AD664B51DF41}" presName="sibTrans" presStyleCnt="0"/>
      <dgm:spPr/>
    </dgm:pt>
    <dgm:pt modelId="{4D961349-11B2-47C7-816E-4564DC9C795C}" type="pres">
      <dgm:prSet presAssocID="{13687AE2-8D7F-45A0-A249-3FFB960FB7BD}" presName="text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6C37CC32-8B95-44C9-9544-DE8BE9465E54}" type="presOf" srcId="{13687AE2-8D7F-45A0-A249-3FFB960FB7BD}" destId="{4D961349-11B2-47C7-816E-4564DC9C795C}" srcOrd="0" destOrd="0" presId="urn:microsoft.com/office/officeart/2005/8/layout/hProcess9"/>
    <dgm:cxn modelId="{363CE6AE-A824-410A-99B1-0396CC795AD9}" srcId="{F12CEB11-97E8-4C2A-ACCB-15A9EAB154BB}" destId="{13687AE2-8D7F-45A0-A249-3FFB960FB7BD}" srcOrd="3" destOrd="0" parTransId="{188D690A-77AD-436F-B51E-A15C73446CBE}" sibTransId="{C04A0454-EE1D-423A-AA5D-10CD5A190C2D}"/>
    <dgm:cxn modelId="{561E086C-A606-4D16-B7C6-B87B7B145F96}" type="presOf" srcId="{F12CEB11-97E8-4C2A-ACCB-15A9EAB154BB}" destId="{BE8F1ACA-FB2C-4618-9A1B-2B2B69553835}" srcOrd="0" destOrd="0" presId="urn:microsoft.com/office/officeart/2005/8/layout/hProcess9"/>
    <dgm:cxn modelId="{D27A610D-9308-4AFA-835C-4774E945504E}" type="presOf" srcId="{2554EEC0-E565-4699-8278-71A8D5DF7215}" destId="{A5CC90A0-9957-4FA1-BE77-E79E1E47FC7A}" srcOrd="0" destOrd="0" presId="urn:microsoft.com/office/officeart/2005/8/layout/hProcess9"/>
    <dgm:cxn modelId="{ECC342DD-E0A5-4B19-A20F-EEFF0A28314D}" type="presOf" srcId="{BC063B6D-9231-475A-9F6E-0A57BD64C94C}" destId="{8839B08E-C50E-4167-A3DB-9CDB2889341C}" srcOrd="0" destOrd="0" presId="urn:microsoft.com/office/officeart/2005/8/layout/hProcess9"/>
    <dgm:cxn modelId="{5BCF49A8-4350-4B59-BD0C-EC23B9387EE1}" type="presOf" srcId="{46D3BD82-6116-440A-AF1A-EF0918FF9A64}" destId="{A60A2943-2FF5-4BAD-93A9-68D9D7BD1870}" srcOrd="0" destOrd="0" presId="urn:microsoft.com/office/officeart/2005/8/layout/hProcess9"/>
    <dgm:cxn modelId="{167009E4-5727-413B-8A35-F4DFC55F3C35}" srcId="{F12CEB11-97E8-4C2A-ACCB-15A9EAB154BB}" destId="{BC063B6D-9231-475A-9F6E-0A57BD64C94C}" srcOrd="0" destOrd="0" parTransId="{3BCACB79-3849-44F8-99A5-C9BA97CBCAEF}" sibTransId="{752A5F41-2A8E-4969-9E4C-F26A45C1D1E7}"/>
    <dgm:cxn modelId="{584C6D7F-05C8-4C2C-AE0D-6929AA71EE65}" srcId="{F12CEB11-97E8-4C2A-ACCB-15A9EAB154BB}" destId="{2554EEC0-E565-4699-8278-71A8D5DF7215}" srcOrd="1" destOrd="0" parTransId="{3321B7AB-6F10-4315-889D-942A42733B8A}" sibTransId="{F5FF3827-7BB6-4002-80DB-963C0E2372C6}"/>
    <dgm:cxn modelId="{DCA46350-6666-483B-9E85-09C02656CDBF}" srcId="{F12CEB11-97E8-4C2A-ACCB-15A9EAB154BB}" destId="{46D3BD82-6116-440A-AF1A-EF0918FF9A64}" srcOrd="2" destOrd="0" parTransId="{C034BBBC-F126-4126-9555-774B7F86A12D}" sibTransId="{2480B8D0-D892-47F4-B5A3-AD664B51DF41}"/>
    <dgm:cxn modelId="{CC38D390-B94A-4482-BBDC-86F633DB4687}" type="presParOf" srcId="{BE8F1ACA-FB2C-4618-9A1B-2B2B69553835}" destId="{48B4F507-3398-4F91-A1EA-9CF760AC3876}" srcOrd="0" destOrd="0" presId="urn:microsoft.com/office/officeart/2005/8/layout/hProcess9"/>
    <dgm:cxn modelId="{0A4E62CF-5303-4E19-80EF-FF6903915157}" type="presParOf" srcId="{BE8F1ACA-FB2C-4618-9A1B-2B2B69553835}" destId="{938826FD-CE44-416D-9339-03804B474736}" srcOrd="1" destOrd="0" presId="urn:microsoft.com/office/officeart/2005/8/layout/hProcess9"/>
    <dgm:cxn modelId="{82A1C88D-9021-4ED0-AB97-EACF27C0B0A2}" type="presParOf" srcId="{938826FD-CE44-416D-9339-03804B474736}" destId="{8839B08E-C50E-4167-A3DB-9CDB2889341C}" srcOrd="0" destOrd="0" presId="urn:microsoft.com/office/officeart/2005/8/layout/hProcess9"/>
    <dgm:cxn modelId="{0F30F02B-039F-4F51-8DB6-3FA644E9DEAA}" type="presParOf" srcId="{938826FD-CE44-416D-9339-03804B474736}" destId="{F2F43F5C-E9E7-41E9-AF39-14554EEB85C5}" srcOrd="1" destOrd="0" presId="urn:microsoft.com/office/officeart/2005/8/layout/hProcess9"/>
    <dgm:cxn modelId="{E1003C63-D5CD-4CE4-9868-492E8C872140}" type="presParOf" srcId="{938826FD-CE44-416D-9339-03804B474736}" destId="{A5CC90A0-9957-4FA1-BE77-E79E1E47FC7A}" srcOrd="2" destOrd="0" presId="urn:microsoft.com/office/officeart/2005/8/layout/hProcess9"/>
    <dgm:cxn modelId="{948CCABF-6F42-45A1-9B73-FE4D655A18DA}" type="presParOf" srcId="{938826FD-CE44-416D-9339-03804B474736}" destId="{A59F50DD-3FC6-4477-9894-E82E6D066CE7}" srcOrd="3" destOrd="0" presId="urn:microsoft.com/office/officeart/2005/8/layout/hProcess9"/>
    <dgm:cxn modelId="{A90D9E93-7CB7-428F-9251-B78F12BDC322}" type="presParOf" srcId="{938826FD-CE44-416D-9339-03804B474736}" destId="{A60A2943-2FF5-4BAD-93A9-68D9D7BD1870}" srcOrd="4" destOrd="0" presId="urn:microsoft.com/office/officeart/2005/8/layout/hProcess9"/>
    <dgm:cxn modelId="{2E671BB0-EC08-427D-A5F2-C5E5F7B63BF8}" type="presParOf" srcId="{938826FD-CE44-416D-9339-03804B474736}" destId="{FBF14D06-F3C4-4D33-B632-700351065821}" srcOrd="5" destOrd="0" presId="urn:microsoft.com/office/officeart/2005/8/layout/hProcess9"/>
    <dgm:cxn modelId="{A375FF67-01E0-4138-8067-E47C577944CA}" type="presParOf" srcId="{938826FD-CE44-416D-9339-03804B474736}" destId="{4D961349-11B2-47C7-816E-4564DC9C795C}" srcOrd="6" destOrd="0" presId="urn:microsoft.com/office/officeart/2005/8/layout/hProcess9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#2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AB93A67B-6CA3-4A85-A160-1B45D9D62EFD}" type="datetimeFigureOut">
              <a:rPr lang="pt-BR"/>
              <a:pPr>
                <a:defRPr/>
              </a:pPr>
              <a:t>30/11/2015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7D161DE4-8115-4B68-985B-BB23CC8AD13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*O vírus C raramente causa doença grave</a:t>
            </a:r>
          </a:p>
          <a:p>
            <a:pPr>
              <a:spcBef>
                <a:spcPct val="0"/>
              </a:spcBef>
            </a:pPr>
            <a:r>
              <a:rPr lang="pt-BR" smtClean="0"/>
              <a:t>**Algumas temporadas ocorre predomínio do B</a:t>
            </a:r>
          </a:p>
          <a:p>
            <a:pPr>
              <a:spcBef>
                <a:spcPct val="0"/>
              </a:spcBef>
            </a:pPr>
            <a:r>
              <a:rPr lang="pt-BR" smtClean="0"/>
              <a:t>-Os tipos A e B sofrem frequentes mutações e são responsáveis pelas epidemias sazonais, também por doenças respiratórias com duração de quatro a seis semanas e que, frequentemente, são associadas com o aumento das taxas de hospitalização e morte por pneumonia, especialmente em pacientes que apresentam condições e fatores de risco. </a:t>
            </a:r>
          </a:p>
        </p:txBody>
      </p:sp>
      <p:sp>
        <p:nvSpPr>
          <p:cNvPr id="337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B75E328-1BAA-441C-A5E0-9E3C201DE999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pt-B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Proteínas antigênicas de superfície</a:t>
            </a:r>
          </a:p>
          <a:p>
            <a:pPr>
              <a:spcBef>
                <a:spcPct val="0"/>
              </a:spcBef>
            </a:pPr>
            <a:r>
              <a:rPr lang="pt-BR" smtClean="0"/>
              <a:t>H </a:t>
            </a:r>
            <a:r>
              <a:rPr lang="pt-BR" smtClean="0">
                <a:sym typeface="Wingdings" pitchFamily="2" charset="2"/>
              </a:rPr>
              <a:t> hemaglutininas (15)</a:t>
            </a:r>
          </a:p>
          <a:p>
            <a:pPr>
              <a:spcBef>
                <a:spcPct val="0"/>
              </a:spcBef>
            </a:pPr>
            <a:r>
              <a:rPr lang="pt-BR" smtClean="0">
                <a:sym typeface="Wingdings" pitchFamily="2" charset="2"/>
              </a:rPr>
              <a:t>N  neuraminidases (9)</a:t>
            </a:r>
            <a:endParaRPr lang="pt-BR" smtClean="0"/>
          </a:p>
        </p:txBody>
      </p:sp>
      <p:sp>
        <p:nvSpPr>
          <p:cNvPr id="3482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7843E38-E786-4319-B5D5-C016ED210736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Ocorrem predominantemente com as quedas de temperatura</a:t>
            </a:r>
          </a:p>
        </p:txBody>
      </p:sp>
      <p:sp>
        <p:nvSpPr>
          <p:cNvPr id="3584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8D10D9D-0252-4239-A26D-E8B0BD88F67B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Sintomas similares aos da Influenza A, embora manifestações gastrointestinais pareçam ser mais comuns, com 30% apresentando vômitos ou diarreia.</a:t>
            </a:r>
          </a:p>
          <a:p>
            <a:pPr>
              <a:spcBef>
                <a:spcPct val="0"/>
              </a:spcBef>
            </a:pPr>
            <a:r>
              <a:rPr lang="pt-BR" smtClean="0"/>
              <a:t>Casos de pneumonia e insuficiência respiratória aguda foram relatados associados à infecção pelo vírus H1N1. </a:t>
            </a:r>
          </a:p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368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AA084E3-6181-4B4F-97B4-0E9E5CAA8F8D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3789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01B74BA-10CE-4751-9BA0-3355ABDD0505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3891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23194AB-DDEF-4047-A04F-ABCFC3A40371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Insuficiência renal é uma complicação relativamente comum, mas achados de biópsia renal não encontraram alterações histológicas associadas à infecção pelo vírus H1N1, sendo essas complicações do quadro sistêmico de sepse.</a:t>
            </a:r>
          </a:p>
        </p:txBody>
      </p:sp>
      <p:sp>
        <p:nvSpPr>
          <p:cNvPr id="3994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2C320D7-8111-45F9-9E85-B08B8C2511DB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pt-B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4096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BE84B63-EEB4-441B-9EF0-93FBB327FB5E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lvl="1">
              <a:spcBef>
                <a:spcPct val="0"/>
              </a:spcBef>
            </a:pPr>
            <a:r>
              <a:rPr lang="pt-BR" smtClean="0"/>
              <a:t>O infiltrado alveolar pode ser tênue, de difícil caracterização em radiografia mas evidente na tomografia.</a:t>
            </a:r>
          </a:p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4198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5F02B9E-B07C-43DF-9AC8-74CCC9A1763F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4301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6B17DCE-0183-499C-BA77-BC3EA050CCF4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4403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A8EF978-26CC-4AB0-973E-41E95A13D26A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Ainda não foram desenvolvidos estudos específicos para verificar a eficácia desses antivirais.</a:t>
            </a:r>
          </a:p>
        </p:txBody>
      </p:sp>
      <p:sp>
        <p:nvSpPr>
          <p:cNvPr id="4506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6522AC1-036B-4337-9B60-9B243619D8CD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spcBef>
                <a:spcPct val="0"/>
              </a:spcBef>
            </a:pPr>
            <a:r>
              <a:rPr lang="pt-BR" sz="2000" smtClean="0"/>
              <a:t>Dose de oseltamivir: até 75mg VO a cada 12 horas por 5 dias. Pode ser prolongado para 7 a 10 dias. Benefício parece ser maior com uso nas 48 horas do início dos sintomas.</a:t>
            </a:r>
          </a:p>
          <a:p>
            <a:pPr>
              <a:spcBef>
                <a:spcPct val="0"/>
              </a:spcBef>
            </a:pPr>
            <a:r>
              <a:rPr lang="pt-BR" sz="2000" smtClean="0"/>
              <a:t>ClCr </a:t>
            </a:r>
            <a:r>
              <a:rPr lang="pt-BR" smtClean="0"/>
              <a:t>entre 10 e 30 mL/min é recomendado que a dose seja reduzida para uma cápsula de 75 mg de uma vez ao dia, durante 5 dias.</a:t>
            </a:r>
            <a:endParaRPr lang="pt-BR" sz="2000" smtClean="0"/>
          </a:p>
          <a:p>
            <a:pPr marL="754063" lvl="1" indent="-342900" algn="just">
              <a:spcBef>
                <a:spcPct val="0"/>
              </a:spcBef>
              <a:buFontTx/>
              <a:buChar char="-"/>
            </a:pPr>
            <a:endParaRPr lang="pt-BR" sz="2000" smtClean="0"/>
          </a:p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4608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AEDD632-FED3-4CEE-A331-FAAD0F5556AA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Os pacientes sobreviventes parecem recuperar-se sem sequelas respiratórias permanentes. </a:t>
            </a:r>
          </a:p>
        </p:txBody>
      </p:sp>
      <p:sp>
        <p:nvSpPr>
          <p:cNvPr id="4710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D120844-5EB8-4922-89E4-E0BEBE8A37D6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Vacinas com vírus vivos atenuados, via intranasal estão em estudos clínicos </a:t>
            </a:r>
            <a:r>
              <a:rPr lang="pt-BR" smtClean="0">
                <a:sym typeface="Wingdings" pitchFamily="2" charset="2"/>
              </a:rPr>
              <a:t> eficácia comparável a vacina de vírus inativado em adultos.</a:t>
            </a:r>
            <a:endParaRPr lang="pt-BR" smtClean="0"/>
          </a:p>
        </p:txBody>
      </p:sp>
      <p:sp>
        <p:nvSpPr>
          <p:cNvPr id="4813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6D234C5-A7D4-4792-945B-0B1BDDB54697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pt-B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O vírus da influenza sazonal é rapidamente inativado em 30 s após antissepsia das mãos com álcool 70%.</a:t>
            </a:r>
          </a:p>
          <a:p>
            <a:pPr>
              <a:spcBef>
                <a:spcPct val="0"/>
              </a:spcBef>
            </a:pPr>
            <a:r>
              <a:rPr lang="pt-BR" smtClean="0"/>
              <a:t>Determinados vírus envelopados (ex: herpes simples, HIV, influenza, vírus respiratório sincicial) são suscetíveis ao álcool quando testados in vitro.</a:t>
            </a:r>
          </a:p>
        </p:txBody>
      </p:sp>
      <p:sp>
        <p:nvSpPr>
          <p:cNvPr id="4915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8EA3C3F-1B6A-434C-B26D-3F7036E0AB21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5018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16E9808-04F0-43D8-BF58-05660BDB3144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overOverlay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6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dirty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  <a:cs typeface="+mn-cs"/>
                </a:rPr>
                <a:t></a:t>
              </a:r>
            </a:p>
          </p:txBody>
        </p:sp>
        <p:cxnSp>
          <p:nvCxnSpPr>
            <p:cNvPr id="7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AF59D090-9D22-48FD-92E8-7B043D4D6C8B}" type="datetimeFigureOut">
              <a:rPr lang="pt-BR"/>
              <a:pPr>
                <a:defRPr/>
              </a:pPr>
              <a:t>30/11/2015</a:t>
            </a:fld>
            <a:endParaRPr lang="pt-BR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851AA465-4690-4CBC-A0C9-D43F100AFE3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1173163" y="1392238"/>
            <a:ext cx="6778625" cy="923925"/>
            <a:chOff x="1172584" y="1381459"/>
            <a:chExt cx="6779110" cy="923330"/>
          </a:xfrm>
        </p:grpSpPr>
        <p:sp>
          <p:nvSpPr>
            <p:cNvPr id="5" name="TextBox 12"/>
            <p:cNvSpPr txBox="1"/>
            <p:nvPr/>
          </p:nvSpPr>
          <p:spPr>
            <a:xfrm>
              <a:off x="4147772" y="1381459"/>
              <a:ext cx="876363" cy="923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  <a:cs typeface="+mn-cs"/>
                </a:rPr>
                <a:t></a:t>
              </a:r>
            </a:p>
          </p:txBody>
        </p:sp>
        <p:cxnSp>
          <p:nvCxnSpPr>
            <p:cNvPr id="6" name="Straight Connector 13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14"/>
            <p:cNvCxnSpPr/>
            <p:nvPr/>
          </p:nvCxnSpPr>
          <p:spPr>
            <a:xfrm rot="10800000">
              <a:off x="4832033" y="1922447"/>
              <a:ext cx="3119661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25788B-9E37-4C52-B1EB-578404161105}" type="datetimeFigureOut">
              <a:rPr lang="pt-BR"/>
              <a:pPr>
                <a:defRPr/>
              </a:pPr>
              <a:t>30/11/2015</a:t>
            </a:fld>
            <a:endParaRPr lang="pt-BR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668BB-CD3D-485A-9BE7-535EBEECBD7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CoverOverlay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Group 7"/>
          <p:cNvGrpSpPr>
            <a:grpSpLocks/>
          </p:cNvGrpSpPr>
          <p:nvPr/>
        </p:nvGrpSpPr>
        <p:grpSpPr bwMode="auto">
          <a:xfrm>
            <a:off x="1173163" y="2887663"/>
            <a:ext cx="6778625" cy="923925"/>
            <a:chOff x="1172584" y="1381459"/>
            <a:chExt cx="6779110" cy="923330"/>
          </a:xfrm>
        </p:grpSpPr>
        <p:sp>
          <p:nvSpPr>
            <p:cNvPr id="6" name="TextBox 8"/>
            <p:cNvSpPr txBox="1"/>
            <p:nvPr/>
          </p:nvSpPr>
          <p:spPr>
            <a:xfrm>
              <a:off x="4147772" y="1381459"/>
              <a:ext cx="876363" cy="923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  <a:cs typeface="+mn-cs"/>
                </a:rPr>
                <a:t></a:t>
              </a:r>
            </a:p>
          </p:txBody>
        </p:sp>
        <p:cxnSp>
          <p:nvCxnSpPr>
            <p:cNvPr id="7" name="Straight Connector 9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0"/>
            <p:cNvCxnSpPr/>
            <p:nvPr/>
          </p:nvCxnSpPr>
          <p:spPr>
            <a:xfrm rot="10800000">
              <a:off x="4832033" y="1927207"/>
              <a:ext cx="3119661" cy="1586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ED5587-5EA7-48FD-AF78-6B033E98F252}" type="datetimeFigureOut">
              <a:rPr lang="pt-BR"/>
              <a:pPr>
                <a:defRPr/>
              </a:pPr>
              <a:t>30/11/2015</a:t>
            </a:fld>
            <a:endParaRPr lang="pt-BR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A1EB3E-CD71-40E5-A9A7-C1FDB4AD75E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2"/>
          <p:cNvGrpSpPr>
            <a:grpSpLocks/>
          </p:cNvGrpSpPr>
          <p:nvPr/>
        </p:nvGrpSpPr>
        <p:grpSpPr bwMode="auto">
          <a:xfrm>
            <a:off x="1173163" y="1392238"/>
            <a:ext cx="6778625" cy="923925"/>
            <a:chOff x="1172584" y="1381459"/>
            <a:chExt cx="6779110" cy="923330"/>
          </a:xfrm>
        </p:grpSpPr>
        <p:sp>
          <p:nvSpPr>
            <p:cNvPr id="6" name="TextBox 13"/>
            <p:cNvSpPr txBox="1"/>
            <p:nvPr/>
          </p:nvSpPr>
          <p:spPr>
            <a:xfrm>
              <a:off x="4147772" y="1381459"/>
              <a:ext cx="876363" cy="923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  <a:cs typeface="+mn-cs"/>
                </a:rPr>
                <a:t></a:t>
              </a:r>
            </a:p>
          </p:txBody>
        </p:sp>
        <p:cxnSp>
          <p:nvCxnSpPr>
            <p:cNvPr id="7" name="Straight Connector 14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15"/>
            <p:cNvCxnSpPr/>
            <p:nvPr/>
          </p:nvCxnSpPr>
          <p:spPr>
            <a:xfrm rot="10800000">
              <a:off x="4832033" y="1922447"/>
              <a:ext cx="3119661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1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BCBB0C-ED31-475A-960E-08245434F6DB}" type="datetimeFigureOut">
              <a:rPr lang="pt-BR"/>
              <a:pPr>
                <a:defRPr/>
              </a:pPr>
              <a:t>30/11/2015</a:t>
            </a:fld>
            <a:endParaRPr lang="pt-BR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0C6A6A-5C8A-4CD7-AAF5-999B6134A1F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3"/>
          <p:cNvGrpSpPr>
            <a:grpSpLocks/>
          </p:cNvGrpSpPr>
          <p:nvPr/>
        </p:nvGrpSpPr>
        <p:grpSpPr bwMode="auto">
          <a:xfrm>
            <a:off x="1173163" y="1392238"/>
            <a:ext cx="6778625" cy="923925"/>
            <a:chOff x="1172584" y="1381459"/>
            <a:chExt cx="6779110" cy="923330"/>
          </a:xfrm>
        </p:grpSpPr>
        <p:sp>
          <p:nvSpPr>
            <p:cNvPr id="8" name="TextBox 15"/>
            <p:cNvSpPr txBox="1"/>
            <p:nvPr/>
          </p:nvSpPr>
          <p:spPr>
            <a:xfrm>
              <a:off x="4147772" y="1381459"/>
              <a:ext cx="876363" cy="923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  <a:cs typeface="+mn-cs"/>
                </a:rPr>
                <a:t></a:t>
              </a:r>
            </a:p>
          </p:txBody>
        </p:sp>
        <p:cxnSp>
          <p:nvCxnSpPr>
            <p:cNvPr id="9" name="Straight Connector 16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17"/>
            <p:cNvCxnSpPr/>
            <p:nvPr/>
          </p:nvCxnSpPr>
          <p:spPr>
            <a:xfrm rot="10800000">
              <a:off x="4832033" y="1922447"/>
              <a:ext cx="3119661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1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A3DE0E-D8CE-4673-9887-E6F4E12A14DD}" type="datetimeFigureOut">
              <a:rPr lang="pt-BR"/>
              <a:pPr>
                <a:defRPr/>
              </a:pPr>
              <a:t>30/11/2015</a:t>
            </a:fld>
            <a:endParaRPr lang="pt-BR"/>
          </a:p>
        </p:txBody>
      </p:sp>
      <p:sp>
        <p:nvSpPr>
          <p:cNvPr id="12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3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DAAE43-B0D0-45B7-B12E-6FF211A459D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1173163" y="1392238"/>
            <a:ext cx="6778625" cy="923925"/>
            <a:chOff x="1172584" y="1381459"/>
            <a:chExt cx="6779110" cy="923330"/>
          </a:xfrm>
        </p:grpSpPr>
        <p:sp>
          <p:nvSpPr>
            <p:cNvPr id="4" name="TextBox 13"/>
            <p:cNvSpPr txBox="1"/>
            <p:nvPr/>
          </p:nvSpPr>
          <p:spPr>
            <a:xfrm>
              <a:off x="4147772" y="1381459"/>
              <a:ext cx="876363" cy="923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  <a:cs typeface="+mn-cs"/>
                </a:rPr>
                <a:t></a:t>
              </a:r>
            </a:p>
          </p:txBody>
        </p:sp>
        <p:cxnSp>
          <p:nvCxnSpPr>
            <p:cNvPr id="5" name="Straight Connector 14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15"/>
            <p:cNvCxnSpPr/>
            <p:nvPr/>
          </p:nvCxnSpPr>
          <p:spPr>
            <a:xfrm rot="10800000">
              <a:off x="4832033" y="1922447"/>
              <a:ext cx="3119661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8B7A19-CA1C-4D18-89B0-B578D5ADA66D}" type="datetimeFigureOut">
              <a:rPr lang="pt-BR"/>
              <a:pPr>
                <a:defRPr/>
              </a:pPr>
              <a:t>30/11/2015</a:t>
            </a:fld>
            <a:endParaRPr lang="pt-BR"/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7705E7-2428-4E38-96FB-B33A549F4E4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A7EDD0-0EA9-40D4-8010-48EDDB069CD7}" type="datetimeFigureOut">
              <a:rPr lang="pt-BR"/>
              <a:pPr>
                <a:defRPr/>
              </a:pPr>
              <a:t>30/11/2015</a:t>
            </a:fld>
            <a:endParaRPr lang="pt-B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064880-4B8D-4DB5-A8F5-B511C5D72C7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F05510-A17C-4DD0-8660-BC8EC26AAEBD}" type="datetimeFigureOut">
              <a:rPr lang="pt-BR"/>
              <a:pPr>
                <a:defRPr/>
              </a:pPr>
              <a:t>30/11/2015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81067D-6485-4CFF-9BD8-61244DBDA57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E134EE-1C0F-4229-87FF-0C8501F74A1F}" type="datetimeFigureOut">
              <a:rPr lang="pt-BR"/>
              <a:pPr>
                <a:defRPr/>
              </a:pPr>
              <a:t>30/11/2015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4E9149-4830-47CF-81B3-C4A7E10AC7A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1173163" y="1392238"/>
            <a:ext cx="6778625" cy="923925"/>
            <a:chOff x="1172584" y="1381459"/>
            <a:chExt cx="6779110" cy="923330"/>
          </a:xfrm>
        </p:grpSpPr>
        <p:sp>
          <p:nvSpPr>
            <p:cNvPr id="5" name="TextBox 14"/>
            <p:cNvSpPr txBox="1"/>
            <p:nvPr/>
          </p:nvSpPr>
          <p:spPr>
            <a:xfrm>
              <a:off x="4147772" y="1381459"/>
              <a:ext cx="876363" cy="923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  <a:cs typeface="+mn-cs"/>
                </a:rPr>
                <a:t></a:t>
              </a:r>
            </a:p>
          </p:txBody>
        </p:sp>
        <p:cxnSp>
          <p:nvCxnSpPr>
            <p:cNvPr id="6" name="Straight Connector 15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16"/>
            <p:cNvCxnSpPr/>
            <p:nvPr/>
          </p:nvCxnSpPr>
          <p:spPr>
            <a:xfrm rot="10800000">
              <a:off x="4832033" y="1922447"/>
              <a:ext cx="3119661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39BB99-D1BE-461E-B1F1-A7DF67167D13}" type="datetimeFigureOut">
              <a:rPr lang="pt-BR"/>
              <a:pPr>
                <a:defRPr/>
              </a:pPr>
              <a:t>30/11/2015</a:t>
            </a:fld>
            <a:endParaRPr lang="pt-BR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16204-4B82-4749-9EFA-1016FF54986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0"/>
          <p:cNvGrpSpPr>
            <a:grpSpLocks/>
          </p:cNvGrpSpPr>
          <p:nvPr/>
        </p:nvGrpSpPr>
        <p:grpSpPr bwMode="auto">
          <a:xfrm rot="5400000">
            <a:off x="3908425" y="2881313"/>
            <a:ext cx="5481637" cy="922338"/>
            <a:chOff x="1815339" y="1381459"/>
            <a:chExt cx="5480154" cy="923330"/>
          </a:xfrm>
        </p:grpSpPr>
        <p:sp>
          <p:nvSpPr>
            <p:cNvPr id="5" name="TextBox 11"/>
            <p:cNvSpPr txBox="1"/>
            <p:nvPr/>
          </p:nvSpPr>
          <p:spPr>
            <a:xfrm>
              <a:off x="4146745" y="1381458"/>
              <a:ext cx="877650" cy="923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  <a:cs typeface="+mn-cs"/>
                </a:rPr>
                <a:t></a:t>
              </a:r>
            </a:p>
          </p:txBody>
        </p:sp>
        <p:cxnSp>
          <p:nvCxnSpPr>
            <p:cNvPr id="6" name="Straight Connector 12"/>
            <p:cNvCxnSpPr/>
            <p:nvPr/>
          </p:nvCxnSpPr>
          <p:spPr>
            <a:xfrm flipH="1" flipV="1">
              <a:off x="1815339" y="1924967"/>
              <a:ext cx="2469482" cy="1590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13"/>
            <p:cNvCxnSpPr/>
            <p:nvPr/>
          </p:nvCxnSpPr>
          <p:spPr>
            <a:xfrm rot="10800000">
              <a:off x="4826011" y="1928146"/>
              <a:ext cx="2469482" cy="1590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16F8D4-ABAC-4BA6-8C7F-E9E0F47D9914}" type="datetimeFigureOut">
              <a:rPr lang="pt-BR"/>
              <a:pPr>
                <a:defRPr/>
              </a:pPr>
              <a:t>30/11/2015</a:t>
            </a:fld>
            <a:endParaRPr lang="pt-BR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4AE4FC-819D-4AD0-BE83-4933295AB11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9" name="Title Placeholder 1"/>
          <p:cNvSpPr>
            <a:spLocks noGrp="1"/>
          </p:cNvSpPr>
          <p:nvPr>
            <p:ph type="title"/>
          </p:nvPr>
        </p:nvSpPr>
        <p:spPr bwMode="auto">
          <a:xfrm>
            <a:off x="688975" y="569913"/>
            <a:ext cx="7756525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  <a:endParaRPr lang="en-US" smtClean="0"/>
          </a:p>
        </p:txBody>
      </p:sp>
      <p:sp>
        <p:nvSpPr>
          <p:cNvPr id="103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98500" y="2247900"/>
            <a:ext cx="7747000" cy="387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63" y="616108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22909B1-D7C2-4A3A-8521-96619B651DC7}" type="datetimeFigureOut">
              <a:rPr lang="pt-BR"/>
              <a:pPr>
                <a:defRPr/>
              </a:pPr>
              <a:t>30/11/2015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088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8925" y="616108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2297193-32DA-4A69-B84A-1264D569346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694" r:id="rId7"/>
    <p:sldLayoutId id="2147483693" r:id="rId8"/>
    <p:sldLayoutId id="2147483692" r:id="rId9"/>
    <p:sldLayoutId id="2147483701" r:id="rId10"/>
    <p:sldLayoutId id="214748370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Book Antiqua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Book Antiqua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Book Antiqua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Book Antiqua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125" indent="-365125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"/>
        <a:defRPr sz="2400" kern="1200">
          <a:solidFill>
            <a:srgbClr val="262626"/>
          </a:solidFill>
          <a:latin typeface="+mn-lt"/>
          <a:ea typeface="+mn-ea"/>
          <a:cs typeface="+mn-cs"/>
        </a:defRPr>
      </a:lvl1pPr>
      <a:lvl2pPr marL="776288" indent="-365125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"/>
        <a:defRPr sz="2200" kern="1200">
          <a:solidFill>
            <a:srgbClr val="262626"/>
          </a:solidFill>
          <a:latin typeface="+mn-lt"/>
          <a:ea typeface="+mn-ea"/>
          <a:cs typeface="+mn-cs"/>
        </a:defRPr>
      </a:lvl2pPr>
      <a:lvl3pPr marL="1143000" indent="-365125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"/>
        <a:defRPr sz="2000" kern="1200">
          <a:solidFill>
            <a:srgbClr val="262626"/>
          </a:solidFill>
          <a:latin typeface="+mn-lt"/>
          <a:ea typeface="+mn-ea"/>
          <a:cs typeface="+mn-cs"/>
        </a:defRPr>
      </a:lvl3pPr>
      <a:lvl4pPr marL="1508125" indent="-319088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"/>
        <a:defRPr kern="1200">
          <a:solidFill>
            <a:srgbClr val="262626"/>
          </a:solidFill>
          <a:latin typeface="+mn-lt"/>
          <a:ea typeface="+mn-ea"/>
          <a:cs typeface="+mn-cs"/>
        </a:defRPr>
      </a:lvl4pPr>
      <a:lvl5pPr marL="1828800" indent="-319088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"/>
        <a:defRPr sz="1600" kern="1200">
          <a:solidFill>
            <a:srgbClr val="262626"/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m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83341" y="1841034"/>
            <a:ext cx="6777318" cy="1731982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>
                <a:solidFill>
                  <a:schemeClr val="bg2"/>
                </a:solidFill>
                <a:latin typeface="Times New Roman"/>
              </a:rPr>
              <a:t>Infecção pelo Vírus Influenza H1N1</a:t>
            </a:r>
            <a:endParaRPr lang="pt-BR" b="1" dirty="0">
              <a:solidFill>
                <a:schemeClr val="bg2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403350" y="3500438"/>
            <a:ext cx="6400800" cy="1752600"/>
          </a:xfrm>
        </p:spPr>
        <p:txBody>
          <a:bodyPr>
            <a:normAutofit/>
          </a:bodyPr>
          <a:lstStyle/>
          <a:p>
            <a:pPr>
              <a:spcBef>
                <a:spcPts val="13"/>
              </a:spcBef>
            </a:pPr>
            <a:r>
              <a:rPr lang="pt-BR" sz="2000" dirty="0" smtClean="0">
                <a:effectLst>
                  <a:outerShdw blurRad="38100" dist="38100" dir="2700000" algn="tl">
                    <a:srgbClr val="895D1D"/>
                  </a:outerShdw>
                </a:effectLst>
                <a:latin typeface="Times New Roman" pitchFamily="18" charset="0"/>
              </a:rPr>
              <a:t>Universidade Católica de Brasília</a:t>
            </a:r>
          </a:p>
          <a:p>
            <a:pPr>
              <a:spcBef>
                <a:spcPts val="13"/>
              </a:spcBef>
            </a:pPr>
            <a:r>
              <a:rPr lang="pt-BR" sz="2000" dirty="0" smtClean="0">
                <a:effectLst>
                  <a:outerShdw blurRad="38100" dist="38100" dir="2700000" algn="tl">
                    <a:srgbClr val="895D1D"/>
                  </a:outerShdw>
                </a:effectLst>
                <a:latin typeface="Times New Roman" pitchFamily="18" charset="0"/>
              </a:rPr>
              <a:t>Faculdade de Medicina</a:t>
            </a:r>
          </a:p>
          <a:p>
            <a:pPr>
              <a:spcBef>
                <a:spcPts val="13"/>
              </a:spcBef>
            </a:pPr>
            <a:r>
              <a:rPr lang="pt-BR" sz="2000" dirty="0" smtClean="0">
                <a:effectLst>
                  <a:outerShdw blurRad="38100" dist="38100" dir="2700000" algn="tl">
                    <a:srgbClr val="895D1D"/>
                  </a:outerShdw>
                </a:effectLst>
                <a:latin typeface="Times New Roman" pitchFamily="18" charset="0"/>
              </a:rPr>
              <a:t>Internato em Pediatria -6ª Série</a:t>
            </a:r>
          </a:p>
          <a:p>
            <a:pPr>
              <a:spcBef>
                <a:spcPts val="13"/>
              </a:spcBef>
            </a:pPr>
            <a:r>
              <a:rPr lang="pt-BR" sz="2000" dirty="0" smtClean="0">
                <a:effectLst>
                  <a:outerShdw blurRad="38100" dist="38100" dir="2700000" algn="tl">
                    <a:srgbClr val="895D1D"/>
                  </a:outerShdw>
                </a:effectLst>
                <a:latin typeface="Times New Roman" pitchFamily="18" charset="0"/>
              </a:rPr>
              <a:t>Aluno: Pedro Henrique Alves Mendes</a:t>
            </a:r>
          </a:p>
          <a:p>
            <a:pPr>
              <a:spcBef>
                <a:spcPts val="13"/>
              </a:spcBef>
            </a:pPr>
            <a:r>
              <a:rPr lang="pt-BR" sz="2000" dirty="0" smtClean="0">
                <a:effectLst>
                  <a:outerShdw blurRad="38100" dist="38100" dir="2700000" algn="tl">
                    <a:srgbClr val="895D1D"/>
                  </a:outerShdw>
                </a:effectLst>
                <a:latin typeface="Times New Roman" pitchFamily="18" charset="0"/>
              </a:rPr>
              <a:t>Orientadora: Dra. Carmen Lívia Martins</a:t>
            </a:r>
          </a:p>
          <a:p>
            <a:pPr>
              <a:spcBef>
                <a:spcPts val="13"/>
              </a:spcBef>
            </a:pPr>
            <a:r>
              <a:rPr lang="pt-BR" sz="2000" dirty="0" smtClean="0">
                <a:effectLst>
                  <a:outerShdw blurRad="38100" dist="38100" dir="2700000" algn="tl">
                    <a:srgbClr val="895D1D"/>
                  </a:outerShdw>
                </a:effectLst>
                <a:latin typeface="Times New Roman" pitchFamily="18" charset="0"/>
                <a:hlinkClick r:id="rId3"/>
              </a:rPr>
              <a:t>www.paulomargotto.com.br</a:t>
            </a:r>
            <a:r>
              <a:rPr lang="pt-BR" sz="2000" dirty="0" smtClean="0">
                <a:effectLst>
                  <a:outerShdw blurRad="38100" dist="38100" dir="2700000" algn="tl">
                    <a:srgbClr val="895D1D"/>
                  </a:outerShdw>
                </a:effectLst>
                <a:latin typeface="Times New Roman" pitchFamily="18" charset="0"/>
              </a:rPr>
              <a:t>  </a:t>
            </a:r>
          </a:p>
          <a:p>
            <a:endParaRPr lang="pt-BR" dirty="0" smtClean="0">
              <a:effectLst>
                <a:outerShdw blurRad="38100" dist="38100" dir="2700000" algn="tl">
                  <a:srgbClr val="895D1D"/>
                </a:outerShdw>
              </a:effectLst>
            </a:endParaRPr>
          </a:p>
        </p:txBody>
      </p:sp>
      <p:pic>
        <p:nvPicPr>
          <p:cNvPr id="10245" name="Picture 4" descr="http://www.capitalcomunicacao.com.br/logos/logomarca_ucb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76488" y="171450"/>
            <a:ext cx="439102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Picture 5"/>
          <p:cNvPicPr>
            <a:picLocks noChangeAspect="1" noChangeArrowheads="1"/>
          </p:cNvPicPr>
          <p:nvPr/>
        </p:nvPicPr>
        <p:blipFill>
          <a:blip r:embed="rId5">
            <a:lum bright="-18000"/>
          </a:blip>
          <a:srcRect/>
          <a:stretch>
            <a:fillRect/>
          </a:stretch>
        </p:blipFill>
        <p:spPr bwMode="auto">
          <a:xfrm>
            <a:off x="0" y="5445125"/>
            <a:ext cx="9144000" cy="1412875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10248" name="Text Box 8"/>
          <p:cNvSpPr txBox="1">
            <a:spLocks noChangeArrowheads="1"/>
          </p:cNvSpPr>
          <p:nvPr/>
        </p:nvSpPr>
        <p:spPr bwMode="auto">
          <a:xfrm>
            <a:off x="7380288" y="5013325"/>
            <a:ext cx="1327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25/11/2015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ço Reservado para Conteúdo 1"/>
          <p:cNvSpPr>
            <a:spLocks noGrp="1"/>
          </p:cNvSpPr>
          <p:nvPr>
            <p:ph idx="1"/>
          </p:nvPr>
        </p:nvSpPr>
        <p:spPr>
          <a:xfrm>
            <a:off x="107950" y="2247900"/>
            <a:ext cx="8928100" cy="4494213"/>
          </a:xfrm>
        </p:spPr>
        <p:txBody>
          <a:bodyPr/>
          <a:lstStyle/>
          <a:p>
            <a:pPr algn="just"/>
            <a:r>
              <a:rPr lang="pt-BR" smtClean="0"/>
              <a:t>Os vírus influenza: </a:t>
            </a:r>
          </a:p>
          <a:p>
            <a:pPr lvl="1" algn="just"/>
            <a:endParaRPr lang="pt-BR" smtClean="0"/>
          </a:p>
          <a:p>
            <a:pPr lvl="1" algn="just"/>
            <a:r>
              <a:rPr lang="pt-BR" smtClean="0"/>
              <a:t>Família dos Ortomixovírus </a:t>
            </a:r>
          </a:p>
          <a:p>
            <a:pPr lvl="1" algn="just"/>
            <a:endParaRPr lang="pt-BR" smtClean="0"/>
          </a:p>
          <a:p>
            <a:pPr lvl="1" algn="just"/>
            <a:r>
              <a:rPr lang="pt-BR" smtClean="0"/>
              <a:t>Compostos de RNA de hélice única </a:t>
            </a:r>
          </a:p>
          <a:p>
            <a:pPr lvl="1" algn="just"/>
            <a:endParaRPr lang="pt-BR" smtClean="0"/>
          </a:p>
          <a:p>
            <a:pPr lvl="1" algn="just"/>
            <a:r>
              <a:rPr lang="pt-BR" smtClean="0"/>
              <a:t>Subdividem-se em 3 tipos: </a:t>
            </a:r>
          </a:p>
          <a:p>
            <a:pPr lvl="2" algn="just"/>
            <a:r>
              <a:rPr lang="pt-BR" smtClean="0"/>
              <a:t>A, B (gripe sazonal) e C*, de acordo com sua diversidade antigênica. </a:t>
            </a:r>
          </a:p>
          <a:p>
            <a:pPr lvl="1" algn="just"/>
            <a:endParaRPr lang="pt-BR" smtClean="0"/>
          </a:p>
          <a:p>
            <a:pPr lvl="1" algn="just"/>
            <a:r>
              <a:rPr lang="pt-BR" smtClean="0"/>
              <a:t>A (75%) e B**: maior morbimortalidade. H1N1: tipo A.</a:t>
            </a:r>
          </a:p>
          <a:p>
            <a:pPr algn="just"/>
            <a:endParaRPr lang="pt-BR" smtClean="0"/>
          </a:p>
        </p:txBody>
      </p:sp>
      <p:sp>
        <p:nvSpPr>
          <p:cNvPr id="11267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Introdução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7950" y="2247900"/>
            <a:ext cx="8928100" cy="4494213"/>
          </a:xfrm>
        </p:spPr>
        <p:txBody>
          <a:bodyPr rtlCol="0">
            <a:normAutofit fontScale="77500" lnSpcReduction="20000"/>
          </a:bodyPr>
          <a:lstStyle/>
          <a:p>
            <a:pPr marL="365760" indent="-365760" algn="just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1918 - 1920: pandemia – gripe espanhola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anose="05000000000000000000" pitchFamily="2" charset="2"/>
              </a:rPr>
              <a:t> 50 milhões de mortes.</a:t>
            </a:r>
          </a:p>
          <a:p>
            <a:pPr marL="365760" indent="-365760" algn="just" fontAlgn="auto">
              <a:spcAft>
                <a:spcPts val="0"/>
              </a:spcAft>
              <a:defRPr/>
            </a:pP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  <a:sym typeface="Wingdings" panose="05000000000000000000" pitchFamily="2" charset="2"/>
            </a:endParaRPr>
          </a:p>
          <a:p>
            <a:pPr marL="365760" indent="-365760" algn="just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anose="05000000000000000000" pitchFamily="2" charset="2"/>
              </a:rPr>
              <a:t>OMS: </a:t>
            </a:r>
          </a:p>
          <a:p>
            <a:pPr marL="777240" lvl="1" indent="-365760" algn="just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anose="05000000000000000000" pitchFamily="2" charset="2"/>
              </a:rPr>
              <a:t>Acomete 5-15% população</a:t>
            </a:r>
          </a:p>
          <a:p>
            <a:pPr marL="777240" lvl="1" indent="-365760" algn="just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anose="05000000000000000000" pitchFamily="2" charset="2"/>
              </a:rPr>
              <a:t>3-5 milhões de casos graves </a:t>
            </a:r>
          </a:p>
          <a:p>
            <a:pPr marL="777240" lvl="1" indent="-365760" algn="just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anose="05000000000000000000" pitchFamily="2" charset="2"/>
              </a:rPr>
              <a:t>250000-500000 mortes/ano </a:t>
            </a:r>
          </a:p>
          <a:p>
            <a:pPr marL="365760" indent="-365760" algn="just" fontAlgn="auto">
              <a:spcAft>
                <a:spcPts val="0"/>
              </a:spcAft>
              <a:defRPr/>
            </a:pP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  <a:sym typeface="Wingdings" panose="05000000000000000000" pitchFamily="2" charset="2"/>
            </a:endParaRPr>
          </a:p>
          <a:p>
            <a:pPr marL="365760" indent="-365760" algn="just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 panose="05000000000000000000" pitchFamily="2" charset="2"/>
              </a:rPr>
              <a:t>Desapareceu de circulação por volta de 1957, embora novos surtos tenham sido descritos.</a:t>
            </a: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65760" indent="-365760" algn="just" fontAlgn="auto">
              <a:spcAft>
                <a:spcPts val="0"/>
              </a:spcAft>
              <a:defRPr/>
            </a:pP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65760" indent="-365760" algn="just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México (2009): </a:t>
            </a:r>
          </a:p>
          <a:p>
            <a:pPr marL="777240" lvl="1" indent="-365760" algn="just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Primeiros sintomas da influenza pandêmica (H1N1)</a:t>
            </a: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777240" lvl="1" indent="-365760" algn="just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 vírus H1N1 surgiu por um triplo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rearranjamento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de vírus influenza humano, suíno e aviário.</a:t>
            </a:r>
          </a:p>
          <a:p>
            <a:pPr marL="365760" indent="-365760" algn="just" fontAlgn="auto">
              <a:spcAft>
                <a:spcPts val="0"/>
              </a:spcAft>
              <a:defRPr/>
            </a:pP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65760" indent="-365760" algn="just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Alta transmissibilidade (partículas de aerossol).</a:t>
            </a:r>
          </a:p>
          <a:p>
            <a:pPr marL="365760" indent="-365760" fontAlgn="auto">
              <a:spcAft>
                <a:spcPts val="0"/>
              </a:spcAft>
              <a:defRPr/>
            </a:pP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65760" indent="-365760" fontAlgn="auto">
              <a:spcAft>
                <a:spcPts val="0"/>
              </a:spcAft>
              <a:defRPr/>
            </a:pP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2291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4400" b="1" smtClean="0"/>
              <a:t>Histórico e Epidemiologia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Conteúdo 2"/>
          <p:cNvSpPr>
            <a:spLocks noGrp="1"/>
          </p:cNvSpPr>
          <p:nvPr>
            <p:ph idx="1"/>
          </p:nvPr>
        </p:nvSpPr>
        <p:spPr>
          <a:xfrm>
            <a:off x="107950" y="2420938"/>
            <a:ext cx="8928100" cy="4321175"/>
          </a:xfrm>
        </p:spPr>
        <p:txBody>
          <a:bodyPr/>
          <a:lstStyle/>
          <a:p>
            <a:pPr algn="just"/>
            <a:r>
              <a:rPr lang="pt-BR" smtClean="0"/>
              <a:t>Idosos pouco afetados em relação a pacientes adultos jovens e crianças </a:t>
            </a:r>
            <a:r>
              <a:rPr lang="pt-BR" smtClean="0">
                <a:sym typeface="Wingdings" pitchFamily="2" charset="2"/>
              </a:rPr>
              <a:t> memória imunológica dos pacientes nascidos antes de 1957. </a:t>
            </a:r>
            <a:endParaRPr lang="pt-BR" smtClean="0"/>
          </a:p>
          <a:p>
            <a:pPr marL="411163" lvl="1" indent="0" algn="just">
              <a:spcBef>
                <a:spcPct val="0"/>
              </a:spcBef>
              <a:buFont typeface="Wingdings" pitchFamily="2" charset="2"/>
              <a:buNone/>
            </a:pPr>
            <a:endParaRPr lang="pt-BR" sz="1800" smtClean="0">
              <a:solidFill>
                <a:srgbClr val="FF0000"/>
              </a:solidFill>
            </a:endParaRPr>
          </a:p>
          <a:p>
            <a:pPr algn="just"/>
            <a:r>
              <a:rPr lang="pt-BR" smtClean="0"/>
              <a:t>Presença de comorbidades é relatada em 60-70% dos casos que necessitaram de internação.</a:t>
            </a:r>
          </a:p>
          <a:p>
            <a:pPr algn="just"/>
            <a:endParaRPr lang="pt-BR" sz="1800" smtClean="0"/>
          </a:p>
          <a:p>
            <a:pPr algn="just"/>
            <a:r>
              <a:rPr lang="pt-BR" smtClean="0"/>
              <a:t>Taxa alta de abortos e nascimentos prematuros.</a:t>
            </a:r>
          </a:p>
          <a:p>
            <a:pPr algn="just"/>
            <a:endParaRPr lang="pt-BR" smtClean="0"/>
          </a:p>
          <a:p>
            <a:pPr algn="just"/>
            <a:r>
              <a:rPr lang="pt-BR" smtClean="0"/>
              <a:t>Ocorrem o ano todo: outono e inverno (sul e sudeste)</a:t>
            </a:r>
          </a:p>
        </p:txBody>
      </p:sp>
      <p:sp>
        <p:nvSpPr>
          <p:cNvPr id="13315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4400" b="1" smtClean="0"/>
              <a:t>Histórico e Epidemiologia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smtClean="0"/>
              <a:t>Taxas estimadas de casos a cada 100.000 habitantes por faixa etária:</a:t>
            </a:r>
          </a:p>
          <a:p>
            <a:endParaRPr lang="pt-BR" smtClean="0"/>
          </a:p>
        </p:txBody>
      </p:sp>
      <p:sp>
        <p:nvSpPr>
          <p:cNvPr id="14339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4400" b="1" smtClean="0"/>
              <a:t>Histórico e Epidemiologia</a:t>
            </a:r>
            <a:endParaRPr lang="pt-BR" sz="4400" smtClean="0"/>
          </a:p>
        </p:txBody>
      </p:sp>
      <p:graphicFrame>
        <p:nvGraphicFramePr>
          <p:cNvPr id="4" name="Tabela 3"/>
          <p:cNvGraphicFramePr>
            <a:graphicFrameLocks noGrp="1"/>
          </p:cNvGraphicFramePr>
          <p:nvPr/>
        </p:nvGraphicFramePr>
        <p:xfrm>
          <a:off x="1403350" y="3500438"/>
          <a:ext cx="609600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40"/>
                <a:gridCol w="393576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Faixa Etária 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Casos</a:t>
                      </a:r>
                      <a:r>
                        <a:rPr lang="pt-BR" baseline="0" dirty="0" smtClean="0"/>
                        <a:t> por  100.000 habitantes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411480" lvl="1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800" b="1" dirty="0" smtClean="0">
                          <a:solidFill>
                            <a:schemeClr val="tx1"/>
                          </a:solidFill>
                        </a:rPr>
                        <a:t>0-4 anos</a:t>
                      </a:r>
                      <a:endParaRPr lang="pt-BR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b="1" dirty="0" smtClean="0"/>
                        <a:t>22,9</a:t>
                      </a:r>
                      <a:endParaRPr lang="pt-BR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 smtClean="0">
                          <a:solidFill>
                            <a:schemeClr val="tx1"/>
                          </a:solidFill>
                        </a:rPr>
                        <a:t>5-24 anos</a:t>
                      </a:r>
                      <a:endParaRPr lang="pt-BR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b="1" dirty="0" smtClean="0"/>
                        <a:t>26,7</a:t>
                      </a:r>
                      <a:endParaRPr lang="pt-BR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 smtClean="0"/>
                        <a:t>25-49 anos</a:t>
                      </a:r>
                      <a:endParaRPr lang="pt-B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b="1" dirty="0" smtClean="0"/>
                        <a:t>6,97</a:t>
                      </a:r>
                      <a:endParaRPr lang="pt-BR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 smtClean="0"/>
                        <a:t>50-64 anos</a:t>
                      </a:r>
                      <a:endParaRPr lang="pt-B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b="1" dirty="0" smtClean="0"/>
                        <a:t>3,9</a:t>
                      </a:r>
                      <a:endParaRPr lang="pt-BR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 smtClean="0"/>
                        <a:t>≥ 65 anos</a:t>
                      </a:r>
                      <a:endParaRPr lang="pt-B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b="1" dirty="0" smtClean="0"/>
                        <a:t>1,3</a:t>
                      </a:r>
                      <a:endParaRPr lang="pt-BR" b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Espaço Reservado para Conteúdo 4"/>
          <p:cNvGraphicFramePr>
            <a:graphicFrameLocks noGrp="1"/>
          </p:cNvGraphicFramePr>
          <p:nvPr>
            <p:ph idx="1"/>
          </p:nvPr>
        </p:nvGraphicFramePr>
        <p:xfrm>
          <a:off x="107504" y="2132856"/>
          <a:ext cx="8928992" cy="4608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363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4400" b="1" smtClean="0"/>
              <a:t>Achados Clínicos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Achados Clínicos</a:t>
            </a:r>
          </a:p>
        </p:txBody>
      </p:sp>
      <p:pic>
        <p:nvPicPr>
          <p:cNvPr id="16387" name="Espaço Reservado para Conteúdo 4"/>
          <p:cNvPicPr>
            <a:picLocks noGrp="1" noChangeAspect="1"/>
          </p:cNvPicPr>
          <p:nvPr>
            <p:ph sz="quarter" idx="14"/>
          </p:nvPr>
        </p:nvPicPr>
        <p:blipFill>
          <a:blip r:embed="rId3"/>
          <a:srcRect/>
          <a:stretch>
            <a:fillRect/>
          </a:stretch>
        </p:blipFill>
        <p:spPr>
          <a:xfrm>
            <a:off x="4140200" y="2205038"/>
            <a:ext cx="4832350" cy="4652962"/>
          </a:xfrm>
        </p:spPr>
      </p:pic>
      <p:pic>
        <p:nvPicPr>
          <p:cNvPr id="16388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4"/>
          <a:srcRect/>
          <a:stretch>
            <a:fillRect/>
          </a:stretch>
        </p:blipFill>
        <p:spPr>
          <a:xfrm>
            <a:off x="323850" y="2205038"/>
            <a:ext cx="3827463" cy="4652962"/>
          </a:xfr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Espaço Reservado para Conteúdo 5"/>
          <p:cNvGraphicFramePr>
            <a:graphicFrameLocks noGrp="1"/>
          </p:cNvGraphicFramePr>
          <p:nvPr>
            <p:ph idx="1"/>
          </p:nvPr>
        </p:nvGraphicFramePr>
        <p:xfrm>
          <a:off x="107504" y="2247900"/>
          <a:ext cx="8928992" cy="46101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7411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4400" b="1" smtClean="0"/>
              <a:t>Grupos de Alto Risco para Complicações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Espaço Reservado para Conteúdo 5"/>
          <p:cNvGraphicFramePr>
            <a:graphicFrameLocks noGrp="1"/>
          </p:cNvGraphicFramePr>
          <p:nvPr>
            <p:ph idx="1"/>
          </p:nvPr>
        </p:nvGraphicFramePr>
        <p:xfrm>
          <a:off x="698500" y="2247900"/>
          <a:ext cx="7747000" cy="38782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8435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4400" b="1" smtClean="0"/>
              <a:t>Complicações do influenza H1N1</a:t>
            </a:r>
            <a:endParaRPr lang="pt-BR" sz="4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marL="365760" indent="-365760" algn="just" fontAlgn="auto">
              <a:spcAft>
                <a:spcPts val="0"/>
              </a:spcAft>
              <a:defRPr/>
            </a:pPr>
            <a:r>
              <a:rPr lang="pt-BR" sz="2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OMS: Realização de reação em cadeia da polimerase em tempo real (</a:t>
            </a:r>
            <a:r>
              <a:rPr lang="pt-BR" sz="22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rRT</a:t>
            </a:r>
            <a:r>
              <a:rPr lang="pt-BR" sz="2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-PCR).</a:t>
            </a:r>
          </a:p>
          <a:p>
            <a:pPr marL="365760" indent="-365760" algn="just" fontAlgn="auto">
              <a:spcAft>
                <a:spcPts val="0"/>
              </a:spcAft>
              <a:defRPr/>
            </a:pPr>
            <a:endParaRPr lang="pt-BR" sz="22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65760" indent="-365760" algn="just" fontAlgn="auto">
              <a:spcAft>
                <a:spcPts val="0"/>
              </a:spcAft>
              <a:defRPr/>
            </a:pPr>
            <a:r>
              <a:rPr lang="pt-BR" sz="2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As amostras clínicas que devem ser coletadas para a realização do teste são </a:t>
            </a:r>
            <a:r>
              <a:rPr lang="pt-BR" sz="2200" i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swabs</a:t>
            </a:r>
            <a:r>
              <a:rPr lang="pt-BR" sz="2200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pt-BR" sz="2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combinados de nasofaringe e orofaringe.</a:t>
            </a:r>
          </a:p>
          <a:p>
            <a:pPr marL="365760" indent="-365760" algn="just" fontAlgn="auto">
              <a:spcAft>
                <a:spcPts val="0"/>
              </a:spcAft>
              <a:defRPr/>
            </a:pPr>
            <a:endParaRPr lang="pt-BR" sz="22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65760" indent="-365760" algn="just" fontAlgn="auto">
              <a:spcAft>
                <a:spcPts val="0"/>
              </a:spcAft>
              <a:defRPr/>
            </a:pPr>
            <a:r>
              <a:rPr lang="pt-BR" sz="2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Pacientes intubados devem ser submetidos a coleta de aspirado </a:t>
            </a:r>
            <a:r>
              <a:rPr lang="pt-BR" sz="22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nasotraqueal</a:t>
            </a:r>
            <a:r>
              <a:rPr lang="pt-BR" sz="2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  <a:p>
            <a:pPr marL="365760" indent="-365760" algn="just" fontAlgn="auto">
              <a:spcAft>
                <a:spcPts val="0"/>
              </a:spcAft>
              <a:defRPr/>
            </a:pPr>
            <a:endParaRPr lang="pt-BR" sz="22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65760" indent="-365760" algn="just" fontAlgn="auto">
              <a:spcAft>
                <a:spcPts val="0"/>
              </a:spcAft>
              <a:defRPr/>
            </a:pPr>
            <a:r>
              <a:rPr lang="pt-BR" sz="2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S: 99,3%  E: 92,3%.</a:t>
            </a:r>
          </a:p>
          <a:p>
            <a:pPr marL="365760" indent="-365760" algn="just" fontAlgn="auto">
              <a:spcAft>
                <a:spcPts val="0"/>
              </a:spcAft>
              <a:defRPr/>
            </a:pP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9459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4400" b="1" smtClean="0"/>
              <a:t>Diagnóstico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07504" y="2247900"/>
          <a:ext cx="8928992" cy="44934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048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Diagnóstico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Espaço Reservado para Conteúdo 5"/>
          <p:cNvGraphicFramePr>
            <a:graphicFrameLocks noGrp="1"/>
          </p:cNvGraphicFramePr>
          <p:nvPr>
            <p:ph idx="1"/>
          </p:nvPr>
        </p:nvGraphicFramePr>
        <p:xfrm>
          <a:off x="107504" y="2348880"/>
          <a:ext cx="8928992" cy="4392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1507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4400" b="1" smtClean="0"/>
              <a:t>Diagnóstico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Espaço Reservado para Conteúdo 4"/>
          <p:cNvGraphicFramePr>
            <a:graphicFrameLocks noGrp="1"/>
          </p:cNvGraphicFramePr>
          <p:nvPr>
            <p:ph idx="1"/>
          </p:nvPr>
        </p:nvGraphicFramePr>
        <p:xfrm>
          <a:off x="107505" y="2205038"/>
          <a:ext cx="8928992" cy="45363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2531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4400" b="1" smtClean="0"/>
              <a:t>Indicações de Internação Hospitalar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4400" b="1" smtClean="0"/>
              <a:t>Diagnóstico Diferencial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685800" y="2239963"/>
            <a:ext cx="3803650" cy="3876675"/>
          </a:xfrm>
        </p:spPr>
        <p:txBody>
          <a:bodyPr rtlCol="0">
            <a:normAutofit fontScale="85000" lnSpcReduction="10000"/>
          </a:bodyPr>
          <a:lstStyle/>
          <a:p>
            <a:pPr marL="365760" indent="-365760" algn="just" fontAlgn="auto">
              <a:spcAft>
                <a:spcPts val="0"/>
              </a:spcAft>
              <a:defRPr/>
            </a:pPr>
            <a:r>
              <a:rPr lang="pt-BR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 infecção pelo H1N1 não é diferente em suas características de outras infecções por vírus influenza, entretanto acomete pacientes mais jovens.</a:t>
            </a:r>
          </a:p>
          <a:p>
            <a:pPr marL="365760" indent="-365760" algn="just" fontAlgn="auto">
              <a:spcAft>
                <a:spcPts val="0"/>
              </a:spcAft>
              <a:defRPr/>
            </a:pPr>
            <a:endParaRPr lang="pt-BR" sz="20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65760" indent="-365760" algn="just" fontAlgn="auto">
              <a:spcAft>
                <a:spcPts val="0"/>
              </a:spcAft>
              <a:defRPr/>
            </a:pPr>
            <a:r>
              <a:rPr lang="pt-BR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Todos os pacientes com quadros respiratórios graves e pneumonias, mesmo com acometimento unilateral, podem ter infecção pelo vírus H1N1 e devem ser investigados.</a:t>
            </a:r>
          </a:p>
          <a:p>
            <a:pPr marL="365760" indent="-365760" algn="just" fontAlgn="auto">
              <a:spcAft>
                <a:spcPts val="0"/>
              </a:spcAft>
              <a:defRPr/>
            </a:pPr>
            <a:endParaRPr lang="pt-BR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65760" indent="-365760" algn="just" fontAlgn="auto">
              <a:spcAft>
                <a:spcPts val="0"/>
              </a:spcAft>
              <a:defRPr/>
            </a:pPr>
            <a:r>
              <a:rPr lang="pt-BR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Gripe sazonal</a:t>
            </a:r>
            <a:endParaRPr lang="pt-BR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23556" name="Espaço Reservado para Conteúdo 6"/>
          <p:cNvPicPr>
            <a:picLocks noGrp="1" noChangeAspect="1"/>
          </p:cNvPicPr>
          <p:nvPr>
            <p:ph sz="quarter" idx="14"/>
          </p:nvPr>
        </p:nvPicPr>
        <p:blipFill>
          <a:blip r:embed="rId3"/>
          <a:srcRect/>
          <a:stretch>
            <a:fillRect/>
          </a:stretch>
        </p:blipFill>
        <p:spPr>
          <a:xfrm>
            <a:off x="4645025" y="2205038"/>
            <a:ext cx="4391025" cy="4537075"/>
          </a:xfr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365760" indent="-365760" algn="just" fontAlgn="auto">
              <a:spcAft>
                <a:spcPts val="0"/>
              </a:spcAft>
              <a:defRPr/>
            </a:pPr>
            <a:r>
              <a:rPr lang="pt-BR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Pacientes com suspeita de infecção pelo novo vírus influenza A (H1N1) </a:t>
            </a:r>
            <a:r>
              <a:rPr lang="pt-BR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que apresentam </a:t>
            </a:r>
            <a:r>
              <a:rPr lang="pt-BR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com quadro febril não complicado não requerem </a:t>
            </a:r>
            <a:r>
              <a:rPr lang="pt-BR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tratamento.</a:t>
            </a:r>
          </a:p>
          <a:p>
            <a:pPr marL="365760" indent="-365760" fontAlgn="auto">
              <a:spcAft>
                <a:spcPts val="0"/>
              </a:spcAft>
              <a:defRPr/>
            </a:pPr>
            <a:endParaRPr lang="pt-BR" sz="20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65760" indent="-365760" algn="just" fontAlgn="auto">
              <a:spcAft>
                <a:spcPts val="0"/>
              </a:spcAft>
              <a:defRPr/>
            </a:pPr>
            <a:r>
              <a:rPr lang="pt-BR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Uso </a:t>
            </a:r>
            <a:r>
              <a:rPr lang="pt-BR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de antivirais como o </a:t>
            </a:r>
            <a:r>
              <a:rPr lang="pt-BR" sz="20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</a:t>
            </a:r>
            <a:r>
              <a:rPr lang="pt-BR" sz="20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seltamivir</a:t>
            </a:r>
            <a:r>
              <a:rPr lang="pt-BR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pt-BR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 </a:t>
            </a:r>
            <a:r>
              <a:rPr lang="pt-BR" sz="20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Z</a:t>
            </a:r>
            <a:r>
              <a:rPr lang="pt-BR" sz="20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anamivir</a:t>
            </a:r>
            <a:r>
              <a:rPr lang="pt-BR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</a:p>
          <a:p>
            <a:pPr marL="411480" lvl="1" indent="0" algn="just" fontAlgn="auto">
              <a:spcBef>
                <a:spcPts val="6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pt-BR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- Todos </a:t>
            </a:r>
            <a:r>
              <a:rPr lang="pt-BR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os pacientes hospitalizados com infecção suspeita ou confirmada pelo vírus H1N1.</a:t>
            </a:r>
          </a:p>
          <a:p>
            <a:pPr marL="777240" lvl="1" indent="-365760" algn="just" fontAlgn="auto">
              <a:spcBef>
                <a:spcPts val="600"/>
              </a:spcBef>
              <a:spcAft>
                <a:spcPts val="0"/>
              </a:spcAft>
              <a:buFontTx/>
              <a:buChar char="-"/>
              <a:defRPr/>
            </a:pPr>
            <a:r>
              <a:rPr lang="pt-BR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Pacientes </a:t>
            </a:r>
            <a:r>
              <a:rPr lang="pt-BR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de risco para complicações do influenza, após avaliação médica</a:t>
            </a:r>
            <a:r>
              <a:rPr lang="pt-BR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</a:p>
          <a:p>
            <a:pPr marL="777240" lvl="1" indent="-365760" algn="just" fontAlgn="auto">
              <a:spcBef>
                <a:spcPts val="600"/>
              </a:spcBef>
              <a:spcAft>
                <a:spcPts val="0"/>
              </a:spcAft>
              <a:buFontTx/>
              <a:buChar char="-"/>
              <a:defRPr/>
            </a:pPr>
            <a:r>
              <a:rPr lang="pt-BR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Síndrome respiratória aguda grave (SRAG)</a:t>
            </a:r>
          </a:p>
          <a:p>
            <a:pPr marL="365760" indent="-365760" algn="just" fontAlgn="auto">
              <a:spcAft>
                <a:spcPts val="0"/>
              </a:spcAft>
              <a:defRPr/>
            </a:pPr>
            <a:endParaRPr lang="pt-BR" sz="20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indent="0" algn="just" fontAlgn="auto">
              <a:spcAft>
                <a:spcPts val="0"/>
              </a:spcAft>
              <a:buFont typeface="Wingdings" pitchFamily="2" charset="2"/>
              <a:buNone/>
              <a:defRPr/>
            </a:pP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274320" lvl="1" indent="0" algn="just" fontAlgn="auto">
              <a:spcBef>
                <a:spcPts val="6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4579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4400" b="1" smtClean="0"/>
              <a:t>Tratamento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6556402" y="5113015"/>
            <a:ext cx="2408086" cy="14843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  <a:ext uri="{91240B29-F687-4F45-9708-019B960494DF}"/>
            <a:ext uri="{AF507438-7753-43E0-B8FC-AC1667EBCBE1}"/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Espaço Reservado para Conteúdo 7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61925" y="2390775"/>
            <a:ext cx="8893175" cy="4351338"/>
          </a:xfrm>
        </p:spPr>
      </p:pic>
      <p:sp>
        <p:nvSpPr>
          <p:cNvPr id="25603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4400" b="1" smtClean="0"/>
              <a:t>Tratamento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Espaço Reservado para Conteúdo 2"/>
          <p:cNvSpPr>
            <a:spLocks noGrp="1"/>
          </p:cNvSpPr>
          <p:nvPr>
            <p:ph idx="1"/>
          </p:nvPr>
        </p:nvSpPr>
        <p:spPr>
          <a:xfrm>
            <a:off x="827088" y="2276475"/>
            <a:ext cx="7561262" cy="2592388"/>
          </a:xfrm>
        </p:spPr>
        <p:txBody>
          <a:bodyPr/>
          <a:lstStyle/>
          <a:p>
            <a:pPr algn="just"/>
            <a:r>
              <a:rPr lang="pt-BR" sz="2000" smtClean="0"/>
              <a:t>Pacientes com quadro respiratório grave: </a:t>
            </a:r>
            <a:r>
              <a:rPr lang="pt-BR" sz="2000" smtClean="0">
                <a:sym typeface="Wingdings" pitchFamily="2" charset="2"/>
              </a:rPr>
              <a:t>deve ser incluída antibioticoterapia de amplo espectro.</a:t>
            </a:r>
          </a:p>
          <a:p>
            <a:pPr algn="just"/>
            <a:endParaRPr lang="pt-BR" sz="2000" smtClean="0">
              <a:sym typeface="Wingdings" pitchFamily="2" charset="2"/>
            </a:endParaRPr>
          </a:p>
          <a:p>
            <a:pPr algn="just"/>
            <a:r>
              <a:rPr lang="pt-BR" sz="2000" smtClean="0">
                <a:sym typeface="Wingdings" pitchFamily="2" charset="2"/>
              </a:rPr>
              <a:t>Insuficiência respiratória: suporte ventilatório.</a:t>
            </a:r>
          </a:p>
          <a:p>
            <a:pPr algn="just"/>
            <a:endParaRPr lang="pt-BR" sz="2000" smtClean="0">
              <a:sym typeface="Wingdings" pitchFamily="2" charset="2"/>
            </a:endParaRPr>
          </a:p>
          <a:p>
            <a:pPr algn="just"/>
            <a:r>
              <a:rPr lang="pt-BR" sz="2000" smtClean="0">
                <a:sym typeface="Wingdings" pitchFamily="2" charset="2"/>
              </a:rPr>
              <a:t>Pacientes com PaO2/FiO2 </a:t>
            </a:r>
            <a:r>
              <a:rPr lang="pt-BR" sz="2000" smtClean="0"/>
              <a:t>&lt; 200: pode ser considerado uso de glicocorticoides.</a:t>
            </a:r>
          </a:p>
          <a:p>
            <a:pPr algn="just"/>
            <a:endParaRPr lang="pt-BR" sz="2000" smtClean="0">
              <a:sym typeface="Wingdings" pitchFamily="2" charset="2"/>
            </a:endParaRPr>
          </a:p>
          <a:p>
            <a:pPr algn="just"/>
            <a:r>
              <a:rPr lang="pt-BR" sz="2000" smtClean="0">
                <a:sym typeface="Wingdings" pitchFamily="2" charset="2"/>
              </a:rPr>
              <a:t>Medidas experimentais (ainda sem evidência e benefício real): uso de estatinas e circulação extracorpórea.</a:t>
            </a:r>
          </a:p>
          <a:p>
            <a:pPr algn="just"/>
            <a:endParaRPr lang="pt-BR" sz="2000" smtClean="0">
              <a:sym typeface="Wingdings" pitchFamily="2" charset="2"/>
            </a:endParaRPr>
          </a:p>
        </p:txBody>
      </p:sp>
      <p:sp>
        <p:nvSpPr>
          <p:cNvPr id="26627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4400" b="1" smtClean="0"/>
              <a:t>Tratamento</a:t>
            </a:r>
          </a:p>
        </p:txBody>
      </p:sp>
      <p:graphicFrame>
        <p:nvGraphicFramePr>
          <p:cNvPr id="5" name="Diagrama 4"/>
          <p:cNvGraphicFramePr/>
          <p:nvPr/>
        </p:nvGraphicFramePr>
        <p:xfrm>
          <a:off x="33180" y="1196752"/>
          <a:ext cx="8928992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251520" y="158234"/>
            <a:ext cx="1930393" cy="1640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6355708" y="158234"/>
            <a:ext cx="2680028" cy="16408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7652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776663"/>
          </a:xfrm>
        </p:spPr>
        <p:txBody>
          <a:bodyPr/>
          <a:lstStyle/>
          <a:p>
            <a:pPr algn="just"/>
            <a:r>
              <a:rPr lang="pt-BR" smtClean="0"/>
              <a:t>Campanhas anuais de vacina antiinfluenza com vírus inativados.*</a:t>
            </a:r>
          </a:p>
          <a:p>
            <a:pPr algn="just"/>
            <a:endParaRPr lang="pt-BR" smtClean="0"/>
          </a:p>
        </p:txBody>
      </p:sp>
      <p:sp>
        <p:nvSpPr>
          <p:cNvPr id="27653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4400" b="1" smtClean="0"/>
              <a:t>Prevenção</a:t>
            </a:r>
          </a:p>
        </p:txBody>
      </p:sp>
      <p:pic>
        <p:nvPicPr>
          <p:cNvPr id="27654" name="Picture 2"/>
          <p:cNvPicPr>
            <a:picLocks noChangeAspect="1" noChangeArrowheads="1"/>
          </p:cNvPicPr>
          <p:nvPr/>
        </p:nvPicPr>
        <p:blipFill>
          <a:blip r:embed="rId5"/>
          <a:srcRect l="16861" t="49013" r="38954" b="12923"/>
          <a:stretch>
            <a:fillRect/>
          </a:stretch>
        </p:blipFill>
        <p:spPr bwMode="auto">
          <a:xfrm>
            <a:off x="107950" y="3716338"/>
            <a:ext cx="8928100" cy="302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5" name="CaixaDeTexto 8"/>
          <p:cNvSpPr txBox="1">
            <a:spLocks noChangeArrowheads="1"/>
          </p:cNvSpPr>
          <p:nvPr/>
        </p:nvSpPr>
        <p:spPr bwMode="auto">
          <a:xfrm>
            <a:off x="34925" y="3194050"/>
            <a:ext cx="900112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>
                <a:latin typeface="Book Antiqua" pitchFamily="18" charset="0"/>
              </a:rPr>
              <a:t>Demonstrativo do esquema vacinal para influenza por idade, número de doses, volume por idade e intervalo entre as doses, Brasil 2015.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5148065" y="2057011"/>
            <a:ext cx="3944599" cy="21240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867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1200"/>
              </a:spcBef>
            </a:pPr>
            <a:r>
              <a:rPr lang="pt-BR" sz="2000" smtClean="0"/>
              <a:t>Isolamento respiratório</a:t>
            </a:r>
          </a:p>
          <a:p>
            <a:pPr>
              <a:spcBef>
                <a:spcPts val="1200"/>
              </a:spcBef>
            </a:pPr>
            <a:r>
              <a:rPr lang="pt-BR" sz="2000" smtClean="0"/>
              <a:t>Uso de luvas e máscaras N95 pelos profissionais</a:t>
            </a:r>
          </a:p>
          <a:p>
            <a:pPr>
              <a:spcBef>
                <a:spcPts val="1200"/>
              </a:spcBef>
            </a:pPr>
            <a:r>
              <a:rPr lang="pt-BR" sz="2000" smtClean="0"/>
              <a:t>Higiene frequente das mãos (álcool 70%)</a:t>
            </a:r>
          </a:p>
          <a:p>
            <a:pPr>
              <a:spcBef>
                <a:spcPts val="1200"/>
              </a:spcBef>
            </a:pPr>
            <a:r>
              <a:rPr lang="pt-BR" sz="2000" smtClean="0"/>
              <a:t>Uso de máscara cirúrgica pelo paciente</a:t>
            </a:r>
          </a:p>
          <a:p>
            <a:pPr>
              <a:spcBef>
                <a:spcPts val="1200"/>
              </a:spcBef>
            </a:pPr>
            <a:r>
              <a:rPr lang="pt-BR" sz="2000" smtClean="0"/>
              <a:t>Isolamento do paciente até o término do período de transmissibilidade</a:t>
            </a:r>
          </a:p>
        </p:txBody>
      </p:sp>
      <p:sp>
        <p:nvSpPr>
          <p:cNvPr id="2867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4400" b="1" smtClean="0"/>
              <a:t>Cuidados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5148065" y="4455110"/>
            <a:ext cx="3944600" cy="22862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186852" y="4905164"/>
            <a:ext cx="1648843" cy="18362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2555776" y="4827810"/>
            <a:ext cx="2026915" cy="19135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Campanhas</a:t>
            </a:r>
          </a:p>
        </p:txBody>
      </p:sp>
      <p:pic>
        <p:nvPicPr>
          <p:cNvPr id="6" name="Espaço Reservado para Conteúdo 5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74105" y="2276872"/>
            <a:ext cx="4415345" cy="4464496"/>
          </a:xfrm>
          <a:effectLst>
            <a:softEdge rad="112500"/>
          </a:effectLst>
        </p:spPr>
      </p:pic>
      <p:pic>
        <p:nvPicPr>
          <p:cNvPr id="7" name="Espaço Reservado para Conteúdo 6"/>
          <p:cNvPicPr>
            <a:picLocks noGrp="1" noChangeAspect="1"/>
          </p:cNvPicPr>
          <p:nvPr>
            <p:ph sz="quarter" idx="14"/>
          </p:nvPr>
        </p:nvPicPr>
        <p:blipFill>
          <a:blip r:embed="rId3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4645025" y="2276872"/>
            <a:ext cx="4476024" cy="4464496"/>
          </a:xfrm>
          <a:effectLst>
            <a:softEdge rad="112500"/>
          </a:effec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6565895" y="325678"/>
            <a:ext cx="2182569" cy="14471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179512" y="176272"/>
            <a:ext cx="2130420" cy="15965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Espaço Reservado para Conteúdo 6"/>
          <p:cNvPicPr>
            <a:picLocks noGrp="1" noChangeAspect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107950" y="115888"/>
            <a:ext cx="8928100" cy="6716712"/>
          </a:xfrm>
        </p:spPr>
      </p:pic>
      <p:sp>
        <p:nvSpPr>
          <p:cNvPr id="30723" name="CaixaDeTexto 7"/>
          <p:cNvSpPr txBox="1">
            <a:spLocks noChangeArrowheads="1"/>
          </p:cNvSpPr>
          <p:nvPr/>
        </p:nvSpPr>
        <p:spPr bwMode="auto">
          <a:xfrm>
            <a:off x="2484438" y="333375"/>
            <a:ext cx="4452937" cy="101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6000">
                <a:solidFill>
                  <a:srgbClr val="002060"/>
                </a:solidFill>
                <a:latin typeface="Arial Rounded MT Bold"/>
              </a:rPr>
              <a:t>Obrigado!!!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7950" y="2247900"/>
            <a:ext cx="8928100" cy="4494213"/>
          </a:xfrm>
        </p:spPr>
        <p:txBody>
          <a:bodyPr rtlCol="0">
            <a:normAutofit fontScale="70000" lnSpcReduction="20000"/>
          </a:bodyPr>
          <a:lstStyle/>
          <a:p>
            <a:pPr marL="365760" indent="-365760" algn="just"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KLIEGMAN, Robert M. (Coord.). </a:t>
            </a:r>
            <a:r>
              <a:rPr lang="pt-BR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Nelson: 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tratado de pediatria. 18. ed. Rio de Janeiro, RJ: Guanabara Koogan, c2009. v. ISBN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9788535227055</a:t>
            </a:r>
          </a:p>
          <a:p>
            <a:pPr marL="365760" indent="-365760" algn="just" fontAlgn="auto">
              <a:spcAft>
                <a:spcPts val="0"/>
              </a:spcAft>
              <a:defRPr/>
            </a:pPr>
            <a:r>
              <a:rPr lang="pt-BR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Emergências Clínicas: </a:t>
            </a:r>
            <a:r>
              <a:rPr lang="pt-BR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Abordagem Prática </a:t>
            </a:r>
            <a:r>
              <a:rPr lang="pt-BR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/ 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Herlon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Saraiva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Martins...[et al.]. – 9. ed. rev. e atual. – Barueri, SP: Manole, 2014.</a:t>
            </a:r>
          </a:p>
          <a:p>
            <a:pPr marL="365760" indent="-365760" algn="just"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Protocolo de tratamento de Influenza: 2013 / Ministério da Saúde, Secretaria de Vigilância em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Saúde, Departamento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de Vigilância das Doenças Transmissíveis. – 1ª ed., 1ª 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reimp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– Brasília : Ministério da Saúde, 2014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</a:p>
          <a:p>
            <a:pPr marL="365760" indent="-365760" algn="just"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CARNEIRO, Marcelo et al. Influenza H1N1 2009: Revisão da primeira pandemia do século XXI. </a:t>
            </a:r>
            <a:r>
              <a:rPr lang="pt-BR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Revista da </a:t>
            </a:r>
            <a:r>
              <a:rPr lang="pt-BR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Amrigs</a:t>
            </a:r>
            <a:r>
              <a:rPr lang="pt-BR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 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Porto Alegre, v. 2, n. 54, p.206-213, jun. 2010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</a:p>
          <a:p>
            <a:pPr marL="365760" indent="-365760" algn="just" fontAlgn="auto">
              <a:spcAft>
                <a:spcPts val="0"/>
              </a:spcAft>
              <a:defRPr/>
            </a:pPr>
            <a:r>
              <a:rPr lang="pt-BR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 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FORLEO-NETO, Eduardo et al. Influenza. </a:t>
            </a:r>
            <a:r>
              <a:rPr lang="pt-BR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Revista da Sociedade Brasileira de Medicina Tropical, 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São Paulo, v. 2, n. 32, p.267-274, 25 jul. 2002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</a:p>
          <a:p>
            <a:pPr marL="365760" indent="-365760" algn="just"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Cristina Maria Vieira Rocha. </a:t>
            </a:r>
            <a:r>
              <a:rPr lang="pt-BR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Estratégia Nacional de Vacinação Contra o Vírus Influenza Pandêmico (H1N1) 2009.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Brasília: 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Ms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2010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</a:p>
          <a:p>
            <a:pPr marL="365760" indent="-365760" algn="just"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Ana Carolina Cunha Marreiros. </a:t>
            </a:r>
            <a:r>
              <a:rPr lang="pt-BR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Campanha Nacional de Vacinação contra a Influenza. 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Brasília: 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Ms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2015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</a:p>
          <a:p>
            <a:pPr marL="365760" indent="-365760" algn="just"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MACHADO, 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Alcyone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Artioli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Infecção pelo vírus Influenza A (H1N1) de origem suína: como reconhecer, diagnosticar e prevenir*. </a:t>
            </a:r>
            <a:r>
              <a:rPr lang="pt-BR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Jornal Brasileiro de Pneumologia. 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Ribeirão Preto, p. 464-469. maio 2009.</a:t>
            </a:r>
          </a:p>
        </p:txBody>
      </p:sp>
      <p:sp>
        <p:nvSpPr>
          <p:cNvPr id="31747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Bibliografia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pa Dura">
  <a:themeElements>
    <a:clrScheme name="Capa Dura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Capa Dura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apa Dura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apa Dura">
    <a:dk1>
      <a:sysClr val="windowText" lastClr="000000"/>
    </a:dk1>
    <a:lt1>
      <a:sysClr val="window" lastClr="FFFFFF"/>
    </a:lt1>
    <a:dk2>
      <a:srgbClr val="895D1D"/>
    </a:dk2>
    <a:lt2>
      <a:srgbClr val="ECE9C6"/>
    </a:lt2>
    <a:accent1>
      <a:srgbClr val="873624"/>
    </a:accent1>
    <a:accent2>
      <a:srgbClr val="D6862D"/>
    </a:accent2>
    <a:accent3>
      <a:srgbClr val="D0BE40"/>
    </a:accent3>
    <a:accent4>
      <a:srgbClr val="877F6C"/>
    </a:accent4>
    <a:accent5>
      <a:srgbClr val="972109"/>
    </a:accent5>
    <a:accent6>
      <a:srgbClr val="AEB795"/>
    </a:accent6>
    <a:hlink>
      <a:srgbClr val="CC9900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1223</TotalTime>
  <Words>1318</Words>
  <Application>Microsoft Office PowerPoint</Application>
  <PresentationFormat>Apresentação na tela (4:3)</PresentationFormat>
  <Paragraphs>193</Paragraphs>
  <Slides>22</Slides>
  <Notes>17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23" baseType="lpstr">
      <vt:lpstr>Capa Dura</vt:lpstr>
      <vt:lpstr>Infecção pelo Vírus Influenza H1N1</vt:lpstr>
      <vt:lpstr>Introdução</vt:lpstr>
      <vt:lpstr>Histórico e Epidemiologia</vt:lpstr>
      <vt:lpstr>Histórico e Epidemiologia</vt:lpstr>
      <vt:lpstr>Histórico e Epidemiologia</vt:lpstr>
      <vt:lpstr>Achados Clínicos</vt:lpstr>
      <vt:lpstr>Achados Clínicos</vt:lpstr>
      <vt:lpstr>Grupos de Alto Risco para Complicações</vt:lpstr>
      <vt:lpstr>Complicações do influenza H1N1</vt:lpstr>
      <vt:lpstr>Diagnóstico</vt:lpstr>
      <vt:lpstr>Diagnóstico</vt:lpstr>
      <vt:lpstr>Diagnóstico</vt:lpstr>
      <vt:lpstr>Indicações de Internação Hospitalar</vt:lpstr>
      <vt:lpstr>Diagnóstico Diferencial</vt:lpstr>
      <vt:lpstr>Tratamento</vt:lpstr>
      <vt:lpstr>Tratamento</vt:lpstr>
      <vt:lpstr>Tratamento</vt:lpstr>
      <vt:lpstr>Prevenção</vt:lpstr>
      <vt:lpstr>Cuidados</vt:lpstr>
      <vt:lpstr>Campanhas</vt:lpstr>
      <vt:lpstr>Slide 21</vt:lpstr>
      <vt:lpstr>Bibliografia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Pedro Henrique</dc:creator>
  <cp:lastModifiedBy>Paulo</cp:lastModifiedBy>
  <cp:revision>53</cp:revision>
  <dcterms:created xsi:type="dcterms:W3CDTF">2015-11-23T16:18:43Z</dcterms:created>
  <dcterms:modified xsi:type="dcterms:W3CDTF">2015-11-30T18:45:55Z</dcterms:modified>
</cp:coreProperties>
</file>