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96" r:id="rId1"/>
  </p:sldMasterIdLst>
  <p:notesMasterIdLst>
    <p:notesMasterId r:id="rId28"/>
  </p:notesMasterIdLst>
  <p:sldIdLst>
    <p:sldId id="256" r:id="rId2"/>
    <p:sldId id="269" r:id="rId3"/>
    <p:sldId id="270" r:id="rId4"/>
    <p:sldId id="271" r:id="rId5"/>
    <p:sldId id="272" r:id="rId6"/>
    <p:sldId id="273" r:id="rId7"/>
    <p:sldId id="274" r:id="rId8"/>
    <p:sldId id="275" r:id="rId9"/>
    <p:sldId id="276" r:id="rId10"/>
    <p:sldId id="262" r:id="rId11"/>
    <p:sldId id="257" r:id="rId12"/>
    <p:sldId id="260" r:id="rId13"/>
    <p:sldId id="261" r:id="rId14"/>
    <p:sldId id="258" r:id="rId15"/>
    <p:sldId id="263" r:id="rId16"/>
    <p:sldId id="259" r:id="rId17"/>
    <p:sldId id="264" r:id="rId18"/>
    <p:sldId id="266" r:id="rId19"/>
    <p:sldId id="267" r:id="rId20"/>
    <p:sldId id="268" r:id="rId21"/>
    <p:sldId id="277" r:id="rId22"/>
    <p:sldId id="278" r:id="rId23"/>
    <p:sldId id="279" r:id="rId24"/>
    <p:sldId id="280" r:id="rId25"/>
    <p:sldId id="281" r:id="rId26"/>
    <p:sldId id="283" r:id="rId27"/>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Rockwell" pitchFamily="18" charset="0"/>
        <a:ea typeface="MS PGothic" pitchFamily="34" charset="-128"/>
        <a:cs typeface="+mn-cs"/>
      </a:defRPr>
    </a:lvl1pPr>
    <a:lvl2pPr marL="457200" algn="l" defTabSz="457200" rtl="0" fontAlgn="base">
      <a:spcBef>
        <a:spcPct val="0"/>
      </a:spcBef>
      <a:spcAft>
        <a:spcPct val="0"/>
      </a:spcAft>
      <a:defRPr kern="1200">
        <a:solidFill>
          <a:schemeClr val="tx1"/>
        </a:solidFill>
        <a:latin typeface="Rockwell" pitchFamily="18" charset="0"/>
        <a:ea typeface="MS PGothic" pitchFamily="34" charset="-128"/>
        <a:cs typeface="+mn-cs"/>
      </a:defRPr>
    </a:lvl2pPr>
    <a:lvl3pPr marL="914400" algn="l" defTabSz="457200" rtl="0" fontAlgn="base">
      <a:spcBef>
        <a:spcPct val="0"/>
      </a:spcBef>
      <a:spcAft>
        <a:spcPct val="0"/>
      </a:spcAft>
      <a:defRPr kern="1200">
        <a:solidFill>
          <a:schemeClr val="tx1"/>
        </a:solidFill>
        <a:latin typeface="Rockwell" pitchFamily="18" charset="0"/>
        <a:ea typeface="MS PGothic" pitchFamily="34" charset="-128"/>
        <a:cs typeface="+mn-cs"/>
      </a:defRPr>
    </a:lvl3pPr>
    <a:lvl4pPr marL="1371600" algn="l" defTabSz="457200" rtl="0" fontAlgn="base">
      <a:spcBef>
        <a:spcPct val="0"/>
      </a:spcBef>
      <a:spcAft>
        <a:spcPct val="0"/>
      </a:spcAft>
      <a:defRPr kern="1200">
        <a:solidFill>
          <a:schemeClr val="tx1"/>
        </a:solidFill>
        <a:latin typeface="Rockwell" pitchFamily="18" charset="0"/>
        <a:ea typeface="MS PGothic" pitchFamily="34" charset="-128"/>
        <a:cs typeface="+mn-cs"/>
      </a:defRPr>
    </a:lvl4pPr>
    <a:lvl5pPr marL="1828800" algn="l" defTabSz="457200" rtl="0" fontAlgn="base">
      <a:spcBef>
        <a:spcPct val="0"/>
      </a:spcBef>
      <a:spcAft>
        <a:spcPct val="0"/>
      </a:spcAft>
      <a:defRPr kern="1200">
        <a:solidFill>
          <a:schemeClr val="tx1"/>
        </a:solidFill>
        <a:latin typeface="Rockwell" pitchFamily="18" charset="0"/>
        <a:ea typeface="MS PGothic" pitchFamily="34" charset="-128"/>
        <a:cs typeface="+mn-cs"/>
      </a:defRPr>
    </a:lvl5pPr>
    <a:lvl6pPr marL="2286000" algn="l" defTabSz="914400" rtl="0" eaLnBrk="1" latinLnBrk="0" hangingPunct="1">
      <a:defRPr kern="1200">
        <a:solidFill>
          <a:schemeClr val="tx1"/>
        </a:solidFill>
        <a:latin typeface="Rockwell" pitchFamily="18" charset="0"/>
        <a:ea typeface="MS PGothic" pitchFamily="34" charset="-128"/>
        <a:cs typeface="+mn-cs"/>
      </a:defRPr>
    </a:lvl6pPr>
    <a:lvl7pPr marL="2743200" algn="l" defTabSz="914400" rtl="0" eaLnBrk="1" latinLnBrk="0" hangingPunct="1">
      <a:defRPr kern="1200">
        <a:solidFill>
          <a:schemeClr val="tx1"/>
        </a:solidFill>
        <a:latin typeface="Rockwell" pitchFamily="18" charset="0"/>
        <a:ea typeface="MS PGothic" pitchFamily="34" charset="-128"/>
        <a:cs typeface="+mn-cs"/>
      </a:defRPr>
    </a:lvl7pPr>
    <a:lvl8pPr marL="3200400" algn="l" defTabSz="914400" rtl="0" eaLnBrk="1" latinLnBrk="0" hangingPunct="1">
      <a:defRPr kern="1200">
        <a:solidFill>
          <a:schemeClr val="tx1"/>
        </a:solidFill>
        <a:latin typeface="Rockwell" pitchFamily="18" charset="0"/>
        <a:ea typeface="MS PGothic" pitchFamily="34" charset="-128"/>
        <a:cs typeface="+mn-cs"/>
      </a:defRPr>
    </a:lvl8pPr>
    <a:lvl9pPr marL="3657600" algn="l" defTabSz="914400" rtl="0" eaLnBrk="1" latinLnBrk="0" hangingPunct="1">
      <a:defRPr kern="1200">
        <a:solidFill>
          <a:schemeClr val="tx1"/>
        </a:solidFill>
        <a:latin typeface="Rockwell" pitchFamily="18" charset="0"/>
        <a:ea typeface="MS PGothic" pitchFamily="34"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00"/>
    <a:srgbClr val="FF33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snapToObjects="1">
      <p:cViewPr varScale="1">
        <p:scale>
          <a:sx n="87" d="100"/>
          <a:sy n="87" d="100"/>
        </p:scale>
        <p:origin x="-643" y="19"/>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pt-BR"/>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ea typeface="ＭＳ Ｐゴシック" charset="-128"/>
              </a:defRPr>
            </a:lvl1pPr>
          </a:lstStyle>
          <a:p>
            <a:pPr>
              <a:defRPr/>
            </a:pPr>
            <a:fld id="{7E920047-9664-4C3D-8120-E85601AC2C69}" type="datetimeFigureOut">
              <a:rPr lang="en-US"/>
              <a:pPr>
                <a:defRPr/>
              </a:pPr>
              <a:t>6/23/2018</a:t>
            </a:fld>
            <a:endParaRPr lang="pt-B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x-none" noProof="0" smtClean="0"/>
              <a:t>Click to edit Master text styles</a:t>
            </a:r>
          </a:p>
          <a:p>
            <a:pPr lvl="1"/>
            <a:r>
              <a:rPr lang="x-none" noProof="0" smtClean="0"/>
              <a:t>Second level</a:t>
            </a:r>
          </a:p>
          <a:p>
            <a:pPr lvl="2"/>
            <a:r>
              <a:rPr lang="x-none" noProof="0" smtClean="0"/>
              <a:t>Third level</a:t>
            </a:r>
          </a:p>
          <a:p>
            <a:pPr lvl="3"/>
            <a:r>
              <a:rPr lang="x-none" noProof="0" smtClean="0"/>
              <a:t>Fourth level</a:t>
            </a:r>
          </a:p>
          <a:p>
            <a:pPr lvl="4"/>
            <a:r>
              <a:rPr lang="x-none" noProof="0" smtClean="0"/>
              <a:t>Fifth level</a:t>
            </a:r>
            <a:endParaRPr lang="pt-BR"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pt-B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ea typeface="ＭＳ Ｐゴシック" charset="-128"/>
              </a:defRPr>
            </a:lvl1pPr>
          </a:lstStyle>
          <a:p>
            <a:pPr>
              <a:defRPr/>
            </a:pPr>
            <a:fld id="{310B5ADD-16AE-4F9F-B320-1DB5CFCEDDF9}"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S PGothic" pitchFamily="34" charset="-128"/>
        <a:cs typeface="ＭＳ Ｐゴシック" charset="0"/>
      </a:defRPr>
    </a:lvl1pPr>
    <a:lvl2pPr marL="4572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1204" name="Slide Number Placeholder 3"/>
          <p:cNvSpPr>
            <a:spLocks noGrp="1"/>
          </p:cNvSpPr>
          <p:nvPr>
            <p:ph type="sldNum" sz="quarter" idx="5"/>
          </p:nvPr>
        </p:nvSpPr>
        <p:spPr bwMode="auto">
          <a:noFill/>
          <a:ln>
            <a:miter lim="800000"/>
            <a:headEnd/>
            <a:tailEnd/>
          </a:ln>
        </p:spPr>
        <p:txBody>
          <a:bodyPr/>
          <a:lstStyle/>
          <a:p>
            <a:fld id="{D91A7960-A3F2-4686-B53E-1765AA8E6354}" type="slidenum">
              <a:rPr lang="pt-BR" smtClean="0">
                <a:ea typeface="MS PGothic" pitchFamily="34" charset="-128"/>
              </a:rPr>
              <a:pPr/>
              <a:t>1</a:t>
            </a:fld>
            <a:endParaRPr lang="pt-BR" smtClean="0">
              <a:ea typeface="MS PGothic"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2228" name="Slide Number Placeholder 3"/>
          <p:cNvSpPr>
            <a:spLocks noGrp="1"/>
          </p:cNvSpPr>
          <p:nvPr>
            <p:ph type="sldNum" sz="quarter" idx="5"/>
          </p:nvPr>
        </p:nvSpPr>
        <p:spPr bwMode="auto">
          <a:noFill/>
          <a:ln>
            <a:miter lim="800000"/>
            <a:headEnd/>
            <a:tailEnd/>
          </a:ln>
        </p:spPr>
        <p:txBody>
          <a:bodyPr/>
          <a:lstStyle/>
          <a:p>
            <a:fld id="{FBEAD2FD-8978-46A1-B442-A592EEA43A7A}" type="slidenum">
              <a:rPr lang="pt-BR" smtClean="0">
                <a:ea typeface="MS PGothic" pitchFamily="34" charset="-128"/>
              </a:rPr>
              <a:pPr/>
              <a:t>17</a:t>
            </a:fld>
            <a:endParaRPr lang="pt-BR" smtClean="0">
              <a:ea typeface="MS PGothic" pitchFamily="34" charset="-12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3252" name="Slide Number Placeholder 3"/>
          <p:cNvSpPr>
            <a:spLocks noGrp="1"/>
          </p:cNvSpPr>
          <p:nvPr>
            <p:ph type="sldNum" sz="quarter" idx="5"/>
          </p:nvPr>
        </p:nvSpPr>
        <p:spPr bwMode="auto">
          <a:noFill/>
          <a:ln>
            <a:miter lim="800000"/>
            <a:headEnd/>
            <a:tailEnd/>
          </a:ln>
        </p:spPr>
        <p:txBody>
          <a:bodyPr/>
          <a:lstStyle/>
          <a:p>
            <a:fld id="{39705D4E-A646-4516-B8C6-B7C47F784D95}" type="slidenum">
              <a:rPr lang="pt-BR" smtClean="0">
                <a:ea typeface="MS PGothic" pitchFamily="34" charset="-128"/>
              </a:rPr>
              <a:pPr/>
              <a:t>18</a:t>
            </a:fld>
            <a:endParaRPr lang="pt-BR" smtClean="0">
              <a:ea typeface="MS PGothic"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4276" name="Slide Number Placeholder 3"/>
          <p:cNvSpPr>
            <a:spLocks noGrp="1"/>
          </p:cNvSpPr>
          <p:nvPr>
            <p:ph type="sldNum" sz="quarter" idx="5"/>
          </p:nvPr>
        </p:nvSpPr>
        <p:spPr bwMode="auto">
          <a:noFill/>
          <a:ln>
            <a:miter lim="800000"/>
            <a:headEnd/>
            <a:tailEnd/>
          </a:ln>
        </p:spPr>
        <p:txBody>
          <a:bodyPr/>
          <a:lstStyle/>
          <a:p>
            <a:fld id="{E7B791ED-D567-4154-970D-59CBAB99BF0C}" type="slidenum">
              <a:rPr lang="pt-BR" smtClean="0">
                <a:ea typeface="MS PGothic" pitchFamily="34" charset="-128"/>
              </a:rPr>
              <a:pPr/>
              <a:t>19</a:t>
            </a:fld>
            <a:endParaRPr lang="pt-BR" smtClean="0">
              <a:ea typeface="MS PGothic"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5300" name="Slide Number Placeholder 3"/>
          <p:cNvSpPr>
            <a:spLocks noGrp="1"/>
          </p:cNvSpPr>
          <p:nvPr>
            <p:ph type="sldNum" sz="quarter" idx="5"/>
          </p:nvPr>
        </p:nvSpPr>
        <p:spPr bwMode="auto">
          <a:noFill/>
          <a:ln>
            <a:miter lim="800000"/>
            <a:headEnd/>
            <a:tailEnd/>
          </a:ln>
        </p:spPr>
        <p:txBody>
          <a:bodyPr/>
          <a:lstStyle/>
          <a:p>
            <a:fld id="{3743B21A-F289-4DB2-8316-24F5B1879171}" type="slidenum">
              <a:rPr lang="pt-BR" smtClean="0">
                <a:ea typeface="MS PGothic" pitchFamily="34" charset="-128"/>
              </a:rPr>
              <a:pPr/>
              <a:t>22</a:t>
            </a:fld>
            <a:endParaRPr lang="pt-BR" smtClean="0">
              <a:ea typeface="MS PGothic" pitchFamily="34" charset="-128"/>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6"/>
          <p:cNvSpPr/>
          <p:nvPr/>
        </p:nvSpPr>
        <p:spPr>
          <a:xfrm>
            <a:off x="282575" y="228600"/>
            <a:ext cx="4235450" cy="4187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Rectangle 7"/>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8"/>
          <p:cNvSpPr/>
          <p:nvPr/>
        </p:nvSpPr>
        <p:spPr>
          <a:xfrm>
            <a:off x="4624388" y="2378075"/>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fontAlgn="auto">
              <a:spcBef>
                <a:spcPts val="0"/>
              </a:spcBef>
              <a:spcAft>
                <a:spcPts val="0"/>
              </a:spcAft>
              <a:defRPr/>
            </a:pPr>
            <a:endParaRPr/>
          </a:p>
        </p:txBody>
      </p:sp>
      <p:sp>
        <p:nvSpPr>
          <p:cNvPr id="7" name="TextBox 9"/>
          <p:cNvSpPr txBox="1">
            <a:spLocks noChangeArrowheads="1"/>
          </p:cNvSpPr>
          <p:nvPr/>
        </p:nvSpPr>
        <p:spPr bwMode="auto">
          <a:xfrm>
            <a:off x="425450" y="174625"/>
            <a:ext cx="412750" cy="831850"/>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5400" b="1" smtClean="0">
                <a:solidFill>
                  <a:srgbClr val="C9D3BE"/>
                </a:solidFill>
              </a:rPr>
              <a:t>+</a:t>
            </a:r>
          </a:p>
        </p:txBody>
      </p:sp>
      <p:sp>
        <p:nvSpPr>
          <p:cNvPr id="8" name="Rectangle 10"/>
          <p:cNvSpPr/>
          <p:nvPr/>
        </p:nvSpPr>
        <p:spPr>
          <a:xfrm>
            <a:off x="4624388" y="228600"/>
            <a:ext cx="2057400" cy="203835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9" name="Rectangle 11"/>
          <p:cNvSpPr/>
          <p:nvPr/>
        </p:nvSpPr>
        <p:spPr>
          <a:xfrm>
            <a:off x="6802438" y="2378075"/>
            <a:ext cx="2057400" cy="20383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x-none" smtClean="0"/>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a:p>
        </p:txBody>
      </p:sp>
      <p:sp>
        <p:nvSpPr>
          <p:cNvPr id="10" name="Date Placeholder 3"/>
          <p:cNvSpPr>
            <a:spLocks noGrp="1"/>
          </p:cNvSpPr>
          <p:nvPr>
            <p:ph type="dt" sz="half" idx="10"/>
          </p:nvPr>
        </p:nvSpPr>
        <p:spPr>
          <a:xfrm>
            <a:off x="4800600" y="6426200"/>
            <a:ext cx="1231900" cy="365125"/>
          </a:xfrm>
        </p:spPr>
        <p:txBody>
          <a:bodyPr/>
          <a:lstStyle>
            <a:lvl1pPr algn="l">
              <a:defRPr/>
            </a:lvl1pPr>
          </a:lstStyle>
          <a:p>
            <a:pPr>
              <a:defRPr/>
            </a:pPr>
            <a:fld id="{F65C053E-F635-4D90-8CD8-BE11423D1674}" type="datetimeFigureOut">
              <a:rPr lang="en-US"/>
              <a:pPr>
                <a:defRPr/>
              </a:pPr>
              <a:t>6/23/2018</a:t>
            </a:fld>
            <a:endParaRPr lang="pt-BR"/>
          </a:p>
        </p:txBody>
      </p:sp>
      <p:sp>
        <p:nvSpPr>
          <p:cNvPr id="11" name="Footer Placeholder 4"/>
          <p:cNvSpPr>
            <a:spLocks noGrp="1"/>
          </p:cNvSpPr>
          <p:nvPr>
            <p:ph type="ftr" sz="quarter" idx="11"/>
          </p:nvPr>
        </p:nvSpPr>
        <p:spPr>
          <a:xfrm>
            <a:off x="6311900" y="6426200"/>
            <a:ext cx="2616200" cy="365125"/>
          </a:xfrm>
        </p:spPr>
        <p:txBody>
          <a:bodyPr/>
          <a:lstStyle>
            <a:lvl1pPr algn="r">
              <a:defRPr/>
            </a:lvl1pPr>
          </a:lstStyle>
          <a:p>
            <a:pPr>
              <a:defRPr/>
            </a:pPr>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4" name="Rectangle 6"/>
          <p:cNvSpPr/>
          <p:nvPr/>
        </p:nvSpPr>
        <p:spPr>
          <a:xfrm>
            <a:off x="8210550" y="282575"/>
            <a:ext cx="64135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6" name="Rectangle 8"/>
          <p:cNvSpPr/>
          <p:nvPr/>
        </p:nvSpPr>
        <p:spPr>
          <a:xfrm>
            <a:off x="8067675" y="282575"/>
            <a:ext cx="92075"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7" name="Date Placeholder 3"/>
          <p:cNvSpPr>
            <a:spLocks noGrp="1"/>
          </p:cNvSpPr>
          <p:nvPr>
            <p:ph type="dt" sz="half" idx="10"/>
          </p:nvPr>
        </p:nvSpPr>
        <p:spPr/>
        <p:txBody>
          <a:bodyPr/>
          <a:lstStyle>
            <a:lvl1pPr>
              <a:defRPr/>
            </a:lvl1pPr>
          </a:lstStyle>
          <a:p>
            <a:pPr>
              <a:defRPr/>
            </a:pPr>
            <a:fld id="{3F969321-CD3D-4E75-9EFE-0A6341EC8032}" type="datetimeFigureOut">
              <a:rPr lang="en-US"/>
              <a:pPr>
                <a:defRPr/>
              </a:pPr>
              <a:t>6/23/2018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65CBF2B-16A4-4C8F-8EAC-AA17EC69C9F6}"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Alt.">
    <p:spTree>
      <p:nvGrpSpPr>
        <p:cNvPr id="1" name=""/>
        <p:cNvGrpSpPr/>
        <p:nvPr/>
      </p:nvGrpSpPr>
      <p:grpSpPr>
        <a:xfrm>
          <a:off x="0" y="0"/>
          <a:ext cx="0" cy="0"/>
          <a:chOff x="0" y="0"/>
          <a:chExt cx="0" cy="0"/>
        </a:xfrm>
      </p:grpSpPr>
      <p:sp>
        <p:nvSpPr>
          <p:cNvPr id="5"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a:xfrm>
            <a:off x="498474" y="134471"/>
            <a:ext cx="7556313" cy="995082"/>
          </a:xfrm>
        </p:spPr>
        <p:txBody>
          <a:bodyPr anchor="b"/>
          <a:lstStyle/>
          <a:p>
            <a:r>
              <a:rPr lang="x-none"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0" name="Text Placeholder 3"/>
          <p:cNvSpPr>
            <a:spLocks noGrp="1"/>
          </p:cNvSpPr>
          <p:nvPr>
            <p:ph type="body" sz="half" idx="2"/>
          </p:nvPr>
        </p:nvSpPr>
        <p:spPr>
          <a:xfrm>
            <a:off x="498518" y="1129553"/>
            <a:ext cx="7558960" cy="774700"/>
          </a:xfrm>
        </p:spPr>
        <p:txBody>
          <a:bodyPr rtlCol="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7" name="Date Placeholder 3"/>
          <p:cNvSpPr>
            <a:spLocks noGrp="1"/>
          </p:cNvSpPr>
          <p:nvPr>
            <p:ph type="dt" sz="half" idx="10"/>
          </p:nvPr>
        </p:nvSpPr>
        <p:spPr/>
        <p:txBody>
          <a:bodyPr/>
          <a:lstStyle>
            <a:lvl1pPr>
              <a:defRPr/>
            </a:lvl1pPr>
          </a:lstStyle>
          <a:p>
            <a:pPr>
              <a:defRPr/>
            </a:pPr>
            <a:fld id="{187E84A8-4FCD-4C39-AD38-1BCADEFE6603}" type="datetimeFigureOut">
              <a:rPr lang="en-US"/>
              <a:pPr>
                <a:defRPr/>
              </a:pPr>
              <a:t>6/23/2018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6B8F5643-4ADF-4906-AFC6-35624BA00873}"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Slide with 2 Pictures">
    <p:spTree>
      <p:nvGrpSpPr>
        <p:cNvPr id="1" name=""/>
        <p:cNvGrpSpPr/>
        <p:nvPr/>
      </p:nvGrpSpPr>
      <p:grpSpPr>
        <a:xfrm>
          <a:off x="0" y="0"/>
          <a:ext cx="0" cy="0"/>
          <a:chOff x="0" y="0"/>
          <a:chExt cx="0" cy="0"/>
        </a:xfrm>
      </p:grpSpPr>
      <p:sp>
        <p:nvSpPr>
          <p:cNvPr id="7" name="Rectangle 6"/>
          <p:cNvSpPr/>
          <p:nvPr/>
        </p:nvSpPr>
        <p:spPr>
          <a:xfrm>
            <a:off x="282575" y="228600"/>
            <a:ext cx="4235450" cy="41878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Rectangle 7"/>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9" name="Rectangle 8"/>
          <p:cNvSpPr/>
          <p:nvPr/>
        </p:nvSpPr>
        <p:spPr>
          <a:xfrm>
            <a:off x="4624388" y="2378075"/>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10" name="TextBox 9"/>
          <p:cNvSpPr txBox="1">
            <a:spLocks noChangeArrowheads="1"/>
          </p:cNvSpPr>
          <p:nvPr/>
        </p:nvSpPr>
        <p:spPr bwMode="auto">
          <a:xfrm>
            <a:off x="425450" y="174625"/>
            <a:ext cx="412750" cy="831850"/>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5400" b="1" smtClean="0">
                <a:solidFill>
                  <a:srgbClr val="C9D3BE"/>
                </a:solidFill>
              </a:rPr>
              <a:t>+</a:t>
            </a:r>
          </a:p>
        </p:txBody>
      </p:sp>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x-none" smtClean="0"/>
              <a:t>Click to edit Master title style</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smtClean="0"/>
              <a:t>Click to edit Master subtitle style</a:t>
            </a:r>
            <a:endParaRPr dirty="0"/>
          </a:p>
        </p:txBody>
      </p:sp>
      <p:sp>
        <p:nvSpPr>
          <p:cNvPr id="13" name="Picture Placeholder 12"/>
          <p:cNvSpPr>
            <a:spLocks noGrp="1"/>
          </p:cNvSpPr>
          <p:nvPr>
            <p:ph type="pic" sz="quarter" idx="12"/>
          </p:nvPr>
        </p:nvSpPr>
        <p:spPr>
          <a:xfrm>
            <a:off x="4624388" y="228600"/>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14" name="Picture Placeholder 12"/>
          <p:cNvSpPr>
            <a:spLocks noGrp="1"/>
          </p:cNvSpPr>
          <p:nvPr>
            <p:ph type="pic" sz="quarter" idx="13"/>
          </p:nvPr>
        </p:nvSpPr>
        <p:spPr>
          <a:xfrm>
            <a:off x="6802438" y="2377440"/>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16" name="Text Placeholder 3"/>
          <p:cNvSpPr>
            <a:spLocks noGrp="1"/>
          </p:cNvSpPr>
          <p:nvPr>
            <p:ph type="body" sz="half" idx="2"/>
          </p:nvPr>
        </p:nvSpPr>
        <p:spPr>
          <a:xfrm>
            <a:off x="857250" y="1779494"/>
            <a:ext cx="3086100" cy="2040905"/>
          </a:xfrm>
        </p:spPr>
        <p:txBody>
          <a:bodyPr lIns="45720" rIns="45720">
            <a:noAutofit/>
          </a:bodyPr>
          <a:lstStyle>
            <a:lvl1pPr marL="0" indent="0" algn="ctr">
              <a:spcBef>
                <a:spcPts val="600"/>
              </a:spcBef>
              <a:buNone/>
              <a:defRPr sz="4600">
                <a:solidFill>
                  <a:schemeClr val="bg1"/>
                </a:solidFill>
              </a:defRPr>
            </a:lvl1pPr>
            <a:lvl2pPr>
              <a:defRPr sz="1200"/>
            </a:lvl2pPr>
            <a:lvl3pPr>
              <a:defRPr sz="1000"/>
            </a:lvl3pPr>
            <a:lvl4pPr>
              <a:defRPr sz="900"/>
            </a:lvl4pPr>
            <a:lvl5pPr>
              <a:defRPr sz="900"/>
            </a:lvl5pPr>
          </a:lstStyle>
          <a:p>
            <a:pPr lvl="0"/>
            <a:r>
              <a:rPr lang="x-none" smtClean="0"/>
              <a:t>Click to edit Master text styles</a:t>
            </a:r>
          </a:p>
        </p:txBody>
      </p:sp>
      <p:sp>
        <p:nvSpPr>
          <p:cNvPr id="11" name="Date Placeholder 3"/>
          <p:cNvSpPr>
            <a:spLocks noGrp="1"/>
          </p:cNvSpPr>
          <p:nvPr>
            <p:ph type="dt" sz="half" idx="14"/>
          </p:nvPr>
        </p:nvSpPr>
        <p:spPr>
          <a:xfrm>
            <a:off x="4800600" y="6426200"/>
            <a:ext cx="1231900" cy="365125"/>
          </a:xfrm>
        </p:spPr>
        <p:txBody>
          <a:bodyPr/>
          <a:lstStyle>
            <a:lvl1pPr algn="l">
              <a:defRPr/>
            </a:lvl1pPr>
          </a:lstStyle>
          <a:p>
            <a:pPr>
              <a:defRPr/>
            </a:pPr>
            <a:fld id="{F270D3CD-BD4C-4544-9914-5957DE8EAD00}" type="datetimeFigureOut">
              <a:rPr lang="en-US"/>
              <a:pPr>
                <a:defRPr/>
              </a:pPr>
              <a:t>6/23/2018</a:t>
            </a:fld>
            <a:endParaRPr lang="pt-BR"/>
          </a:p>
        </p:txBody>
      </p:sp>
      <p:sp>
        <p:nvSpPr>
          <p:cNvPr id="12" name="Footer Placeholder 4"/>
          <p:cNvSpPr>
            <a:spLocks noGrp="1"/>
          </p:cNvSpPr>
          <p:nvPr>
            <p:ph type="ftr" sz="quarter" idx="15"/>
          </p:nvPr>
        </p:nvSpPr>
        <p:spPr>
          <a:xfrm>
            <a:off x="6311900" y="6426200"/>
            <a:ext cx="2616200" cy="365125"/>
          </a:xfrm>
        </p:spPr>
        <p:txBody>
          <a:bodyPr/>
          <a:lstStyle>
            <a:lvl1pPr algn="r">
              <a:defRPr/>
            </a:lvl1pPr>
          </a:lstStyle>
          <a:p>
            <a:pPr>
              <a:defRPr/>
            </a:pPr>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6"/>
          <p:cNvSpPr/>
          <p:nvPr/>
        </p:nvSpPr>
        <p:spPr>
          <a:xfrm>
            <a:off x="658813" y="228600"/>
            <a:ext cx="82010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7"/>
          <p:cNvSpPr txBox="1">
            <a:spLocks noChangeArrowheads="1"/>
          </p:cNvSpPr>
          <p:nvPr/>
        </p:nvSpPr>
        <p:spPr bwMode="auto">
          <a:xfrm>
            <a:off x="2003425" y="3111500"/>
            <a:ext cx="260350" cy="614363"/>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4000" b="1" smtClean="0">
                <a:solidFill>
                  <a:srgbClr val="C9D3BE"/>
                </a:solidFill>
              </a:rPr>
              <a:t>+</a:t>
            </a:r>
          </a:p>
        </p:txBody>
      </p:sp>
      <p:sp>
        <p:nvSpPr>
          <p:cNvPr id="6" name="Rectangle 8"/>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2286000" y="3124200"/>
            <a:ext cx="5638800" cy="1362075"/>
          </a:xfrm>
        </p:spPr>
        <p:txBody>
          <a:bodyPr anchor="b">
            <a:normAutofit/>
          </a:bodyPr>
          <a:lstStyle>
            <a:lvl1pPr algn="l">
              <a:defRPr sz="3200" b="0" cap="none" baseline="0">
                <a:solidFill>
                  <a:schemeClr val="bg1"/>
                </a:solidFill>
              </a:defRPr>
            </a:lvl1pPr>
          </a:lstStyle>
          <a:p>
            <a:r>
              <a:rPr lang="x-none" smtClean="0"/>
              <a:t>Click to edit Master title style</a:t>
            </a:r>
            <a:endParaRPr/>
          </a:p>
        </p:txBody>
      </p:sp>
      <p:sp>
        <p:nvSpPr>
          <p:cNvPr id="3" name="Text Placeholder 2"/>
          <p:cNvSpPr>
            <a:spLocks noGrp="1"/>
          </p:cNvSpPr>
          <p:nvPr>
            <p:ph type="body" idx="1"/>
          </p:nvPr>
        </p:nvSpPr>
        <p:spPr>
          <a:xfrm>
            <a:off x="2286000" y="4495800"/>
            <a:ext cx="5638800" cy="1500187"/>
          </a:xfrm>
        </p:spPr>
        <p:txBody>
          <a:bodyPr>
            <a:normAutofit/>
          </a:bodyPr>
          <a:lstStyle>
            <a:lvl1pPr marL="0" indent="0">
              <a:spcBef>
                <a:spcPts val="300"/>
              </a:spcBef>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smtClean="0"/>
              <a:t>Click to edit Master text styles</a:t>
            </a:r>
          </a:p>
        </p:txBody>
      </p:sp>
      <p:sp>
        <p:nvSpPr>
          <p:cNvPr id="7" name="Date Placeholder 3"/>
          <p:cNvSpPr>
            <a:spLocks noGrp="1"/>
          </p:cNvSpPr>
          <p:nvPr>
            <p:ph type="dt" sz="half" idx="10"/>
          </p:nvPr>
        </p:nvSpPr>
        <p:spPr>
          <a:xfrm>
            <a:off x="658813" y="6248400"/>
            <a:ext cx="1474787" cy="365125"/>
          </a:xfrm>
        </p:spPr>
        <p:txBody>
          <a:bodyPr/>
          <a:lstStyle>
            <a:lvl1pPr algn="l">
              <a:defRPr>
                <a:solidFill>
                  <a:schemeClr val="bg1"/>
                </a:solidFill>
              </a:defRPr>
            </a:lvl1pPr>
          </a:lstStyle>
          <a:p>
            <a:pPr>
              <a:defRPr/>
            </a:pPr>
            <a:fld id="{1936FA05-C332-4DD6-8AC4-BC4C9C1376F8}" type="datetimeFigureOut">
              <a:rPr lang="en-US"/>
              <a:pPr>
                <a:defRPr/>
              </a:pPr>
              <a:t>6/23/2018</a:t>
            </a:fld>
            <a:endParaRPr lang="pt-BR"/>
          </a:p>
        </p:txBody>
      </p:sp>
      <p:sp>
        <p:nvSpPr>
          <p:cNvPr id="8" name="Footer Placeholder 4"/>
          <p:cNvSpPr>
            <a:spLocks noGrp="1"/>
          </p:cNvSpPr>
          <p:nvPr>
            <p:ph type="ftr" sz="quarter" idx="11"/>
          </p:nvPr>
        </p:nvSpPr>
        <p:spPr>
          <a:xfrm>
            <a:off x="2286000" y="6248400"/>
            <a:ext cx="5638800" cy="365125"/>
          </a:xfrm>
        </p:spPr>
        <p:txBody>
          <a:bodyPr/>
          <a:lstStyle>
            <a:lvl1pPr>
              <a:defRPr>
                <a:solidFill>
                  <a:schemeClr val="bg1"/>
                </a:solidFill>
              </a:defRPr>
            </a:lvl1pPr>
          </a:lstStyle>
          <a:p>
            <a:pPr>
              <a:defRPr/>
            </a:pPr>
            <a:endParaRPr lang="pt-BR"/>
          </a:p>
        </p:txBody>
      </p:sp>
      <p:sp>
        <p:nvSpPr>
          <p:cNvPr id="9" name="Slide Number Placeholder 5"/>
          <p:cNvSpPr>
            <a:spLocks noGrp="1"/>
          </p:cNvSpPr>
          <p:nvPr>
            <p:ph type="sldNum" sz="quarter" idx="12"/>
          </p:nvPr>
        </p:nvSpPr>
        <p:spPr>
          <a:xfrm>
            <a:off x="8305800" y="6248400"/>
            <a:ext cx="554038" cy="365125"/>
          </a:xfrm>
        </p:spPr>
        <p:txBody>
          <a:bodyPr/>
          <a:lstStyle>
            <a:lvl1pPr>
              <a:defRPr/>
            </a:lvl1pPr>
          </a:lstStyle>
          <a:p>
            <a:pPr>
              <a:defRPr/>
            </a:pPr>
            <a:fld id="{B3C57338-383E-47FE-8013-BCA7BFB59029}"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5" name="Rectangle 6"/>
          <p:cNvSpPr/>
          <p:nvPr/>
        </p:nvSpPr>
        <p:spPr>
          <a:xfrm>
            <a:off x="8210550" y="282575"/>
            <a:ext cx="64135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7"/>
          <p:cNvSpPr/>
          <p:nvPr/>
        </p:nvSpPr>
        <p:spPr>
          <a:xfrm>
            <a:off x="8067675" y="282575"/>
            <a:ext cx="92075"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8"/>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8" name="Date Placeholder 4"/>
          <p:cNvSpPr>
            <a:spLocks noGrp="1"/>
          </p:cNvSpPr>
          <p:nvPr>
            <p:ph type="dt" sz="half" idx="10"/>
          </p:nvPr>
        </p:nvSpPr>
        <p:spPr/>
        <p:txBody>
          <a:bodyPr/>
          <a:lstStyle>
            <a:lvl1pPr>
              <a:defRPr/>
            </a:lvl1pPr>
          </a:lstStyle>
          <a:p>
            <a:pPr>
              <a:defRPr/>
            </a:pPr>
            <a:fld id="{9A69BFE4-9019-4257-AFC3-1B65A51659C5}" type="datetimeFigureOut">
              <a:rPr lang="en-US"/>
              <a:pPr>
                <a:defRPr/>
              </a:pPr>
              <a:t>6/23/2018</a:t>
            </a:fld>
            <a:endParaRPr lang="pt-BR"/>
          </a:p>
        </p:txBody>
      </p:sp>
      <p:sp>
        <p:nvSpPr>
          <p:cNvPr id="9" name="Footer Placeholder 5"/>
          <p:cNvSpPr>
            <a:spLocks noGrp="1"/>
          </p:cNvSpPr>
          <p:nvPr>
            <p:ph type="ftr" sz="quarter" idx="11"/>
          </p:nvPr>
        </p:nvSpPr>
        <p:spPr/>
        <p:txBody>
          <a:bodyPr/>
          <a:lstStyle>
            <a:lvl1pPr>
              <a:defRPr/>
            </a:lvl1pPr>
          </a:lstStyle>
          <a:p>
            <a:pPr>
              <a:defRPr/>
            </a:pPr>
            <a:endParaRPr lang="pt-BR"/>
          </a:p>
        </p:txBody>
      </p:sp>
      <p:sp>
        <p:nvSpPr>
          <p:cNvPr id="10" name="Slide Number Placeholder 6"/>
          <p:cNvSpPr>
            <a:spLocks noGrp="1"/>
          </p:cNvSpPr>
          <p:nvPr>
            <p:ph type="sldNum" sz="quarter" idx="12"/>
          </p:nvPr>
        </p:nvSpPr>
        <p:spPr/>
        <p:txBody>
          <a:bodyPr/>
          <a:lstStyle>
            <a:lvl1pPr>
              <a:defRPr/>
            </a:lvl1pPr>
          </a:lstStyle>
          <a:p>
            <a:pPr>
              <a:defRPr/>
            </a:pPr>
            <a:fld id="{62B55E5F-3A20-4723-98BE-9458F1A10444}"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7"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p:txBody>
          <a:bodyPr/>
          <a:lstStyle>
            <a:lvl1pPr>
              <a:defRPr/>
            </a:lvl1pPr>
          </a:lstStyle>
          <a:p>
            <a:r>
              <a:rPr lang="x-none" smtClean="0"/>
              <a:t>Click to edit Master title style</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smtClean="0"/>
              <a:t>Click to edit Master text styles</a:t>
            </a:r>
          </a:p>
        </p:txBody>
      </p:sp>
      <p:sp>
        <p:nvSpPr>
          <p:cNvPr id="9" name="Date Placeholder 6"/>
          <p:cNvSpPr>
            <a:spLocks noGrp="1"/>
          </p:cNvSpPr>
          <p:nvPr>
            <p:ph type="dt" sz="half" idx="10"/>
          </p:nvPr>
        </p:nvSpPr>
        <p:spPr/>
        <p:txBody>
          <a:bodyPr/>
          <a:lstStyle>
            <a:lvl1pPr>
              <a:defRPr/>
            </a:lvl1pPr>
          </a:lstStyle>
          <a:p>
            <a:pPr>
              <a:defRPr/>
            </a:pPr>
            <a:fld id="{B5E40064-0535-465E-911D-D4F40677380D}" type="datetimeFigureOut">
              <a:rPr lang="en-US"/>
              <a:pPr>
                <a:defRPr/>
              </a:pPr>
              <a:t>6/23/2018</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6596AC5B-388C-458B-9598-8B3608D3192D}"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5" name="TextBox 6"/>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6" name="Rectangle 7"/>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7" name="Date Placeholder 4"/>
          <p:cNvSpPr>
            <a:spLocks noGrp="1"/>
          </p:cNvSpPr>
          <p:nvPr>
            <p:ph type="dt" sz="half" idx="15"/>
          </p:nvPr>
        </p:nvSpPr>
        <p:spPr/>
        <p:txBody>
          <a:bodyPr/>
          <a:lstStyle>
            <a:lvl1pPr>
              <a:defRPr/>
            </a:lvl1pPr>
          </a:lstStyle>
          <a:p>
            <a:pPr>
              <a:defRPr/>
            </a:pPr>
            <a:fld id="{A8B670D7-81E7-494A-BDAD-E21978C76EDF}" type="datetimeFigureOut">
              <a:rPr lang="en-US"/>
              <a:pPr>
                <a:defRPr/>
              </a:pPr>
              <a:t>6/23/2018</a:t>
            </a:fld>
            <a:endParaRPr lang="pt-BR"/>
          </a:p>
        </p:txBody>
      </p:sp>
      <p:sp>
        <p:nvSpPr>
          <p:cNvPr id="8" name="Footer Placeholder 5"/>
          <p:cNvSpPr>
            <a:spLocks noGrp="1"/>
          </p:cNvSpPr>
          <p:nvPr>
            <p:ph type="ftr" sz="quarter" idx="16"/>
          </p:nvPr>
        </p:nvSpPr>
        <p:spPr/>
        <p:txBody>
          <a:bodyPr/>
          <a:lstStyle>
            <a:lvl1pPr>
              <a:defRPr/>
            </a:lvl1pPr>
          </a:lstStyle>
          <a:p>
            <a:pPr>
              <a:defRPr/>
            </a:pPr>
            <a:endParaRPr lang="pt-BR"/>
          </a:p>
        </p:txBody>
      </p:sp>
      <p:sp>
        <p:nvSpPr>
          <p:cNvPr id="9" name="Slide Number Placeholder 6"/>
          <p:cNvSpPr>
            <a:spLocks noGrp="1"/>
          </p:cNvSpPr>
          <p:nvPr>
            <p:ph type="sldNum" sz="quarter" idx="17"/>
          </p:nvPr>
        </p:nvSpPr>
        <p:spPr/>
        <p:txBody>
          <a:bodyPr/>
          <a:lstStyle>
            <a:lvl1pPr>
              <a:defRPr/>
            </a:lvl1pPr>
          </a:lstStyle>
          <a:p>
            <a:pPr>
              <a:defRPr/>
            </a:pPr>
            <a:fld id="{E4CEDB45-EAF6-4AFB-9826-675B38DC21EF}"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6"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p:txBody>
          <a:bodyPr/>
          <a:lstStyle/>
          <a:p>
            <a:r>
              <a:rPr lang="x-none" smtClean="0"/>
              <a:t>Click to edit Master title style</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8" name="Date Placeholder 4"/>
          <p:cNvSpPr>
            <a:spLocks noGrp="1"/>
          </p:cNvSpPr>
          <p:nvPr>
            <p:ph type="dt" sz="half" idx="17"/>
          </p:nvPr>
        </p:nvSpPr>
        <p:spPr/>
        <p:txBody>
          <a:bodyPr/>
          <a:lstStyle>
            <a:lvl1pPr>
              <a:defRPr/>
            </a:lvl1pPr>
          </a:lstStyle>
          <a:p>
            <a:pPr>
              <a:defRPr/>
            </a:pPr>
            <a:fld id="{874A00DF-0F27-430F-88FE-B234E7C9B415}" type="datetimeFigureOut">
              <a:rPr lang="en-US"/>
              <a:pPr>
                <a:defRPr/>
              </a:pPr>
              <a:t>6/23/2018</a:t>
            </a:fld>
            <a:endParaRPr lang="pt-BR"/>
          </a:p>
        </p:txBody>
      </p:sp>
      <p:sp>
        <p:nvSpPr>
          <p:cNvPr id="9" name="Footer Placeholder 5"/>
          <p:cNvSpPr>
            <a:spLocks noGrp="1"/>
          </p:cNvSpPr>
          <p:nvPr>
            <p:ph type="ftr" sz="quarter" idx="18"/>
          </p:nvPr>
        </p:nvSpPr>
        <p:spPr/>
        <p:txBody>
          <a:bodyPr/>
          <a:lstStyle>
            <a:lvl1pPr>
              <a:defRPr/>
            </a:lvl1pPr>
          </a:lstStyle>
          <a:p>
            <a:pPr>
              <a:defRPr/>
            </a:pPr>
            <a:endParaRPr lang="pt-BR"/>
          </a:p>
        </p:txBody>
      </p:sp>
      <p:sp>
        <p:nvSpPr>
          <p:cNvPr id="10" name="Slide Number Placeholder 6"/>
          <p:cNvSpPr>
            <a:spLocks noGrp="1"/>
          </p:cNvSpPr>
          <p:nvPr>
            <p:ph type="sldNum" sz="quarter" idx="19"/>
          </p:nvPr>
        </p:nvSpPr>
        <p:spPr/>
        <p:txBody>
          <a:bodyPr/>
          <a:lstStyle>
            <a:lvl1pPr>
              <a:defRPr/>
            </a:lvl1pPr>
          </a:lstStyle>
          <a:p>
            <a:pPr>
              <a:defRPr/>
            </a:pPr>
            <a:fld id="{5BF7B8B6-3518-460C-B34F-01BAF88274D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7"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p:txBody>
          <a:bodyPr/>
          <a:lstStyle/>
          <a:p>
            <a:r>
              <a:rPr lang="x-none" smtClean="0"/>
              <a:t>Click to edit Master title style</a:t>
            </a:r>
            <a:endParaRPr/>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9" name="Date Placeholder 4"/>
          <p:cNvSpPr>
            <a:spLocks noGrp="1"/>
          </p:cNvSpPr>
          <p:nvPr>
            <p:ph type="dt" sz="half" idx="19"/>
          </p:nvPr>
        </p:nvSpPr>
        <p:spPr/>
        <p:txBody>
          <a:bodyPr/>
          <a:lstStyle>
            <a:lvl1pPr>
              <a:defRPr/>
            </a:lvl1pPr>
          </a:lstStyle>
          <a:p>
            <a:pPr>
              <a:defRPr/>
            </a:pPr>
            <a:fld id="{2F63E6FB-1144-4FF3-AE79-D57C106FC89C}" type="datetimeFigureOut">
              <a:rPr lang="en-US"/>
              <a:pPr>
                <a:defRPr/>
              </a:pPr>
              <a:t>6/23/2018</a:t>
            </a:fld>
            <a:endParaRPr lang="pt-BR"/>
          </a:p>
        </p:txBody>
      </p:sp>
      <p:sp>
        <p:nvSpPr>
          <p:cNvPr id="10" name="Footer Placeholder 5"/>
          <p:cNvSpPr>
            <a:spLocks noGrp="1"/>
          </p:cNvSpPr>
          <p:nvPr>
            <p:ph type="ftr" sz="quarter" idx="20"/>
          </p:nvPr>
        </p:nvSpPr>
        <p:spPr/>
        <p:txBody>
          <a:bodyPr/>
          <a:lstStyle>
            <a:lvl1pPr>
              <a:defRPr/>
            </a:lvl1pPr>
          </a:lstStyle>
          <a:p>
            <a:pPr>
              <a:defRPr/>
            </a:pPr>
            <a:endParaRPr lang="pt-BR"/>
          </a:p>
        </p:txBody>
      </p:sp>
      <p:sp>
        <p:nvSpPr>
          <p:cNvPr id="11" name="Slide Number Placeholder 6"/>
          <p:cNvSpPr>
            <a:spLocks noGrp="1"/>
          </p:cNvSpPr>
          <p:nvPr>
            <p:ph type="sldNum" sz="quarter" idx="21"/>
          </p:nvPr>
        </p:nvSpPr>
        <p:spPr/>
        <p:txBody>
          <a:bodyPr/>
          <a:lstStyle>
            <a:lvl1pPr>
              <a:defRPr/>
            </a:lvl1pPr>
          </a:lstStyle>
          <a:p>
            <a:pPr>
              <a:defRPr/>
            </a:pPr>
            <a:fld id="{4036AFCF-BB55-4B4A-AB65-2BA25FE445F5}"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4"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p:txBody>
          <a:bodyPr/>
          <a:lstStyle/>
          <a:p>
            <a:r>
              <a:rPr lang="x-none" smtClean="0"/>
              <a:t>Click to edit Master title style</a:t>
            </a:r>
            <a:endParaRPr/>
          </a:p>
        </p:txBody>
      </p:sp>
      <p:sp>
        <p:nvSpPr>
          <p:cNvPr id="5" name="Date Placeholder 2"/>
          <p:cNvSpPr>
            <a:spLocks noGrp="1"/>
          </p:cNvSpPr>
          <p:nvPr>
            <p:ph type="dt" sz="half" idx="10"/>
          </p:nvPr>
        </p:nvSpPr>
        <p:spPr/>
        <p:txBody>
          <a:bodyPr/>
          <a:lstStyle>
            <a:lvl1pPr>
              <a:defRPr/>
            </a:lvl1pPr>
          </a:lstStyle>
          <a:p>
            <a:pPr>
              <a:defRPr/>
            </a:pPr>
            <a:fld id="{8530BC97-EEDF-41C5-BC43-A3F1B60D61B9}" type="datetimeFigureOut">
              <a:rPr lang="en-US"/>
              <a:pPr>
                <a:defRPr/>
              </a:pPr>
              <a:t>6/23/2018</a:t>
            </a:fld>
            <a:endParaRPr lang="pt-BR"/>
          </a:p>
        </p:txBody>
      </p:sp>
      <p:sp>
        <p:nvSpPr>
          <p:cNvPr id="6" name="Footer Placeholder 3"/>
          <p:cNvSpPr>
            <a:spLocks noGrp="1"/>
          </p:cNvSpPr>
          <p:nvPr>
            <p:ph type="ftr" sz="quarter" idx="11"/>
          </p:nvPr>
        </p:nvSpPr>
        <p:spPr/>
        <p:txBody>
          <a:bodyPr/>
          <a:lstStyle>
            <a:lvl1pPr>
              <a:defRPr/>
            </a:lvl1pPr>
          </a:lstStyle>
          <a:p>
            <a:pPr>
              <a:defRPr/>
            </a:pPr>
            <a:endParaRPr lang="pt-BR"/>
          </a:p>
        </p:txBody>
      </p:sp>
      <p:sp>
        <p:nvSpPr>
          <p:cNvPr id="7" name="Slide Number Placeholder 4"/>
          <p:cNvSpPr>
            <a:spLocks noGrp="1"/>
          </p:cNvSpPr>
          <p:nvPr>
            <p:ph type="sldNum" sz="quarter" idx="12"/>
          </p:nvPr>
        </p:nvSpPr>
        <p:spPr/>
        <p:txBody>
          <a:bodyPr/>
          <a:lstStyle>
            <a:lvl1pPr>
              <a:defRPr/>
            </a:lvl1pPr>
          </a:lstStyle>
          <a:p>
            <a:pPr>
              <a:defRPr/>
            </a:pPr>
            <a:fld id="{7A231BD7-7930-4625-96BA-B90AEC3D32B3}"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Rectangle 6"/>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3" name="Date Placeholder 1"/>
          <p:cNvSpPr>
            <a:spLocks noGrp="1"/>
          </p:cNvSpPr>
          <p:nvPr>
            <p:ph type="dt" sz="half" idx="10"/>
          </p:nvPr>
        </p:nvSpPr>
        <p:spPr/>
        <p:txBody>
          <a:bodyPr/>
          <a:lstStyle>
            <a:lvl1pPr>
              <a:defRPr/>
            </a:lvl1pPr>
          </a:lstStyle>
          <a:p>
            <a:pPr>
              <a:defRPr/>
            </a:pPr>
            <a:fld id="{0B410E9D-583E-47DB-8020-6B06CC19DC82}" type="datetimeFigureOut">
              <a:rPr lang="en-US"/>
              <a:pPr>
                <a:defRPr/>
              </a:pPr>
              <a:t>6/23/2018</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5B490744-D70E-4262-AA61-EF5AD879B789}"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6"/>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7"/>
          <p:cNvSpPr txBox="1">
            <a:spLocks noChangeArrowheads="1"/>
          </p:cNvSpPr>
          <p:nvPr/>
        </p:nvSpPr>
        <p:spPr bwMode="auto">
          <a:xfrm>
            <a:off x="425450" y="174625"/>
            <a:ext cx="412750" cy="831850"/>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5400" b="1" smtClean="0">
                <a:solidFill>
                  <a:srgbClr val="C9D3BE"/>
                </a:solidFill>
              </a:rPr>
              <a:t>+</a:t>
            </a: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x-none" smtClean="0"/>
              <a:t>Click to edit Master title style</a:t>
            </a:r>
            <a:endParaRPr dirty="0"/>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4" name="Text Placeholder 3"/>
          <p:cNvSpPr>
            <a:spLocks noGrp="1"/>
          </p:cNvSpPr>
          <p:nvPr>
            <p:ph type="body" sz="half" idx="2"/>
          </p:nvPr>
        </p:nvSpPr>
        <p:spPr>
          <a:xfrm>
            <a:off x="381093" y="3733800"/>
            <a:ext cx="325526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7" name="Date Placeholder 4"/>
          <p:cNvSpPr>
            <a:spLocks noGrp="1"/>
          </p:cNvSpPr>
          <p:nvPr>
            <p:ph type="dt" sz="half" idx="10"/>
          </p:nvPr>
        </p:nvSpPr>
        <p:spPr>
          <a:xfrm>
            <a:off x="7391400" y="6423025"/>
            <a:ext cx="1536700" cy="365125"/>
          </a:xfrm>
        </p:spPr>
        <p:txBody>
          <a:bodyPr/>
          <a:lstStyle>
            <a:lvl1pPr>
              <a:defRPr/>
            </a:lvl1pPr>
          </a:lstStyle>
          <a:p>
            <a:pPr>
              <a:defRPr/>
            </a:pPr>
            <a:fld id="{2389F689-D8BF-47A1-ABCD-9AFAC6A2A359}" type="datetimeFigureOut">
              <a:rPr lang="en-US"/>
              <a:pPr>
                <a:defRPr/>
              </a:pPr>
              <a:t>6/23/2018</a:t>
            </a:fld>
            <a:endParaRPr lang="pt-BR"/>
          </a:p>
        </p:txBody>
      </p:sp>
      <p:sp>
        <p:nvSpPr>
          <p:cNvPr id="8" name="Footer Placeholder 5"/>
          <p:cNvSpPr>
            <a:spLocks noGrp="1"/>
          </p:cNvSpPr>
          <p:nvPr>
            <p:ph type="ftr" sz="quarter" idx="11"/>
          </p:nvPr>
        </p:nvSpPr>
        <p:spPr>
          <a:xfrm>
            <a:off x="3859213" y="6423025"/>
            <a:ext cx="3316287" cy="365125"/>
          </a:xfrm>
        </p:spPr>
        <p:txBody>
          <a:bodyPr/>
          <a:lstStyle>
            <a:lvl1pPr>
              <a:defRPr/>
            </a:lvl1pPr>
          </a:lstStyle>
          <a:p>
            <a:pPr>
              <a:defRPr/>
            </a:pPr>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6"/>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TextBox 7"/>
          <p:cNvSpPr txBox="1">
            <a:spLocks noChangeArrowheads="1"/>
          </p:cNvSpPr>
          <p:nvPr/>
        </p:nvSpPr>
        <p:spPr bwMode="auto">
          <a:xfrm>
            <a:off x="3989388" y="3370263"/>
            <a:ext cx="220662" cy="369887"/>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2400" b="1" smtClean="0">
                <a:solidFill>
                  <a:srgbClr val="C9D3BE"/>
                </a:solidFill>
              </a:rPr>
              <a:t>+ </a:t>
            </a: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x-none" smtClean="0"/>
              <a:t>Click to edit Master title style</a:t>
            </a:r>
            <a:endParaRPr/>
          </a:p>
        </p:txBody>
      </p:sp>
      <p:sp>
        <p:nvSpPr>
          <p:cNvPr id="3" name="Picture Placeholder 2"/>
          <p:cNvSpPr>
            <a:spLocks noGrp="1"/>
          </p:cNvSpPr>
          <p:nvPr>
            <p:ph type="pic" idx="1"/>
          </p:nvPr>
        </p:nvSpPr>
        <p:spPr>
          <a:xfrm>
            <a:off x="277906" y="228600"/>
            <a:ext cx="3460658" cy="6345238"/>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4169404" y="3995737"/>
            <a:ext cx="3898272"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7" name="Date Placeholder 4"/>
          <p:cNvSpPr>
            <a:spLocks noGrp="1"/>
          </p:cNvSpPr>
          <p:nvPr>
            <p:ph type="dt" sz="half" idx="10"/>
          </p:nvPr>
        </p:nvSpPr>
        <p:spPr>
          <a:xfrm>
            <a:off x="7391400" y="6423025"/>
            <a:ext cx="1536700" cy="365125"/>
          </a:xfrm>
        </p:spPr>
        <p:txBody>
          <a:bodyPr/>
          <a:lstStyle>
            <a:lvl1pPr>
              <a:defRPr/>
            </a:lvl1pPr>
          </a:lstStyle>
          <a:p>
            <a:pPr>
              <a:defRPr/>
            </a:pPr>
            <a:fld id="{6FBAFC77-D8F9-4B17-A338-7BB0C06416B5}" type="datetimeFigureOut">
              <a:rPr lang="en-US"/>
              <a:pPr>
                <a:defRPr/>
              </a:pPr>
              <a:t>6/23/2018</a:t>
            </a:fld>
            <a:endParaRPr lang="pt-BR"/>
          </a:p>
        </p:txBody>
      </p:sp>
      <p:sp>
        <p:nvSpPr>
          <p:cNvPr id="8" name="Footer Placeholder 5"/>
          <p:cNvSpPr>
            <a:spLocks noGrp="1"/>
          </p:cNvSpPr>
          <p:nvPr>
            <p:ph type="ftr" sz="quarter" idx="11"/>
          </p:nvPr>
        </p:nvSpPr>
        <p:spPr>
          <a:xfrm>
            <a:off x="4191000" y="6423025"/>
            <a:ext cx="3005138" cy="365125"/>
          </a:xfrm>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99F901E9-DB23-4A69-9343-1B42BB8CFE2F}"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above Caption">
    <p:spTree>
      <p:nvGrpSpPr>
        <p:cNvPr id="1" name=""/>
        <p:cNvGrpSpPr/>
        <p:nvPr/>
      </p:nvGrpSpPr>
      <p:grpSpPr>
        <a:xfrm>
          <a:off x="0" y="0"/>
          <a:ext cx="0" cy="0"/>
          <a:chOff x="0" y="0"/>
          <a:chExt cx="0" cy="0"/>
        </a:xfrm>
      </p:grpSpPr>
      <p:sp>
        <p:nvSpPr>
          <p:cNvPr id="5" name="Rectangle 6"/>
          <p:cNvSpPr/>
          <p:nvPr/>
        </p:nvSpPr>
        <p:spPr>
          <a:xfrm>
            <a:off x="6802438" y="228600"/>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6" name="Rectangle 7"/>
          <p:cNvSpPr/>
          <p:nvPr/>
        </p:nvSpPr>
        <p:spPr>
          <a:xfrm>
            <a:off x="6802438" y="2378075"/>
            <a:ext cx="2057400" cy="20383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8"/>
          <p:cNvSpPr txBox="1">
            <a:spLocks noChangeArrowheads="1"/>
          </p:cNvSpPr>
          <p:nvPr/>
        </p:nvSpPr>
        <p:spPr bwMode="auto">
          <a:xfrm>
            <a:off x="327025" y="4632325"/>
            <a:ext cx="220663" cy="36988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2400" b="1" smtClean="0">
                <a:solidFill>
                  <a:srgbClr val="C9D3BE"/>
                </a:solidFill>
              </a:rPr>
              <a:t>+ </a:t>
            </a:r>
          </a:p>
        </p:txBody>
      </p:sp>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x-none" smtClean="0"/>
              <a:t>Click to edit Master title style</a:t>
            </a:r>
            <a:endParaRPr/>
          </a:p>
        </p:txBody>
      </p:sp>
      <p:sp>
        <p:nvSpPr>
          <p:cNvPr id="3" name="Picture Placeholder 2"/>
          <p:cNvSpPr>
            <a:spLocks noGrp="1"/>
          </p:cNvSpPr>
          <p:nvPr>
            <p:ph type="pic" idx="1"/>
          </p:nvPr>
        </p:nvSpPr>
        <p:spPr>
          <a:xfrm>
            <a:off x="277905" y="228600"/>
            <a:ext cx="6378389" cy="418795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506505" y="5257799"/>
            <a:ext cx="6191157" cy="885825"/>
          </a:xfrm>
        </p:spPr>
        <p:txBody>
          <a:bodyPr/>
          <a:lstStyle>
            <a:lvl1pPr marL="0" indent="0">
              <a:spcBef>
                <a:spcPts val="3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8" name="Date Placeholder 4"/>
          <p:cNvSpPr>
            <a:spLocks noGrp="1"/>
          </p:cNvSpPr>
          <p:nvPr>
            <p:ph type="dt" sz="half" idx="10"/>
          </p:nvPr>
        </p:nvSpPr>
        <p:spPr/>
        <p:txBody>
          <a:bodyPr/>
          <a:lstStyle>
            <a:lvl1pPr>
              <a:defRPr/>
            </a:lvl1pPr>
          </a:lstStyle>
          <a:p>
            <a:pPr>
              <a:defRPr/>
            </a:pPr>
            <a:fld id="{49612278-B64F-4AC9-B51D-79D0CFBF20CE}" type="datetimeFigureOut">
              <a:rPr lang="en-US"/>
              <a:pPr>
                <a:defRPr/>
              </a:pPr>
              <a:t>6/23/2018</a:t>
            </a:fld>
            <a:endParaRPr lang="pt-BR"/>
          </a:p>
        </p:txBody>
      </p:sp>
      <p:sp>
        <p:nvSpPr>
          <p:cNvPr id="9" name="Footer Placeholder 5"/>
          <p:cNvSpPr>
            <a:spLocks noGrp="1"/>
          </p:cNvSpPr>
          <p:nvPr>
            <p:ph type="ftr" sz="quarter" idx="11"/>
          </p:nvPr>
        </p:nvSpPr>
        <p:spPr/>
        <p:txBody>
          <a:bodyPr/>
          <a:lstStyle>
            <a:lvl1pPr>
              <a:defRPr/>
            </a:lvl1pPr>
          </a:lstStyle>
          <a:p>
            <a:pPr>
              <a:defRPr/>
            </a:pPr>
            <a:endParaRPr lang="pt-BR"/>
          </a:p>
        </p:txBody>
      </p:sp>
      <p:sp>
        <p:nvSpPr>
          <p:cNvPr id="10" name="Slide Number Placeholder 6"/>
          <p:cNvSpPr>
            <a:spLocks noGrp="1"/>
          </p:cNvSpPr>
          <p:nvPr>
            <p:ph type="sldNum" sz="quarter" idx="12"/>
          </p:nvPr>
        </p:nvSpPr>
        <p:spPr/>
        <p:txBody>
          <a:bodyPr/>
          <a:lstStyle>
            <a:lvl1pPr>
              <a:defRPr/>
            </a:lvl1pPr>
          </a:lstStyle>
          <a:p>
            <a:pPr>
              <a:defRPr/>
            </a:pPr>
            <a:fld id="{4184695D-C6A2-4627-A1D6-65F53C7403B4}"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 Pictures with Caption">
    <p:spTree>
      <p:nvGrpSpPr>
        <p:cNvPr id="1" name=""/>
        <p:cNvGrpSpPr/>
        <p:nvPr/>
      </p:nvGrpSpPr>
      <p:grpSpPr>
        <a:xfrm>
          <a:off x="0" y="0"/>
          <a:ext cx="0" cy="0"/>
          <a:chOff x="0" y="0"/>
          <a:chExt cx="0" cy="0"/>
        </a:xfrm>
      </p:grpSpPr>
      <p:sp>
        <p:nvSpPr>
          <p:cNvPr id="6" name="Rectangle 6"/>
          <p:cNvSpPr/>
          <p:nvPr/>
        </p:nvSpPr>
        <p:spPr>
          <a:xfrm>
            <a:off x="282575" y="228600"/>
            <a:ext cx="6386513"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7" name="TextBox 7"/>
          <p:cNvSpPr txBox="1">
            <a:spLocks noChangeArrowheads="1"/>
          </p:cNvSpPr>
          <p:nvPr/>
        </p:nvSpPr>
        <p:spPr bwMode="auto">
          <a:xfrm>
            <a:off x="425450" y="174625"/>
            <a:ext cx="412750" cy="831850"/>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5400" b="1" smtClean="0">
                <a:solidFill>
                  <a:srgbClr val="C9D3BE"/>
                </a:solidFill>
              </a:rPr>
              <a:t>+</a:t>
            </a:r>
          </a:p>
        </p:txBody>
      </p:sp>
      <p:sp>
        <p:nvSpPr>
          <p:cNvPr id="8" name="Rectangle 8"/>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x-none" smtClean="0"/>
              <a:t>Click to edit Master title style</a:t>
            </a:r>
            <a:endParaRPr/>
          </a:p>
        </p:txBody>
      </p:sp>
      <p:sp>
        <p:nvSpPr>
          <p:cNvPr id="4" name="Text Placeholder 3"/>
          <p:cNvSpPr>
            <a:spLocks noGrp="1"/>
          </p:cNvSpPr>
          <p:nvPr>
            <p:ph type="body" sz="half" idx="2"/>
          </p:nvPr>
        </p:nvSpPr>
        <p:spPr>
          <a:xfrm>
            <a:off x="381094" y="3733800"/>
            <a:ext cx="6179566"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12" name="Picture Placeholder 12"/>
          <p:cNvSpPr>
            <a:spLocks noGrp="1"/>
          </p:cNvSpPr>
          <p:nvPr>
            <p:ph type="pic" sz="quarter" idx="13"/>
          </p:nvPr>
        </p:nvSpPr>
        <p:spPr>
          <a:xfrm>
            <a:off x="6802438" y="2374940"/>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13" name="Picture Placeholder 12"/>
          <p:cNvSpPr>
            <a:spLocks noGrp="1"/>
          </p:cNvSpPr>
          <p:nvPr>
            <p:ph type="pic" sz="quarter" idx="14"/>
          </p:nvPr>
        </p:nvSpPr>
        <p:spPr>
          <a:xfrm>
            <a:off x="6802438" y="4535424"/>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9" name="Date Placeholder 4"/>
          <p:cNvSpPr>
            <a:spLocks noGrp="1"/>
          </p:cNvSpPr>
          <p:nvPr>
            <p:ph type="dt" sz="half" idx="15"/>
          </p:nvPr>
        </p:nvSpPr>
        <p:spPr>
          <a:xfrm>
            <a:off x="5211763" y="6235700"/>
            <a:ext cx="1349375" cy="365125"/>
          </a:xfrm>
        </p:spPr>
        <p:txBody>
          <a:bodyPr/>
          <a:lstStyle>
            <a:lvl1pPr>
              <a:defRPr>
                <a:solidFill>
                  <a:schemeClr val="bg1"/>
                </a:solidFill>
              </a:defRPr>
            </a:lvl1pPr>
          </a:lstStyle>
          <a:p>
            <a:pPr>
              <a:defRPr/>
            </a:pPr>
            <a:fld id="{D42F107E-5532-43F0-B8F1-382D4E7FB05F}" type="datetimeFigureOut">
              <a:rPr lang="en-US"/>
              <a:pPr>
                <a:defRPr/>
              </a:pPr>
              <a:t>6/23/2018</a:t>
            </a:fld>
            <a:endParaRPr lang="pt-BR"/>
          </a:p>
        </p:txBody>
      </p:sp>
      <p:sp>
        <p:nvSpPr>
          <p:cNvPr id="10" name="Footer Placeholder 5"/>
          <p:cNvSpPr>
            <a:spLocks noGrp="1"/>
          </p:cNvSpPr>
          <p:nvPr>
            <p:ph type="ftr" sz="quarter" idx="16"/>
          </p:nvPr>
        </p:nvSpPr>
        <p:spPr>
          <a:xfrm>
            <a:off x="381000" y="6235700"/>
            <a:ext cx="4648200" cy="365125"/>
          </a:xfrm>
        </p:spPr>
        <p:txBody>
          <a:bodyPr/>
          <a:lstStyle>
            <a:lvl1pPr>
              <a:defRPr>
                <a:solidFill>
                  <a:schemeClr val="bg1"/>
                </a:solidFill>
              </a:defRPr>
            </a:lvl1pPr>
          </a:lstStyle>
          <a:p>
            <a:pPr>
              <a:defRPr/>
            </a:pPr>
            <a:endParaRPr lang="pt-BR"/>
          </a:p>
        </p:txBody>
      </p:sp>
      <p:sp>
        <p:nvSpPr>
          <p:cNvPr id="11" name="Slide Number Placeholder 6"/>
          <p:cNvSpPr>
            <a:spLocks noGrp="1"/>
          </p:cNvSpPr>
          <p:nvPr>
            <p:ph type="sldNum" sz="quarter" idx="17"/>
          </p:nvPr>
        </p:nvSpPr>
        <p:spPr/>
        <p:txBody>
          <a:bodyPr/>
          <a:lstStyle>
            <a:lvl1pPr>
              <a:defRPr/>
            </a:lvl1pPr>
          </a:lstStyle>
          <a:p>
            <a:pPr>
              <a:defRPr/>
            </a:pPr>
            <a:fld id="{21F44E30-372E-45BD-B90D-C60DD62C9219}"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7" name="Rectangle 6"/>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a:spLocks noChangeArrowheads="1"/>
          </p:cNvSpPr>
          <p:nvPr/>
        </p:nvSpPr>
        <p:spPr bwMode="auto">
          <a:xfrm>
            <a:off x="425450" y="174625"/>
            <a:ext cx="412750" cy="831850"/>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5400" b="1" smtClean="0">
                <a:solidFill>
                  <a:srgbClr val="C9D3BE"/>
                </a:solidFill>
              </a:rPr>
              <a:t>+</a:t>
            </a:r>
          </a:p>
        </p:txBody>
      </p:sp>
      <p:sp>
        <p:nvSpPr>
          <p:cNvPr id="9" name="Rectangle 8"/>
          <p:cNvSpPr/>
          <p:nvPr/>
        </p:nvSpPr>
        <p:spPr>
          <a:xfrm>
            <a:off x="6802438" y="228600"/>
            <a:ext cx="2057400" cy="20383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10" name="Rectangle 9"/>
          <p:cNvSpPr/>
          <p:nvPr/>
        </p:nvSpPr>
        <p:spPr>
          <a:xfrm>
            <a:off x="4624388" y="4535488"/>
            <a:ext cx="2057400" cy="203835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x-none" smtClean="0"/>
              <a:t>Click to edit Master title style</a:t>
            </a:r>
            <a:endParaRPr/>
          </a:p>
        </p:txBody>
      </p:sp>
      <p:sp>
        <p:nvSpPr>
          <p:cNvPr id="4" name="Text Placeholder 3"/>
          <p:cNvSpPr>
            <a:spLocks noGrp="1"/>
          </p:cNvSpPr>
          <p:nvPr>
            <p:ph type="body" sz="half" idx="2"/>
          </p:nvPr>
        </p:nvSpPr>
        <p:spPr>
          <a:xfrm>
            <a:off x="381094" y="3733800"/>
            <a:ext cx="4015304" cy="2392363"/>
          </a:xfrm>
        </p:spPr>
        <p:txBody>
          <a:bodyPr/>
          <a:lstStyle>
            <a:lvl1pPr marL="0" indent="0">
              <a:spcBef>
                <a:spcPts val="6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12" name="Picture Placeholder 12"/>
          <p:cNvSpPr>
            <a:spLocks noGrp="1"/>
          </p:cNvSpPr>
          <p:nvPr>
            <p:ph type="pic" sz="quarter" idx="13"/>
          </p:nvPr>
        </p:nvSpPr>
        <p:spPr>
          <a:xfrm>
            <a:off x="4624388" y="228600"/>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13" name="Picture Placeholder 12"/>
          <p:cNvSpPr>
            <a:spLocks noGrp="1"/>
          </p:cNvSpPr>
          <p:nvPr>
            <p:ph type="pic" sz="quarter" idx="14"/>
          </p:nvPr>
        </p:nvSpPr>
        <p:spPr>
          <a:xfrm>
            <a:off x="4624388" y="2381663"/>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14" name="Picture Placeholder 12"/>
          <p:cNvSpPr>
            <a:spLocks noGrp="1"/>
          </p:cNvSpPr>
          <p:nvPr>
            <p:ph type="pic" sz="quarter" idx="15"/>
          </p:nvPr>
        </p:nvSpPr>
        <p:spPr>
          <a:xfrm>
            <a:off x="6803136" y="2381662"/>
            <a:ext cx="2057400" cy="4187952"/>
          </a:xfrm>
        </p:spPr>
        <p:txBody>
          <a:bodyPr rtlCol="0">
            <a:normAutofit/>
          </a:bodyPr>
          <a:lstStyle>
            <a:lvl1pPr>
              <a:buNone/>
              <a:defRPr/>
            </a:lvl1pPr>
          </a:lstStyle>
          <a:p>
            <a:pPr lvl="0"/>
            <a:r>
              <a:rPr lang="x-none" noProof="0" smtClean="0"/>
              <a:t>Drag picture to placeholder or click icon to add</a:t>
            </a:r>
            <a:endParaRPr noProof="0"/>
          </a:p>
        </p:txBody>
      </p:sp>
      <p:sp>
        <p:nvSpPr>
          <p:cNvPr id="11" name="Date Placeholder 4"/>
          <p:cNvSpPr>
            <a:spLocks noGrp="1"/>
          </p:cNvSpPr>
          <p:nvPr>
            <p:ph type="dt" sz="half" idx="16"/>
          </p:nvPr>
        </p:nvSpPr>
        <p:spPr>
          <a:xfrm>
            <a:off x="3048000" y="6235700"/>
            <a:ext cx="1347788" cy="365125"/>
          </a:xfrm>
        </p:spPr>
        <p:txBody>
          <a:bodyPr/>
          <a:lstStyle>
            <a:lvl1pPr>
              <a:defRPr>
                <a:solidFill>
                  <a:schemeClr val="bg1"/>
                </a:solidFill>
              </a:defRPr>
            </a:lvl1pPr>
          </a:lstStyle>
          <a:p>
            <a:pPr>
              <a:defRPr/>
            </a:pPr>
            <a:fld id="{0CD08EFB-86B2-48CE-B701-BB8CABB8A81E}" type="datetimeFigureOut">
              <a:rPr lang="en-US"/>
              <a:pPr>
                <a:defRPr/>
              </a:pPr>
              <a:t>6/23/2018</a:t>
            </a:fld>
            <a:endParaRPr lang="pt-BR"/>
          </a:p>
        </p:txBody>
      </p:sp>
      <p:sp>
        <p:nvSpPr>
          <p:cNvPr id="15" name="Footer Placeholder 5"/>
          <p:cNvSpPr>
            <a:spLocks noGrp="1"/>
          </p:cNvSpPr>
          <p:nvPr>
            <p:ph type="ftr" sz="quarter" idx="17"/>
          </p:nvPr>
        </p:nvSpPr>
        <p:spPr>
          <a:xfrm>
            <a:off x="381000" y="6235700"/>
            <a:ext cx="2590800" cy="365125"/>
          </a:xfrm>
        </p:spPr>
        <p:txBody>
          <a:bodyPr/>
          <a:lstStyle>
            <a:lvl1pPr>
              <a:defRPr>
                <a:solidFill>
                  <a:schemeClr val="bg1"/>
                </a:solidFill>
              </a:defRPr>
            </a:lvl1pPr>
          </a:lstStyle>
          <a:p>
            <a:pPr>
              <a:defRPr/>
            </a:pPr>
            <a:endParaRPr lang="pt-BR"/>
          </a:p>
        </p:txBody>
      </p:sp>
      <p:sp>
        <p:nvSpPr>
          <p:cNvPr id="16" name="Slide Number Placeholder 6"/>
          <p:cNvSpPr>
            <a:spLocks noGrp="1"/>
          </p:cNvSpPr>
          <p:nvPr>
            <p:ph type="sldNum" sz="quarter" idx="18"/>
          </p:nvPr>
        </p:nvSpPr>
        <p:spPr/>
        <p:txBody>
          <a:bodyPr/>
          <a:lstStyle>
            <a:lvl1pPr>
              <a:defRPr/>
            </a:lvl1pPr>
          </a:lstStyle>
          <a:p>
            <a:pPr>
              <a:defRPr/>
            </a:pPr>
            <a:fld id="{6C8B4C11-D31A-40C9-B040-4218A056092D}" type="slidenum">
              <a:rPr lang="pt-BR"/>
              <a:pPr>
                <a:defRPr/>
              </a:pPr>
              <a:t>‹nº›</a:t>
            </a:fld>
            <a:endParaRPr lang="pt-B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 Pictures with Caption, Alt.">
    <p:spTree>
      <p:nvGrpSpPr>
        <p:cNvPr id="1" name=""/>
        <p:cNvGrpSpPr/>
        <p:nvPr/>
      </p:nvGrpSpPr>
      <p:grpSpPr>
        <a:xfrm>
          <a:off x="0" y="0"/>
          <a:ext cx="0" cy="0"/>
          <a:chOff x="0" y="0"/>
          <a:chExt cx="0" cy="0"/>
        </a:xfrm>
      </p:grpSpPr>
      <p:sp>
        <p:nvSpPr>
          <p:cNvPr id="7" name="Rectangle 6"/>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8" name="TextBox 7"/>
          <p:cNvSpPr txBox="1">
            <a:spLocks noChangeArrowheads="1"/>
          </p:cNvSpPr>
          <p:nvPr/>
        </p:nvSpPr>
        <p:spPr bwMode="auto">
          <a:xfrm>
            <a:off x="4749800" y="3370263"/>
            <a:ext cx="220663" cy="369887"/>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2400" b="1" smtClean="0">
                <a:solidFill>
                  <a:srgbClr val="C9D3BE"/>
                </a:solidFill>
              </a:rPr>
              <a:t>+ </a:t>
            </a: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x-none" smtClean="0"/>
              <a:t>Click to edit Master title style</a:t>
            </a:r>
            <a:endParaRPr/>
          </a:p>
        </p:txBody>
      </p:sp>
      <p:sp>
        <p:nvSpPr>
          <p:cNvPr id="3" name="Picture Placeholder 2"/>
          <p:cNvSpPr>
            <a:spLocks noGrp="1"/>
          </p:cNvSpPr>
          <p:nvPr>
            <p:ph type="pic" idx="1"/>
          </p:nvPr>
        </p:nvSpPr>
        <p:spPr>
          <a:xfrm>
            <a:off x="277905" y="2365248"/>
            <a:ext cx="4240119" cy="4187952"/>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x-none" noProof="0" smtClean="0"/>
              <a:t>Drag picture to placeholder or click icon to add</a:t>
            </a:r>
            <a:endParaRPr noProof="0"/>
          </a:p>
        </p:txBody>
      </p:sp>
      <p:sp>
        <p:nvSpPr>
          <p:cNvPr id="4" name="Text Placeholder 3"/>
          <p:cNvSpPr>
            <a:spLocks noGrp="1"/>
          </p:cNvSpPr>
          <p:nvPr>
            <p:ph type="body" sz="half" idx="2"/>
          </p:nvPr>
        </p:nvSpPr>
        <p:spPr>
          <a:xfrm>
            <a:off x="4953000" y="3995737"/>
            <a:ext cx="3108960" cy="2147888"/>
          </a:xfrm>
        </p:spPr>
        <p:txBody>
          <a:bodyPr/>
          <a:lstStyle>
            <a:lvl1pPr marL="0" indent="0">
              <a:spcBef>
                <a:spcPts val="6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smtClean="0"/>
              <a:t>Click to edit Master text styles</a:t>
            </a:r>
          </a:p>
        </p:txBody>
      </p:sp>
      <p:sp>
        <p:nvSpPr>
          <p:cNvPr id="14" name="Picture Placeholder 12"/>
          <p:cNvSpPr>
            <a:spLocks noGrp="1"/>
          </p:cNvSpPr>
          <p:nvPr>
            <p:ph type="pic" sz="quarter" idx="13"/>
          </p:nvPr>
        </p:nvSpPr>
        <p:spPr>
          <a:xfrm>
            <a:off x="277905" y="228600"/>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15" name="Picture Placeholder 12"/>
          <p:cNvSpPr>
            <a:spLocks noGrp="1"/>
          </p:cNvSpPr>
          <p:nvPr>
            <p:ph type="pic" sz="quarter" idx="14"/>
          </p:nvPr>
        </p:nvSpPr>
        <p:spPr>
          <a:xfrm>
            <a:off x="2460625" y="228600"/>
            <a:ext cx="2057400" cy="2039112"/>
          </a:xfrm>
        </p:spPr>
        <p:txBody>
          <a:bodyPr rtlCol="0">
            <a:normAutofit/>
          </a:bodyPr>
          <a:lstStyle>
            <a:lvl1pPr>
              <a:buNone/>
              <a:defRPr/>
            </a:lvl1pPr>
          </a:lstStyle>
          <a:p>
            <a:pPr lvl="0"/>
            <a:r>
              <a:rPr lang="x-none" noProof="0" smtClean="0"/>
              <a:t>Drag picture to placeholder or click icon to add</a:t>
            </a:r>
            <a:endParaRPr noProof="0"/>
          </a:p>
        </p:txBody>
      </p:sp>
      <p:sp>
        <p:nvSpPr>
          <p:cNvPr id="9" name="Date Placeholder 4"/>
          <p:cNvSpPr>
            <a:spLocks noGrp="1"/>
          </p:cNvSpPr>
          <p:nvPr>
            <p:ph type="dt" sz="half" idx="15"/>
          </p:nvPr>
        </p:nvSpPr>
        <p:spPr>
          <a:xfrm>
            <a:off x="7391400" y="6423025"/>
            <a:ext cx="1536700" cy="365125"/>
          </a:xfrm>
        </p:spPr>
        <p:txBody>
          <a:bodyPr/>
          <a:lstStyle>
            <a:lvl1pPr>
              <a:defRPr/>
            </a:lvl1pPr>
          </a:lstStyle>
          <a:p>
            <a:pPr>
              <a:defRPr/>
            </a:pPr>
            <a:fld id="{B96E237E-A6E8-4EA5-ADDB-16E84D14E23C}" type="datetimeFigureOut">
              <a:rPr lang="en-US"/>
              <a:pPr>
                <a:defRPr/>
              </a:pPr>
              <a:t>6/23/2018</a:t>
            </a:fld>
            <a:endParaRPr lang="pt-BR"/>
          </a:p>
        </p:txBody>
      </p:sp>
      <p:sp>
        <p:nvSpPr>
          <p:cNvPr id="10" name="Footer Placeholder 5"/>
          <p:cNvSpPr>
            <a:spLocks noGrp="1"/>
          </p:cNvSpPr>
          <p:nvPr>
            <p:ph type="ftr" sz="quarter" idx="16"/>
          </p:nvPr>
        </p:nvSpPr>
        <p:spPr>
          <a:xfrm>
            <a:off x="4191000" y="6423025"/>
            <a:ext cx="3005138" cy="365125"/>
          </a:xfrm>
        </p:spPr>
        <p:txBody>
          <a:bodyPr/>
          <a:lstStyle>
            <a:lvl1pPr>
              <a:defRPr/>
            </a:lvl1pPr>
          </a:lstStyle>
          <a:p>
            <a:pPr>
              <a:defRPr/>
            </a:pPr>
            <a:endParaRPr lang="pt-BR"/>
          </a:p>
        </p:txBody>
      </p:sp>
      <p:sp>
        <p:nvSpPr>
          <p:cNvPr id="11" name="Slide Number Placeholder 6"/>
          <p:cNvSpPr>
            <a:spLocks noGrp="1"/>
          </p:cNvSpPr>
          <p:nvPr>
            <p:ph type="sldNum" sz="quarter" idx="17"/>
          </p:nvPr>
        </p:nvSpPr>
        <p:spPr/>
        <p:txBody>
          <a:bodyPr/>
          <a:lstStyle>
            <a:lvl1pPr>
              <a:defRPr/>
            </a:lvl1pPr>
          </a:lstStyle>
          <a:p>
            <a:pPr>
              <a:defRPr/>
            </a:pPr>
            <a:fld id="{95848BFD-FD95-40D0-A0AD-66C16915E754}" type="slidenum">
              <a:rPr lang="pt-BR"/>
              <a:pPr>
                <a:defRPr/>
              </a:pPr>
              <a:t>‹nº›</a:t>
            </a:fld>
            <a:endParaRPr lang="pt-B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Vertical Text">
    <p:spTree>
      <p:nvGrpSpPr>
        <p:cNvPr id="1" name=""/>
        <p:cNvGrpSpPr/>
        <p:nvPr/>
      </p:nvGrpSpPr>
      <p:grpSpPr>
        <a:xfrm>
          <a:off x="0" y="0"/>
          <a:ext cx="0" cy="0"/>
          <a:chOff x="0" y="0"/>
          <a:chExt cx="0" cy="0"/>
        </a:xfrm>
      </p:grpSpPr>
      <p:sp>
        <p:nvSpPr>
          <p:cNvPr id="4" name="Rectangle 6"/>
          <p:cNvSpPr/>
          <p:nvPr/>
        </p:nvSpPr>
        <p:spPr>
          <a:xfrm>
            <a:off x="8166100" y="282575"/>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7"/>
          <p:cNvSpPr txBox="1">
            <a:spLocks noChangeArrowheads="1"/>
          </p:cNvSpPr>
          <p:nvPr/>
        </p:nvSpPr>
        <p:spPr bwMode="auto">
          <a:xfrm>
            <a:off x="223838" y="228600"/>
            <a:ext cx="260350" cy="554038"/>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Title 1"/>
          <p:cNvSpPr>
            <a:spLocks noGrp="1"/>
          </p:cNvSpPr>
          <p:nvPr>
            <p:ph type="title"/>
          </p:nvPr>
        </p:nvSpPr>
        <p:spPr/>
        <p:txBody>
          <a:bodyPr/>
          <a:lstStyle/>
          <a:p>
            <a:r>
              <a:rPr lang="x-none"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6" name="Date Placeholder 3"/>
          <p:cNvSpPr>
            <a:spLocks noGrp="1"/>
          </p:cNvSpPr>
          <p:nvPr>
            <p:ph type="dt" sz="half" idx="10"/>
          </p:nvPr>
        </p:nvSpPr>
        <p:spPr/>
        <p:txBody>
          <a:bodyPr/>
          <a:lstStyle>
            <a:lvl1pPr>
              <a:defRPr/>
            </a:lvl1pPr>
          </a:lstStyle>
          <a:p>
            <a:pPr>
              <a:defRPr/>
            </a:pPr>
            <a:fld id="{67FE1A05-D3E9-4F01-B191-AD420347E1EA}" type="datetimeFigureOut">
              <a:rPr lang="en-US"/>
              <a:pPr>
                <a:defRPr/>
              </a:pPr>
              <a:t>6/23/2018</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9ABA7AD8-F7D2-4079-9CF2-608120FEB6C4}" type="slidenum">
              <a:rPr lang="pt-BR"/>
              <a:pPr>
                <a:defRPr/>
              </a:pPr>
              <a:t>‹nº›</a:t>
            </a:fld>
            <a:endParaRPr lang="pt-B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Vertical Title and Text">
    <p:spTree>
      <p:nvGrpSpPr>
        <p:cNvPr id="1" name=""/>
        <p:cNvGrpSpPr/>
        <p:nvPr/>
      </p:nvGrpSpPr>
      <p:grpSpPr>
        <a:xfrm>
          <a:off x="0" y="0"/>
          <a:ext cx="0" cy="0"/>
          <a:chOff x="0" y="0"/>
          <a:chExt cx="0" cy="0"/>
        </a:xfrm>
      </p:grpSpPr>
      <p:sp>
        <p:nvSpPr>
          <p:cNvPr id="4" name="Rectangle 6"/>
          <p:cNvSpPr/>
          <p:nvPr/>
        </p:nvSpPr>
        <p:spPr>
          <a:xfrm>
            <a:off x="8166100" y="282575"/>
            <a:ext cx="685800" cy="30162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a:p>
        </p:txBody>
      </p:sp>
      <p:sp>
        <p:nvSpPr>
          <p:cNvPr id="5" name="TextBox 7"/>
          <p:cNvSpPr txBox="1">
            <a:spLocks noChangeArrowheads="1"/>
          </p:cNvSpPr>
          <p:nvPr/>
        </p:nvSpPr>
        <p:spPr bwMode="auto">
          <a:xfrm rot="16200000">
            <a:off x="8593932" y="561181"/>
            <a:ext cx="260350" cy="554037"/>
          </a:xfrm>
          <a:prstGeom prst="rect">
            <a:avLst/>
          </a:prstGeom>
          <a:noFill/>
          <a:ln>
            <a:noFill/>
          </a:ln>
          <a:extLst>
            <a:ext uri="{909E8E84-426E-40dd-AFC4-6F175D3DCCD1}"/>
            <a:ext uri="{91240B29-F687-4f45-9708-019B960494DF}"/>
          </a:extLst>
        </p:spPr>
        <p:txBody>
          <a:bodyPr lIns="0" tIns="0" rIns="0" bIns="0">
            <a:spAutoFit/>
          </a:bodyPr>
          <a:lstStyle>
            <a:lvl1pPr>
              <a:defRPr>
                <a:solidFill>
                  <a:schemeClr val="tx1"/>
                </a:solidFill>
                <a:latin typeface="Rockwell" charset="0"/>
                <a:ea typeface="ＭＳ Ｐゴシック" charset="0"/>
                <a:cs typeface="ＭＳ Ｐゴシック" charset="0"/>
              </a:defRPr>
            </a:lvl1pPr>
            <a:lvl2pPr marL="742950" indent="-285750">
              <a:defRPr>
                <a:solidFill>
                  <a:schemeClr val="tx1"/>
                </a:solidFill>
                <a:latin typeface="Rockwell" charset="0"/>
                <a:ea typeface="ＭＳ Ｐゴシック" charset="0"/>
              </a:defRPr>
            </a:lvl2pPr>
            <a:lvl3pPr marL="1143000" indent="-228600">
              <a:defRPr>
                <a:solidFill>
                  <a:schemeClr val="tx1"/>
                </a:solidFill>
                <a:latin typeface="Rockwell" charset="0"/>
                <a:ea typeface="ＭＳ Ｐゴシック" charset="0"/>
              </a:defRPr>
            </a:lvl3pPr>
            <a:lvl4pPr marL="1600200" indent="-228600">
              <a:defRPr>
                <a:solidFill>
                  <a:schemeClr val="tx1"/>
                </a:solidFill>
                <a:latin typeface="Rockwell" charset="0"/>
                <a:ea typeface="ＭＳ Ｐゴシック" charset="0"/>
              </a:defRPr>
            </a:lvl4pPr>
            <a:lvl5pPr marL="2057400" indent="-228600">
              <a:defRPr>
                <a:solidFill>
                  <a:schemeClr val="tx1"/>
                </a:solidFill>
                <a:latin typeface="Rockwell" charset="0"/>
                <a:ea typeface="ＭＳ Ｐゴシック" charset="0"/>
              </a:defRPr>
            </a:lvl5pPr>
            <a:lvl6pPr marL="2514600" indent="-228600" fontAlgn="base">
              <a:spcBef>
                <a:spcPct val="0"/>
              </a:spcBef>
              <a:spcAft>
                <a:spcPct val="0"/>
              </a:spcAft>
              <a:defRPr>
                <a:solidFill>
                  <a:schemeClr val="tx1"/>
                </a:solidFill>
                <a:latin typeface="Rockwell" charset="0"/>
                <a:ea typeface="ＭＳ Ｐゴシック" charset="0"/>
              </a:defRPr>
            </a:lvl6pPr>
            <a:lvl7pPr marL="2971800" indent="-228600" fontAlgn="base">
              <a:spcBef>
                <a:spcPct val="0"/>
              </a:spcBef>
              <a:spcAft>
                <a:spcPct val="0"/>
              </a:spcAft>
              <a:defRPr>
                <a:solidFill>
                  <a:schemeClr val="tx1"/>
                </a:solidFill>
                <a:latin typeface="Rockwell" charset="0"/>
                <a:ea typeface="ＭＳ Ｐゴシック" charset="0"/>
              </a:defRPr>
            </a:lvl7pPr>
            <a:lvl8pPr marL="3429000" indent="-228600" fontAlgn="base">
              <a:spcBef>
                <a:spcPct val="0"/>
              </a:spcBef>
              <a:spcAft>
                <a:spcPct val="0"/>
              </a:spcAft>
              <a:defRPr>
                <a:solidFill>
                  <a:schemeClr val="tx1"/>
                </a:solidFill>
                <a:latin typeface="Rockwell" charset="0"/>
                <a:ea typeface="ＭＳ Ｐゴシック" charset="0"/>
              </a:defRPr>
            </a:lvl8pPr>
            <a:lvl9pPr marL="3886200" indent="-228600" fontAlgn="base">
              <a:spcBef>
                <a:spcPct val="0"/>
              </a:spcBef>
              <a:spcAft>
                <a:spcPct val="0"/>
              </a:spcAft>
              <a:defRPr>
                <a:solidFill>
                  <a:schemeClr val="tx1"/>
                </a:solidFill>
                <a:latin typeface="Rockwell" charset="0"/>
                <a:ea typeface="ＭＳ Ｐゴシック" charset="0"/>
              </a:defRPr>
            </a:lvl9pPr>
          </a:lstStyle>
          <a:p>
            <a:pPr>
              <a:defRPr/>
            </a:pPr>
            <a:r>
              <a:rPr lang="pt-BR" sz="3600" b="1" smtClean="0">
                <a:solidFill>
                  <a:srgbClr val="C9D3BE"/>
                </a:solidFill>
              </a:rPr>
              <a:t>+</a:t>
            </a:r>
          </a:p>
        </p:txBody>
      </p:sp>
      <p:sp>
        <p:nvSpPr>
          <p:cNvPr id="2" name="Vertical Title 1"/>
          <p:cNvSpPr>
            <a:spLocks noGrp="1"/>
          </p:cNvSpPr>
          <p:nvPr>
            <p:ph type="title" orient="vert"/>
          </p:nvPr>
        </p:nvSpPr>
        <p:spPr>
          <a:xfrm>
            <a:off x="7995772" y="954742"/>
            <a:ext cx="681318" cy="5171422"/>
          </a:xfrm>
        </p:spPr>
        <p:txBody>
          <a:bodyPr vert="eaVert"/>
          <a:lstStyle/>
          <a:p>
            <a:r>
              <a:rPr lang="x-none" smtClean="0"/>
              <a:t>Click to edit Master title style</a:t>
            </a:r>
            <a:endParaRPr/>
          </a:p>
        </p:txBody>
      </p:sp>
      <p:sp>
        <p:nvSpPr>
          <p:cNvPr id="3" name="Vertical Text Placeholder 2"/>
          <p:cNvSpPr>
            <a:spLocks noGrp="1"/>
          </p:cNvSpPr>
          <p:nvPr>
            <p:ph type="body" orient="vert" idx="1"/>
          </p:nvPr>
        </p:nvSpPr>
        <p:spPr>
          <a:xfrm>
            <a:off x="457200" y="958756"/>
            <a:ext cx="6858000" cy="5184869"/>
          </a:xfrm>
        </p:spPr>
        <p:txBody>
          <a:bodyPr vert="eaVert"/>
          <a:lstStyle>
            <a:lvl5pPr>
              <a:defRPr/>
            </a:lvl5pPr>
          </a:lstStyle>
          <a:p>
            <a:pPr lvl="0"/>
            <a:r>
              <a:rPr lang="x-none" smtClean="0"/>
              <a:t>Click to edit Master text styles</a:t>
            </a:r>
          </a:p>
          <a:p>
            <a:pPr lvl="1"/>
            <a:r>
              <a:rPr lang="x-none" smtClean="0"/>
              <a:t>Second level</a:t>
            </a:r>
          </a:p>
          <a:p>
            <a:pPr lvl="2"/>
            <a:r>
              <a:rPr lang="x-none" smtClean="0"/>
              <a:t>Third level</a:t>
            </a:r>
          </a:p>
          <a:p>
            <a:pPr lvl="3"/>
            <a:r>
              <a:rPr lang="x-none" smtClean="0"/>
              <a:t>Fourth level</a:t>
            </a:r>
          </a:p>
          <a:p>
            <a:pPr lvl="4"/>
            <a:r>
              <a:rPr lang="x-none" smtClean="0"/>
              <a:t>Fifth level</a:t>
            </a:r>
            <a:endParaRPr dirty="0"/>
          </a:p>
        </p:txBody>
      </p:sp>
      <p:sp>
        <p:nvSpPr>
          <p:cNvPr id="6" name="Date Placeholder 3"/>
          <p:cNvSpPr>
            <a:spLocks noGrp="1"/>
          </p:cNvSpPr>
          <p:nvPr>
            <p:ph type="dt" sz="half" idx="10"/>
          </p:nvPr>
        </p:nvSpPr>
        <p:spPr/>
        <p:txBody>
          <a:bodyPr/>
          <a:lstStyle>
            <a:lvl1pPr>
              <a:defRPr/>
            </a:lvl1pPr>
          </a:lstStyle>
          <a:p>
            <a:pPr>
              <a:defRPr/>
            </a:pPr>
            <a:fld id="{95795815-D790-45D5-B8E4-A85EB559666C}" type="datetimeFigureOut">
              <a:rPr lang="en-US"/>
              <a:pPr>
                <a:defRPr/>
              </a:pPr>
              <a:t>6/23/2018</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04154F2B-C86D-431D-ADA4-683DD64657A4}" type="slidenum">
              <a:rPr lang="pt-BR"/>
              <a:pPr>
                <a:defRPr/>
              </a:pPr>
              <a:t>‹nº›</a:t>
            </a:fld>
            <a:endParaRPr lang="pt-B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8ED9D86-C81F-4D93-A91A-098268519A49}" type="datetimeFigureOut">
              <a:rPr lang="pt-BR"/>
              <a:pPr>
                <a:defRPr/>
              </a:pPr>
              <a:t>23/06/2018</a:t>
            </a:fld>
            <a:endParaRPr lang="pt-BR"/>
          </a:p>
        </p:txBody>
      </p:sp>
      <p:sp>
        <p:nvSpPr>
          <p:cNvPr id="5" name="Espaço Reservado para Rodapé 4"/>
          <p:cNvSpPr>
            <a:spLocks noGrp="1"/>
          </p:cNvSpPr>
          <p:nvPr>
            <p:ph type="ftr" sz="quarter" idx="11"/>
          </p:nvPr>
        </p:nvSpPr>
        <p:spPr/>
        <p:txBody>
          <a:bodyPr/>
          <a:lstStyle>
            <a:lvl1pPr>
              <a:defRPr/>
            </a:lvl1pPr>
          </a:lstStyle>
          <a:p>
            <a:pPr>
              <a:defRPr/>
            </a:pPr>
            <a:endParaRPr lang="pt-BR"/>
          </a:p>
        </p:txBody>
      </p:sp>
      <p:sp>
        <p:nvSpPr>
          <p:cNvPr id="6" name="Espaço Reservado para Número de Slide 5"/>
          <p:cNvSpPr>
            <a:spLocks noGrp="1"/>
          </p:cNvSpPr>
          <p:nvPr>
            <p:ph type="sldNum" sz="quarter" idx="12"/>
          </p:nvPr>
        </p:nvSpPr>
        <p:spPr/>
        <p:txBody>
          <a:bodyPr/>
          <a:lstStyle>
            <a:lvl1pPr>
              <a:defRPr/>
            </a:lvl1pPr>
          </a:lstStyle>
          <a:p>
            <a:pPr>
              <a:defRPr/>
            </a:pPr>
            <a:fld id="{90AF4FF1-46A1-486C-957C-9B4F328C7327}"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8475" y="484188"/>
            <a:ext cx="7556500" cy="11160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title style</a:t>
            </a:r>
            <a:endParaRPr lang="pt-BR" smtClean="0"/>
          </a:p>
        </p:txBody>
      </p:sp>
      <p:sp>
        <p:nvSpPr>
          <p:cNvPr id="1027" name="Text Placeholder 2"/>
          <p:cNvSpPr>
            <a:spLocks noGrp="1"/>
          </p:cNvSpPr>
          <p:nvPr>
            <p:ph type="body" idx="1"/>
          </p:nvPr>
        </p:nvSpPr>
        <p:spPr bwMode="auto">
          <a:xfrm>
            <a:off x="498475" y="1981200"/>
            <a:ext cx="7556500" cy="4144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pt-BR" smtClean="0"/>
          </a:p>
        </p:txBody>
      </p:sp>
      <p:sp>
        <p:nvSpPr>
          <p:cNvPr id="4" name="Date Placeholder 3"/>
          <p:cNvSpPr>
            <a:spLocks noGrp="1"/>
          </p:cNvSpPr>
          <p:nvPr>
            <p:ph type="dt" sz="half" idx="2"/>
          </p:nvPr>
        </p:nvSpPr>
        <p:spPr>
          <a:xfrm>
            <a:off x="6794500" y="6423025"/>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100">
                <a:solidFill>
                  <a:srgbClr val="595959"/>
                </a:solidFill>
                <a:ea typeface="ＭＳ Ｐゴシック" charset="-128"/>
              </a:defRPr>
            </a:lvl1pPr>
          </a:lstStyle>
          <a:p>
            <a:pPr>
              <a:defRPr/>
            </a:pPr>
            <a:fld id="{1D833079-E7B0-483F-8768-052EF2DC7187}" type="datetimeFigureOut">
              <a:rPr lang="en-US"/>
              <a:pPr>
                <a:defRPr/>
              </a:pPr>
              <a:t>6/23/2018</a:t>
            </a:fld>
            <a:endParaRPr lang="pt-BR"/>
          </a:p>
        </p:txBody>
      </p:sp>
      <p:sp>
        <p:nvSpPr>
          <p:cNvPr id="5" name="Footer Placeholder 4"/>
          <p:cNvSpPr>
            <a:spLocks noGrp="1"/>
          </p:cNvSpPr>
          <p:nvPr>
            <p:ph type="ftr" sz="quarter" idx="3"/>
          </p:nvPr>
        </p:nvSpPr>
        <p:spPr>
          <a:xfrm>
            <a:off x="201613" y="6423025"/>
            <a:ext cx="6122987" cy="365125"/>
          </a:xfrm>
          <a:prstGeom prst="rect">
            <a:avLst/>
          </a:prstGeom>
        </p:spPr>
        <p:txBody>
          <a:bodyPr vert="horz" lIns="91440" tIns="45720" rIns="91440" bIns="45720" rtlCol="0" anchor="ctr"/>
          <a:lstStyle>
            <a:lvl1pPr algn="l" fontAlgn="auto">
              <a:spcBef>
                <a:spcPts val="0"/>
              </a:spcBef>
              <a:spcAft>
                <a:spcPts val="0"/>
              </a:spcAft>
              <a:defRPr sz="1100">
                <a:solidFill>
                  <a:schemeClr val="tx1">
                    <a:lumMod val="65000"/>
                    <a:lumOff val="35000"/>
                  </a:schemeClr>
                </a:solidFill>
                <a:latin typeface="+mn-lt"/>
                <a:ea typeface="+mn-ea"/>
                <a:cs typeface="+mn-cs"/>
              </a:defRPr>
            </a:lvl1pPr>
          </a:lstStyle>
          <a:p>
            <a:pPr>
              <a:defRPr/>
            </a:pPr>
            <a:endParaRPr lang="pt-BR"/>
          </a:p>
        </p:txBody>
      </p:sp>
      <p:sp>
        <p:nvSpPr>
          <p:cNvPr id="6" name="Slide Number Placeholder 5"/>
          <p:cNvSpPr>
            <a:spLocks noGrp="1"/>
          </p:cNvSpPr>
          <p:nvPr>
            <p:ph type="sldNum" sz="quarter" idx="4"/>
          </p:nvPr>
        </p:nvSpPr>
        <p:spPr>
          <a:xfrm>
            <a:off x="8305800" y="242888"/>
            <a:ext cx="554038"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bg1"/>
                </a:solidFill>
                <a:ea typeface="ＭＳ Ｐゴシック" charset="-128"/>
              </a:defRPr>
            </a:lvl1pPr>
          </a:lstStyle>
          <a:p>
            <a:pPr>
              <a:defRPr/>
            </a:pPr>
            <a:fld id="{DD99941A-3FA3-4428-AA07-067805367568}"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4107" r:id="rId1"/>
    <p:sldLayoutId id="2147484108" r:id="rId2"/>
    <p:sldLayoutId id="2147484109" r:id="rId3"/>
    <p:sldLayoutId id="2147484110" r:id="rId4"/>
    <p:sldLayoutId id="2147484111" r:id="rId5"/>
    <p:sldLayoutId id="2147484112" r:id="rId6"/>
    <p:sldLayoutId id="2147484113" r:id="rId7"/>
    <p:sldLayoutId id="2147484114" r:id="rId8"/>
    <p:sldLayoutId id="2147484115" r:id="rId9"/>
    <p:sldLayoutId id="2147484116" r:id="rId10"/>
    <p:sldLayoutId id="2147484117" r:id="rId11"/>
    <p:sldLayoutId id="2147484118" r:id="rId12"/>
    <p:sldLayoutId id="2147484119" r:id="rId13"/>
    <p:sldLayoutId id="2147484120" r:id="rId14"/>
    <p:sldLayoutId id="2147484121" r:id="rId15"/>
    <p:sldLayoutId id="2147484122" r:id="rId16"/>
    <p:sldLayoutId id="2147484123" r:id="rId17"/>
    <p:sldLayoutId id="2147484124" r:id="rId18"/>
    <p:sldLayoutId id="2147484125" r:id="rId19"/>
    <p:sldLayoutId id="2147484126" r:id="rId20"/>
    <p:sldLayoutId id="2147484127" r:id="rId21"/>
  </p:sldLayoutIdLst>
  <p:txStyles>
    <p:titleStyle>
      <a:lvl1pPr algn="l" rtl="0" eaLnBrk="0" fontAlgn="base" hangingPunct="0">
        <a:spcBef>
          <a:spcPct val="0"/>
        </a:spcBef>
        <a:spcAft>
          <a:spcPct val="0"/>
        </a:spcAft>
        <a:defRPr sz="3600" kern="1200">
          <a:solidFill>
            <a:schemeClr val="accent1"/>
          </a:solidFill>
          <a:latin typeface="+mj-lt"/>
          <a:ea typeface="MS PGothic" pitchFamily="34" charset="-128"/>
          <a:cs typeface="ＭＳ Ｐゴシック" charset="0"/>
        </a:defRPr>
      </a:lvl1pPr>
      <a:lvl2pPr algn="l" rtl="0" eaLnBrk="0" fontAlgn="base" hangingPunct="0">
        <a:spcBef>
          <a:spcPct val="0"/>
        </a:spcBef>
        <a:spcAft>
          <a:spcPct val="0"/>
        </a:spcAft>
        <a:defRPr sz="3600">
          <a:solidFill>
            <a:schemeClr val="accent1"/>
          </a:solidFill>
          <a:latin typeface="Rockwell" charset="0"/>
          <a:ea typeface="MS PGothic" pitchFamily="34" charset="-128"/>
          <a:cs typeface="ＭＳ Ｐゴシック" charset="0"/>
        </a:defRPr>
      </a:lvl2pPr>
      <a:lvl3pPr algn="l" rtl="0" eaLnBrk="0" fontAlgn="base" hangingPunct="0">
        <a:spcBef>
          <a:spcPct val="0"/>
        </a:spcBef>
        <a:spcAft>
          <a:spcPct val="0"/>
        </a:spcAft>
        <a:defRPr sz="3600">
          <a:solidFill>
            <a:schemeClr val="accent1"/>
          </a:solidFill>
          <a:latin typeface="Rockwell" charset="0"/>
          <a:ea typeface="MS PGothic" pitchFamily="34" charset="-128"/>
          <a:cs typeface="ＭＳ Ｐゴシック" charset="0"/>
        </a:defRPr>
      </a:lvl3pPr>
      <a:lvl4pPr algn="l" rtl="0" eaLnBrk="0" fontAlgn="base" hangingPunct="0">
        <a:spcBef>
          <a:spcPct val="0"/>
        </a:spcBef>
        <a:spcAft>
          <a:spcPct val="0"/>
        </a:spcAft>
        <a:defRPr sz="3600">
          <a:solidFill>
            <a:schemeClr val="accent1"/>
          </a:solidFill>
          <a:latin typeface="Rockwell" charset="0"/>
          <a:ea typeface="MS PGothic" pitchFamily="34" charset="-128"/>
          <a:cs typeface="ＭＳ Ｐゴシック" charset="0"/>
        </a:defRPr>
      </a:lvl4pPr>
      <a:lvl5pPr algn="l" rtl="0" eaLnBrk="0" fontAlgn="base" hangingPunct="0">
        <a:spcBef>
          <a:spcPct val="0"/>
        </a:spcBef>
        <a:spcAft>
          <a:spcPct val="0"/>
        </a:spcAft>
        <a:defRPr sz="3600">
          <a:solidFill>
            <a:schemeClr val="accent1"/>
          </a:solidFill>
          <a:latin typeface="Rockwell" charset="0"/>
          <a:ea typeface="MS PGothic" pitchFamily="34" charset="-128"/>
          <a:cs typeface="ＭＳ Ｐゴシック" charset="0"/>
        </a:defRPr>
      </a:lvl5pPr>
      <a:lvl6pPr marL="457200" algn="l" rtl="0" fontAlgn="base">
        <a:spcBef>
          <a:spcPct val="0"/>
        </a:spcBef>
        <a:spcAft>
          <a:spcPct val="0"/>
        </a:spcAft>
        <a:defRPr sz="3600">
          <a:solidFill>
            <a:schemeClr val="accent1"/>
          </a:solidFill>
          <a:latin typeface="Rockwell" charset="0"/>
          <a:ea typeface="ＭＳ Ｐゴシック" charset="0"/>
          <a:cs typeface="ＭＳ Ｐゴシック" charset="0"/>
        </a:defRPr>
      </a:lvl6pPr>
      <a:lvl7pPr marL="914400" algn="l" rtl="0" fontAlgn="base">
        <a:spcBef>
          <a:spcPct val="0"/>
        </a:spcBef>
        <a:spcAft>
          <a:spcPct val="0"/>
        </a:spcAft>
        <a:defRPr sz="3600">
          <a:solidFill>
            <a:schemeClr val="accent1"/>
          </a:solidFill>
          <a:latin typeface="Rockwell" charset="0"/>
          <a:ea typeface="ＭＳ Ｐゴシック" charset="0"/>
          <a:cs typeface="ＭＳ Ｐゴシック" charset="0"/>
        </a:defRPr>
      </a:lvl7pPr>
      <a:lvl8pPr marL="1371600" algn="l" rtl="0" fontAlgn="base">
        <a:spcBef>
          <a:spcPct val="0"/>
        </a:spcBef>
        <a:spcAft>
          <a:spcPct val="0"/>
        </a:spcAft>
        <a:defRPr sz="3600">
          <a:solidFill>
            <a:schemeClr val="accent1"/>
          </a:solidFill>
          <a:latin typeface="Rockwell" charset="0"/>
          <a:ea typeface="ＭＳ Ｐゴシック" charset="0"/>
          <a:cs typeface="ＭＳ Ｐゴシック" charset="0"/>
        </a:defRPr>
      </a:lvl8pPr>
      <a:lvl9pPr marL="1828800" algn="l" rtl="0" fontAlgn="base">
        <a:spcBef>
          <a:spcPct val="0"/>
        </a:spcBef>
        <a:spcAft>
          <a:spcPct val="0"/>
        </a:spcAft>
        <a:defRPr sz="3600">
          <a:solidFill>
            <a:schemeClr val="accent1"/>
          </a:solidFill>
          <a:latin typeface="Rockwell" charset="0"/>
          <a:ea typeface="ＭＳ Ｐゴシック" charset="0"/>
          <a:cs typeface="ＭＳ Ｐゴシック" charset="0"/>
        </a:defRPr>
      </a:lvl9pPr>
    </p:titleStyle>
    <p:bodyStyle>
      <a:lvl1pPr marL="228600" indent="-228600" algn="l" rtl="0" eaLnBrk="0" fontAlgn="base" hangingPunct="0">
        <a:spcBef>
          <a:spcPts val="2000"/>
        </a:spcBef>
        <a:spcAft>
          <a:spcPct val="0"/>
        </a:spcAft>
        <a:buClr>
          <a:schemeClr val="accent1"/>
        </a:buClr>
        <a:buSzPct val="75000"/>
        <a:buFont typeface="Wingdings" pitchFamily="2" charset="2"/>
        <a:buChar char="n"/>
        <a:defRPr sz="2000" kern="1200">
          <a:solidFill>
            <a:srgbClr val="595959"/>
          </a:solidFill>
          <a:latin typeface="+mn-lt"/>
          <a:ea typeface="MS PGothic" pitchFamily="34" charset="-128"/>
          <a:cs typeface="ＭＳ Ｐゴシック" charset="0"/>
        </a:defRPr>
      </a:lvl1pPr>
      <a:lvl2pPr marL="457200" indent="-228600" algn="l" rtl="0" eaLnBrk="0" fontAlgn="base" hangingPunct="0">
        <a:spcBef>
          <a:spcPts val="600"/>
        </a:spcBef>
        <a:spcAft>
          <a:spcPct val="0"/>
        </a:spcAft>
        <a:buClr>
          <a:srgbClr val="C9D3BE"/>
        </a:buClr>
        <a:buSzPct val="75000"/>
        <a:buFont typeface="Wingdings" pitchFamily="2" charset="2"/>
        <a:buChar char="n"/>
        <a:defRPr sz="2800" kern="1200">
          <a:solidFill>
            <a:srgbClr val="595959"/>
          </a:solidFill>
          <a:latin typeface="+mn-lt"/>
          <a:ea typeface="MS PGothic" pitchFamily="34" charset="-128"/>
          <a:cs typeface="+mn-cs"/>
        </a:defRPr>
      </a:lvl2pPr>
      <a:lvl3pPr marL="685800" indent="-228600" algn="l" rtl="0" eaLnBrk="0" fontAlgn="base" hangingPunct="0">
        <a:spcBef>
          <a:spcPts val="600"/>
        </a:spcBef>
        <a:spcAft>
          <a:spcPct val="0"/>
        </a:spcAft>
        <a:buClr>
          <a:schemeClr val="accent1"/>
        </a:buClr>
        <a:buSzPct val="75000"/>
        <a:buFont typeface="Wingdings" pitchFamily="2" charset="2"/>
        <a:buChar char="n"/>
        <a:defRPr sz="2400" kern="1200">
          <a:solidFill>
            <a:srgbClr val="595959"/>
          </a:solidFill>
          <a:latin typeface="+mn-lt"/>
          <a:ea typeface="MS PGothic" pitchFamily="34" charset="-128"/>
          <a:cs typeface="+mn-cs"/>
        </a:defRPr>
      </a:lvl3pPr>
      <a:lvl4pPr marL="914400" indent="-228600" algn="l" rtl="0" eaLnBrk="0" fontAlgn="base" hangingPunct="0">
        <a:spcBef>
          <a:spcPts val="600"/>
        </a:spcBef>
        <a:spcAft>
          <a:spcPct val="0"/>
        </a:spcAft>
        <a:buClr>
          <a:srgbClr val="C9D3BE"/>
        </a:buClr>
        <a:buSzPct val="75000"/>
        <a:buFont typeface="Wingdings" pitchFamily="2" charset="2"/>
        <a:buChar char="n"/>
        <a:defRPr sz="2000" kern="1200">
          <a:solidFill>
            <a:srgbClr val="595959"/>
          </a:solidFill>
          <a:latin typeface="+mn-lt"/>
          <a:ea typeface="MS PGothic" pitchFamily="34" charset="-128"/>
          <a:cs typeface="+mn-cs"/>
        </a:defRPr>
      </a:lvl4pPr>
      <a:lvl5pPr marL="1143000" indent="-228600" algn="l" rtl="0" eaLnBrk="0" fontAlgn="base" hangingPunct="0">
        <a:spcBef>
          <a:spcPts val="600"/>
        </a:spcBef>
        <a:spcAft>
          <a:spcPct val="0"/>
        </a:spcAft>
        <a:buClr>
          <a:schemeClr val="accent1"/>
        </a:buClr>
        <a:buSzPct val="75000"/>
        <a:buFont typeface="Wingdings" pitchFamily="2" charset="2"/>
        <a:buChar char="n"/>
        <a:defRPr sz="2000" kern="1200">
          <a:solidFill>
            <a:srgbClr val="595959"/>
          </a:solidFill>
          <a:latin typeface="+mn-lt"/>
          <a:ea typeface="MS PGothic" pitchFamily="34" charset="-128"/>
          <a:cs typeface="+mn-cs"/>
        </a:defRPr>
      </a:lvl5pPr>
      <a:lvl6pPr marL="1377950" indent="-228600" algn="l" defTabSz="914400" rtl="0" eaLnBrk="1" latinLnBrk="0" hangingPunct="1">
        <a:spcBef>
          <a:spcPct val="20000"/>
        </a:spcBef>
        <a:buClr>
          <a:schemeClr val="accent1">
            <a:lumMod val="60000"/>
            <a:lumOff val="40000"/>
          </a:schemeClr>
        </a:buClr>
        <a:buSzPct val="75000"/>
        <a:buFont typeface="Wingdings" pitchFamily="2" charset="2"/>
        <a:buChar char=""/>
        <a:defRPr lang="en-US" sz="1800" kern="1200" dirty="0" smtClean="0">
          <a:solidFill>
            <a:schemeClr val="tx1">
              <a:lumMod val="65000"/>
              <a:lumOff val="35000"/>
            </a:schemeClr>
          </a:solidFill>
          <a:latin typeface="+mn-lt"/>
          <a:ea typeface="+mn-ea"/>
          <a:cs typeface="+mn-cs"/>
        </a:defRPr>
      </a:lvl6pPr>
      <a:lvl7pPr marL="1603375" indent="-228600" algn="l" defTabSz="914400" rtl="0" eaLnBrk="1" latinLnBrk="0" hangingPunct="1">
        <a:spcBef>
          <a:spcPct val="20000"/>
        </a:spcBef>
        <a:buClr>
          <a:schemeClr val="accent1"/>
        </a:buClr>
        <a:buSzPct val="75000"/>
        <a:buFont typeface="Wingdings" pitchFamily="2" charset="2"/>
        <a:buChar char=""/>
        <a:defRPr lang="en-US" sz="1800" kern="1200" baseline="0" dirty="0" smtClean="0">
          <a:solidFill>
            <a:schemeClr val="tx1">
              <a:lumMod val="65000"/>
              <a:lumOff val="35000"/>
            </a:schemeClr>
          </a:solidFill>
          <a:latin typeface="+mn-lt"/>
          <a:ea typeface="+mn-ea"/>
          <a:cs typeface="+mn-cs"/>
        </a:defRPr>
      </a:lvl7pPr>
      <a:lvl8pPr marL="1830388" indent="-228600" algn="l" defTabSz="914400" rtl="0" eaLnBrk="1" latinLnBrk="0" hangingPunct="1">
        <a:spcBef>
          <a:spcPct val="20000"/>
        </a:spcBef>
        <a:buClr>
          <a:schemeClr val="accent1">
            <a:lumMod val="60000"/>
            <a:lumOff val="40000"/>
          </a:schemeClr>
        </a:buClr>
        <a:buSzPct val="75000"/>
        <a:buFont typeface="Wingdings" pitchFamily="2" charset="2"/>
        <a:buChar char=""/>
        <a:defRPr lang="en-US" sz="1800" kern="1200" baseline="0" dirty="0" smtClean="0">
          <a:solidFill>
            <a:schemeClr val="tx1">
              <a:lumMod val="65000"/>
              <a:lumOff val="35000"/>
            </a:schemeClr>
          </a:solidFill>
          <a:latin typeface="+mn-lt"/>
          <a:ea typeface="+mn-ea"/>
          <a:cs typeface="+mn-cs"/>
        </a:defRPr>
      </a:lvl8pPr>
      <a:lvl9pPr marL="2057400" indent="-228600" algn="l" defTabSz="914400" rtl="0" eaLnBrk="1" latinLnBrk="0" hangingPunct="1">
        <a:spcBef>
          <a:spcPct val="20000"/>
        </a:spcBef>
        <a:buClr>
          <a:schemeClr val="accent1"/>
        </a:buClr>
        <a:buSzPct val="75000"/>
        <a:buFont typeface="Wingdings" pitchFamily="2" charset="2"/>
        <a:buChar char=""/>
        <a:defRPr lang="en-US" sz="1800" kern="1200" baseline="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www.ich.or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documentos/Probiot_ECN.ppt"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577975" y="1377950"/>
            <a:ext cx="6654800" cy="3543300"/>
          </a:xfrm>
        </p:spPr>
        <p:txBody>
          <a:bodyPr>
            <a:normAutofit fontScale="90000"/>
          </a:bodyPr>
          <a:lstStyle/>
          <a:p>
            <a:pPr algn="ctr" eaLnBrk="1" hangingPunct="1">
              <a:defRPr/>
            </a:pPr>
            <a:r>
              <a:rPr lang="en-US" sz="2400" b="1" dirty="0" smtClean="0">
                <a:solidFill>
                  <a:srgbClr val="0033CC"/>
                </a:solidFill>
              </a:rPr>
              <a:t>O </a:t>
            </a:r>
            <a:r>
              <a:rPr lang="en-US" sz="2400" b="1" dirty="0" err="1" smtClean="0">
                <a:solidFill>
                  <a:srgbClr val="0033CC"/>
                </a:solidFill>
              </a:rPr>
              <a:t>momento</a:t>
            </a:r>
            <a:r>
              <a:rPr lang="en-US" sz="2400" b="1" dirty="0" smtClean="0">
                <a:solidFill>
                  <a:srgbClr val="0033CC"/>
                </a:solidFill>
              </a:rPr>
              <a:t> </a:t>
            </a:r>
            <a:r>
              <a:rPr lang="en-US" sz="2400" b="1" dirty="0" err="1" smtClean="0">
                <a:solidFill>
                  <a:srgbClr val="0033CC"/>
                </a:solidFill>
              </a:rPr>
              <a:t>para</a:t>
            </a:r>
            <a:r>
              <a:rPr lang="en-US" sz="2400" b="1" dirty="0" smtClean="0">
                <a:solidFill>
                  <a:srgbClr val="0033CC"/>
                </a:solidFill>
              </a:rPr>
              <a:t> </a:t>
            </a:r>
            <a:r>
              <a:rPr lang="en-US" sz="2400" b="1" dirty="0" err="1" smtClean="0">
                <a:solidFill>
                  <a:srgbClr val="0033CC"/>
                </a:solidFill>
              </a:rPr>
              <a:t>confirmar</a:t>
            </a:r>
            <a:r>
              <a:rPr lang="en-US" sz="2400" b="1" dirty="0" smtClean="0">
                <a:solidFill>
                  <a:srgbClr val="0033CC"/>
                </a:solidFill>
              </a:rPr>
              <a:t> a </a:t>
            </a:r>
            <a:r>
              <a:rPr lang="en-US" sz="2400" b="1" dirty="0" err="1" smtClean="0">
                <a:solidFill>
                  <a:srgbClr val="0033CC"/>
                </a:solidFill>
              </a:rPr>
              <a:t>prevenção</a:t>
            </a:r>
            <a:r>
              <a:rPr lang="en-US" sz="2400" b="1" dirty="0" smtClean="0">
                <a:solidFill>
                  <a:srgbClr val="0033CC"/>
                </a:solidFill>
              </a:rPr>
              <a:t> </a:t>
            </a:r>
            <a:r>
              <a:rPr lang="en-US" sz="2400" b="1" dirty="0" err="1" smtClean="0">
                <a:solidFill>
                  <a:srgbClr val="0033CC"/>
                </a:solidFill>
              </a:rPr>
              <a:t>da</a:t>
            </a:r>
            <a:r>
              <a:rPr lang="en-US" sz="2400" b="1" dirty="0" smtClean="0">
                <a:solidFill>
                  <a:srgbClr val="0033CC"/>
                </a:solidFill>
              </a:rPr>
              <a:t> </a:t>
            </a:r>
            <a:r>
              <a:rPr lang="en-US" sz="2400" b="1" dirty="0" err="1" smtClean="0">
                <a:solidFill>
                  <a:srgbClr val="0033CC"/>
                </a:solidFill>
              </a:rPr>
              <a:t>enterocolite</a:t>
            </a:r>
            <a:r>
              <a:rPr lang="en-US" sz="2400" b="1" dirty="0" smtClean="0">
                <a:solidFill>
                  <a:srgbClr val="0033CC"/>
                </a:solidFill>
              </a:rPr>
              <a:t> </a:t>
            </a:r>
            <a:r>
              <a:rPr lang="en-US" sz="2400" b="1" dirty="0" err="1" smtClean="0">
                <a:solidFill>
                  <a:srgbClr val="0033CC"/>
                </a:solidFill>
              </a:rPr>
              <a:t>necrosante</a:t>
            </a:r>
            <a:r>
              <a:rPr lang="en-US" sz="2400" b="1" dirty="0" smtClean="0">
                <a:solidFill>
                  <a:srgbClr val="0033CC"/>
                </a:solidFill>
              </a:rPr>
              <a:t> com </a:t>
            </a:r>
            <a:r>
              <a:rPr lang="en-US" sz="2400" b="1" dirty="0" err="1" smtClean="0">
                <a:solidFill>
                  <a:srgbClr val="0033CC"/>
                </a:solidFill>
              </a:rPr>
              <a:t>probiótico</a:t>
            </a:r>
            <a:r>
              <a:rPr lang="en-US" sz="2400" b="1" dirty="0" smtClean="0">
                <a:solidFill>
                  <a:srgbClr val="0033CC"/>
                </a:solidFill>
              </a:rPr>
              <a:t> </a:t>
            </a:r>
            <a:r>
              <a:rPr lang="en-US" sz="2400" b="1" dirty="0" err="1" smtClean="0">
                <a:solidFill>
                  <a:srgbClr val="0033CC"/>
                </a:solidFill>
              </a:rPr>
              <a:t>nos</a:t>
            </a:r>
            <a:r>
              <a:rPr lang="en-US" sz="2400" b="1" dirty="0" smtClean="0">
                <a:solidFill>
                  <a:srgbClr val="0033CC"/>
                </a:solidFill>
              </a:rPr>
              <a:t> </a:t>
            </a:r>
            <a:r>
              <a:rPr lang="en-US" sz="2400" b="1" dirty="0" err="1" smtClean="0">
                <a:solidFill>
                  <a:srgbClr val="0033CC"/>
                </a:solidFill>
              </a:rPr>
              <a:t>recém-nascidos</a:t>
            </a:r>
            <a:r>
              <a:rPr lang="en-US" sz="2400" b="1" dirty="0" smtClean="0">
                <a:solidFill>
                  <a:srgbClr val="0033CC"/>
                </a:solidFill>
              </a:rPr>
              <a:t> de </a:t>
            </a:r>
            <a:r>
              <a:rPr lang="en-US" sz="2400" b="1" dirty="0" err="1" smtClean="0">
                <a:solidFill>
                  <a:srgbClr val="0033CC"/>
                </a:solidFill>
              </a:rPr>
              <a:t>extremo</a:t>
            </a:r>
            <a:r>
              <a:rPr lang="en-US" sz="2400" b="1" dirty="0" smtClean="0">
                <a:solidFill>
                  <a:srgbClr val="0033CC"/>
                </a:solidFill>
              </a:rPr>
              <a:t> </a:t>
            </a:r>
            <a:r>
              <a:rPr lang="en-US" sz="2400" b="1" dirty="0" err="1" smtClean="0">
                <a:solidFill>
                  <a:srgbClr val="0033CC"/>
                </a:solidFill>
              </a:rPr>
              <a:t>baixo</a:t>
            </a:r>
            <a:r>
              <a:rPr lang="en-US" sz="2400" b="1" dirty="0" smtClean="0">
                <a:solidFill>
                  <a:srgbClr val="0033CC"/>
                </a:solidFill>
              </a:rPr>
              <a:t> peso </a:t>
            </a:r>
            <a:r>
              <a:rPr lang="en-US" sz="2400" b="1" dirty="0" err="1" smtClean="0">
                <a:solidFill>
                  <a:srgbClr val="0033CC"/>
                </a:solidFill>
              </a:rPr>
              <a:t>na</a:t>
            </a:r>
            <a:r>
              <a:rPr lang="en-US" sz="2400" b="1" dirty="0" smtClean="0">
                <a:solidFill>
                  <a:srgbClr val="0033CC"/>
                </a:solidFill>
              </a:rPr>
              <a:t> </a:t>
            </a:r>
            <a:r>
              <a:rPr lang="en-US" sz="2400" b="1" dirty="0" err="1" smtClean="0">
                <a:solidFill>
                  <a:srgbClr val="0033CC"/>
                </a:solidFill>
              </a:rPr>
              <a:t>América</a:t>
            </a:r>
            <a:r>
              <a:rPr lang="en-US" sz="2400" b="1" dirty="0" smtClean="0">
                <a:solidFill>
                  <a:srgbClr val="0033CC"/>
                </a:solidFill>
              </a:rPr>
              <a:t> do Norte é agora!</a:t>
            </a:r>
            <a:r>
              <a:rPr lang="en-US" sz="2000" dirty="0" smtClean="0">
                <a:solidFill>
                  <a:srgbClr val="0033CC"/>
                </a:solidFill>
              </a:rPr>
              <a:t/>
            </a:r>
            <a:br>
              <a:rPr lang="en-US" sz="2000" dirty="0" smtClean="0">
                <a:solidFill>
                  <a:srgbClr val="0033CC"/>
                </a:solidFill>
              </a:rPr>
            </a:br>
            <a:r>
              <a:rPr lang="en-US" sz="1400" b="1" dirty="0" smtClean="0">
                <a:solidFill>
                  <a:srgbClr val="404040"/>
                </a:solidFill>
              </a:rPr>
              <a:t>The Time for a Confirmative Necrotizing </a:t>
            </a:r>
            <a:r>
              <a:rPr lang="en-US" sz="1400" b="1" dirty="0" err="1" smtClean="0">
                <a:solidFill>
                  <a:srgbClr val="404040"/>
                </a:solidFill>
              </a:rPr>
              <a:t>Enterocolitis</a:t>
            </a:r>
            <a:r>
              <a:rPr lang="en-US" sz="1400" b="1" dirty="0" smtClean="0">
                <a:solidFill>
                  <a:srgbClr val="404040"/>
                </a:solidFill>
              </a:rPr>
              <a:t> </a:t>
            </a:r>
            <a:r>
              <a:rPr lang="en-US" sz="1400" b="1" dirty="0" err="1" smtClean="0">
                <a:solidFill>
                  <a:srgbClr val="404040"/>
                </a:solidFill>
              </a:rPr>
              <a:t>Probiotics</a:t>
            </a:r>
            <a:r>
              <a:rPr lang="en-US" sz="1400" b="1" dirty="0" smtClean="0">
                <a:solidFill>
                  <a:srgbClr val="404040"/>
                </a:solidFill>
              </a:rPr>
              <a:t> Prevention Trial in the Extremely Low Birth Weight Infant in North America Is Now!</a:t>
            </a:r>
            <a:r>
              <a:rPr lang="en-US" sz="2900" b="1" dirty="0" smtClean="0">
                <a:solidFill>
                  <a:srgbClr val="404040"/>
                </a:solidFill>
              </a:rPr>
              <a:t> </a:t>
            </a:r>
            <a:br>
              <a:rPr lang="en-US" sz="2900" b="1" dirty="0" smtClean="0">
                <a:solidFill>
                  <a:srgbClr val="404040"/>
                </a:solidFill>
              </a:rPr>
            </a:br>
            <a:r>
              <a:rPr lang="en-US" sz="2900" dirty="0" smtClean="0">
                <a:solidFill>
                  <a:schemeClr val="tx1"/>
                </a:solidFill>
              </a:rPr>
              <a:t/>
            </a:r>
            <a:br>
              <a:rPr lang="en-US" sz="2900" dirty="0" smtClean="0">
                <a:solidFill>
                  <a:schemeClr val="tx1"/>
                </a:solidFill>
              </a:rPr>
            </a:br>
            <a:r>
              <a:rPr lang="en-US" sz="1800" dirty="0" smtClean="0"/>
              <a:t>Thomas R. </a:t>
            </a:r>
            <a:r>
              <a:rPr lang="en-US" sz="1800" dirty="0" err="1" smtClean="0"/>
              <a:t>Abrahamsson</a:t>
            </a:r>
            <a:r>
              <a:rPr lang="en-US" sz="1800" dirty="0" smtClean="0"/>
              <a:t>, </a:t>
            </a:r>
            <a:r>
              <a:rPr lang="en-US" sz="1800" dirty="0" err="1" smtClean="0"/>
              <a:t>Samuli</a:t>
            </a:r>
            <a:r>
              <a:rPr lang="en-US" sz="1800" dirty="0" smtClean="0"/>
              <a:t> </a:t>
            </a:r>
            <a:r>
              <a:rPr lang="en-US" sz="1800" dirty="0" err="1" smtClean="0"/>
              <a:t>Rautava</a:t>
            </a:r>
            <a:r>
              <a:rPr lang="en-US" sz="1800" dirty="0" smtClean="0"/>
              <a:t>, </a:t>
            </a:r>
            <a:r>
              <a:rPr lang="en-US" sz="1800" dirty="0" err="1" smtClean="0"/>
              <a:t>Aideen</a:t>
            </a:r>
            <a:r>
              <a:rPr lang="en-US" sz="1800" dirty="0" smtClean="0"/>
              <a:t> M. Moore, et al.</a:t>
            </a:r>
            <a:br>
              <a:rPr lang="en-US" sz="1800" dirty="0" smtClean="0"/>
            </a:br>
            <a:r>
              <a:rPr lang="en-US" sz="1800" dirty="0" smtClean="0"/>
              <a:t/>
            </a:r>
            <a:br>
              <a:rPr lang="en-US" sz="1800" dirty="0" smtClean="0"/>
            </a:br>
            <a:r>
              <a:rPr lang="en-US" sz="2000" dirty="0" smtClean="0"/>
              <a:t> Journal of Pediatrics 2014; 165(2): 389-394</a:t>
            </a:r>
            <a:endParaRPr lang="pt-BR" sz="2000" dirty="0" smtClean="0"/>
          </a:p>
        </p:txBody>
      </p:sp>
      <p:sp>
        <p:nvSpPr>
          <p:cNvPr id="23555" name="Text Placeholder 11"/>
          <p:cNvSpPr>
            <a:spLocks noGrp="1"/>
          </p:cNvSpPr>
          <p:nvPr>
            <p:ph type="body" idx="1"/>
          </p:nvPr>
        </p:nvSpPr>
        <p:spPr>
          <a:xfrm>
            <a:off x="2668588" y="5622925"/>
            <a:ext cx="4552950" cy="1495425"/>
          </a:xfrm>
        </p:spPr>
        <p:txBody>
          <a:bodyPr/>
          <a:lstStyle/>
          <a:p>
            <a:pPr algn="ctr" eaLnBrk="1" hangingPunct="1">
              <a:lnSpc>
                <a:spcPct val="90000"/>
              </a:lnSpc>
            </a:pPr>
            <a:r>
              <a:rPr lang="pt-BR" sz="1700" smtClean="0">
                <a:solidFill>
                  <a:schemeClr val="bg2"/>
                </a:solidFill>
              </a:rPr>
              <a:t>Universidade Católica de Brasília</a:t>
            </a:r>
          </a:p>
          <a:p>
            <a:pPr algn="ctr" eaLnBrk="1" hangingPunct="1">
              <a:lnSpc>
                <a:spcPct val="90000"/>
              </a:lnSpc>
            </a:pPr>
            <a:r>
              <a:rPr lang="pt-BR" sz="1700" smtClean="0">
                <a:solidFill>
                  <a:schemeClr val="bg2"/>
                </a:solidFill>
              </a:rPr>
              <a:t>Escola de Medicina</a:t>
            </a:r>
          </a:p>
          <a:p>
            <a:pPr algn="ctr" eaLnBrk="1" hangingPunct="1">
              <a:lnSpc>
                <a:spcPct val="90000"/>
              </a:lnSpc>
            </a:pPr>
            <a:r>
              <a:rPr lang="pt-BR" sz="1700" smtClean="0">
                <a:solidFill>
                  <a:schemeClr val="bg2"/>
                </a:solidFill>
              </a:rPr>
              <a:t>Internato em Pediatria</a:t>
            </a:r>
          </a:p>
          <a:p>
            <a:pPr algn="r" eaLnBrk="1" hangingPunct="1">
              <a:lnSpc>
                <a:spcPct val="90000"/>
              </a:lnSpc>
            </a:pPr>
            <a:endParaRPr lang="pt-BR" sz="1700" smtClean="0">
              <a:solidFill>
                <a:schemeClr val="bg2"/>
              </a:solidFill>
            </a:endParaRPr>
          </a:p>
        </p:txBody>
      </p:sp>
      <p:sp>
        <p:nvSpPr>
          <p:cNvPr id="23556" name="Text Placeholder 11"/>
          <p:cNvSpPr txBox="1">
            <a:spLocks/>
          </p:cNvSpPr>
          <p:nvPr/>
        </p:nvSpPr>
        <p:spPr bwMode="auto">
          <a:xfrm>
            <a:off x="1169988" y="4921250"/>
            <a:ext cx="7467600" cy="860425"/>
          </a:xfrm>
          <a:prstGeom prst="rect">
            <a:avLst/>
          </a:prstGeom>
          <a:noFill/>
          <a:ln w="9525">
            <a:noFill/>
            <a:miter lim="800000"/>
            <a:headEnd/>
            <a:tailEnd/>
          </a:ln>
        </p:spPr>
        <p:txBody>
          <a:bodyPr/>
          <a:lstStyle/>
          <a:p>
            <a:pPr algn="ctr" defTabSz="914400">
              <a:spcBef>
                <a:spcPts val="300"/>
              </a:spcBef>
              <a:buClr>
                <a:schemeClr val="accent1"/>
              </a:buClr>
              <a:buSzPct val="75000"/>
              <a:buFont typeface="Wingdings" pitchFamily="2" charset="2"/>
              <a:buNone/>
            </a:pPr>
            <a:r>
              <a:rPr lang="pt-BR" dirty="0">
                <a:solidFill>
                  <a:schemeClr val="bg1"/>
                </a:solidFill>
              </a:rPr>
              <a:t>Apresentação: Raquel Matias; Rebeca </a:t>
            </a:r>
            <a:r>
              <a:rPr lang="pt-BR" dirty="0" err="1">
                <a:solidFill>
                  <a:schemeClr val="bg1"/>
                </a:solidFill>
              </a:rPr>
              <a:t>Donadon</a:t>
            </a:r>
            <a:endParaRPr lang="pt-BR" dirty="0">
              <a:solidFill>
                <a:schemeClr val="bg1"/>
              </a:solidFill>
            </a:endParaRPr>
          </a:p>
          <a:p>
            <a:pPr algn="ctr" defTabSz="914400">
              <a:spcBef>
                <a:spcPts val="300"/>
              </a:spcBef>
              <a:buClr>
                <a:schemeClr val="accent1"/>
              </a:buClr>
              <a:buSzPct val="75000"/>
              <a:buFont typeface="Wingdings" pitchFamily="2" charset="2"/>
              <a:buNone/>
            </a:pPr>
            <a:r>
              <a:rPr lang="pt-BR" dirty="0">
                <a:solidFill>
                  <a:schemeClr val="bg1"/>
                </a:solidFill>
              </a:rPr>
              <a:t>Coordenação; Paulo R. Margotto</a:t>
            </a:r>
          </a:p>
        </p:txBody>
      </p:sp>
      <p:pic>
        <p:nvPicPr>
          <p:cNvPr id="23557" name="Picture 6"/>
          <p:cNvPicPr>
            <a:picLocks noChangeAspect="1" noChangeArrowheads="1"/>
          </p:cNvPicPr>
          <p:nvPr/>
        </p:nvPicPr>
        <p:blipFill>
          <a:blip r:embed="rId3"/>
          <a:srcRect/>
          <a:stretch>
            <a:fillRect/>
          </a:stretch>
        </p:blipFill>
        <p:spPr bwMode="auto">
          <a:xfrm>
            <a:off x="33338" y="0"/>
            <a:ext cx="9004300" cy="1220788"/>
          </a:xfrm>
          <a:prstGeom prst="rect">
            <a:avLst/>
          </a:prstGeom>
          <a:noFill/>
          <a:ln w="9525">
            <a:noFill/>
            <a:miter lim="800000"/>
            <a:headEnd/>
            <a:tailEnd/>
          </a:ln>
        </p:spPr>
      </p:pic>
      <p:sp>
        <p:nvSpPr>
          <p:cNvPr id="23558" name="Text Box 7"/>
          <p:cNvSpPr txBox="1">
            <a:spLocks noChangeArrowheads="1"/>
          </p:cNvSpPr>
          <p:nvPr/>
        </p:nvSpPr>
        <p:spPr bwMode="auto">
          <a:xfrm>
            <a:off x="565150" y="6188075"/>
            <a:ext cx="2825750" cy="366713"/>
          </a:xfrm>
          <a:prstGeom prst="rect">
            <a:avLst/>
          </a:prstGeom>
          <a:noFill/>
          <a:ln w="9525">
            <a:noFill/>
            <a:miter lim="800000"/>
            <a:headEnd/>
            <a:tailEnd/>
          </a:ln>
        </p:spPr>
        <p:txBody>
          <a:bodyPr wrap="none">
            <a:spAutoFit/>
          </a:bodyPr>
          <a:lstStyle/>
          <a:p>
            <a:pPr defTabSz="914400"/>
            <a:r>
              <a:rPr lang="pt-BR">
                <a:hlinkClick r:id="rId4"/>
              </a:rPr>
              <a:t>www.paulomargotto.com.br</a:t>
            </a:r>
            <a:r>
              <a:rPr lang="pt-BR"/>
              <a:t> </a:t>
            </a:r>
          </a:p>
        </p:txBody>
      </p:sp>
      <p:sp>
        <p:nvSpPr>
          <p:cNvPr id="23559" name="Text Box 8"/>
          <p:cNvSpPr txBox="1">
            <a:spLocks noChangeArrowheads="1"/>
          </p:cNvSpPr>
          <p:nvPr/>
        </p:nvSpPr>
        <p:spPr bwMode="auto">
          <a:xfrm>
            <a:off x="6627813" y="6134100"/>
            <a:ext cx="1936750" cy="366713"/>
          </a:xfrm>
          <a:prstGeom prst="rect">
            <a:avLst/>
          </a:prstGeom>
          <a:noFill/>
          <a:ln w="9525">
            <a:noFill/>
            <a:miter lim="800000"/>
            <a:headEnd/>
            <a:tailEnd/>
          </a:ln>
        </p:spPr>
        <p:txBody>
          <a:bodyPr wrap="none">
            <a:spAutoFit/>
          </a:bodyPr>
          <a:lstStyle/>
          <a:p>
            <a:pPr defTabSz="914400"/>
            <a:r>
              <a:rPr lang="pt-BR">
                <a:solidFill>
                  <a:schemeClr val="bg2"/>
                </a:solidFill>
              </a:rPr>
              <a:t>Brasília, 30/8/2014</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498475" y="560388"/>
            <a:ext cx="7556500" cy="5565775"/>
          </a:xfrm>
        </p:spPr>
        <p:txBody>
          <a:bodyPr/>
          <a:lstStyle/>
          <a:p>
            <a:pPr algn="just" eaLnBrk="1" hangingPunct="1">
              <a:lnSpc>
                <a:spcPct val="80000"/>
              </a:lnSpc>
            </a:pPr>
            <a:r>
              <a:rPr lang="pt-BR" smtClean="0"/>
              <a:t>Uma metanálise de um ensaio controlado randomizado e prospectivo (RCTs) avaliou probióticos como uma medida para prevenir a enterocolite necrosante (NEC), em recém nascidos (RN) de muito baixo peso (VLBW &lt; 1500g) fornecendo resultados encorajadores¹²;</a:t>
            </a:r>
          </a:p>
          <a:p>
            <a:pPr algn="just" eaLnBrk="1" hangingPunct="1">
              <a:lnSpc>
                <a:spcPct val="80000"/>
              </a:lnSpc>
            </a:pPr>
            <a:r>
              <a:rPr lang="pt-BR" smtClean="0"/>
              <a:t>Recente estudo ProPrem na Austrália e Nova Zelândia também mostrou um efeito significante em casos de NEC em unidades neonatais, com baixa incidência de NEC, atribuída a alta taxa de aleitamento materno</a:t>
            </a:r>
            <a:r>
              <a:rPr lang="pt-BR" baseline="30000" smtClean="0"/>
              <a:t>3</a:t>
            </a:r>
            <a:r>
              <a:rPr lang="pt-BR" smtClean="0"/>
              <a:t> </a:t>
            </a:r>
            <a:r>
              <a:rPr lang="pt-BR" smtClean="0">
                <a:sym typeface="Wingdings" pitchFamily="2" charset="2"/>
              </a:rPr>
              <a:t> tem sido o argumento de que há provas para justificar a mudança na prática clínica e em relevantes diretrizes;</a:t>
            </a:r>
          </a:p>
          <a:p>
            <a:pPr algn="just" eaLnBrk="1" hangingPunct="1">
              <a:lnSpc>
                <a:spcPct val="80000"/>
              </a:lnSpc>
            </a:pPr>
            <a:r>
              <a:rPr lang="pt-BR" smtClean="0">
                <a:sym typeface="Wingdings" pitchFamily="2" charset="2"/>
              </a:rPr>
              <a:t>Alguns neonatologistas alegam que é antiético não oferecer essa opção de gestão aos pais </a:t>
            </a:r>
            <a:r>
              <a:rPr lang="pt-BR" baseline="30000" smtClean="0">
                <a:sym typeface="Wingdings" pitchFamily="2" charset="2"/>
              </a:rPr>
              <a:t>4,5</a:t>
            </a:r>
            <a:r>
              <a:rPr lang="pt-BR" smtClean="0">
                <a:sym typeface="Wingdings" pitchFamily="2" charset="2"/>
              </a:rPr>
              <a:t> e outros manuais levantam preocupações sobre o rigor metodológico de muitos RCTs que foram incluídos nestas meta-análises;</a:t>
            </a:r>
          </a:p>
          <a:p>
            <a:pPr algn="just" eaLnBrk="1" hangingPunct="1">
              <a:lnSpc>
                <a:spcPct val="80000"/>
              </a:lnSpc>
            </a:pPr>
            <a:r>
              <a:rPr lang="pt-BR" smtClean="0">
                <a:sym typeface="Wingdings" pitchFamily="2" charset="2"/>
              </a:rPr>
              <a:t>Muito importante, são as evidências insuficientes sobre a eficácia e a segurança da prevenção de NEC por probióticos em RN de extremo baixo peso (ELBW &lt; 1000g);</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a:xfrm>
            <a:off x="498475" y="379413"/>
            <a:ext cx="7556500" cy="5746750"/>
          </a:xfrm>
        </p:spPr>
        <p:txBody>
          <a:bodyPr/>
          <a:lstStyle/>
          <a:p>
            <a:pPr marL="0" indent="0" algn="just" eaLnBrk="1" hangingPunct="1">
              <a:lnSpc>
                <a:spcPct val="90000"/>
              </a:lnSpc>
              <a:buFont typeface="Wingdings" pitchFamily="2" charset="2"/>
              <a:buNone/>
            </a:pPr>
            <a:endParaRPr lang="pt-BR" sz="1800" smtClean="0"/>
          </a:p>
          <a:p>
            <a:pPr marL="0" indent="0" algn="just" eaLnBrk="1" hangingPunct="1">
              <a:lnSpc>
                <a:spcPct val="90000"/>
              </a:lnSpc>
            </a:pPr>
            <a:r>
              <a:rPr lang="pt-BR" sz="2400" smtClean="0"/>
              <a:t>A NEC permanece entre uma das mais devastadoras doenças encontradas em crianças prematuras, é causada pelo excessivo processo inflamatório da mucosa intestinal e se manifesta por: intolerância alimentar, distensão alimentar, sangue nas fezes;</a:t>
            </a:r>
          </a:p>
          <a:p>
            <a:pPr marL="0" indent="0" algn="just" eaLnBrk="1" hangingPunct="1">
              <a:lnSpc>
                <a:spcPct val="90000"/>
              </a:lnSpc>
            </a:pPr>
            <a:r>
              <a:rPr lang="pt-BR" sz="2400" smtClean="0"/>
              <a:t>A incidência de NEC (estágio de Bell II-III</a:t>
            </a:r>
            <a:r>
              <a:rPr lang="pt-BR" sz="2400" baseline="30000" smtClean="0"/>
              <a:t>7</a:t>
            </a:r>
            <a:r>
              <a:rPr lang="pt-BR" sz="2400" smtClean="0"/>
              <a:t>) em RN de muito baixo peso </a:t>
            </a:r>
            <a:r>
              <a:rPr lang="pt-BR" sz="2400" smtClean="0">
                <a:sym typeface="Wingdings" pitchFamily="2" charset="2"/>
              </a:rPr>
              <a:t> 7%</a:t>
            </a:r>
            <a:r>
              <a:rPr lang="pt-BR" sz="2400" baseline="30000" smtClean="0">
                <a:sym typeface="Wingdings" pitchFamily="2" charset="2"/>
              </a:rPr>
              <a:t>8</a:t>
            </a:r>
            <a:r>
              <a:rPr lang="pt-BR" sz="2400" smtClean="0">
                <a:sym typeface="Wingdings" pitchFamily="2" charset="2"/>
              </a:rPr>
              <a:t>, podendo variar 4-15% dependendo de alguns fatores como taxa de aleitamento materno e uso de banco de leite</a:t>
            </a:r>
            <a:r>
              <a:rPr lang="pt-BR" sz="2400" baseline="30000" smtClean="0">
                <a:sym typeface="Wingdings" pitchFamily="2" charset="2"/>
              </a:rPr>
              <a:t>1, 3, 9</a:t>
            </a:r>
          </a:p>
          <a:p>
            <a:pPr marL="0" indent="0" algn="just" eaLnBrk="1" hangingPunct="1">
              <a:lnSpc>
                <a:spcPct val="90000"/>
              </a:lnSpc>
            </a:pPr>
            <a:r>
              <a:rPr lang="pt-BR" sz="2400" smtClean="0">
                <a:sym typeface="Wingdings" pitchFamily="2" charset="2"/>
              </a:rPr>
              <a:t>Tem uma mortalidade de 15 -30%;</a:t>
            </a:r>
          </a:p>
          <a:p>
            <a:pPr marL="0" indent="0" algn="just" eaLnBrk="1" hangingPunct="1">
              <a:lnSpc>
                <a:spcPct val="90000"/>
              </a:lnSpc>
            </a:pPr>
            <a:r>
              <a:rPr lang="pt-BR" sz="2400" smtClean="0">
                <a:sym typeface="Wingdings" pitchFamily="2" charset="2"/>
              </a:rPr>
              <a:t>A resposta pró-inflamatória sistêmica e desequilíbrio circulatório severo afeta o sistema nervoso  prejuízo no neurodesenvolvimento a longo prazo;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a:xfrm>
            <a:off x="498475" y="773723"/>
            <a:ext cx="7556500" cy="4284663"/>
          </a:xfrm>
        </p:spPr>
        <p:txBody>
          <a:bodyPr/>
          <a:lstStyle/>
          <a:p>
            <a:pPr algn="just" eaLnBrk="1" hangingPunct="1">
              <a:lnSpc>
                <a:spcPct val="80000"/>
              </a:lnSpc>
            </a:pPr>
            <a:r>
              <a:rPr lang="pt-BR" dirty="0" smtClean="0">
                <a:sym typeface="Wingdings" pitchFamily="2" charset="2"/>
              </a:rPr>
              <a:t>Intervenções cirúrgicas são necessárias em  50%</a:t>
            </a:r>
            <a:r>
              <a:rPr lang="pt-BR" baseline="30000" dirty="0" smtClean="0">
                <a:sym typeface="Wingdings" pitchFamily="2" charset="2"/>
              </a:rPr>
              <a:t>10 </a:t>
            </a:r>
            <a:r>
              <a:rPr lang="pt-BR" dirty="0" smtClean="0">
                <a:sym typeface="Wingdings" pitchFamily="2" charset="2"/>
              </a:rPr>
              <a:t>com a necessidade de ressecção de porção do intestino devido à necrose e à estenose;</a:t>
            </a:r>
          </a:p>
          <a:p>
            <a:pPr lvl="1" algn="just" eaLnBrk="1" hangingPunct="1">
              <a:lnSpc>
                <a:spcPct val="80000"/>
              </a:lnSpc>
            </a:pPr>
            <a:r>
              <a:rPr lang="pt-BR" sz="2000" dirty="0" smtClean="0">
                <a:sym typeface="Wingdings" pitchFamily="2" charset="2"/>
              </a:rPr>
              <a:t>Maior causa de síndrome do intestino curto na população pediátrica.</a:t>
            </a:r>
            <a:endParaRPr lang="pt-BR" sz="2000" dirty="0" smtClean="0"/>
          </a:p>
          <a:p>
            <a:pPr algn="just" eaLnBrk="1" hangingPunct="1">
              <a:lnSpc>
                <a:spcPct val="80000"/>
              </a:lnSpc>
            </a:pPr>
            <a:r>
              <a:rPr lang="pt-BR" dirty="0" smtClean="0"/>
              <a:t>Nos Estados Unidos </a:t>
            </a:r>
            <a:r>
              <a:rPr lang="pt-BR" dirty="0" smtClean="0">
                <a:sym typeface="Wingdings" pitchFamily="2" charset="2"/>
              </a:rPr>
              <a:t> gastos com intervenções cirúrgicas e com múltiplas complicações  1 bilhão de dólares</a:t>
            </a:r>
            <a:r>
              <a:rPr lang="pt-BR" baseline="30000" dirty="0" smtClean="0">
                <a:sym typeface="Wingdings" pitchFamily="2" charset="2"/>
              </a:rPr>
              <a:t>11</a:t>
            </a:r>
            <a:r>
              <a:rPr lang="pt-BR" dirty="0" smtClean="0">
                <a:sym typeface="Wingdings" pitchFamily="2" charset="2"/>
              </a:rPr>
              <a:t>;</a:t>
            </a:r>
          </a:p>
          <a:p>
            <a:pPr algn="just" eaLnBrk="1" hangingPunct="1">
              <a:lnSpc>
                <a:spcPct val="80000"/>
              </a:lnSpc>
            </a:pPr>
            <a:r>
              <a:rPr lang="pt-BR" dirty="0" smtClean="0">
                <a:sym typeface="Wingdings" pitchFamily="2" charset="2"/>
              </a:rPr>
              <a:t>90% dos RN que desenvolvem NEC são pré-termo prevalência da doença inversamente proporcional a IG</a:t>
            </a:r>
            <a:r>
              <a:rPr lang="pt-BR" baseline="30000" dirty="0" smtClean="0">
                <a:sym typeface="Wingdings" pitchFamily="2" charset="2"/>
              </a:rPr>
              <a:t>10</a:t>
            </a:r>
            <a:r>
              <a:rPr lang="pt-BR" dirty="0" smtClean="0">
                <a:sym typeface="Wingdings" pitchFamily="2" charset="2"/>
              </a:rPr>
              <a:t>;</a:t>
            </a:r>
          </a:p>
          <a:p>
            <a:pPr algn="just" eaLnBrk="1" hangingPunct="1">
              <a:lnSpc>
                <a:spcPct val="80000"/>
              </a:lnSpc>
            </a:pPr>
            <a:r>
              <a:rPr lang="pt-BR" dirty="0" smtClean="0">
                <a:sym typeface="Wingdings" pitchFamily="2" charset="2"/>
              </a:rPr>
              <a:t>Patogênese da NEC continua pouco entendida;</a:t>
            </a:r>
          </a:p>
          <a:p>
            <a:pPr algn="just" eaLnBrk="1" hangingPunct="1">
              <a:lnSpc>
                <a:spcPct val="80000"/>
              </a:lnSpc>
            </a:pPr>
            <a:r>
              <a:rPr lang="pt-BR" dirty="0" smtClean="0">
                <a:sym typeface="Wingdings" pitchFamily="2" charset="2"/>
              </a:rPr>
              <a:t> Fatores que interferem na circulação </a:t>
            </a:r>
            <a:r>
              <a:rPr lang="pt-BR" dirty="0" err="1" smtClean="0">
                <a:sym typeface="Wingdings" pitchFamily="2" charset="2"/>
              </a:rPr>
              <a:t>enteral</a:t>
            </a:r>
            <a:r>
              <a:rPr lang="pt-BR" dirty="0" smtClean="0">
                <a:sym typeface="Wingdings" pitchFamily="2" charset="2"/>
              </a:rPr>
              <a:t>:</a:t>
            </a:r>
          </a:p>
          <a:p>
            <a:pPr lvl="1" algn="just" eaLnBrk="1" hangingPunct="1">
              <a:lnSpc>
                <a:spcPct val="80000"/>
              </a:lnSpc>
            </a:pPr>
            <a:r>
              <a:rPr lang="pt-BR" sz="2000" dirty="0" smtClean="0">
                <a:sym typeface="Wingdings" pitchFamily="2" charset="2"/>
              </a:rPr>
              <a:t>Asfixia </a:t>
            </a:r>
            <a:r>
              <a:rPr lang="pt-BR" sz="2000" dirty="0" err="1" smtClean="0">
                <a:sym typeface="Wingdings" pitchFamily="2" charset="2"/>
              </a:rPr>
              <a:t>perinatal</a:t>
            </a:r>
            <a:r>
              <a:rPr lang="pt-BR" sz="2000" dirty="0" smtClean="0">
                <a:sym typeface="Wingdings" pitchFamily="2" charset="2"/>
              </a:rPr>
              <a:t>;</a:t>
            </a:r>
          </a:p>
          <a:p>
            <a:pPr lvl="1" algn="just" eaLnBrk="1" hangingPunct="1">
              <a:lnSpc>
                <a:spcPct val="80000"/>
              </a:lnSpc>
            </a:pPr>
            <a:r>
              <a:rPr lang="pt-BR" sz="2000" dirty="0" smtClean="0">
                <a:sym typeface="Wingdings" pitchFamily="2" charset="2"/>
              </a:rPr>
              <a:t>Cardiopatias congênitas;</a:t>
            </a:r>
          </a:p>
          <a:p>
            <a:pPr algn="just" eaLnBrk="1" hangingPunct="1">
              <a:lnSpc>
                <a:spcPct val="80000"/>
              </a:lnSpc>
            </a:pPr>
            <a:r>
              <a:rPr lang="pt-BR" dirty="0" smtClean="0">
                <a:sym typeface="Wingdings" pitchFamily="2" charset="2"/>
              </a:rPr>
              <a:t>Aumento do risco pela prematuridade:</a:t>
            </a:r>
          </a:p>
          <a:p>
            <a:pPr lvl="1" algn="just" eaLnBrk="1" hangingPunct="1">
              <a:lnSpc>
                <a:spcPct val="80000"/>
              </a:lnSpc>
            </a:pPr>
            <a:r>
              <a:rPr lang="pt-BR" sz="2000" dirty="0" smtClean="0">
                <a:sym typeface="Wingdings" pitchFamily="2" charset="2"/>
              </a:rPr>
              <a:t>Imaturidade  sistema imune, barreira epitelial, </a:t>
            </a:r>
            <a:r>
              <a:rPr lang="pt-BR" sz="2000" dirty="0" err="1" smtClean="0">
                <a:sym typeface="Wingdings" pitchFamily="2" charset="2"/>
              </a:rPr>
              <a:t>motilidade</a:t>
            </a:r>
            <a:r>
              <a:rPr lang="pt-BR" sz="2000" dirty="0" smtClean="0">
                <a:sym typeface="Wingdings" pitchFamily="2" charset="2"/>
              </a:rPr>
              <a:t> intestinal e regulação da </a:t>
            </a:r>
            <a:r>
              <a:rPr lang="pt-BR" sz="2000" dirty="0" err="1" smtClean="0">
                <a:sym typeface="Wingdings" pitchFamily="2" charset="2"/>
              </a:rPr>
              <a:t>microvasculatura</a:t>
            </a:r>
            <a:r>
              <a:rPr lang="pt-BR" sz="2000" dirty="0" smtClean="0">
                <a:sym typeface="Wingdings" pitchFamily="2" charset="2"/>
              </a:rPr>
              <a:t>;</a:t>
            </a:r>
            <a:r>
              <a:rPr lang="pt-BR" sz="2000" baseline="30000" dirty="0" smtClean="0">
                <a:sym typeface="Wingdings" pitchFamily="2" charset="2"/>
              </a:rPr>
              <a:t>12</a:t>
            </a:r>
          </a:p>
          <a:p>
            <a:pPr algn="just" eaLnBrk="1" hangingPunct="1">
              <a:lnSpc>
                <a:spcPct val="80000"/>
              </a:lnSpc>
            </a:pPr>
            <a:endParaRPr lang="pt-BR" baseline="30000" dirty="0" smtClean="0">
              <a:sym typeface="Wingdings" pitchFamily="2" charset="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p:txBody>
          <a:bodyPr/>
          <a:lstStyle/>
          <a:p>
            <a:pPr eaLnBrk="1" hangingPunct="1"/>
            <a:r>
              <a:rPr lang="pt-BR" sz="3200" smtClean="0"/>
              <a:t>Medidas de prevenção da NEC</a:t>
            </a:r>
          </a:p>
        </p:txBody>
      </p:sp>
      <p:sp>
        <p:nvSpPr>
          <p:cNvPr id="27651" name="Espaço Reservado para Conteúdo 2"/>
          <p:cNvSpPr>
            <a:spLocks noGrp="1"/>
          </p:cNvSpPr>
          <p:nvPr>
            <p:ph idx="1"/>
          </p:nvPr>
        </p:nvSpPr>
        <p:spPr>
          <a:xfrm>
            <a:off x="498475" y="1371600"/>
            <a:ext cx="7556500" cy="4144963"/>
          </a:xfrm>
        </p:spPr>
        <p:txBody>
          <a:bodyPr/>
          <a:lstStyle/>
          <a:p>
            <a:pPr algn="just" eaLnBrk="1" hangingPunct="1"/>
            <a:r>
              <a:rPr lang="pt-BR" dirty="0" smtClean="0"/>
              <a:t>Prevenção da NEC </a:t>
            </a:r>
            <a:r>
              <a:rPr lang="pt-BR" dirty="0" smtClean="0">
                <a:sym typeface="Wingdings" pitchFamily="2" charset="2"/>
              </a:rPr>
              <a:t> alimentação exclusivamente </a:t>
            </a:r>
            <a:r>
              <a:rPr lang="pt-BR" dirty="0" err="1" smtClean="0">
                <a:sym typeface="Wingdings" pitchFamily="2" charset="2"/>
              </a:rPr>
              <a:t>enteral</a:t>
            </a:r>
            <a:r>
              <a:rPr lang="pt-BR" dirty="0" smtClean="0">
                <a:sym typeface="Wingdings" pitchFamily="2" charset="2"/>
              </a:rPr>
              <a:t> com leite materno PERMANECE COMO A MAIS IMPORTANTE ESTRATÉGIA</a:t>
            </a:r>
            <a:r>
              <a:rPr lang="pt-BR" baseline="30000" dirty="0" smtClean="0">
                <a:sym typeface="Wingdings" pitchFamily="2" charset="2"/>
              </a:rPr>
              <a:t>16</a:t>
            </a:r>
            <a:r>
              <a:rPr lang="pt-BR" dirty="0" smtClean="0">
                <a:sym typeface="Wingdings" pitchFamily="2" charset="2"/>
              </a:rPr>
              <a:t>;</a:t>
            </a:r>
          </a:p>
          <a:p>
            <a:pPr algn="just" eaLnBrk="1" hangingPunct="1"/>
            <a:r>
              <a:rPr lang="pt-BR" dirty="0" smtClean="0">
                <a:sym typeface="Wingdings" pitchFamily="2" charset="2"/>
              </a:rPr>
              <a:t>Um recente ensaio </a:t>
            </a:r>
            <a:r>
              <a:rPr lang="pt-BR" dirty="0" err="1" smtClean="0">
                <a:sym typeface="Wingdings" pitchFamily="2" charset="2"/>
              </a:rPr>
              <a:t>randomizado</a:t>
            </a:r>
            <a:r>
              <a:rPr lang="pt-BR" dirty="0" smtClean="0">
                <a:sym typeface="Wingdings" pitchFamily="2" charset="2"/>
              </a:rPr>
              <a:t> comparando o leite materno doado com a formula, conclui que o efeito preventivo do leite materno, estende-se ao leite pasteurizado doado</a:t>
            </a:r>
            <a:r>
              <a:rPr lang="pt-BR" baseline="30000" dirty="0" smtClean="0">
                <a:sym typeface="Wingdings" pitchFamily="2" charset="2"/>
              </a:rPr>
              <a:t>9 </a:t>
            </a:r>
            <a:r>
              <a:rPr lang="pt-BR" dirty="0" smtClean="0">
                <a:sym typeface="Wingdings" pitchFamily="2" charset="2"/>
              </a:rPr>
              <a:t> menos de 4% dos VLBW desenvolvem NEC</a:t>
            </a:r>
            <a:r>
              <a:rPr lang="pt-BR" baseline="30000" dirty="0" smtClean="0">
                <a:sym typeface="Wingdings" pitchFamily="2" charset="2"/>
              </a:rPr>
              <a:t>3</a:t>
            </a:r>
            <a:r>
              <a:rPr lang="pt-BR" dirty="0" smtClean="0">
                <a:sym typeface="Wingdings" pitchFamily="2" charset="2"/>
              </a:rPr>
              <a:t>;</a:t>
            </a:r>
          </a:p>
          <a:p>
            <a:pPr algn="just" eaLnBrk="1" hangingPunct="1"/>
            <a:r>
              <a:rPr lang="pt-BR" dirty="0" smtClean="0">
                <a:sym typeface="Wingdings" pitchFamily="2" charset="2"/>
              </a:rPr>
              <a:t>Países escandinavos  apesar do aleitamento materno ser rotina nos últimos 20 anos   aumento 6%  nos últimos 10 anos</a:t>
            </a:r>
            <a:r>
              <a:rPr lang="pt-BR" baseline="30000" dirty="0" smtClean="0">
                <a:sym typeface="Wingdings" pitchFamily="2" charset="2"/>
              </a:rPr>
              <a:t>17</a:t>
            </a:r>
            <a:r>
              <a:rPr lang="pt-BR" dirty="0" smtClean="0">
                <a:sym typeface="Wingdings" pitchFamily="2" charset="2"/>
              </a:rPr>
              <a:t>;</a:t>
            </a:r>
          </a:p>
          <a:p>
            <a:pPr algn="just" eaLnBrk="1" hangingPunct="1"/>
            <a:r>
              <a:rPr lang="pt-BR" dirty="0" err="1" smtClean="0">
                <a:sym typeface="Wingdings" pitchFamily="2" charset="2"/>
              </a:rPr>
              <a:t>Probióticos</a:t>
            </a:r>
            <a:r>
              <a:rPr lang="pt-BR" dirty="0" smtClean="0">
                <a:sym typeface="Wingdings" pitchFamily="2" charset="2"/>
              </a:rPr>
              <a:t> são uma promessa digna de consideração, entretanto não há suficientes dados de  ensaios clínicos para que consideremos a segurança e a eficácia dos </a:t>
            </a:r>
            <a:r>
              <a:rPr lang="pt-BR" dirty="0" err="1" smtClean="0">
                <a:sym typeface="Wingdings" pitchFamily="2" charset="2"/>
              </a:rPr>
              <a:t>probióticos</a:t>
            </a:r>
            <a:r>
              <a:rPr lang="pt-BR" dirty="0" smtClean="0">
                <a:sym typeface="Wingdings" pitchFamily="2" charset="2"/>
              </a:rPr>
              <a:t> em ELBW.</a:t>
            </a:r>
          </a:p>
          <a:p>
            <a:pPr algn="just" eaLnBrk="1" hangingPunct="1"/>
            <a:endParaRPr lang="pt-BR"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p:txBody>
          <a:bodyPr/>
          <a:lstStyle/>
          <a:p>
            <a:pPr eaLnBrk="1" hangingPunct="1"/>
            <a:r>
              <a:rPr lang="pt-BR" sz="3200" smtClean="0"/>
              <a:t>Potenciais mecanismos de ação dos probióticos</a:t>
            </a:r>
          </a:p>
        </p:txBody>
      </p:sp>
      <p:sp>
        <p:nvSpPr>
          <p:cNvPr id="28675" name="Espaço Reservado para Conteúdo 2"/>
          <p:cNvSpPr>
            <a:spLocks noGrp="1"/>
          </p:cNvSpPr>
          <p:nvPr>
            <p:ph idx="1"/>
          </p:nvPr>
        </p:nvSpPr>
        <p:spPr>
          <a:xfrm>
            <a:off x="498475" y="1479550"/>
            <a:ext cx="7556500" cy="4340225"/>
          </a:xfrm>
        </p:spPr>
        <p:txBody>
          <a:bodyPr/>
          <a:lstStyle/>
          <a:p>
            <a:pPr algn="just" eaLnBrk="1" hangingPunct="1">
              <a:lnSpc>
                <a:spcPct val="110000"/>
              </a:lnSpc>
            </a:pPr>
            <a:r>
              <a:rPr lang="pt-BR" smtClean="0"/>
              <a:t>Probióticos:</a:t>
            </a:r>
          </a:p>
          <a:p>
            <a:pPr lvl="1" algn="just" eaLnBrk="1" hangingPunct="1">
              <a:lnSpc>
                <a:spcPct val="110000"/>
              </a:lnSpc>
            </a:pPr>
            <a:r>
              <a:rPr lang="pt-BR" sz="2000" u="sng" smtClean="0"/>
              <a:t>Definição</a:t>
            </a:r>
            <a:r>
              <a:rPr lang="pt-BR" sz="2000" smtClean="0"/>
              <a:t>: bactérias vivas que se administradas em adequado número confere benefícios</a:t>
            </a:r>
            <a:r>
              <a:rPr lang="pt-BR" sz="2000" baseline="30000" smtClean="0"/>
              <a:t>19</a:t>
            </a:r>
            <a:r>
              <a:rPr lang="pt-BR" sz="2000" smtClean="0"/>
              <a:t>;</a:t>
            </a:r>
          </a:p>
          <a:p>
            <a:pPr lvl="1" algn="just" eaLnBrk="1" hangingPunct="1">
              <a:lnSpc>
                <a:spcPct val="110000"/>
              </a:lnSpc>
            </a:pPr>
            <a:r>
              <a:rPr lang="pt-BR" sz="2000" u="sng" smtClean="0"/>
              <a:t>Mecanismo de ação:</a:t>
            </a:r>
            <a:r>
              <a:rPr lang="pt-BR" sz="2000" smtClean="0"/>
              <a:t> promove a motilidade intestinal, reduz a intolerância alimentar</a:t>
            </a:r>
            <a:r>
              <a:rPr lang="pt-BR" sz="2000" baseline="30000" smtClean="0"/>
              <a:t>20</a:t>
            </a:r>
            <a:r>
              <a:rPr lang="pt-BR" sz="2000" smtClean="0"/>
              <a:t>,  aumenta a degradação dos antígenos proteicos dos alimentos</a:t>
            </a:r>
            <a:r>
              <a:rPr lang="pt-BR" sz="2000" baseline="30000" smtClean="0"/>
              <a:t>21</a:t>
            </a:r>
            <a:r>
              <a:rPr lang="pt-BR" sz="2000" smtClean="0"/>
              <a:t>;</a:t>
            </a:r>
          </a:p>
          <a:p>
            <a:pPr lvl="1" algn="just" eaLnBrk="1" hangingPunct="1">
              <a:lnSpc>
                <a:spcPct val="110000"/>
              </a:lnSpc>
            </a:pPr>
            <a:r>
              <a:rPr lang="pt-BR" sz="2000" smtClean="0"/>
              <a:t>Modelos animais </a:t>
            </a:r>
            <a:r>
              <a:rPr lang="pt-BR" sz="2000" smtClean="0">
                <a:sym typeface="Wingdings" pitchFamily="2" charset="2"/>
              </a:rPr>
              <a:t> probióticos afetam o sistema nervoso entérico</a:t>
            </a:r>
            <a:r>
              <a:rPr lang="pt-BR" sz="2000" baseline="30000" smtClean="0">
                <a:sym typeface="Wingdings" pitchFamily="2" charset="2"/>
              </a:rPr>
              <a:t>22</a:t>
            </a:r>
            <a:r>
              <a:rPr lang="pt-BR" sz="2000" smtClean="0">
                <a:sym typeface="Wingdings" pitchFamily="2" charset="2"/>
              </a:rPr>
              <a:t> e aumenta a motilidade intestinal</a:t>
            </a:r>
            <a:r>
              <a:rPr lang="pt-BR" sz="2000" baseline="30000" smtClean="0">
                <a:sym typeface="Wingdings" pitchFamily="2" charset="2"/>
              </a:rPr>
              <a:t>23</a:t>
            </a:r>
            <a:r>
              <a:rPr lang="pt-BR" sz="2000" smtClean="0">
                <a:sym typeface="Wingdings" pitchFamily="2" charset="2"/>
              </a:rPr>
              <a:t>, aumenta a integridade da barreira epitelial intestinal</a:t>
            </a:r>
            <a:r>
              <a:rPr lang="pt-BR" sz="2000" baseline="30000" smtClean="0">
                <a:sym typeface="Wingdings" pitchFamily="2" charset="2"/>
              </a:rPr>
              <a:t>24-26</a:t>
            </a:r>
            <a:r>
              <a:rPr lang="pt-BR" sz="2000" smtClean="0">
                <a:sym typeface="Wingdings" pitchFamily="2" charset="2"/>
              </a:rPr>
              <a:t>, aumenta a produção de IgA</a:t>
            </a:r>
            <a:r>
              <a:rPr lang="pt-BR" sz="2000" baseline="30000" smtClean="0">
                <a:sym typeface="Wingdings" pitchFamily="2" charset="2"/>
              </a:rPr>
              <a:t>27,28</a:t>
            </a:r>
            <a:r>
              <a:rPr lang="pt-BR" sz="2000" smtClean="0">
                <a:sym typeface="Wingdings" pitchFamily="2" charset="2"/>
              </a:rPr>
              <a:t>, exclui competitivamente os possíveis patógenos intestinais</a:t>
            </a:r>
            <a:r>
              <a:rPr lang="pt-BR" sz="2000" baseline="30000" smtClean="0">
                <a:sym typeface="Wingdings" pitchFamily="2" charset="2"/>
              </a:rPr>
              <a:t>29,30</a:t>
            </a:r>
            <a:r>
              <a:rPr lang="pt-BR" sz="2000" smtClean="0">
                <a:sym typeface="Wingdings" pitchFamily="2" charset="2"/>
              </a:rPr>
              <a:t>, </a:t>
            </a:r>
            <a:r>
              <a:rPr lang="pt-BR" sz="2000" smtClean="0"/>
              <a:t> modula a resposta inflamatória contra as bactérias</a:t>
            </a:r>
            <a:r>
              <a:rPr lang="pt-BR" sz="2000" baseline="30000" smtClean="0"/>
              <a:t>32,35</a:t>
            </a:r>
            <a:r>
              <a:rPr lang="pt-BR" sz="2000" smtClean="0"/>
              <a:t>.</a:t>
            </a:r>
          </a:p>
          <a:p>
            <a:pPr lvl="1" algn="just" eaLnBrk="1" hangingPunct="1">
              <a:lnSpc>
                <a:spcPct val="110000"/>
              </a:lnSpc>
            </a:pPr>
            <a:r>
              <a:rPr lang="pt-BR" sz="2000" b="1" u="sng" smtClean="0">
                <a:solidFill>
                  <a:srgbClr val="9C85C0"/>
                </a:solidFill>
              </a:rPr>
              <a:t>Nenhum desses mecanismos tem sido estudado em ELBW!</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pPr eaLnBrk="1" hangingPunct="1"/>
            <a:r>
              <a:rPr lang="pt-BR" sz="3200" smtClean="0"/>
              <a:t>Ensaios clínicos com probióticos na prevenção da NEC</a:t>
            </a:r>
          </a:p>
        </p:txBody>
      </p:sp>
      <p:sp>
        <p:nvSpPr>
          <p:cNvPr id="29699" name="Espaço Reservado para Conteúdo 2"/>
          <p:cNvSpPr>
            <a:spLocks noGrp="1"/>
          </p:cNvSpPr>
          <p:nvPr>
            <p:ph idx="1"/>
          </p:nvPr>
        </p:nvSpPr>
        <p:spPr>
          <a:xfrm>
            <a:off x="498475" y="1600200"/>
            <a:ext cx="7556500" cy="4643438"/>
          </a:xfrm>
        </p:spPr>
        <p:txBody>
          <a:bodyPr/>
          <a:lstStyle/>
          <a:p>
            <a:pPr algn="just" eaLnBrk="1" hangingPunct="1">
              <a:lnSpc>
                <a:spcPct val="80000"/>
              </a:lnSpc>
            </a:pPr>
            <a:r>
              <a:rPr lang="pt-BR" smtClean="0"/>
              <a:t>Embora as metanálise de prevenção da NEC com suplementação de probióticos  são favoráveis</a:t>
            </a:r>
            <a:r>
              <a:rPr lang="pt-BR" baseline="30000" smtClean="0"/>
              <a:t>1,2</a:t>
            </a:r>
            <a:r>
              <a:rPr lang="pt-BR" smtClean="0"/>
              <a:t>, uma revisão recente e minuciosa, avaliou a qualidade e o nível de evidência dos estudos, concluindo que há insuficientes evidências para a recomendação de probióticos nesse grupo de pacientes</a:t>
            </a:r>
            <a:r>
              <a:rPr lang="pt-BR" baseline="30000" smtClean="0"/>
              <a:t>6</a:t>
            </a:r>
            <a:r>
              <a:rPr lang="pt-BR" smtClean="0"/>
              <a:t>;</a:t>
            </a:r>
          </a:p>
          <a:p>
            <a:pPr algn="just" eaLnBrk="1" hangingPunct="1">
              <a:lnSpc>
                <a:spcPct val="80000"/>
              </a:lnSpc>
            </a:pPr>
            <a:r>
              <a:rPr lang="pt-BR" smtClean="0"/>
              <a:t>Redução de NEC de 6% no grupo que recebeu placebo e de 2% no grupo que recebeu probiótico (risco relativo :0,35, [95% CI 0,23-0,55]; P&lt;0,0001)</a:t>
            </a:r>
            <a:r>
              <a:rPr lang="pt-BR" baseline="30000" smtClean="0"/>
              <a:t>1,2</a:t>
            </a:r>
            <a:r>
              <a:rPr lang="pt-BR" smtClean="0"/>
              <a:t>;</a:t>
            </a:r>
          </a:p>
          <a:p>
            <a:pPr algn="just" eaLnBrk="1" hangingPunct="1">
              <a:lnSpc>
                <a:spcPct val="80000"/>
              </a:lnSpc>
            </a:pPr>
            <a:r>
              <a:rPr lang="pt-BR" smtClean="0"/>
              <a:t>Redução da mortalidade de 8% no grupo placebo e de 4% no grupo que recebeu probiótico (risco relativo: 0,42, [95% CI 0,23-0,55]; P&lt;0,0001);</a:t>
            </a:r>
          </a:p>
          <a:p>
            <a:pPr algn="just" eaLnBrk="1" hangingPunct="1">
              <a:lnSpc>
                <a:spcPct val="80000"/>
              </a:lnSpc>
            </a:pPr>
            <a:r>
              <a:rPr lang="pt-BR" b="1" u="sng" smtClean="0"/>
              <a:t>Número necessário para tratar </a:t>
            </a:r>
            <a:r>
              <a:rPr lang="pt-BR" smtClean="0">
                <a:sym typeface="Wingdings" pitchFamily="2" charset="2"/>
              </a:rPr>
              <a:t> 20;</a:t>
            </a:r>
          </a:p>
          <a:p>
            <a:pPr algn="just" eaLnBrk="1" hangingPunct="1">
              <a:lnSpc>
                <a:spcPct val="80000"/>
              </a:lnSpc>
            </a:pPr>
            <a:r>
              <a:rPr lang="pt-BR" smtClean="0">
                <a:sym typeface="Wingdings" pitchFamily="2" charset="2"/>
              </a:rPr>
              <a:t>Os intervalos curtos de confiança e os valores extremamente  baixos de P  Assim os autores concluíram: “</a:t>
            </a:r>
            <a:r>
              <a:rPr lang="pt-BR" smtClean="0">
                <a:solidFill>
                  <a:srgbClr val="FF3300"/>
                </a:solidFill>
                <a:sym typeface="Wingdings" pitchFamily="2" charset="2"/>
              </a:rPr>
              <a:t>não são necessários mais ensaios placebo-controlados”.</a:t>
            </a:r>
            <a:endParaRPr lang="pt-BR" smtClean="0">
              <a:solidFill>
                <a:srgbClr val="FF330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Conteúdo 2"/>
          <p:cNvSpPr>
            <a:spLocks noGrp="1"/>
          </p:cNvSpPr>
          <p:nvPr>
            <p:ph idx="1"/>
          </p:nvPr>
        </p:nvSpPr>
        <p:spPr>
          <a:xfrm>
            <a:off x="498475" y="1981200"/>
            <a:ext cx="7556500" cy="4586288"/>
          </a:xfrm>
        </p:spPr>
        <p:txBody>
          <a:bodyPr/>
          <a:lstStyle/>
          <a:p>
            <a:pPr algn="just" eaLnBrk="1" hangingPunct="1"/>
            <a:r>
              <a:rPr lang="pt-BR" sz="1800" i="1" smtClean="0"/>
              <a:t>Mihastsh et al, </a:t>
            </a:r>
            <a:r>
              <a:rPr lang="pt-BR" sz="1800" smtClean="0"/>
              <a:t>2012</a:t>
            </a:r>
            <a:r>
              <a:rPr lang="pt-BR" sz="1800" baseline="30000" smtClean="0"/>
              <a:t>5</a:t>
            </a:r>
            <a:r>
              <a:rPr lang="pt-BR" sz="1800" smtClean="0"/>
              <a:t> </a:t>
            </a:r>
            <a:r>
              <a:rPr lang="pt-BR" sz="1800" smtClean="0">
                <a:sym typeface="Wingdings" pitchFamily="2" charset="2"/>
              </a:rPr>
              <a:t> deficiências nos ensaios incluídos nas metanálises:</a:t>
            </a:r>
          </a:p>
          <a:p>
            <a:pPr lvl="1" algn="just" eaLnBrk="1" hangingPunct="1"/>
            <a:r>
              <a:rPr lang="pt-BR" sz="1400" smtClean="0">
                <a:sym typeface="Wingdings" pitchFamily="2" charset="2"/>
              </a:rPr>
              <a:t>Apenas 2 ensaios de alto nível de evidência</a:t>
            </a:r>
            <a:r>
              <a:rPr lang="pt-BR" sz="1400" baseline="30000" smtClean="0">
                <a:sym typeface="Wingdings" pitchFamily="2" charset="2"/>
              </a:rPr>
              <a:t>6,36</a:t>
            </a:r>
            <a:r>
              <a:rPr lang="pt-BR" sz="1400" smtClean="0">
                <a:sym typeface="Wingdings" pitchFamily="2" charset="2"/>
              </a:rPr>
              <a:t>  nenhum favorecendo o probiótico;</a:t>
            </a:r>
          </a:p>
          <a:p>
            <a:pPr lvl="1" algn="just" eaLnBrk="1" hangingPunct="1"/>
            <a:r>
              <a:rPr lang="pt-BR" sz="1400" smtClean="0">
                <a:sym typeface="Wingdings" pitchFamily="2" charset="2"/>
              </a:rPr>
              <a:t>Intervenção não foi cega em nenhum dos estudos, e nenhum deles  mostrou  um benefício significante do uso de probióticos;</a:t>
            </a:r>
          </a:p>
          <a:p>
            <a:pPr lvl="1" algn="just" eaLnBrk="1" hangingPunct="1"/>
            <a:r>
              <a:rPr lang="pt-BR" sz="1400" smtClean="0">
                <a:sym typeface="Wingdings" pitchFamily="2" charset="2"/>
              </a:rPr>
              <a:t>Heterogeneidade das cepas/doses diárias de probióticos  a modulação imune, eficácia e segurança são propriedades cepas-específicas</a:t>
            </a:r>
            <a:r>
              <a:rPr lang="pt-BR" sz="1400" baseline="30000" smtClean="0">
                <a:sym typeface="Wingdings" pitchFamily="2" charset="2"/>
              </a:rPr>
              <a:t>37,38,39,40</a:t>
            </a:r>
            <a:r>
              <a:rPr lang="pt-BR" sz="1400" smtClean="0">
                <a:sym typeface="Wingdings" pitchFamily="2" charset="2"/>
              </a:rPr>
              <a:t>.</a:t>
            </a:r>
          </a:p>
          <a:p>
            <a:pPr algn="just" eaLnBrk="1" hangingPunct="1"/>
            <a:r>
              <a:rPr lang="pt-BR" sz="1800" smtClean="0">
                <a:sym typeface="Wingdings" pitchFamily="2" charset="2"/>
              </a:rPr>
              <a:t>Ensaio ProPrem</a:t>
            </a:r>
            <a:r>
              <a:rPr lang="pt-BR" sz="1800" baseline="30000" smtClean="0">
                <a:sym typeface="Wingdings" pitchFamily="2" charset="2"/>
              </a:rPr>
              <a:t>3</a:t>
            </a:r>
            <a:r>
              <a:rPr lang="pt-BR" sz="1800" smtClean="0">
                <a:sym typeface="Wingdings" pitchFamily="2" charset="2"/>
              </a:rPr>
              <a:t> em 10 Centros na Austrália e Nova Zelândia (baixo índice de evidência);</a:t>
            </a:r>
          </a:p>
          <a:p>
            <a:pPr lvl="1" algn="just" eaLnBrk="1" hangingPunct="1"/>
            <a:r>
              <a:rPr lang="pt-BR" sz="1400" smtClean="0">
                <a:sym typeface="Wingdings" pitchFamily="2" charset="2"/>
              </a:rPr>
              <a:t>n= 1099;</a:t>
            </a:r>
          </a:p>
          <a:p>
            <a:pPr lvl="1" algn="just" eaLnBrk="1" hangingPunct="1"/>
            <a:r>
              <a:rPr lang="pt-BR" sz="1400" smtClean="0">
                <a:sym typeface="Wingdings" pitchFamily="2" charset="2"/>
              </a:rPr>
              <a:t>Redução de NEC 4,4% para 2,0%  mas não houve redução da mortalidade (4,9% para 5,1%);</a:t>
            </a:r>
          </a:p>
          <a:p>
            <a:pPr lvl="1" algn="just" eaLnBrk="1" hangingPunct="1"/>
            <a:r>
              <a:rPr lang="pt-BR" sz="1400" smtClean="0">
                <a:sym typeface="Wingdings" pitchFamily="2" charset="2"/>
              </a:rPr>
              <a:t>Três bactérias combinadas (</a:t>
            </a:r>
            <a:r>
              <a:rPr lang="pt-BR" sz="1400" i="1" smtClean="0">
                <a:sym typeface="Wingdings" pitchFamily="2" charset="2"/>
              </a:rPr>
              <a:t>Bifidobacterium infantis, Bifidobacterium animalis subspecies lactis, Streptococcus thermophilus</a:t>
            </a:r>
            <a:r>
              <a:rPr lang="pt-BR" sz="1400" smtClean="0">
                <a:sym typeface="Wingdings" pitchFamily="2" charset="2"/>
              </a:rPr>
              <a:t>);</a:t>
            </a:r>
          </a:p>
          <a:p>
            <a:pPr lvl="1" algn="just" eaLnBrk="1" hangingPunct="1"/>
            <a:r>
              <a:rPr lang="pt-BR" sz="1400" smtClean="0">
                <a:sym typeface="Wingdings" pitchFamily="2" charset="2"/>
              </a:rPr>
              <a:t>Conclusão: probióticos podem ser de valor em unidades neonatais com alta incidência de NEC.</a:t>
            </a:r>
            <a:endParaRPr lang="pt-BR" sz="1400" smtClean="0"/>
          </a:p>
        </p:txBody>
      </p:sp>
      <p:sp>
        <p:nvSpPr>
          <p:cNvPr id="30723" name="Título 1"/>
          <p:cNvSpPr>
            <a:spLocks/>
          </p:cNvSpPr>
          <p:nvPr/>
        </p:nvSpPr>
        <p:spPr bwMode="auto">
          <a:xfrm>
            <a:off x="498475" y="484188"/>
            <a:ext cx="7556500" cy="1116012"/>
          </a:xfrm>
          <a:prstGeom prst="rect">
            <a:avLst/>
          </a:prstGeom>
          <a:noFill/>
          <a:ln w="9525">
            <a:noFill/>
            <a:miter lim="800000"/>
            <a:headEnd/>
            <a:tailEnd/>
          </a:ln>
        </p:spPr>
        <p:txBody>
          <a:bodyPr/>
          <a:lstStyle/>
          <a:p>
            <a:pPr defTabSz="914400"/>
            <a:r>
              <a:rPr lang="pt-BR" sz="3200">
                <a:solidFill>
                  <a:schemeClr val="accent1"/>
                </a:solidFill>
              </a:rPr>
              <a:t>Ensaios clínicos com probióticos na prevenção da NEC</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p:txBody>
          <a:bodyPr/>
          <a:lstStyle/>
          <a:p>
            <a:pPr eaLnBrk="1" hangingPunct="1"/>
            <a:r>
              <a:rPr lang="pt-BR" sz="3200" smtClean="0"/>
              <a:t>Ensaios clínicos com probióticos na prevenção da NEC</a:t>
            </a:r>
          </a:p>
        </p:txBody>
      </p:sp>
      <p:sp>
        <p:nvSpPr>
          <p:cNvPr id="31747" name="Espaço Reservado para Conteúdo 2"/>
          <p:cNvSpPr>
            <a:spLocks noGrp="1"/>
          </p:cNvSpPr>
          <p:nvPr>
            <p:ph idx="1"/>
          </p:nvPr>
        </p:nvSpPr>
        <p:spPr/>
        <p:txBody>
          <a:bodyPr/>
          <a:lstStyle/>
          <a:p>
            <a:pPr algn="just" eaLnBrk="1" hangingPunct="1"/>
            <a:r>
              <a:rPr lang="pt-BR" sz="1900" smtClean="0"/>
              <a:t>RN &lt; 1000g:</a:t>
            </a:r>
          </a:p>
          <a:p>
            <a:pPr lvl="1" algn="just" eaLnBrk="1" hangingPunct="1"/>
            <a:r>
              <a:rPr lang="pt-BR" sz="1500" smtClean="0"/>
              <a:t>A suplementação de probióticos não possui nenhum efeito.</a:t>
            </a:r>
          </a:p>
          <a:p>
            <a:pPr algn="just" eaLnBrk="1" hangingPunct="1"/>
            <a:r>
              <a:rPr lang="pt-BR" sz="1900" smtClean="0"/>
              <a:t>RN &lt; 750g:</a:t>
            </a:r>
          </a:p>
          <a:p>
            <a:pPr lvl="1" algn="just" eaLnBrk="1" hangingPunct="1"/>
            <a:r>
              <a:rPr lang="pt-BR" sz="1500" smtClean="0"/>
              <a:t>Maior incidência de sepse nos que receberam probióticos</a:t>
            </a:r>
            <a:r>
              <a:rPr lang="pt-BR" sz="1500" baseline="30000" smtClean="0"/>
              <a:t>42</a:t>
            </a:r>
            <a:r>
              <a:rPr lang="pt-BR" sz="1500" smtClean="0"/>
              <a:t>;</a:t>
            </a:r>
          </a:p>
          <a:p>
            <a:pPr lvl="1" algn="just" eaLnBrk="1" hangingPunct="1"/>
            <a:r>
              <a:rPr lang="pt-BR" sz="1500" smtClean="0"/>
              <a:t>Entretanto, as metanálises não evidenciaram sepse pelo probiótico</a:t>
            </a:r>
            <a:r>
              <a:rPr lang="pt-BR" sz="1500" baseline="30000" smtClean="0"/>
              <a:t>1,6</a:t>
            </a:r>
            <a:r>
              <a:rPr lang="pt-BR" sz="1500" smtClean="0"/>
              <a:t>, no entanto, não há certeza se as hemoculturas foram feitas rotineiramente.</a:t>
            </a:r>
          </a:p>
          <a:p>
            <a:pPr algn="just" eaLnBrk="1" hangingPunct="1"/>
            <a:r>
              <a:rPr lang="pt-BR" sz="1900" smtClean="0"/>
              <a:t>Sepse por </a:t>
            </a:r>
            <a:r>
              <a:rPr lang="pt-BR" sz="1900" i="1" smtClean="0"/>
              <a:t>Bifidobacterium </a:t>
            </a:r>
            <a:r>
              <a:rPr lang="pt-BR" sz="1900" smtClean="0"/>
              <a:t>em RN &lt; 1000g suplementado com esse probiótico</a:t>
            </a:r>
            <a:r>
              <a:rPr lang="pt-BR" sz="1900" baseline="30000" smtClean="0"/>
              <a:t>43</a:t>
            </a:r>
            <a:r>
              <a:rPr lang="pt-BR" sz="1900" smtClean="0"/>
              <a:t> e sepse pelo probiótico </a:t>
            </a:r>
            <a:r>
              <a:rPr lang="pt-BR" sz="1900" i="1" smtClean="0"/>
              <a:t>L. Rhamnosus (</a:t>
            </a:r>
            <a:r>
              <a:rPr lang="pt-BR" sz="1900" smtClean="0"/>
              <a:t>RN com síndrome do intestino curto)</a:t>
            </a:r>
            <a:r>
              <a:rPr lang="pt-BR" sz="1900" baseline="30000" smtClean="0"/>
              <a:t>44</a:t>
            </a:r>
            <a:r>
              <a:rPr lang="pt-BR" sz="1900" smtClean="0"/>
              <a:t>;</a:t>
            </a:r>
          </a:p>
          <a:p>
            <a:pPr algn="just" eaLnBrk="1" hangingPunct="1"/>
            <a:r>
              <a:rPr lang="pt-BR" sz="1900" smtClean="0"/>
              <a:t>PROPATRIA, 2008</a:t>
            </a:r>
            <a:r>
              <a:rPr lang="pt-BR" sz="1900" baseline="30000" smtClean="0"/>
              <a:t>46</a:t>
            </a:r>
            <a:r>
              <a:rPr lang="pt-BR" sz="1900" smtClean="0"/>
              <a:t>: E</a:t>
            </a:r>
            <a:r>
              <a:rPr lang="pt-BR" sz="1900" smtClean="0">
                <a:sym typeface="Wingdings" pitchFamily="2" charset="2"/>
              </a:rPr>
              <a:t>nsaio com  probióticos na Pancreatite;</a:t>
            </a:r>
          </a:p>
          <a:p>
            <a:pPr lvl="1" algn="just" eaLnBrk="1" hangingPunct="1"/>
            <a:r>
              <a:rPr lang="pt-BR" sz="1500" smtClean="0">
                <a:sym typeface="Wingdings" pitchFamily="2" charset="2"/>
              </a:rPr>
              <a:t>Em adultos com pancreatite severa  que receberam probióticos  maior mortalidade, apesar de  resultados promissores em estudos préclínicos</a:t>
            </a:r>
            <a:r>
              <a:rPr lang="pt-BR" sz="1500" baseline="30000" smtClean="0">
                <a:sym typeface="Wingdings" pitchFamily="2" charset="2"/>
              </a:rPr>
              <a:t>47,48</a:t>
            </a:r>
            <a:r>
              <a:rPr lang="pt-BR" sz="1500" smtClean="0">
                <a:sym typeface="Wingdings" pitchFamily="2" charset="2"/>
              </a:rPr>
              <a:t>  e estudos piloto</a:t>
            </a:r>
            <a:r>
              <a:rPr lang="pt-BR" sz="1500" baseline="30000" smtClean="0">
                <a:sym typeface="Wingdings" pitchFamily="2" charset="2"/>
              </a:rPr>
              <a:t>49</a:t>
            </a:r>
            <a:r>
              <a:rPr lang="pt-BR" sz="1500" smtClean="0">
                <a:sym typeface="Wingdings" pitchFamily="2" charset="2"/>
              </a:rPr>
              <a:t>.</a:t>
            </a:r>
            <a:endParaRPr lang="pt-BR" sz="150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a:xfrm>
            <a:off x="498475" y="484188"/>
            <a:ext cx="7556500" cy="1243012"/>
          </a:xfrm>
        </p:spPr>
        <p:txBody>
          <a:bodyPr/>
          <a:lstStyle/>
          <a:p>
            <a:pPr eaLnBrk="1" hangingPunct="1"/>
            <a:r>
              <a:rPr lang="pt-BR" smtClean="0"/>
              <a:t>Desenho do Estudo</a:t>
            </a:r>
            <a:br>
              <a:rPr lang="pt-BR" smtClean="0"/>
            </a:br>
            <a:r>
              <a:rPr lang="pt-BR" sz="1800" smtClean="0"/>
              <a:t>Ensaio clínico com probióticos para prevenir NEC em RN de extremo baixo peso (&lt; 1.000g) deve:</a:t>
            </a:r>
            <a:br>
              <a:rPr lang="pt-BR" sz="1800" smtClean="0"/>
            </a:br>
            <a:endParaRPr lang="pt-BR" sz="1800" smtClean="0"/>
          </a:p>
        </p:txBody>
      </p:sp>
      <p:sp>
        <p:nvSpPr>
          <p:cNvPr id="32771" name="Content Placeholder 1"/>
          <p:cNvSpPr>
            <a:spLocks noGrp="1"/>
          </p:cNvSpPr>
          <p:nvPr>
            <p:ph idx="1"/>
          </p:nvPr>
        </p:nvSpPr>
        <p:spPr/>
        <p:txBody>
          <a:bodyPr/>
          <a:lstStyle/>
          <a:p>
            <a:pPr algn="just" eaLnBrk="1" hangingPunct="1">
              <a:lnSpc>
                <a:spcPct val="90000"/>
              </a:lnSpc>
            </a:pPr>
            <a:r>
              <a:rPr lang="pt-BR" smtClean="0"/>
              <a:t>Cumprir as diretrizes da Conferência Internacional de Harmonização para a Boa Prática Clínica (</a:t>
            </a:r>
            <a:r>
              <a:rPr lang="pt-BR" smtClean="0">
                <a:hlinkClick r:id="rId2"/>
              </a:rPr>
              <a:t>www.ich.org</a:t>
            </a:r>
            <a:r>
              <a:rPr lang="pt-BR" smtClean="0"/>
              <a:t> );</a:t>
            </a:r>
          </a:p>
          <a:p>
            <a:pPr algn="just" eaLnBrk="1" hangingPunct="1">
              <a:lnSpc>
                <a:spcPct val="90000"/>
              </a:lnSpc>
            </a:pPr>
            <a:r>
              <a:rPr lang="pt-BR" smtClean="0"/>
              <a:t>Ter uma amostra suficiente;</a:t>
            </a:r>
          </a:p>
          <a:p>
            <a:pPr algn="just" eaLnBrk="1" hangingPunct="1">
              <a:lnSpc>
                <a:spcPct val="90000"/>
              </a:lnSpc>
            </a:pPr>
            <a:r>
              <a:rPr lang="pt-BR" smtClean="0"/>
              <a:t>Fazer análise por intenção de tratar;</a:t>
            </a:r>
          </a:p>
          <a:p>
            <a:pPr algn="just" eaLnBrk="1" hangingPunct="1">
              <a:lnSpc>
                <a:spcPct val="90000"/>
              </a:lnSpc>
            </a:pPr>
            <a:r>
              <a:rPr lang="pt-BR" smtClean="0"/>
              <a:t>Empregar cepas eficazes mostradas em estudos anteriores (estudos prospectivo, duplo-cego randomizado);</a:t>
            </a:r>
          </a:p>
          <a:p>
            <a:pPr algn="just" eaLnBrk="1" hangingPunct="1">
              <a:lnSpc>
                <a:spcPct val="90000"/>
              </a:lnSpc>
            </a:pPr>
            <a:r>
              <a:rPr lang="pt-BR" smtClean="0"/>
              <a:t>Ter um compromisso de fabricação de uma diretriz para a Conferência Internacional de Harmonização para a Boa Prática Clínica contendo  dose precisa do probiótico, tempo de validade e cepas microbianas bem definidas;</a:t>
            </a:r>
          </a:p>
          <a:p>
            <a:pPr lvl="1" algn="just" eaLnBrk="1" hangingPunct="1">
              <a:lnSpc>
                <a:spcPct val="90000"/>
              </a:lnSpc>
            </a:pPr>
            <a:endParaRPr lang="pt-BR" sz="1800" smtClean="0"/>
          </a:p>
          <a:p>
            <a:pPr algn="just" eaLnBrk="1" hangingPunct="1">
              <a:lnSpc>
                <a:spcPct val="90000"/>
              </a:lnSpc>
            </a:pPr>
            <a:endParaRPr lang="pt-BR"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1"/>
          <p:cNvSpPr>
            <a:spLocks noGrp="1"/>
          </p:cNvSpPr>
          <p:nvPr>
            <p:ph idx="1"/>
          </p:nvPr>
        </p:nvSpPr>
        <p:spPr/>
        <p:txBody>
          <a:bodyPr/>
          <a:lstStyle/>
          <a:p>
            <a:pPr algn="just" eaLnBrk="1" hangingPunct="1">
              <a:lnSpc>
                <a:spcPct val="80000"/>
              </a:lnSpc>
            </a:pPr>
            <a:r>
              <a:rPr lang="pt-BR" sz="1900" smtClean="0"/>
              <a:t>O desfecho do estudo não deve incluir apenas a incidência de morte ou incidência de NEC, mas  incluir também os </a:t>
            </a:r>
            <a:r>
              <a:rPr lang="pt-BR" sz="1900" u="sng" smtClean="0"/>
              <a:t>resultados a longo prazo</a:t>
            </a:r>
            <a:r>
              <a:rPr lang="pt-BR" sz="1900" smtClean="0"/>
              <a:t>, incluindo </a:t>
            </a:r>
            <a:r>
              <a:rPr lang="pt-BR" sz="1900" u="sng" smtClean="0"/>
              <a:t>comprometimento do desenvolvimento neurológico</a:t>
            </a:r>
            <a:r>
              <a:rPr lang="pt-BR" sz="1900" smtClean="0"/>
              <a:t>;</a:t>
            </a:r>
          </a:p>
          <a:p>
            <a:pPr algn="just" eaLnBrk="1" hangingPunct="1">
              <a:lnSpc>
                <a:spcPct val="80000"/>
              </a:lnSpc>
            </a:pPr>
            <a:r>
              <a:rPr lang="pt-BR" sz="1900" smtClean="0"/>
              <a:t>Realizar hemocultura para detectar também sepse por organismos anaeróbios;</a:t>
            </a:r>
          </a:p>
          <a:p>
            <a:pPr algn="just" eaLnBrk="1" hangingPunct="1">
              <a:lnSpc>
                <a:spcPct val="80000"/>
              </a:lnSpc>
            </a:pPr>
            <a:r>
              <a:rPr lang="pt-BR" sz="1900" smtClean="0"/>
              <a:t>Realizar estudo do DNA para ser capaz de identificar sepse pelo probiótico e para a vigilância do microbioma intestinal durante o estudo;</a:t>
            </a:r>
          </a:p>
          <a:p>
            <a:pPr algn="just" eaLnBrk="1" hangingPunct="1">
              <a:lnSpc>
                <a:spcPct val="80000"/>
              </a:lnSpc>
            </a:pPr>
            <a:r>
              <a:rPr lang="pt-BR" sz="1900" smtClean="0"/>
              <a:t>Prevenir a colonização cruzada na UTI neonatal;</a:t>
            </a:r>
          </a:p>
          <a:p>
            <a:pPr algn="just" eaLnBrk="1" hangingPunct="1">
              <a:lnSpc>
                <a:spcPct val="80000"/>
              </a:lnSpc>
            </a:pPr>
            <a:r>
              <a:rPr lang="pt-BR" sz="1900" smtClean="0"/>
              <a:t>Realizar a monitorização de efeitos adversos a curto e a longo prazo;</a:t>
            </a:r>
          </a:p>
          <a:p>
            <a:pPr algn="just" eaLnBrk="1" hangingPunct="1">
              <a:lnSpc>
                <a:spcPct val="80000"/>
              </a:lnSpc>
              <a:buFont typeface="Wingdings" pitchFamily="2" charset="2"/>
              <a:buNone/>
            </a:pPr>
            <a:endParaRPr lang="pt-BR" sz="1900" smtClean="0"/>
          </a:p>
        </p:txBody>
      </p:sp>
      <p:sp>
        <p:nvSpPr>
          <p:cNvPr id="33795" name="Title 2"/>
          <p:cNvSpPr>
            <a:spLocks noGrp="1"/>
          </p:cNvSpPr>
          <p:nvPr>
            <p:ph type="title"/>
          </p:nvPr>
        </p:nvSpPr>
        <p:spPr>
          <a:xfrm>
            <a:off x="498475" y="484188"/>
            <a:ext cx="7556500" cy="1243012"/>
          </a:xfrm>
        </p:spPr>
        <p:txBody>
          <a:bodyPr/>
          <a:lstStyle/>
          <a:p>
            <a:pPr eaLnBrk="1" hangingPunct="1"/>
            <a:r>
              <a:rPr lang="pt-BR" smtClean="0"/>
              <a:t>Desenho do Estudo</a:t>
            </a:r>
            <a:br>
              <a:rPr lang="pt-BR" smtClean="0"/>
            </a:br>
            <a:r>
              <a:rPr lang="pt-BR" sz="1800" smtClean="0"/>
              <a:t>Ensaio clínico com probióticos para prevenir NEC em RN de extremo baixo peso (&lt; 1.000g) deve:</a:t>
            </a:r>
            <a:br>
              <a:rPr lang="pt-BR" sz="1800" smtClean="0"/>
            </a:br>
            <a:endParaRPr lang="pt-BR" sz="180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1"/>
          <p:cNvSpPr>
            <a:spLocks noGrp="1"/>
          </p:cNvSpPr>
          <p:nvPr>
            <p:ph idx="1"/>
          </p:nvPr>
        </p:nvSpPr>
        <p:spPr>
          <a:xfrm>
            <a:off x="498475" y="1981200"/>
            <a:ext cx="7556500" cy="4402138"/>
          </a:xfrm>
        </p:spPr>
        <p:txBody>
          <a:bodyPr/>
          <a:lstStyle/>
          <a:p>
            <a:pPr algn="just" eaLnBrk="1" hangingPunct="1">
              <a:lnSpc>
                <a:spcPct val="80000"/>
              </a:lnSpc>
            </a:pPr>
            <a:r>
              <a:rPr lang="pt-BR" sz="1700" smtClean="0"/>
              <a:t>Fornecer informações aos pais sobre o estudo e aplicar um termo de consentimento informado a eles;</a:t>
            </a:r>
          </a:p>
          <a:p>
            <a:pPr algn="just" eaLnBrk="1" hangingPunct="1">
              <a:lnSpc>
                <a:spcPct val="80000"/>
              </a:lnSpc>
            </a:pPr>
            <a:r>
              <a:rPr lang="pt-BR" sz="1700" smtClean="0"/>
              <a:t>Ser realizado nos EUA com um produto que possa estar disponível no mercado para garantir um resultado positivo nas UTIs neonatais de toda a América do Norte;</a:t>
            </a:r>
          </a:p>
          <a:p>
            <a:pPr algn="just" eaLnBrk="1" hangingPunct="1">
              <a:lnSpc>
                <a:spcPct val="80000"/>
              </a:lnSpc>
            </a:pPr>
            <a:r>
              <a:rPr lang="pt-BR" sz="1700" smtClean="0"/>
              <a:t>Focar em estudar o papel dos probióticos em RN de extremo baixo peso (&lt; 1.000g);</a:t>
            </a:r>
          </a:p>
          <a:p>
            <a:pPr algn="just" eaLnBrk="1" hangingPunct="1">
              <a:lnSpc>
                <a:spcPct val="80000"/>
              </a:lnSpc>
            </a:pPr>
            <a:r>
              <a:rPr lang="pt-BR" sz="1700" smtClean="0"/>
              <a:t>O ideal é que o local a ser realizado o estudo tenha bancos de leite e altas taxas de aleitamento materno. </a:t>
            </a:r>
          </a:p>
          <a:p>
            <a:pPr lvl="1" algn="just" eaLnBrk="1" hangingPunct="1">
              <a:lnSpc>
                <a:spcPct val="80000"/>
              </a:lnSpc>
            </a:pPr>
            <a:r>
              <a:rPr lang="pt-BR" sz="1500" smtClean="0"/>
              <a:t>Caso não seja possível, o número de bebês matriculados em tal estudo deve ser ajustado para garantir poder suficiente na estratificação de análises restritas apenas às crianças que recebem exclusivamente leite humano. </a:t>
            </a:r>
          </a:p>
          <a:p>
            <a:pPr lvl="1" algn="just" eaLnBrk="1" hangingPunct="1">
              <a:lnSpc>
                <a:spcPct val="80000"/>
              </a:lnSpc>
            </a:pPr>
            <a:r>
              <a:rPr lang="pt-BR" sz="1500" smtClean="0"/>
              <a:t>Por exemplo, dada uma incidência média de ECN de 10% em RN com extremo baixo peso (alfa = 5%, beta = 20%) exigiria 429 crianças de extremo baixo peso por grupo de estudo para ser capaz de mostrar que a intervenção reduz a incidência de ECN em pelo menos 50%. </a:t>
            </a:r>
          </a:p>
        </p:txBody>
      </p:sp>
      <p:sp>
        <p:nvSpPr>
          <p:cNvPr id="34819" name="Title 2"/>
          <p:cNvSpPr>
            <a:spLocks noGrp="1"/>
          </p:cNvSpPr>
          <p:nvPr>
            <p:ph type="title"/>
          </p:nvPr>
        </p:nvSpPr>
        <p:spPr>
          <a:xfrm>
            <a:off x="498475" y="484188"/>
            <a:ext cx="7556500" cy="1243012"/>
          </a:xfrm>
        </p:spPr>
        <p:txBody>
          <a:bodyPr/>
          <a:lstStyle/>
          <a:p>
            <a:pPr eaLnBrk="1" hangingPunct="1"/>
            <a:r>
              <a:rPr lang="pt-BR" smtClean="0"/>
              <a:t>Desenho do Estudo</a:t>
            </a:r>
            <a:br>
              <a:rPr lang="pt-BR" smtClean="0"/>
            </a:br>
            <a:r>
              <a:rPr lang="pt-BR" sz="1800" smtClean="0"/>
              <a:t>Ensaio clínico com probióticos para prevenir NEC em RN de extremo baixo peso (&lt; 1.000g) deve:</a:t>
            </a:r>
            <a:br>
              <a:rPr lang="pt-BR" sz="1800" smtClean="0"/>
            </a:br>
            <a:endParaRPr lang="pt-BR" sz="18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1"/>
          <p:cNvSpPr>
            <a:spLocks noGrp="1"/>
          </p:cNvSpPr>
          <p:nvPr>
            <p:ph idx="1"/>
          </p:nvPr>
        </p:nvSpPr>
        <p:spPr/>
        <p:txBody>
          <a:bodyPr/>
          <a:lstStyle/>
          <a:p>
            <a:pPr algn="just" eaLnBrk="1" hangingPunct="1">
              <a:lnSpc>
                <a:spcPct val="80000"/>
              </a:lnSpc>
            </a:pPr>
            <a:r>
              <a:rPr lang="pt-BR" sz="1700" smtClean="0"/>
              <a:t>Ser capaz de avaliar 2 doses de um único produto probiótico ou um comparar dois produtos probióticos diferentes, ambos em relação a um grupo de placebo;</a:t>
            </a:r>
          </a:p>
          <a:p>
            <a:pPr lvl="1" algn="just" eaLnBrk="1" hangingPunct="1">
              <a:lnSpc>
                <a:spcPct val="80000"/>
              </a:lnSpc>
            </a:pPr>
            <a:r>
              <a:rPr lang="pt-BR" sz="1500" smtClean="0"/>
              <a:t>Elimina variações na metodologia;</a:t>
            </a:r>
          </a:p>
          <a:p>
            <a:pPr lvl="1" algn="just" eaLnBrk="1" hangingPunct="1">
              <a:lnSpc>
                <a:spcPct val="80000"/>
              </a:lnSpc>
            </a:pPr>
            <a:r>
              <a:rPr lang="pt-BR" sz="1500" smtClean="0"/>
              <a:t>Menos crianças com extremo baixo peso teriam que ser inscritas  em comparação caso 2 ensaios clínicos separados fossem realizados.</a:t>
            </a:r>
          </a:p>
          <a:p>
            <a:pPr algn="just" eaLnBrk="1" hangingPunct="1">
              <a:lnSpc>
                <a:spcPct val="80000"/>
              </a:lnSpc>
            </a:pPr>
            <a:r>
              <a:rPr lang="pt-BR" sz="1700" smtClean="0"/>
              <a:t>Dado o enorme custo econômico anual da NEC, o custo para a execução dessas protocolos de estudo propostos não são proibitivos;</a:t>
            </a:r>
          </a:p>
          <a:p>
            <a:pPr algn="just" eaLnBrk="1" hangingPunct="1">
              <a:lnSpc>
                <a:spcPct val="80000"/>
              </a:lnSpc>
            </a:pPr>
            <a:r>
              <a:rPr lang="pt-BR" sz="1700" smtClean="0"/>
              <a:t>É importante ressaltar que existem vantagens e desvantagens com emprego de cada um dos diferentes modelos de estudo;</a:t>
            </a:r>
          </a:p>
          <a:p>
            <a:pPr lvl="1" algn="just" eaLnBrk="1" hangingPunct="1">
              <a:lnSpc>
                <a:spcPct val="80000"/>
              </a:lnSpc>
            </a:pPr>
            <a:r>
              <a:rPr lang="pt-BR" sz="1500" smtClean="0"/>
              <a:t>Apesar do estudo multicêntrico duplo-cego randomizado ser o padrão-ouro para obtenção de evidência de eficácia para uma nova intervenção, eles raramente são longos o suficiente para revelar a ocorrência de efeitos colaterais incomuns;</a:t>
            </a:r>
          </a:p>
          <a:p>
            <a:pPr lvl="1" algn="just" eaLnBrk="1" hangingPunct="1">
              <a:lnSpc>
                <a:spcPct val="80000"/>
              </a:lnSpc>
            </a:pPr>
            <a:r>
              <a:rPr lang="pt-BR" sz="1500" smtClean="0"/>
              <a:t>Assim, grandes estudos observacionais dentro do programa de redes neonatais são a melhor opção para esta finalidade.</a:t>
            </a:r>
          </a:p>
        </p:txBody>
      </p:sp>
      <p:sp>
        <p:nvSpPr>
          <p:cNvPr id="35843" name="Title 2"/>
          <p:cNvSpPr>
            <a:spLocks noGrp="1"/>
          </p:cNvSpPr>
          <p:nvPr>
            <p:ph type="title"/>
          </p:nvPr>
        </p:nvSpPr>
        <p:spPr>
          <a:xfrm>
            <a:off x="498475" y="484188"/>
            <a:ext cx="7556500" cy="1243012"/>
          </a:xfrm>
        </p:spPr>
        <p:txBody>
          <a:bodyPr/>
          <a:lstStyle/>
          <a:p>
            <a:pPr eaLnBrk="1" hangingPunct="1"/>
            <a:r>
              <a:rPr lang="pt-BR" smtClean="0"/>
              <a:t>Desenho do Estudo</a:t>
            </a:r>
            <a:br>
              <a:rPr lang="pt-BR" smtClean="0"/>
            </a:br>
            <a:r>
              <a:rPr lang="pt-BR" sz="1800" smtClean="0"/>
              <a:t>Ensaio clínico com probióticos para prevenir NEC em RN de extremo baixo peso (&lt; 1.000g) deve:</a:t>
            </a:r>
            <a:br>
              <a:rPr lang="pt-BR" sz="1800" smtClean="0"/>
            </a:br>
            <a:endParaRPr lang="pt-BR" sz="180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r>
              <a:rPr lang="pt-BR" sz="4000" smtClean="0"/>
              <a:t>Desenho do Estudo</a:t>
            </a:r>
            <a:br>
              <a:rPr lang="pt-BR" sz="4000" smtClean="0"/>
            </a:br>
            <a:r>
              <a:rPr lang="en-US" smtClean="0"/>
              <a:t/>
            </a:r>
            <a:br>
              <a:rPr lang="en-US" smtClean="0"/>
            </a:br>
            <a:endParaRPr lang="pt-BR" smtClean="0"/>
          </a:p>
        </p:txBody>
      </p:sp>
      <p:sp>
        <p:nvSpPr>
          <p:cNvPr id="36867" name="Content Placeholder 2"/>
          <p:cNvSpPr>
            <a:spLocks noGrp="1"/>
          </p:cNvSpPr>
          <p:nvPr>
            <p:ph idx="1"/>
          </p:nvPr>
        </p:nvSpPr>
        <p:spPr/>
        <p:txBody>
          <a:bodyPr/>
          <a:lstStyle/>
          <a:p>
            <a:pPr algn="just" eaLnBrk="1" hangingPunct="1">
              <a:lnSpc>
                <a:spcPct val="90000"/>
              </a:lnSpc>
            </a:pPr>
            <a:r>
              <a:rPr lang="pt-BR" smtClean="0"/>
              <a:t>A escolha da(s) cepa(s) probiótica(s) é fundamental no planejamento de grandes ensaios clínicos;</a:t>
            </a:r>
          </a:p>
          <a:p>
            <a:pPr algn="just" eaLnBrk="1" hangingPunct="1">
              <a:lnSpc>
                <a:spcPct val="90000"/>
              </a:lnSpc>
            </a:pPr>
            <a:r>
              <a:rPr lang="pt-BR" smtClean="0"/>
              <a:t>A lógica é escolher cepas que foram relatados serem seguras e eficazes em estudos anteriores para evitar NEC na criança com baixo peso ao nascer;  </a:t>
            </a:r>
            <a:r>
              <a:rPr lang="pt-BR" baseline="30000" smtClean="0"/>
              <a:t>3,41,42,56,57</a:t>
            </a:r>
            <a:r>
              <a:rPr lang="pt-BR" smtClean="0"/>
              <a:t> </a:t>
            </a:r>
          </a:p>
          <a:p>
            <a:pPr lvl="1" algn="just" eaLnBrk="1" hangingPunct="1">
              <a:lnSpc>
                <a:spcPct val="90000"/>
              </a:lnSpc>
            </a:pPr>
            <a:r>
              <a:rPr lang="pt-BR" sz="1800" smtClean="0"/>
              <a:t>São cepas com maior probabilidade de um resultado positivo;</a:t>
            </a:r>
          </a:p>
          <a:p>
            <a:pPr lvl="1" algn="just" eaLnBrk="1" hangingPunct="1">
              <a:lnSpc>
                <a:spcPct val="90000"/>
              </a:lnSpc>
            </a:pPr>
            <a:r>
              <a:rPr lang="pt-BR" sz="1800" smtClean="0"/>
              <a:t>Para a obtenção de evidências convincentes a fim de acarretar em uma estratégia de gestão que seja localmente relevante;</a:t>
            </a:r>
          </a:p>
          <a:p>
            <a:pPr lvl="1" algn="just" eaLnBrk="1" hangingPunct="1">
              <a:lnSpc>
                <a:spcPct val="90000"/>
              </a:lnSpc>
            </a:pPr>
            <a:r>
              <a:rPr lang="pt-BR" sz="1800" smtClean="0"/>
              <a:t>Cuidado com armadilhas: embora os resultados do estudo ProPrem sejam impressionantes para RN com baixo peso ao nascer (1000-1500g), eles </a:t>
            </a:r>
            <a:r>
              <a:rPr lang="pt-BR" sz="1800" smtClean="0">
                <a:solidFill>
                  <a:srgbClr val="0033CC"/>
                </a:solidFill>
              </a:rPr>
              <a:t>também indicam que a combinação de cepas empregadas pode não ser a escolha ideal para um estudo realizado em recém-nascidos de extremo baixo peso. </a:t>
            </a:r>
            <a:r>
              <a:rPr lang="pt-BR" sz="1800" baseline="30000" smtClean="0">
                <a:solidFill>
                  <a:srgbClr val="0033CC"/>
                </a:solidFill>
              </a:rPr>
              <a:t>3</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Content Placeholder 2"/>
          <p:cNvSpPr>
            <a:spLocks noGrp="1"/>
          </p:cNvSpPr>
          <p:nvPr>
            <p:ph idx="1"/>
          </p:nvPr>
        </p:nvSpPr>
        <p:spPr>
          <a:xfrm>
            <a:off x="498475" y="1981200"/>
            <a:ext cx="7556500" cy="4386263"/>
          </a:xfrm>
        </p:spPr>
        <p:txBody>
          <a:bodyPr/>
          <a:lstStyle/>
          <a:p>
            <a:pPr algn="just" eaLnBrk="1" hangingPunct="1">
              <a:lnSpc>
                <a:spcPct val="90000"/>
              </a:lnSpc>
            </a:pPr>
            <a:r>
              <a:rPr lang="pt-BR" sz="1900" smtClean="0"/>
              <a:t>Para escolher cepas para um teste de prevenção de NEC em RN de extremo baixo peso, </a:t>
            </a:r>
            <a:r>
              <a:rPr lang="pt-BR" sz="1900" smtClean="0">
                <a:solidFill>
                  <a:srgbClr val="0033CC"/>
                </a:solidFill>
              </a:rPr>
              <a:t>a garantia da qualidade do produto probiótico</a:t>
            </a:r>
            <a:r>
              <a:rPr lang="pt-BR" sz="1900" smtClean="0"/>
              <a:t> fornecido no mercado comercial é </a:t>
            </a:r>
            <a:r>
              <a:rPr lang="pt-BR" sz="1900" b="1" smtClean="0">
                <a:solidFill>
                  <a:srgbClr val="0033CC"/>
                </a:solidFill>
              </a:rPr>
              <a:t>importante </a:t>
            </a:r>
            <a:r>
              <a:rPr lang="pt-BR" sz="1900" smtClean="0"/>
              <a:t>pois as variações no processo de fabricação podem </a:t>
            </a:r>
            <a:r>
              <a:rPr lang="pt-BR" sz="1900" smtClean="0">
                <a:solidFill>
                  <a:srgbClr val="0033CC"/>
                </a:solidFill>
              </a:rPr>
              <a:t>alterar as atividades biológicas de cepas probióticas</a:t>
            </a:r>
            <a:r>
              <a:rPr lang="pt-BR" sz="1900" baseline="30000" smtClean="0">
                <a:solidFill>
                  <a:srgbClr val="0033CC"/>
                </a:solidFill>
              </a:rPr>
              <a:t>58</a:t>
            </a:r>
            <a:r>
              <a:rPr lang="pt-BR" sz="1900" smtClean="0">
                <a:solidFill>
                  <a:srgbClr val="0033CC"/>
                </a:solidFill>
              </a:rPr>
              <a:t>;</a:t>
            </a:r>
          </a:p>
          <a:p>
            <a:pPr lvl="1" algn="just" eaLnBrk="1" hangingPunct="1">
              <a:lnSpc>
                <a:spcPct val="90000"/>
              </a:lnSpc>
            </a:pPr>
            <a:r>
              <a:rPr lang="pt-BR" sz="1700" smtClean="0"/>
              <a:t>Possível explicação para os resultados contraditórios entre 2 estudos de prevenção de eczema atópico (ambos empregando </a:t>
            </a:r>
            <a:r>
              <a:rPr lang="pt-BR" sz="1700" i="1" smtClean="0"/>
              <a:t>L. Rhamnosus GG</a:t>
            </a:r>
            <a:r>
              <a:rPr lang="pt-BR" sz="1700" smtClean="0"/>
              <a:t>).</a:t>
            </a:r>
          </a:p>
          <a:p>
            <a:pPr algn="just" eaLnBrk="1" hangingPunct="1">
              <a:lnSpc>
                <a:spcPct val="90000"/>
              </a:lnSpc>
            </a:pPr>
            <a:r>
              <a:rPr lang="pt-BR" sz="1900" smtClean="0"/>
              <a:t>A escolha do formato do produto (em pó seco, comprimidos, líquidos prontos para usar) e medidas de armazenamento (temperatura ambiente ou refrigerado) também são importantes na manutenção da viabilidade das bactérias probióticas;</a:t>
            </a:r>
          </a:p>
          <a:p>
            <a:pPr lvl="1" algn="just" eaLnBrk="1" hangingPunct="1">
              <a:lnSpc>
                <a:spcPct val="90000"/>
              </a:lnSpc>
            </a:pPr>
            <a:r>
              <a:rPr lang="pt-BR" sz="1700" smtClean="0"/>
              <a:t>Nos EUA esta regulamentação é seguida pois os suplementos alimentares são registrados como medicamentos e não como suplementos dietéticos.</a:t>
            </a:r>
            <a:r>
              <a:rPr lang="pt-BR" sz="1700" baseline="30000" smtClean="0"/>
              <a:t>59</a:t>
            </a:r>
          </a:p>
        </p:txBody>
      </p:sp>
      <p:sp>
        <p:nvSpPr>
          <p:cNvPr id="37891" name="Title 1"/>
          <p:cNvSpPr>
            <a:spLocks/>
          </p:cNvSpPr>
          <p:nvPr/>
        </p:nvSpPr>
        <p:spPr bwMode="auto">
          <a:xfrm>
            <a:off x="498475" y="484188"/>
            <a:ext cx="7556500" cy="1116012"/>
          </a:xfrm>
          <a:prstGeom prst="rect">
            <a:avLst/>
          </a:prstGeom>
          <a:noFill/>
          <a:ln w="9525">
            <a:noFill/>
            <a:miter lim="800000"/>
            <a:headEnd/>
            <a:tailEnd/>
          </a:ln>
        </p:spPr>
        <p:txBody>
          <a:bodyPr/>
          <a:lstStyle/>
          <a:p>
            <a:pPr defTabSz="914400"/>
            <a:r>
              <a:rPr lang="pt-BR" sz="4000">
                <a:solidFill>
                  <a:schemeClr val="accent1"/>
                </a:solidFill>
              </a:rPr>
              <a:t>Desenho do Estudo</a:t>
            </a:r>
            <a:br>
              <a:rPr lang="pt-BR" sz="4000">
                <a:solidFill>
                  <a:schemeClr val="accent1"/>
                </a:solidFill>
              </a:rPr>
            </a:br>
            <a:r>
              <a:rPr lang="en-US" sz="3600">
                <a:solidFill>
                  <a:schemeClr val="accent1"/>
                </a:solidFill>
              </a:rPr>
              <a:t/>
            </a:r>
            <a:br>
              <a:rPr lang="en-US" sz="3600">
                <a:solidFill>
                  <a:schemeClr val="accent1"/>
                </a:solidFill>
              </a:rPr>
            </a:br>
            <a:endParaRPr lang="pt-BR" sz="3600">
              <a:solidFill>
                <a:schemeClr val="accent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r>
              <a:rPr lang="pt-BR" smtClean="0"/>
              <a:t>DISCUSSÃO</a:t>
            </a:r>
          </a:p>
        </p:txBody>
      </p:sp>
      <p:sp>
        <p:nvSpPr>
          <p:cNvPr id="38915" name="Content Placeholder 2"/>
          <p:cNvSpPr>
            <a:spLocks noGrp="1"/>
          </p:cNvSpPr>
          <p:nvPr>
            <p:ph idx="1"/>
          </p:nvPr>
        </p:nvSpPr>
        <p:spPr/>
        <p:txBody>
          <a:bodyPr/>
          <a:lstStyle/>
          <a:p>
            <a:pPr algn="just" eaLnBrk="1" hangingPunct="1">
              <a:lnSpc>
                <a:spcPct val="80000"/>
              </a:lnSpc>
            </a:pPr>
            <a:r>
              <a:rPr lang="pt-BR" sz="1900" dirty="0" smtClean="0"/>
              <a:t>Os </a:t>
            </a:r>
            <a:r>
              <a:rPr lang="pt-BR" sz="1900" dirty="0" err="1" smtClean="0"/>
              <a:t>probióticos</a:t>
            </a:r>
            <a:r>
              <a:rPr lang="pt-BR" sz="1900" dirty="0" smtClean="0"/>
              <a:t> parecem promissores para o uso como estratégia de prevenção para a NEC</a:t>
            </a:r>
            <a:r>
              <a:rPr lang="pt-BR" sz="1900" b="1" dirty="0" smtClean="0">
                <a:solidFill>
                  <a:srgbClr val="0033CC"/>
                </a:solidFill>
              </a:rPr>
              <a:t>, </a:t>
            </a:r>
            <a:r>
              <a:rPr lang="pt-BR" sz="1900" b="1" dirty="0" smtClean="0">
                <a:solidFill>
                  <a:srgbClr val="FF3300"/>
                </a:solidFill>
              </a:rPr>
              <a:t>mas ainda há dados insuficientes para a recomendação geral do uso de </a:t>
            </a:r>
            <a:r>
              <a:rPr lang="pt-BR" sz="1900" b="1" dirty="0" err="1" smtClean="0">
                <a:solidFill>
                  <a:srgbClr val="FF3300"/>
                </a:solidFill>
              </a:rPr>
              <a:t>probióticos</a:t>
            </a:r>
            <a:r>
              <a:rPr lang="pt-BR" sz="1900" b="1" dirty="0" smtClean="0">
                <a:solidFill>
                  <a:srgbClr val="FF3300"/>
                </a:solidFill>
              </a:rPr>
              <a:t> na criança extremo baixo peso</a:t>
            </a:r>
            <a:r>
              <a:rPr lang="pt-BR" sz="1900" u="sng" dirty="0" smtClean="0">
                <a:solidFill>
                  <a:srgbClr val="FF3300"/>
                </a:solidFill>
              </a:rPr>
              <a:t>;</a:t>
            </a:r>
          </a:p>
          <a:p>
            <a:pPr algn="just" eaLnBrk="1" hangingPunct="1">
              <a:lnSpc>
                <a:spcPct val="80000"/>
              </a:lnSpc>
            </a:pPr>
            <a:r>
              <a:rPr lang="pt-BR" sz="1900" dirty="0" smtClean="0"/>
              <a:t>Os autores </a:t>
            </a:r>
            <a:r>
              <a:rPr lang="pt-BR" sz="1900" dirty="0" smtClean="0">
                <a:solidFill>
                  <a:srgbClr val="0033CC"/>
                </a:solidFill>
              </a:rPr>
              <a:t>defendem a realização nos EUA de estudos de alta qualidade</a:t>
            </a:r>
            <a:r>
              <a:rPr lang="pt-BR" sz="1900" u="sng" dirty="0" smtClean="0"/>
              <a:t> </a:t>
            </a:r>
            <a:r>
              <a:rPr lang="pt-BR" sz="1900" dirty="0" smtClean="0"/>
              <a:t>que confirmem a prevenção da NEC com o uso de </a:t>
            </a:r>
            <a:r>
              <a:rPr lang="pt-BR" sz="1900" dirty="0" err="1" smtClean="0"/>
              <a:t>probióticos</a:t>
            </a:r>
            <a:r>
              <a:rPr lang="pt-BR" sz="1900" dirty="0" smtClean="0"/>
              <a:t> em RN de extremo baixo peso; </a:t>
            </a:r>
          </a:p>
          <a:p>
            <a:pPr lvl="1" algn="just" eaLnBrk="1" hangingPunct="1">
              <a:lnSpc>
                <a:spcPct val="80000"/>
              </a:lnSpc>
            </a:pPr>
            <a:r>
              <a:rPr lang="pt-BR" sz="1700" dirty="0" smtClean="0"/>
              <a:t>Baseado nos estudos dos EUA e Canadá os neonatologistas então poderão mudar a prática clínica e melhorar os resultados de saúde desses recém-nascidos vulneráveis.</a:t>
            </a:r>
          </a:p>
          <a:p>
            <a:pPr algn="just" eaLnBrk="1" hangingPunct="1">
              <a:lnSpc>
                <a:spcPct val="80000"/>
              </a:lnSpc>
            </a:pPr>
            <a:r>
              <a:rPr lang="pt-BR" sz="1900" dirty="0" smtClean="0"/>
              <a:t>É importante e também um pré-requisito para a introdução de </a:t>
            </a:r>
            <a:r>
              <a:rPr lang="pt-BR" sz="1900" dirty="0" err="1" smtClean="0"/>
              <a:t>probióticos</a:t>
            </a:r>
            <a:r>
              <a:rPr lang="pt-BR" sz="1900" dirty="0" smtClean="0"/>
              <a:t> na UTIN na América do Norte: uma formulação com base na qualidade do produto a partir de fontes seguras e confiáveis  do setor privado.</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r>
              <a:rPr lang="pt-BR" smtClean="0"/>
              <a:t>Referências</a:t>
            </a:r>
          </a:p>
        </p:txBody>
      </p:sp>
      <p:sp>
        <p:nvSpPr>
          <p:cNvPr id="39939" name="Content Placeholder 2"/>
          <p:cNvSpPr>
            <a:spLocks noGrp="1"/>
          </p:cNvSpPr>
          <p:nvPr>
            <p:ph idx="1"/>
          </p:nvPr>
        </p:nvSpPr>
        <p:spPr>
          <a:xfrm>
            <a:off x="498475" y="1371600"/>
            <a:ext cx="7556500" cy="4681538"/>
          </a:xfrm>
        </p:spPr>
        <p:txBody>
          <a:bodyPr/>
          <a:lstStyle/>
          <a:p>
            <a:pPr marL="0" indent="0" eaLnBrk="1" hangingPunct="1">
              <a:lnSpc>
                <a:spcPct val="120000"/>
              </a:lnSpc>
              <a:spcBef>
                <a:spcPts val="300"/>
              </a:spcBef>
              <a:buFont typeface="Wingdings" pitchFamily="2" charset="2"/>
              <a:buNone/>
            </a:pPr>
            <a:r>
              <a:rPr lang="en-US" sz="1200" b="1" smtClean="0">
                <a:solidFill>
                  <a:schemeClr val="tx1"/>
                </a:solidFill>
              </a:rPr>
              <a:t>1.</a:t>
            </a:r>
            <a:r>
              <a:rPr lang="en-US" sz="1200" smtClean="0"/>
              <a:t>  DeshpandeG,RaoS,PatoleS,BulsaraM.Updatedmeta-analysisofpro- biotics for preventing necrotizing enterocolitis in preterm neonates. Pe- diatrics 2010;125:221-30.</a:t>
            </a:r>
          </a:p>
          <a:p>
            <a:pPr marL="0" indent="0" eaLnBrk="1" hangingPunct="1">
              <a:lnSpc>
                <a:spcPct val="120000"/>
              </a:lnSpc>
              <a:spcBef>
                <a:spcPts val="300"/>
              </a:spcBef>
              <a:buFont typeface="Wingdings" pitchFamily="2" charset="2"/>
              <a:buNone/>
            </a:pPr>
            <a:r>
              <a:rPr lang="en-US" sz="1200" b="1" smtClean="0">
                <a:solidFill>
                  <a:srgbClr val="000000"/>
                </a:solidFill>
              </a:rPr>
              <a:t>2.</a:t>
            </a:r>
            <a:r>
              <a:rPr lang="en-US" sz="1200" smtClean="0"/>
              <a:t>  Wang Q, Dong J, Zhu Y. Probiotic supplement reduces risk of necro- tizing enterocolitis and mortality in preterm very low-birth-weight in- fants: an updated meta-analysis of 20 randomized, controlled trials. J Pediatr Surg 2012;47:241-8. </a:t>
            </a:r>
          </a:p>
          <a:p>
            <a:pPr marL="0" indent="0" eaLnBrk="1" hangingPunct="1">
              <a:lnSpc>
                <a:spcPct val="120000"/>
              </a:lnSpc>
              <a:spcBef>
                <a:spcPts val="300"/>
              </a:spcBef>
              <a:buFont typeface="Wingdings" pitchFamily="2" charset="2"/>
              <a:buNone/>
            </a:pPr>
            <a:r>
              <a:rPr lang="en-US" sz="1200" b="1" smtClean="0">
                <a:solidFill>
                  <a:srgbClr val="000000"/>
                </a:solidFill>
              </a:rPr>
              <a:t>3.</a:t>
            </a:r>
            <a:r>
              <a:rPr lang="en-US" sz="1200" smtClean="0"/>
              <a:t> Jacobs SE, Tobin JM, Opie GF, Donath S, Tabrizi SN, Pirotta M, et al. Probiotic effects on late-onset sepsis in very preterm infants: a random- ized controlled trial. Pediatrics 2013;132:1055-62.</a:t>
            </a:r>
          </a:p>
          <a:p>
            <a:pPr marL="0" indent="0" eaLnBrk="1" hangingPunct="1">
              <a:lnSpc>
                <a:spcPct val="120000"/>
              </a:lnSpc>
              <a:spcBef>
                <a:spcPts val="300"/>
              </a:spcBef>
              <a:buFont typeface="Wingdings" pitchFamily="2" charset="2"/>
              <a:buNone/>
            </a:pPr>
            <a:r>
              <a:rPr lang="en-US" sz="1200" b="1" smtClean="0">
                <a:solidFill>
                  <a:srgbClr val="000000"/>
                </a:solidFill>
              </a:rPr>
              <a:t>4.</a:t>
            </a:r>
            <a:r>
              <a:rPr lang="en-US" sz="1200" smtClean="0"/>
              <a:t>  Ofek Shlomai N, Deshpande G, Rao S, Patole S. Probiotics for preterm neonates: what will it take to change clinical practice? Neonatology 2013; 105:64-70. </a:t>
            </a:r>
          </a:p>
          <a:p>
            <a:pPr marL="0" indent="0" eaLnBrk="1" hangingPunct="1">
              <a:lnSpc>
                <a:spcPct val="120000"/>
              </a:lnSpc>
              <a:spcBef>
                <a:spcPts val="300"/>
              </a:spcBef>
              <a:buFont typeface="Wingdings" pitchFamily="2" charset="2"/>
              <a:buNone/>
            </a:pPr>
            <a:r>
              <a:rPr lang="en-US" sz="1200" b="1" smtClean="0">
                <a:solidFill>
                  <a:srgbClr val="000000"/>
                </a:solidFill>
              </a:rPr>
              <a:t>5.</a:t>
            </a:r>
            <a:r>
              <a:rPr lang="en-US" sz="1200" smtClean="0"/>
              <a:t>  Shane AL, Deshpande GC, Merenstein D. Improved neonatal outcomes with probiotics. JAMA Pediatr 2013;167:885-6.</a:t>
            </a:r>
          </a:p>
          <a:p>
            <a:pPr marL="0" indent="0" eaLnBrk="1" hangingPunct="1">
              <a:lnSpc>
                <a:spcPct val="120000"/>
              </a:lnSpc>
              <a:spcBef>
                <a:spcPts val="300"/>
              </a:spcBef>
              <a:buFont typeface="Wingdings" pitchFamily="2" charset="2"/>
              <a:buNone/>
            </a:pPr>
            <a:r>
              <a:rPr lang="en-US" sz="1200" b="1" smtClean="0">
                <a:solidFill>
                  <a:srgbClr val="000000"/>
                </a:solidFill>
              </a:rPr>
              <a:t>6.</a:t>
            </a:r>
            <a:r>
              <a:rPr lang="en-US" sz="1200" smtClean="0"/>
              <a:t>  Mihatsch WA, Braegger CP, Decsi T, Kolacek S, Lanzinger H, Mayer B, et al. Critical systematic review of the level of evidence for routine use of probiotics for reduction of mortality and prevention of necrotizing enterocolitis and sepsis in preterm infants. Clin Nutr 2012;31:6-15. </a:t>
            </a:r>
          </a:p>
          <a:p>
            <a:pPr marL="0" indent="0" eaLnBrk="1" hangingPunct="1">
              <a:lnSpc>
                <a:spcPct val="120000"/>
              </a:lnSpc>
              <a:spcBef>
                <a:spcPts val="300"/>
              </a:spcBef>
              <a:buFont typeface="Wingdings" pitchFamily="2" charset="2"/>
              <a:buNone/>
            </a:pPr>
            <a:r>
              <a:rPr lang="en-US" sz="1200" b="1" smtClean="0">
                <a:solidFill>
                  <a:srgbClr val="000000"/>
                </a:solidFill>
              </a:rPr>
              <a:t>7.</a:t>
            </a:r>
            <a:r>
              <a:rPr lang="en-US" sz="1200" smtClean="0"/>
              <a:t>  Bell MJ, Ternberg JL, Feigin RD, Keating JP, Marshall R, Barton L, et al. Neonatal necrotizing enterocolitis. Therapeutic decisions based upon clinical staging. Ann Surg 1978;187:1-7. </a:t>
            </a:r>
          </a:p>
          <a:p>
            <a:pPr marL="0" indent="0" eaLnBrk="1" hangingPunct="1">
              <a:lnSpc>
                <a:spcPct val="120000"/>
              </a:lnSpc>
              <a:spcBef>
                <a:spcPts val="300"/>
              </a:spcBef>
              <a:buFont typeface="Wingdings" pitchFamily="2" charset="2"/>
              <a:buNone/>
            </a:pPr>
            <a:r>
              <a:rPr lang="en-US" sz="1200" b="1" smtClean="0">
                <a:solidFill>
                  <a:srgbClr val="000000"/>
                </a:solidFill>
              </a:rPr>
              <a:t>8.</a:t>
            </a:r>
            <a:r>
              <a:rPr lang="en-US" sz="1200" smtClean="0"/>
              <a:t>  Guillet R, Stoll BJ, Cotten CM, Gantz M, McDonald S, Poole WK, et al. Association of H2-blocker therapy and higher incidence of necrotizing enterocolitis in very low birth weight infants. Pediatrics 2006;117: e137-42.</a:t>
            </a:r>
          </a:p>
          <a:p>
            <a:pPr marL="0" indent="0" eaLnBrk="1" hangingPunct="1">
              <a:lnSpc>
                <a:spcPct val="120000"/>
              </a:lnSpc>
              <a:spcBef>
                <a:spcPts val="300"/>
              </a:spcBef>
              <a:buFont typeface="Wingdings" pitchFamily="2" charset="2"/>
              <a:buNone/>
            </a:pPr>
            <a:r>
              <a:rPr lang="en-US" sz="1200" b="1" smtClean="0">
                <a:solidFill>
                  <a:srgbClr val="000000"/>
                </a:solidFill>
              </a:rPr>
              <a:t>9.</a:t>
            </a:r>
            <a:r>
              <a:rPr lang="en-US" sz="1200" smtClean="0"/>
              <a:t>  Cristofalo EA, Schanler RJ, Blanco CL, Sullivan S, Trawoeger R, Kiechl- Kohlendorfer U, et al. Randomized trial of exclusive human milk versus preterm formula diets in extremely premature infants. J Pediatr 2013; 163:1592-5.e1. </a:t>
            </a:r>
          </a:p>
          <a:p>
            <a:pPr marL="0" indent="0" eaLnBrk="1" hangingPunct="1">
              <a:lnSpc>
                <a:spcPct val="120000"/>
              </a:lnSpc>
              <a:spcBef>
                <a:spcPts val="300"/>
              </a:spcBef>
            </a:pPr>
            <a:endParaRPr lang="pt-BR" sz="1200" smtClean="0"/>
          </a:p>
          <a:p>
            <a:pPr marL="0" indent="0" eaLnBrk="1" hangingPunct="1">
              <a:lnSpc>
                <a:spcPct val="120000"/>
              </a:lnSpc>
              <a:spcBef>
                <a:spcPts val="300"/>
              </a:spcBef>
            </a:pPr>
            <a:endParaRPr lang="pt-BR" sz="120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r>
              <a:rPr lang="pt-BR" smtClean="0"/>
              <a:t>Referências</a:t>
            </a:r>
          </a:p>
        </p:txBody>
      </p:sp>
      <p:sp>
        <p:nvSpPr>
          <p:cNvPr id="40963" name="Content Placeholder 2"/>
          <p:cNvSpPr>
            <a:spLocks noGrp="1"/>
          </p:cNvSpPr>
          <p:nvPr>
            <p:ph idx="1"/>
          </p:nvPr>
        </p:nvSpPr>
        <p:spPr>
          <a:xfrm>
            <a:off x="498475" y="1385888"/>
            <a:ext cx="7556500" cy="5113337"/>
          </a:xfrm>
        </p:spPr>
        <p:txBody>
          <a:bodyPr/>
          <a:lstStyle/>
          <a:p>
            <a:pPr marL="0" indent="0" eaLnBrk="1" hangingPunct="1">
              <a:lnSpc>
                <a:spcPct val="120000"/>
              </a:lnSpc>
              <a:spcBef>
                <a:spcPts val="300"/>
              </a:spcBef>
              <a:buFont typeface="Wingdings" pitchFamily="2" charset="2"/>
              <a:buNone/>
            </a:pPr>
            <a:r>
              <a:rPr lang="en-US" sz="1200" b="1" smtClean="0">
                <a:solidFill>
                  <a:srgbClr val="000000"/>
                </a:solidFill>
              </a:rPr>
              <a:t>10.  </a:t>
            </a:r>
            <a:r>
              <a:rPr lang="en-US" sz="1200" smtClean="0"/>
              <a:t>Lin PW, Stoll BJ. Necrotising enterocolitis. Lancet 2006;368:1271-83. </a:t>
            </a:r>
            <a:endParaRPr lang="en-US" sz="1200" b="1" smtClean="0">
              <a:solidFill>
                <a:srgbClr val="000000"/>
              </a:solidFill>
            </a:endParaRPr>
          </a:p>
          <a:p>
            <a:pPr marL="0" indent="0" eaLnBrk="1" hangingPunct="1">
              <a:lnSpc>
                <a:spcPct val="120000"/>
              </a:lnSpc>
              <a:spcBef>
                <a:spcPts val="300"/>
              </a:spcBef>
              <a:buFont typeface="Wingdings" pitchFamily="2" charset="2"/>
              <a:buNone/>
            </a:pPr>
            <a:r>
              <a:rPr lang="en-US" sz="1200" b="1" smtClean="0">
                <a:solidFill>
                  <a:srgbClr val="000000"/>
                </a:solidFill>
              </a:rPr>
              <a:t>11.</a:t>
            </a:r>
            <a:r>
              <a:rPr lang="en-US" sz="1200" smtClean="0"/>
              <a:t>  Bisquera JA, Cooper TR, Berseth CL. Impact of necrotizing enterocolitis on length of stay and hospital charges in very low birth weight infants. Pediatrics 2002;109:423-8. </a:t>
            </a:r>
          </a:p>
          <a:p>
            <a:pPr marL="0" indent="0" eaLnBrk="1" hangingPunct="1">
              <a:lnSpc>
                <a:spcPct val="120000"/>
              </a:lnSpc>
              <a:spcBef>
                <a:spcPts val="300"/>
              </a:spcBef>
              <a:buFont typeface="Wingdings" pitchFamily="2" charset="2"/>
              <a:buNone/>
            </a:pPr>
            <a:r>
              <a:rPr lang="en-US" sz="1200" b="1" smtClean="0">
                <a:solidFill>
                  <a:srgbClr val="000000"/>
                </a:solidFill>
              </a:rPr>
              <a:t>12.</a:t>
            </a:r>
            <a:r>
              <a:rPr lang="en-US" sz="1200" smtClean="0"/>
              <a:t>  Neu J, Walker WA. Necrotizing enterocolitis. N Engl J Med 2011;364: 255-64.</a:t>
            </a:r>
          </a:p>
          <a:p>
            <a:pPr marL="0" indent="0" eaLnBrk="1" hangingPunct="1">
              <a:lnSpc>
                <a:spcPct val="120000"/>
              </a:lnSpc>
              <a:spcBef>
                <a:spcPts val="300"/>
              </a:spcBef>
              <a:buFont typeface="Wingdings" pitchFamily="2" charset="2"/>
              <a:buNone/>
            </a:pPr>
            <a:r>
              <a:rPr lang="en-US" sz="1200" b="1" smtClean="0">
                <a:solidFill>
                  <a:srgbClr val="000000"/>
                </a:solidFill>
              </a:rPr>
              <a:t>13.</a:t>
            </a:r>
            <a:r>
              <a:rPr lang="en-US" sz="1200" smtClean="0"/>
              <a:t>  Kelly D, Campbell JI, King TP, Grant G, Jansson EA, Coutts AG, et al. Commensal anaerobic gut bacteria attenuate inflammation by regulating nuclear-cytoplasmic shuttling of PPAR-gamma and RelA. Nat Immunol 2004;5:104-12.</a:t>
            </a:r>
            <a:r>
              <a:rPr lang="en-US" sz="1200" b="1" smtClean="0">
                <a:solidFill>
                  <a:srgbClr val="000000"/>
                </a:solidFill>
              </a:rPr>
              <a:t> </a:t>
            </a:r>
          </a:p>
          <a:p>
            <a:pPr marL="0" indent="0" eaLnBrk="1" hangingPunct="1">
              <a:lnSpc>
                <a:spcPct val="120000"/>
              </a:lnSpc>
              <a:spcBef>
                <a:spcPts val="300"/>
              </a:spcBef>
              <a:buFont typeface="Wingdings" pitchFamily="2" charset="2"/>
              <a:buNone/>
            </a:pPr>
            <a:r>
              <a:rPr lang="en-US" sz="1200" b="1" smtClean="0">
                <a:solidFill>
                  <a:srgbClr val="000000"/>
                </a:solidFill>
              </a:rPr>
              <a:t>14. </a:t>
            </a:r>
            <a:r>
              <a:rPr lang="en-US" sz="1200" smtClean="0"/>
              <a:t>  Collier-Hyams LS, Neish AS. Innate immune relationship between commensal flora and the mammalian intestinal epithelium. Cell Mol Life Sci 2005;62:1339-48. </a:t>
            </a:r>
          </a:p>
          <a:p>
            <a:pPr marL="0" indent="0" eaLnBrk="1" hangingPunct="1">
              <a:lnSpc>
                <a:spcPct val="120000"/>
              </a:lnSpc>
              <a:spcBef>
                <a:spcPts val="300"/>
              </a:spcBef>
              <a:buFont typeface="Wingdings" pitchFamily="2" charset="2"/>
              <a:buNone/>
            </a:pPr>
            <a:r>
              <a:rPr lang="en-US" sz="1200" b="1" smtClean="0">
                <a:solidFill>
                  <a:schemeClr val="tx1"/>
                </a:solidFill>
              </a:rPr>
              <a:t>15. </a:t>
            </a:r>
            <a:r>
              <a:rPr lang="en-US" sz="1200" smtClean="0"/>
              <a:t> Alexander VN, Northrup V, Bizzarro MJ. Antibiotic exposure in the newborn intensive care unit and the risk of necrotizing enterocolitis. J Pediatr 2011;159:392-7.</a:t>
            </a:r>
          </a:p>
          <a:p>
            <a:pPr marL="0" indent="0" eaLnBrk="1" hangingPunct="1">
              <a:lnSpc>
                <a:spcPct val="120000"/>
              </a:lnSpc>
              <a:spcBef>
                <a:spcPts val="300"/>
              </a:spcBef>
              <a:buFont typeface="Wingdings" pitchFamily="2" charset="2"/>
              <a:buNone/>
            </a:pPr>
            <a:r>
              <a:rPr lang="en-US" sz="1200" b="1" smtClean="0">
                <a:solidFill>
                  <a:srgbClr val="000000"/>
                </a:solidFill>
              </a:rPr>
              <a:t>16.  </a:t>
            </a:r>
            <a:r>
              <a:rPr lang="en-US" sz="1200" smtClean="0"/>
              <a:t>McGuire W, Anthony MY. Donor human milk versus formula for pre- venting necrotising enterocolitis in preterm infants: systematic review. Arch Dis Child Fetal Neonatal Ed 2003;88:F11-4. </a:t>
            </a:r>
          </a:p>
          <a:p>
            <a:pPr marL="0" indent="0" eaLnBrk="1" hangingPunct="1">
              <a:lnSpc>
                <a:spcPct val="120000"/>
              </a:lnSpc>
              <a:spcBef>
                <a:spcPts val="300"/>
              </a:spcBef>
              <a:buFont typeface="Wingdings" pitchFamily="2" charset="2"/>
              <a:buNone/>
            </a:pPr>
            <a:r>
              <a:rPr lang="en-US" sz="1200" b="1" smtClean="0">
                <a:solidFill>
                  <a:srgbClr val="000000"/>
                </a:solidFill>
              </a:rPr>
              <a:t>17. </a:t>
            </a:r>
            <a:r>
              <a:rPr lang="en-US" sz="1200" smtClean="0"/>
              <a:t> EXPRESS. Incidence of and risk factors for neonatal morbidity after active perinatal care: extremely preterm infants study in Sweden (EXPRESS). Acta Paediatr 2010;99:978-92. </a:t>
            </a:r>
          </a:p>
          <a:p>
            <a:pPr marL="0" indent="0" eaLnBrk="1" hangingPunct="1">
              <a:lnSpc>
                <a:spcPct val="120000"/>
              </a:lnSpc>
              <a:spcBef>
                <a:spcPts val="300"/>
              </a:spcBef>
              <a:buFont typeface="Wingdings" pitchFamily="2" charset="2"/>
              <a:buNone/>
            </a:pPr>
            <a:r>
              <a:rPr lang="en-US" sz="1200" b="1" smtClean="0">
                <a:solidFill>
                  <a:srgbClr val="000000"/>
                </a:solidFill>
              </a:rPr>
              <a:t>18.</a:t>
            </a:r>
            <a:r>
              <a:rPr lang="en-US" sz="1200" smtClean="0"/>
              <a:t>  Swedish Neonatal Quality Register. Available at: http://www.snq.se/. Accessed June 10, 2014. </a:t>
            </a:r>
          </a:p>
          <a:p>
            <a:pPr marL="0" indent="0" eaLnBrk="1" hangingPunct="1">
              <a:lnSpc>
                <a:spcPct val="120000"/>
              </a:lnSpc>
              <a:spcBef>
                <a:spcPts val="300"/>
              </a:spcBef>
              <a:buFont typeface="Wingdings" pitchFamily="2" charset="2"/>
              <a:buNone/>
            </a:pPr>
            <a:r>
              <a:rPr lang="en-US" sz="1200" b="1" smtClean="0">
                <a:solidFill>
                  <a:srgbClr val="000000"/>
                </a:solidFill>
              </a:rPr>
              <a:t>19.</a:t>
            </a:r>
            <a:r>
              <a:rPr lang="en-US" sz="1200" smtClean="0"/>
              <a:t>  FAO/WHO. Guidelines for the evaluation of probiotics in food. Report of a joint FAO/WHO working group on drafting guidelines for the eval-uation of probiotics in food. London, Ontario, Canada: World Health Organization; 2002. </a:t>
            </a:r>
          </a:p>
          <a:p>
            <a:pPr marL="0" indent="0" eaLnBrk="1" hangingPunct="1">
              <a:lnSpc>
                <a:spcPct val="120000"/>
              </a:lnSpc>
              <a:spcBef>
                <a:spcPts val="300"/>
              </a:spcBef>
              <a:buFont typeface="Wingdings" pitchFamily="2" charset="2"/>
              <a:buNone/>
            </a:pPr>
            <a:r>
              <a:rPr lang="en-US" sz="1200" b="1" smtClean="0">
                <a:solidFill>
                  <a:srgbClr val="000000"/>
                </a:solidFill>
              </a:rPr>
              <a:t>20.</a:t>
            </a:r>
            <a:r>
              <a:rPr lang="en-US" sz="1200" smtClean="0"/>
              <a:t>  Indrio F, Riezzo G, Raimondi F, Bisceglia M, Cavallo L, Francavilla R. The effects of probiotics on feeding tolerance, bowel habits, and gastrointestinal motility in preterm newborns. J Pediatr 2008;152:801-6. </a:t>
            </a:r>
          </a:p>
          <a:p>
            <a:pPr marL="0" indent="0" eaLnBrk="1" hangingPunct="1">
              <a:lnSpc>
                <a:spcPct val="120000"/>
              </a:lnSpc>
              <a:spcBef>
                <a:spcPts val="300"/>
              </a:spcBef>
              <a:buFont typeface="Wingdings" pitchFamily="2" charset="2"/>
              <a:buNone/>
            </a:pPr>
            <a:endParaRPr lang="en-US" sz="1200" smtClean="0"/>
          </a:p>
          <a:p>
            <a:pPr marL="0" indent="0" eaLnBrk="1" hangingPunct="1">
              <a:lnSpc>
                <a:spcPct val="120000"/>
              </a:lnSpc>
              <a:spcBef>
                <a:spcPts val="300"/>
              </a:spcBef>
              <a:buFont typeface="Wingdings" pitchFamily="2" charset="2"/>
              <a:buNone/>
            </a:pPr>
            <a:endParaRPr lang="en-US" sz="1200" smtClean="0"/>
          </a:p>
          <a:p>
            <a:pPr marL="0" indent="0" eaLnBrk="1" hangingPunct="1">
              <a:lnSpc>
                <a:spcPct val="120000"/>
              </a:lnSpc>
              <a:spcBef>
                <a:spcPts val="300"/>
              </a:spcBef>
            </a:pPr>
            <a:endParaRPr lang="pt-BR" sz="1200" smtClean="0"/>
          </a:p>
          <a:p>
            <a:pPr marL="0" indent="0" eaLnBrk="1" hangingPunct="1">
              <a:lnSpc>
                <a:spcPct val="120000"/>
              </a:lnSpc>
              <a:spcBef>
                <a:spcPts val="300"/>
              </a:spcBef>
            </a:pPr>
            <a:endParaRPr lang="pt-BR" sz="120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r>
              <a:rPr lang="pt-BR" smtClean="0"/>
              <a:t>Referências</a:t>
            </a:r>
          </a:p>
        </p:txBody>
      </p:sp>
      <p:sp>
        <p:nvSpPr>
          <p:cNvPr id="41987" name="Content Placeholder 2"/>
          <p:cNvSpPr>
            <a:spLocks noGrp="1"/>
          </p:cNvSpPr>
          <p:nvPr>
            <p:ph idx="1"/>
          </p:nvPr>
        </p:nvSpPr>
        <p:spPr>
          <a:xfrm>
            <a:off x="498475" y="1470025"/>
            <a:ext cx="7556500" cy="4600575"/>
          </a:xfrm>
        </p:spPr>
        <p:txBody>
          <a:bodyPr/>
          <a:lstStyle/>
          <a:p>
            <a:pPr marL="0" indent="0" eaLnBrk="1" hangingPunct="1">
              <a:spcBef>
                <a:spcPts val="300"/>
              </a:spcBef>
              <a:buFont typeface="Wingdings" pitchFamily="2" charset="2"/>
              <a:buNone/>
            </a:pPr>
            <a:r>
              <a:rPr lang="en-US" sz="1200" b="1" smtClean="0">
                <a:solidFill>
                  <a:srgbClr val="000000"/>
                </a:solidFill>
              </a:rPr>
              <a:t>21.</a:t>
            </a:r>
            <a:r>
              <a:rPr lang="en-US" sz="1200" smtClean="0"/>
              <a:t>  utas Y, Soppi E, Korhonen H, Syvaoja EL, Saxelin M, Rokka T, et al. Suppression of lymphocyte proliferation in vitro by bovine caseins hy- drolyzed with Lactobacillus casei GG-derived enzymes. J Allergy Clin Immunol 1996;98:216-24. </a:t>
            </a:r>
          </a:p>
          <a:p>
            <a:pPr marL="0" indent="0" eaLnBrk="1" hangingPunct="1">
              <a:spcBef>
                <a:spcPts val="300"/>
              </a:spcBef>
              <a:buFont typeface="Wingdings" pitchFamily="2" charset="2"/>
              <a:buNone/>
            </a:pPr>
            <a:r>
              <a:rPr lang="en-US" sz="1200" b="1" smtClean="0">
                <a:solidFill>
                  <a:srgbClr val="000000"/>
                </a:solidFill>
              </a:rPr>
              <a:t>22.</a:t>
            </a:r>
            <a:r>
              <a:rPr lang="en-US" sz="1200" smtClean="0"/>
              <a:t>  Kunze WA, Mao YK, Wang B, Huizinga JD, Ma X, Forsythe P, et al. Lactobacillus reuteri enhances excitability of colonic AH neurons by in- hibiting calcium-dependent potassium channel opening. J Cell Mol Med 2009;13:2261-70. </a:t>
            </a:r>
          </a:p>
          <a:p>
            <a:pPr marL="0" indent="0" eaLnBrk="1" hangingPunct="1">
              <a:spcBef>
                <a:spcPts val="300"/>
              </a:spcBef>
              <a:buFont typeface="Wingdings" pitchFamily="2" charset="2"/>
              <a:buNone/>
            </a:pPr>
            <a:r>
              <a:rPr lang="en-US" sz="1200" b="1" smtClean="0">
                <a:solidFill>
                  <a:srgbClr val="000000"/>
                </a:solidFill>
              </a:rPr>
              <a:t>23.</a:t>
            </a:r>
            <a:r>
              <a:rPr lang="en-US" sz="1200" smtClean="0"/>
              <a:t>  Verdu EF, Bercik P, Collins SM. Effect of probiotics on gastrointestinal function: evidence from animal models. Therap Adv Gastroenterol 2009; 2:31-5. </a:t>
            </a:r>
          </a:p>
          <a:p>
            <a:pPr marL="0" indent="0" eaLnBrk="1" hangingPunct="1">
              <a:spcBef>
                <a:spcPts val="300"/>
              </a:spcBef>
              <a:buFont typeface="Wingdings" pitchFamily="2" charset="2"/>
              <a:buNone/>
            </a:pPr>
            <a:r>
              <a:rPr lang="en-US" sz="1200" b="1" smtClean="0">
                <a:solidFill>
                  <a:srgbClr val="000000"/>
                </a:solidFill>
              </a:rPr>
              <a:t>24.</a:t>
            </a:r>
            <a:r>
              <a:rPr lang="en-US" sz="1200" smtClean="0"/>
              <a:t>  Madsen K, Cornish A, Soper P, McKaigney C, Jijon H, Yachimec C, et al. Probiotic bacteria enhance murine and human intestinal epithelial bar- rier function. Gastroenterology 2001;121:580-91. </a:t>
            </a:r>
          </a:p>
          <a:p>
            <a:pPr marL="0" indent="0" eaLnBrk="1" hangingPunct="1">
              <a:spcBef>
                <a:spcPts val="300"/>
              </a:spcBef>
              <a:buFont typeface="Wingdings" pitchFamily="2" charset="2"/>
              <a:buNone/>
            </a:pPr>
            <a:r>
              <a:rPr lang="en-US" sz="1200" b="1" smtClean="0">
                <a:solidFill>
                  <a:srgbClr val="000000"/>
                </a:solidFill>
              </a:rPr>
              <a:t>25.</a:t>
            </a:r>
            <a:r>
              <a:rPr lang="en-US" sz="1200" smtClean="0"/>
              <a:t>  Mangell P, Nejdfors P, Wang M, Ahrne S, Westro€m B, Thorlacius H, et al. Lactobacillus plantarum 299v inhibits Escherichia coli-induced in- testinal permeability. Dig Dis Sci 2002;47:511-6. </a:t>
            </a:r>
          </a:p>
          <a:p>
            <a:pPr marL="0" indent="0" eaLnBrk="1" hangingPunct="1">
              <a:spcBef>
                <a:spcPts val="300"/>
              </a:spcBef>
              <a:buFont typeface="Wingdings" pitchFamily="2" charset="2"/>
              <a:buNone/>
            </a:pPr>
            <a:r>
              <a:rPr lang="en-US" sz="1200" b="1" smtClean="0">
                <a:solidFill>
                  <a:srgbClr val="000000"/>
                </a:solidFill>
              </a:rPr>
              <a:t>26.</a:t>
            </a:r>
            <a:r>
              <a:rPr lang="en-US" sz="1200" smtClean="0"/>
              <a:t>  Rosenfeldt V, Benfeldt E, Valerius NH, Paerregaard A, Michaelsen KF. Effect of probiotics on gastrointestinal symptoms and small intestinal permeability in children with atopic dermatitis. J Pediatr 2004;145: 612-6. </a:t>
            </a:r>
          </a:p>
          <a:p>
            <a:pPr marL="0" indent="0" eaLnBrk="1" hangingPunct="1">
              <a:spcBef>
                <a:spcPts val="300"/>
              </a:spcBef>
              <a:buFont typeface="Wingdings" pitchFamily="2" charset="2"/>
              <a:buNone/>
            </a:pPr>
            <a:r>
              <a:rPr lang="en-US" sz="1200" b="1" smtClean="0">
                <a:solidFill>
                  <a:srgbClr val="000000"/>
                </a:solidFill>
              </a:rPr>
              <a:t>27.</a:t>
            </a:r>
            <a:r>
              <a:rPr lang="en-US" sz="1200" smtClean="0"/>
              <a:t>  Viljanen M, Kuitinen M, Haahtela S, Juntunen-Backman K, Korpela R, Savilahti E. Probiotic effects on faecal inflammatory markers and on fecal IgA in food allergic atopic eczema/dermatitis syndrome infants. Pediatr Allergy Immunol 2005;16:65-71. </a:t>
            </a:r>
          </a:p>
          <a:p>
            <a:pPr marL="0" indent="0" eaLnBrk="1" hangingPunct="1">
              <a:spcBef>
                <a:spcPts val="300"/>
              </a:spcBef>
              <a:buFont typeface="Wingdings" pitchFamily="2" charset="2"/>
              <a:buNone/>
            </a:pPr>
            <a:r>
              <a:rPr lang="en-US" sz="1200" b="1" smtClean="0">
                <a:solidFill>
                  <a:srgbClr val="000000"/>
                </a:solidFill>
              </a:rPr>
              <a:t>28.</a:t>
            </a:r>
            <a:r>
              <a:rPr lang="en-US" sz="1200" smtClean="0"/>
              <a:t>  Mao Y, Yu JL, Ljungh #A, Molin G, Jeppsson B. Intestinal immune response to oral administration of Lactobacillus reuteri R2LC, Lactoba- cillus plantarum DSM 9843, pectin and oatbase on methotrexate- induced enterocolitis in rats. Microb Ecology Health Dis 1996;9:261-70. </a:t>
            </a:r>
          </a:p>
          <a:p>
            <a:pPr marL="0" indent="0" eaLnBrk="1" hangingPunct="1">
              <a:spcBef>
                <a:spcPts val="300"/>
              </a:spcBef>
              <a:buFont typeface="Wingdings" pitchFamily="2" charset="2"/>
              <a:buNone/>
            </a:pPr>
            <a:r>
              <a:rPr lang="en-US" sz="1200" b="1" smtClean="0">
                <a:solidFill>
                  <a:srgbClr val="000000"/>
                </a:solidFill>
              </a:rPr>
              <a:t>29.</a:t>
            </a:r>
            <a:r>
              <a:rPr lang="en-US" sz="1200" smtClean="0"/>
              <a:t>  Jacobsen CN, Rosenfeldt Nielsen V, Hayford AE, Møller PL, Michaelsen KF, Paerregaard A, et al. Screening of probiotic activities of forty-seven strains of Lactobacillus spp. by in vitro techniques and evaluation of the colonization ability of five selected strains in humans. Appl Environ Microbiol 1999;65:4949-56. </a:t>
            </a:r>
          </a:p>
          <a:p>
            <a:pPr marL="0" indent="0" eaLnBrk="1" hangingPunct="1">
              <a:spcBef>
                <a:spcPts val="300"/>
              </a:spcBef>
              <a:buFont typeface="Wingdings" pitchFamily="2" charset="2"/>
              <a:buNone/>
            </a:pPr>
            <a:endParaRPr lang="en-US" sz="1200" smtClean="0"/>
          </a:p>
          <a:p>
            <a:pPr marL="0" indent="0" eaLnBrk="1" hangingPunct="1">
              <a:spcBef>
                <a:spcPts val="300"/>
              </a:spcBef>
              <a:buFont typeface="Wingdings" pitchFamily="2" charset="2"/>
              <a:buNone/>
            </a:pPr>
            <a:endParaRPr lang="en-US" sz="1200" smtClean="0"/>
          </a:p>
          <a:p>
            <a:pPr marL="0" indent="0" eaLnBrk="1" hangingPunct="1">
              <a:spcBef>
                <a:spcPts val="300"/>
              </a:spcBef>
              <a:buFont typeface="Wingdings" pitchFamily="2" charset="2"/>
              <a:buNone/>
            </a:pPr>
            <a:endParaRPr lang="en-US" sz="1200" smtClean="0"/>
          </a:p>
          <a:p>
            <a:pPr marL="0" indent="0" eaLnBrk="1" hangingPunct="1">
              <a:lnSpc>
                <a:spcPct val="120000"/>
              </a:lnSpc>
              <a:spcBef>
                <a:spcPts val="300"/>
              </a:spcBef>
            </a:pPr>
            <a:endParaRPr lang="pt-BR" sz="1200" smtClean="0"/>
          </a:p>
          <a:p>
            <a:pPr marL="0" indent="0" eaLnBrk="1" hangingPunct="1">
              <a:lnSpc>
                <a:spcPct val="120000"/>
              </a:lnSpc>
              <a:spcBef>
                <a:spcPts val="300"/>
              </a:spcBef>
            </a:pPr>
            <a:endParaRPr lang="pt-BR" sz="12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r>
              <a:rPr lang="pt-BR" smtClean="0"/>
              <a:t>Referências</a:t>
            </a:r>
          </a:p>
        </p:txBody>
      </p:sp>
      <p:sp>
        <p:nvSpPr>
          <p:cNvPr id="43011" name="Content Placeholder 2"/>
          <p:cNvSpPr>
            <a:spLocks noGrp="1"/>
          </p:cNvSpPr>
          <p:nvPr>
            <p:ph idx="1"/>
          </p:nvPr>
        </p:nvSpPr>
        <p:spPr>
          <a:xfrm>
            <a:off x="498475" y="1535113"/>
            <a:ext cx="7556500" cy="4144962"/>
          </a:xfrm>
        </p:spPr>
        <p:txBody>
          <a:bodyPr/>
          <a:lstStyle/>
          <a:p>
            <a:pPr marL="0" indent="0" eaLnBrk="1" hangingPunct="1">
              <a:spcBef>
                <a:spcPts val="300"/>
              </a:spcBef>
              <a:buFont typeface="Wingdings" pitchFamily="2" charset="2"/>
              <a:buNone/>
            </a:pPr>
            <a:r>
              <a:rPr lang="en-US" sz="1200" b="1" smtClean="0">
                <a:solidFill>
                  <a:srgbClr val="000000"/>
                </a:solidFill>
              </a:rPr>
              <a:t>30.  </a:t>
            </a:r>
            <a:r>
              <a:rPr lang="en-US" sz="1200" smtClean="0"/>
              <a:t>Manzoni P, Mostert M, Leonessa ML, Priolo C, Farina D, Monetti C, et al. Oral supplementation with Lactobacillus casei subspecies rhamnosus prevents enteric colonization by Candida species in preterm neonates: a randomized study. Clin Infect Dis 2006;42:1735-42. </a:t>
            </a:r>
          </a:p>
          <a:p>
            <a:pPr marL="0" indent="0" eaLnBrk="1" hangingPunct="1">
              <a:spcBef>
                <a:spcPts val="300"/>
              </a:spcBef>
              <a:buFont typeface="Wingdings" pitchFamily="2" charset="2"/>
              <a:buNone/>
            </a:pPr>
            <a:r>
              <a:rPr lang="en-US" sz="1200" b="1" smtClean="0">
                <a:solidFill>
                  <a:srgbClr val="000000"/>
                </a:solidFill>
              </a:rPr>
              <a:t>31.  </a:t>
            </a:r>
            <a:r>
              <a:rPr lang="en-US" sz="1200" smtClean="0"/>
              <a:t>Chung TC, Axelsson L, Lindgren SE, Dobrogosz WJ. In vitro studies on reuterin synthesis by Lactobacillus reuteri. Microb Ecology Health Dis 1989;2:137-44. </a:t>
            </a:r>
          </a:p>
          <a:p>
            <a:pPr marL="0" indent="0" eaLnBrk="1" hangingPunct="1">
              <a:spcBef>
                <a:spcPts val="300"/>
              </a:spcBef>
              <a:buFont typeface="Wingdings" pitchFamily="2" charset="2"/>
              <a:buNone/>
            </a:pPr>
            <a:r>
              <a:rPr lang="en-US" sz="1200" b="1" smtClean="0">
                <a:solidFill>
                  <a:srgbClr val="000000"/>
                </a:solidFill>
              </a:rPr>
              <a:t>32.  </a:t>
            </a:r>
            <a:r>
              <a:rPr lang="en-US" sz="1200" smtClean="0"/>
              <a:t>Kukkonen K, Nieminen T, Poussa T, Savilahti E, Kuitunen M. Effect of probiotics on vaccine antibody responses in infancy—a randomized placebo-controlled double-blind trial. Pediatr Allergy Immunol 2006; 17:416-21. </a:t>
            </a:r>
          </a:p>
          <a:p>
            <a:pPr marL="0" indent="0" eaLnBrk="1" hangingPunct="1">
              <a:spcBef>
                <a:spcPts val="300"/>
              </a:spcBef>
              <a:buFont typeface="Wingdings" pitchFamily="2" charset="2"/>
              <a:buNone/>
            </a:pPr>
            <a:r>
              <a:rPr lang="en-US" sz="1200" b="1" smtClean="0">
                <a:solidFill>
                  <a:srgbClr val="000000"/>
                </a:solidFill>
              </a:rPr>
              <a:t>33.  </a:t>
            </a:r>
            <a:r>
              <a:rPr lang="en-US" sz="1200" smtClean="0"/>
              <a:t>Allen SJ, Okoko B, Martinez E, Gregorio G, Dans LF. Probiotics for treating infectious diarrhoea. Cochrane Database Syst Rev 2004;CD003048. </a:t>
            </a:r>
          </a:p>
          <a:p>
            <a:pPr marL="0" indent="0" eaLnBrk="1" hangingPunct="1">
              <a:spcBef>
                <a:spcPts val="300"/>
              </a:spcBef>
              <a:buFont typeface="Wingdings" pitchFamily="2" charset="2"/>
              <a:buNone/>
            </a:pPr>
            <a:r>
              <a:rPr lang="en-US" sz="1200" b="1" smtClean="0">
                <a:solidFill>
                  <a:srgbClr val="000000"/>
                </a:solidFill>
              </a:rPr>
              <a:t>34.   </a:t>
            </a:r>
            <a:r>
              <a:rPr lang="en-US" sz="1200" smtClean="0"/>
              <a:t>Kwon HK, Lee CG, So JS, Chae CS, Hwang JS, Sahoo A, et al. Generation of regulatory dendritic cells and CD4+Foxp3+ T cells by probiotics administration suppresses immune disorders. Proc Natl Acad Sci U S A 2010;107:2159-64. </a:t>
            </a:r>
          </a:p>
          <a:p>
            <a:pPr marL="0" indent="0" eaLnBrk="1" hangingPunct="1">
              <a:spcBef>
                <a:spcPts val="300"/>
              </a:spcBef>
              <a:buFont typeface="Wingdings" pitchFamily="2" charset="2"/>
              <a:buNone/>
            </a:pPr>
            <a:r>
              <a:rPr lang="en-US" sz="1200" b="1" smtClean="0">
                <a:solidFill>
                  <a:srgbClr val="000000"/>
                </a:solidFill>
              </a:rPr>
              <a:t>35.  </a:t>
            </a:r>
            <a:r>
              <a:rPr lang="en-US" sz="1200" smtClean="0"/>
              <a:t>Rachmilewitz D, Katakura K, Karmeli F, Hayashi T, Reinus C, Rudensky B, et al. Toll-like receptor 9 signaling mediates the anti- inflammatory effects of probiotics in murine experimental colitis. Gastroenterology 2004;126:520-8. </a:t>
            </a:r>
          </a:p>
          <a:p>
            <a:pPr marL="0" indent="0" eaLnBrk="1" hangingPunct="1">
              <a:spcBef>
                <a:spcPts val="300"/>
              </a:spcBef>
              <a:buFont typeface="Wingdings" pitchFamily="2" charset="2"/>
              <a:buNone/>
            </a:pPr>
            <a:r>
              <a:rPr lang="en-US" sz="1200" b="1" smtClean="0">
                <a:solidFill>
                  <a:srgbClr val="000000"/>
                </a:solidFill>
              </a:rPr>
              <a:t>36.  </a:t>
            </a:r>
            <a:r>
              <a:rPr lang="en-US" sz="1200" smtClean="0"/>
              <a:t>Rouge C, Piloquet H, Butel MJ, Berger B, Rochat F, Ferraris L, et al. Oral supplementation with probiotics in very-low-birth-weight preterm in- fants: a randomized, double-blind, placebo-controlled trial. Am J Clin Nutr 2009;89:1828-35. </a:t>
            </a:r>
          </a:p>
          <a:p>
            <a:pPr marL="0" indent="0" eaLnBrk="1" hangingPunct="1">
              <a:spcBef>
                <a:spcPts val="300"/>
              </a:spcBef>
              <a:buFont typeface="Wingdings" pitchFamily="2" charset="2"/>
              <a:buNone/>
            </a:pPr>
            <a:r>
              <a:rPr lang="en-US" sz="1200" b="1" smtClean="0">
                <a:solidFill>
                  <a:srgbClr val="000000"/>
                </a:solidFill>
              </a:rPr>
              <a:t>37. </a:t>
            </a:r>
            <a:r>
              <a:rPr lang="en-US" sz="1200" smtClean="0"/>
              <a:t>Hougee S, Vriesema AJ, Wijering SC, Knippels LM, Folkerts G, Nijkamp FP, et al. Oral treatment with probiotics red uces allergic symp- toms in ovalbumin-sensitized mice: a bacterial strain comparative study. Int Arch Allergy Immunol 2010;151:107-17. </a:t>
            </a:r>
          </a:p>
          <a:p>
            <a:pPr marL="0" indent="0" eaLnBrk="1" hangingPunct="1">
              <a:spcBef>
                <a:spcPts val="300"/>
              </a:spcBef>
              <a:buFont typeface="Wingdings" pitchFamily="2" charset="2"/>
              <a:buNone/>
            </a:pPr>
            <a:r>
              <a:rPr lang="en-US" sz="1200" b="1" smtClean="0">
                <a:solidFill>
                  <a:srgbClr val="000000"/>
                </a:solidFill>
              </a:rPr>
              <a:t>38.  </a:t>
            </a:r>
            <a:r>
              <a:rPr lang="en-US" sz="1200" smtClean="0"/>
              <a:t>Ismail IH, Licciardi PV, Tang ML. Probiotic effects in allergic disease. J Paediatr Child Health 2013;49:709-15. </a:t>
            </a:r>
          </a:p>
          <a:p>
            <a:pPr marL="0" indent="0" eaLnBrk="1" hangingPunct="1">
              <a:spcBef>
                <a:spcPts val="300"/>
              </a:spcBef>
              <a:buFont typeface="Wingdings" pitchFamily="2" charset="2"/>
              <a:buAutoNum type="arabicPeriod" startAt="32"/>
            </a:pPr>
            <a:endParaRPr lang="en-US" sz="1200" smtClean="0"/>
          </a:p>
          <a:p>
            <a:pPr marL="0" indent="0" eaLnBrk="1" hangingPunct="1">
              <a:spcBef>
                <a:spcPts val="300"/>
              </a:spcBef>
              <a:buFont typeface="Wingdings" pitchFamily="2" charset="2"/>
              <a:buNone/>
            </a:pPr>
            <a:endParaRPr lang="en-US" sz="120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r>
              <a:rPr lang="pt-BR" smtClean="0"/>
              <a:t>Referências</a:t>
            </a:r>
          </a:p>
        </p:txBody>
      </p:sp>
      <p:sp>
        <p:nvSpPr>
          <p:cNvPr id="44035" name="Content Placeholder 2"/>
          <p:cNvSpPr>
            <a:spLocks noGrp="1"/>
          </p:cNvSpPr>
          <p:nvPr>
            <p:ph idx="1"/>
          </p:nvPr>
        </p:nvSpPr>
        <p:spPr>
          <a:xfrm>
            <a:off x="498475" y="1601788"/>
            <a:ext cx="7556500" cy="4144962"/>
          </a:xfrm>
        </p:spPr>
        <p:txBody>
          <a:bodyPr/>
          <a:lstStyle/>
          <a:p>
            <a:pPr marL="0" indent="0" eaLnBrk="1" hangingPunct="1">
              <a:spcBef>
                <a:spcPts val="300"/>
              </a:spcBef>
              <a:buFont typeface="Wingdings" pitchFamily="2" charset="2"/>
              <a:buNone/>
            </a:pPr>
            <a:r>
              <a:rPr lang="en-US" sz="1200" b="1" smtClean="0">
                <a:solidFill>
                  <a:srgbClr val="000000"/>
                </a:solidFill>
              </a:rPr>
              <a:t>39.</a:t>
            </a:r>
            <a:r>
              <a:rPr lang="en-US" sz="1200" smtClean="0"/>
              <a:t>  Kalliom€aki M, Salminen SJ, Arvilommi H, Kero P, Koskinen P, Isolauri E. Probiotics in primary prevention of atopic disease: a rando- mised placebo-controlled trial. Lancet 2001;357:1076-9. </a:t>
            </a:r>
          </a:p>
          <a:p>
            <a:pPr marL="0" indent="0" eaLnBrk="1" hangingPunct="1">
              <a:spcBef>
                <a:spcPts val="300"/>
              </a:spcBef>
              <a:buFont typeface="Wingdings" pitchFamily="2" charset="2"/>
              <a:buNone/>
            </a:pPr>
            <a:r>
              <a:rPr lang="en-US" sz="1200" b="1" smtClean="0">
                <a:solidFill>
                  <a:srgbClr val="000000"/>
                </a:solidFill>
              </a:rPr>
              <a:t>40.</a:t>
            </a:r>
            <a:r>
              <a:rPr lang="en-US" sz="1200" smtClean="0"/>
              <a:t>  Kopp MV, Hennemuth I, Heinzmann A, Urbanek R. Randomized, double-blind, placebo-controlled trial of probiotics for primary prevention: no clinical effects of Lactobacillus GG supplementation. Pediatrics 2008;121:e850-6. </a:t>
            </a:r>
          </a:p>
          <a:p>
            <a:pPr marL="0" indent="0" eaLnBrk="1" hangingPunct="1">
              <a:spcBef>
                <a:spcPts val="300"/>
              </a:spcBef>
              <a:buFont typeface="Wingdings" pitchFamily="2" charset="2"/>
              <a:buNone/>
            </a:pPr>
            <a:r>
              <a:rPr lang="en-US" sz="1200" b="1" smtClean="0">
                <a:solidFill>
                  <a:srgbClr val="000000"/>
                </a:solidFill>
              </a:rPr>
              <a:t>41.  </a:t>
            </a:r>
            <a:r>
              <a:rPr lang="en-US" sz="1200" smtClean="0"/>
              <a:t>Bin-Nun A, Bromiker R, Wilschanski M, Kaplan M, Rudensky B, Caplan M, et al. Oral probiotics prevent necrotizing enterocolitis in very low birth weight neonates. J Pediatr 2005;147:192-6. </a:t>
            </a:r>
          </a:p>
          <a:p>
            <a:pPr marL="0" indent="0" eaLnBrk="1" hangingPunct="1">
              <a:spcBef>
                <a:spcPts val="300"/>
              </a:spcBef>
              <a:buFont typeface="Wingdings" pitchFamily="2" charset="2"/>
              <a:buNone/>
            </a:pPr>
            <a:r>
              <a:rPr lang="en-US" sz="1200" b="1" smtClean="0">
                <a:solidFill>
                  <a:srgbClr val="000000"/>
                </a:solidFill>
              </a:rPr>
              <a:t>42. </a:t>
            </a:r>
            <a:r>
              <a:rPr lang="en-US" sz="1200" smtClean="0"/>
              <a:t> Lin HC, Hsu CH, Chen HL, Chung MY, Hsu JF, Lien RI, et al. Oral pro- biotics prevent necrotizing enterocolitis in very low birth weight preterm infants: a multicenter, randomized, controlled trial. Pediatrics 2008;122: 693-700. </a:t>
            </a:r>
          </a:p>
          <a:p>
            <a:pPr marL="0" indent="0" eaLnBrk="1" hangingPunct="1">
              <a:spcBef>
                <a:spcPts val="300"/>
              </a:spcBef>
              <a:buFont typeface="Wingdings" pitchFamily="2" charset="2"/>
              <a:buNone/>
            </a:pPr>
            <a:r>
              <a:rPr lang="en-US" sz="1200" b="1" smtClean="0">
                <a:solidFill>
                  <a:srgbClr val="000000"/>
                </a:solidFill>
              </a:rPr>
              <a:t>43.</a:t>
            </a:r>
            <a:r>
              <a:rPr lang="en-US" sz="1200" smtClean="0"/>
              <a:t>  Jenke A, Ruf EM, Hoppe T, Heldmann M, Wirth S. Bifidobacterium sep- ticaemia in an extremely low-birthweight infant under probiotic ther- apy. Arch Dis Child Fetal Neonatal Ed 2012;97:F217-8. </a:t>
            </a:r>
          </a:p>
          <a:p>
            <a:pPr marL="0" indent="0" eaLnBrk="1" hangingPunct="1">
              <a:spcBef>
                <a:spcPts val="300"/>
              </a:spcBef>
              <a:buFont typeface="Wingdings" pitchFamily="2" charset="2"/>
              <a:buNone/>
            </a:pPr>
            <a:r>
              <a:rPr lang="en-US" sz="1200" b="1" smtClean="0">
                <a:solidFill>
                  <a:srgbClr val="000000"/>
                </a:solidFill>
              </a:rPr>
              <a:t>44.</a:t>
            </a:r>
            <a:r>
              <a:rPr lang="en-US" sz="1200" smtClean="0"/>
              <a:t>  Salminen MK, Rautelin H, Tynkkynen S, Poussa T, Saxelin M, Valtonen V, et al. Lactobacillus bacteremia, clinical significance, and patient outcome, with special focus on probiotic L. rhamnosus GG. Clin Infect Dis 2004;38:62-9. </a:t>
            </a:r>
          </a:p>
          <a:p>
            <a:pPr marL="0" indent="0" eaLnBrk="1" hangingPunct="1">
              <a:spcBef>
                <a:spcPts val="300"/>
              </a:spcBef>
              <a:buFont typeface="Wingdings" pitchFamily="2" charset="2"/>
              <a:buNone/>
            </a:pPr>
            <a:r>
              <a:rPr lang="en-US" sz="1200" b="1" smtClean="0">
                <a:solidFill>
                  <a:srgbClr val="000000"/>
                </a:solidFill>
              </a:rPr>
              <a:t>45. </a:t>
            </a:r>
            <a:r>
              <a:rPr lang="en-US" sz="1200" smtClean="0"/>
              <a:t> de Groote MA, Frank DN, Dowell E, Glode MP, Pace NR. Lactobacillus rhamnosus GG bacteremia associated with probiotic use in a child with short gut syndrome. Pediatr Infect Dis J 2005;24:278-80. </a:t>
            </a:r>
          </a:p>
          <a:p>
            <a:pPr marL="0" indent="0" eaLnBrk="1" hangingPunct="1">
              <a:spcBef>
                <a:spcPts val="300"/>
              </a:spcBef>
              <a:buFont typeface="Wingdings" pitchFamily="2" charset="2"/>
              <a:buNone/>
            </a:pPr>
            <a:r>
              <a:rPr lang="en-US" sz="1200" b="1" smtClean="0">
                <a:solidFill>
                  <a:srgbClr val="000000"/>
                </a:solidFill>
              </a:rPr>
              <a:t>46.</a:t>
            </a:r>
            <a:r>
              <a:rPr lang="en-US" sz="1200" smtClean="0"/>
              <a:t>  Besselink MG, van Santvoort HC, Buskens E, Boermeester MA, van Goor H, Timmerman HM, et al. Probiotic prophylaxis in predicted severe acute pancreatitis: a randomised, double-blind, placebo-controlled trial. Lancet 2008;371:651-9. </a:t>
            </a:r>
          </a:p>
          <a:p>
            <a:pPr marL="0" indent="0" eaLnBrk="1" hangingPunct="1">
              <a:spcBef>
                <a:spcPts val="300"/>
              </a:spcBef>
              <a:buFont typeface="Wingdings" pitchFamily="2" charset="2"/>
              <a:buNone/>
            </a:pPr>
            <a:r>
              <a:rPr lang="en-US" sz="1200" b="1" smtClean="0">
                <a:solidFill>
                  <a:srgbClr val="000000"/>
                </a:solidFill>
              </a:rPr>
              <a:t>47. </a:t>
            </a:r>
            <a:r>
              <a:rPr lang="en-US" sz="1200" smtClean="0"/>
              <a:t>Timmerman HM, Niers LE, Ridwan BU, Koning CJ, Mulder L, Akkermans LM, et al. Design of a multispecies probiotic mixture to pre- vent infectious complications in critically ill patients. Clin Nutr 2007;26: 450-9. </a:t>
            </a:r>
          </a:p>
          <a:p>
            <a:pPr marL="0" indent="0" eaLnBrk="1" hangingPunct="1">
              <a:spcBef>
                <a:spcPts val="300"/>
              </a:spcBef>
              <a:buFont typeface="Wingdings" pitchFamily="2" charset="2"/>
              <a:buNone/>
            </a:pPr>
            <a:endParaRPr lang="pt-BR" sz="1200"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r>
              <a:rPr lang="pt-BR" smtClean="0"/>
              <a:t>Referentes</a:t>
            </a:r>
          </a:p>
        </p:txBody>
      </p:sp>
      <p:sp>
        <p:nvSpPr>
          <p:cNvPr id="45059" name="Content Placeholder 2"/>
          <p:cNvSpPr>
            <a:spLocks noGrp="1"/>
          </p:cNvSpPr>
          <p:nvPr>
            <p:ph idx="1"/>
          </p:nvPr>
        </p:nvSpPr>
        <p:spPr>
          <a:xfrm>
            <a:off x="498475" y="1503363"/>
            <a:ext cx="7556500" cy="4600575"/>
          </a:xfrm>
        </p:spPr>
        <p:txBody>
          <a:bodyPr/>
          <a:lstStyle/>
          <a:p>
            <a:pPr marL="0" indent="0" eaLnBrk="1" hangingPunct="1">
              <a:lnSpc>
                <a:spcPct val="110000"/>
              </a:lnSpc>
              <a:spcBef>
                <a:spcPts val="300"/>
              </a:spcBef>
              <a:buFont typeface="Wingdings" pitchFamily="2" charset="2"/>
              <a:buNone/>
            </a:pPr>
            <a:r>
              <a:rPr lang="en-US" sz="1200" b="1" smtClean="0">
                <a:solidFill>
                  <a:srgbClr val="000000"/>
                </a:solidFill>
              </a:rPr>
              <a:t>48. </a:t>
            </a:r>
            <a:r>
              <a:rPr lang="en-US" sz="1200" smtClean="0"/>
              <a:t> Ridwan BU, Koning CJ, Besselink MG, Timmerman HM, Brouwer EC, Verhoef J, et al. Antimicrobial activity of a multispecies probiotic (Ecologic 641) against pathogens isolated from infected pancreatic ne- crosis. Lett Appl Microbiol 2008;46:61-7. </a:t>
            </a:r>
          </a:p>
          <a:p>
            <a:pPr marL="0" indent="0" eaLnBrk="1" hangingPunct="1">
              <a:lnSpc>
                <a:spcPct val="110000"/>
              </a:lnSpc>
              <a:spcBef>
                <a:spcPts val="300"/>
              </a:spcBef>
              <a:buFont typeface="Wingdings" pitchFamily="2" charset="2"/>
              <a:buNone/>
            </a:pPr>
            <a:r>
              <a:rPr lang="en-US" sz="1200" b="1" smtClean="0">
                <a:solidFill>
                  <a:srgbClr val="000000"/>
                </a:solidFill>
              </a:rPr>
              <a:t>49.</a:t>
            </a:r>
            <a:r>
              <a:rPr lang="en-US" sz="1200" smtClean="0"/>
              <a:t>  Olah A, Belagyi T, Poto L, Romics L Jr, Bengmark S. Synbiotic control of inflammation and infection in severe acute pancreatitis: a prospective, randomized, double blind study. Hepatogastroenterology 2007;54: 590-4. </a:t>
            </a:r>
          </a:p>
          <a:p>
            <a:pPr marL="0" indent="0" eaLnBrk="1" hangingPunct="1">
              <a:lnSpc>
                <a:spcPct val="110000"/>
              </a:lnSpc>
              <a:spcBef>
                <a:spcPts val="300"/>
              </a:spcBef>
              <a:buFont typeface="Wingdings" pitchFamily="2" charset="2"/>
              <a:buNone/>
            </a:pPr>
            <a:r>
              <a:rPr lang="en-US" sz="1200" b="1" smtClean="0">
                <a:solidFill>
                  <a:srgbClr val="000000"/>
                </a:solidFill>
              </a:rPr>
              <a:t>50.</a:t>
            </a:r>
            <a:r>
              <a:rPr lang="en-US" sz="1200" smtClean="0"/>
              <a:t>  Hunter C, Dimaguila MA, Gal P, Wimmer JE Jr, Ransom JL, Carlos RQ, et al. Effect of routine probiotic, Lactobacillus reuteri DSM 17938, use on rates of necrotizing enterocolitis in neonates with birthweight &lt;1000 grams: a sequential analysis. BMC Pediatr 2012;12:142. </a:t>
            </a:r>
          </a:p>
          <a:p>
            <a:pPr marL="0" indent="0" eaLnBrk="1" hangingPunct="1">
              <a:lnSpc>
                <a:spcPct val="110000"/>
              </a:lnSpc>
              <a:spcBef>
                <a:spcPts val="300"/>
              </a:spcBef>
              <a:buFont typeface="Wingdings" pitchFamily="2" charset="2"/>
              <a:buNone/>
            </a:pPr>
            <a:r>
              <a:rPr lang="en-US" sz="1200" b="1" smtClean="0">
                <a:solidFill>
                  <a:srgbClr val="000000"/>
                </a:solidFill>
              </a:rPr>
              <a:t>51.</a:t>
            </a:r>
            <a:r>
              <a:rPr lang="en-US" sz="1200" smtClean="0"/>
              <a:t> Janvier A, Malo J, Barrington KJ. Cohort study of probiotics in a North American neonatal intensive care unit. J Pediatr 2014;164:980-5. </a:t>
            </a:r>
          </a:p>
          <a:p>
            <a:pPr marL="0" indent="0" eaLnBrk="1" hangingPunct="1">
              <a:lnSpc>
                <a:spcPct val="110000"/>
              </a:lnSpc>
              <a:spcBef>
                <a:spcPts val="300"/>
              </a:spcBef>
              <a:buFont typeface="Wingdings" pitchFamily="2" charset="2"/>
              <a:buNone/>
            </a:pPr>
            <a:r>
              <a:rPr lang="en-US" sz="1200" b="1" smtClean="0">
                <a:solidFill>
                  <a:srgbClr val="000000"/>
                </a:solidFill>
              </a:rPr>
              <a:t>52.</a:t>
            </a:r>
            <a:r>
              <a:rPr lang="en-US" sz="1200" smtClean="0"/>
              <a:t> Wickens K, Black PN, Stanley TV, Mitchell E, Fitzharris P, Tannock GW, et al. A differential effect of 2 probiotics in the prevention of eczema and atopy: a double-blind, randomized, placebo-controlled trial. J Allergy Clin Immunol 2008;122:788-94. </a:t>
            </a:r>
          </a:p>
          <a:p>
            <a:pPr marL="0" indent="0" eaLnBrk="1" hangingPunct="1">
              <a:lnSpc>
                <a:spcPct val="110000"/>
              </a:lnSpc>
              <a:spcBef>
                <a:spcPts val="300"/>
              </a:spcBef>
              <a:buFont typeface="Wingdings" pitchFamily="2" charset="2"/>
              <a:buNone/>
            </a:pPr>
            <a:r>
              <a:rPr lang="en-US" sz="1200" b="1" smtClean="0">
                <a:solidFill>
                  <a:srgbClr val="000000"/>
                </a:solidFill>
              </a:rPr>
              <a:t>53.</a:t>
            </a:r>
            <a:r>
              <a:rPr lang="en-US" sz="1200" smtClean="0"/>
              <a:t>  Oncel MY, Sari FN, Arayici S, Guzoglu N, Erdeve O, Uras N, et al. Lactobacillus Reuteri for the prevention of necrotising enterocolitis in very low birthweight infants: a randomised controlled trial. Arch Dis Child Fetal Neonatal Ed 2014;99:F110-5. </a:t>
            </a:r>
          </a:p>
          <a:p>
            <a:pPr marL="0" indent="0" eaLnBrk="1" hangingPunct="1">
              <a:lnSpc>
                <a:spcPct val="110000"/>
              </a:lnSpc>
              <a:spcBef>
                <a:spcPts val="300"/>
              </a:spcBef>
              <a:buFont typeface="Wingdings" pitchFamily="2" charset="2"/>
              <a:buNone/>
            </a:pPr>
            <a:r>
              <a:rPr lang="en-US" sz="1200" smtClean="0">
                <a:solidFill>
                  <a:srgbClr val="000000"/>
                </a:solidFill>
              </a:rPr>
              <a:t>54.  </a:t>
            </a:r>
            <a:r>
              <a:rPr lang="en-US" sz="1200" smtClean="0"/>
              <a:t>Jansen JP, Fleurence R, Devine B, Itzler R, Barrett A, Hawkins N, et al. Interpreting indirect treatment comparisons and network meta- analysis for health-care decision making: report of the ISPOR Task Force on Indirect Treatment Comparisons Good Research Practices: part 1. Value Health 2011;14:417-28. </a:t>
            </a:r>
          </a:p>
          <a:p>
            <a:pPr marL="0" indent="0" eaLnBrk="1" hangingPunct="1">
              <a:lnSpc>
                <a:spcPct val="110000"/>
              </a:lnSpc>
              <a:spcBef>
                <a:spcPts val="300"/>
              </a:spcBef>
              <a:buFont typeface="Wingdings" pitchFamily="2" charset="2"/>
              <a:buNone/>
            </a:pPr>
            <a:r>
              <a:rPr lang="en-US" sz="1200" b="1" smtClean="0">
                <a:solidFill>
                  <a:srgbClr val="000000"/>
                </a:solidFill>
              </a:rPr>
              <a:t>55. </a:t>
            </a:r>
            <a:r>
              <a:rPr lang="en-US" sz="1200" smtClean="0"/>
              <a:t> Hoaglin DC, Hawkins N, Jansen JP, Scott DA, Itzler R, Cappelleri JC, et al. Conducting indirect-treatment-comparison and network-meta- analysis studies: report of the ISPOR Task Force on Indirect Treatment Comparisons Good Research Practices: part 2. Value Health 2011;14: 429-37.</a:t>
            </a:r>
            <a:br>
              <a:rPr lang="en-US" sz="1200" smtClean="0"/>
            </a:br>
            <a:endParaRPr lang="en-US" sz="1200" smtClean="0"/>
          </a:p>
          <a:p>
            <a:pPr marL="0" indent="0" eaLnBrk="1" hangingPunct="1">
              <a:lnSpc>
                <a:spcPct val="110000"/>
              </a:lnSpc>
              <a:spcBef>
                <a:spcPts val="300"/>
              </a:spcBef>
              <a:buFont typeface="Wingdings" pitchFamily="2" charset="2"/>
              <a:buNone/>
            </a:pPr>
            <a:endParaRPr lang="en-US" sz="1200" smtClean="0"/>
          </a:p>
          <a:p>
            <a:pPr marL="0" indent="0" eaLnBrk="1" hangingPunct="1">
              <a:lnSpc>
                <a:spcPct val="110000"/>
              </a:lnSpc>
              <a:spcBef>
                <a:spcPts val="300"/>
              </a:spcBef>
              <a:buFont typeface="Wingdings" pitchFamily="2" charset="2"/>
              <a:buNone/>
            </a:pPr>
            <a:endParaRPr lang="en-US" sz="1200" smtClean="0"/>
          </a:p>
          <a:p>
            <a:pPr marL="0" indent="0" eaLnBrk="1" hangingPunct="1">
              <a:lnSpc>
                <a:spcPct val="110000"/>
              </a:lnSpc>
              <a:spcBef>
                <a:spcPts val="300"/>
              </a:spcBef>
              <a:buFont typeface="Wingdings" pitchFamily="2" charset="2"/>
              <a:buNone/>
            </a:pPr>
            <a:endParaRPr lang="pt-BR" sz="120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r>
              <a:rPr lang="pt-BR" smtClean="0"/>
              <a:t>Referências</a:t>
            </a:r>
          </a:p>
        </p:txBody>
      </p:sp>
      <p:sp>
        <p:nvSpPr>
          <p:cNvPr id="46083" name="Content Placeholder 2"/>
          <p:cNvSpPr>
            <a:spLocks noGrp="1"/>
          </p:cNvSpPr>
          <p:nvPr>
            <p:ph idx="1"/>
          </p:nvPr>
        </p:nvSpPr>
        <p:spPr/>
        <p:txBody>
          <a:bodyPr/>
          <a:lstStyle/>
          <a:p>
            <a:pPr marL="0" indent="0" eaLnBrk="1" hangingPunct="1">
              <a:spcBef>
                <a:spcPts val="300"/>
              </a:spcBef>
              <a:buFont typeface="Wingdings" pitchFamily="2" charset="2"/>
              <a:buNone/>
            </a:pPr>
            <a:r>
              <a:rPr lang="en-US" sz="1400" b="1" smtClean="0">
                <a:solidFill>
                  <a:srgbClr val="000000"/>
                </a:solidFill>
              </a:rPr>
              <a:t>56.  </a:t>
            </a:r>
            <a:r>
              <a:rPr lang="en-US" sz="1400" smtClean="0"/>
              <a:t>Lin HC, Su BH, Chen AC, Lin TW, Tsai CH, Yeh TF, et al. Oral probi- otics reduce the incidence and severity of necrotizing enterocolitis in very low birth weight infants. Pediatrics 2005;115:1-4. </a:t>
            </a:r>
          </a:p>
          <a:p>
            <a:pPr marL="0" indent="0" eaLnBrk="1" hangingPunct="1">
              <a:spcBef>
                <a:spcPts val="300"/>
              </a:spcBef>
              <a:buFont typeface="Wingdings" pitchFamily="2" charset="2"/>
              <a:buNone/>
            </a:pPr>
            <a:r>
              <a:rPr lang="en-US" sz="1400" b="1" smtClean="0">
                <a:solidFill>
                  <a:srgbClr val="000000"/>
                </a:solidFill>
              </a:rPr>
              <a:t>57.  </a:t>
            </a:r>
            <a:r>
              <a:rPr lang="en-US" sz="1400" smtClean="0"/>
              <a:t>Samanta M, Sarkar M, Ghosh P, Ghosh J, Sinha M, Chatterjee S. Prophy- lactic probiotics for prevention of necrotizing enterocolitis in very low birth weight newborns. J Trop Pediatr 2009;55:128-31.</a:t>
            </a:r>
          </a:p>
          <a:p>
            <a:pPr marL="0" indent="0" eaLnBrk="1" hangingPunct="1">
              <a:spcBef>
                <a:spcPts val="300"/>
              </a:spcBef>
              <a:buFont typeface="Wingdings" pitchFamily="2" charset="2"/>
              <a:buNone/>
            </a:pPr>
            <a:r>
              <a:rPr lang="en-US" sz="1400" b="1" smtClean="0">
                <a:solidFill>
                  <a:srgbClr val="000000"/>
                </a:solidFill>
              </a:rPr>
              <a:t>58.  </a:t>
            </a:r>
            <a:r>
              <a:rPr lang="en-US" sz="1400" smtClean="0"/>
              <a:t>Grzeskowiak L, Isolauri E, Salminen S, Gueimonde M. Manufacturing process influences properties of probiotic bacteria. Br J Nutr 2011;105: 887-94. </a:t>
            </a:r>
          </a:p>
          <a:p>
            <a:pPr marL="0" indent="0" eaLnBrk="1" hangingPunct="1">
              <a:spcBef>
                <a:spcPts val="300"/>
              </a:spcBef>
              <a:buFont typeface="Wingdings" pitchFamily="2" charset="2"/>
              <a:buNone/>
            </a:pPr>
            <a:r>
              <a:rPr lang="en-US" sz="1400" b="1" smtClean="0">
                <a:solidFill>
                  <a:srgbClr val="000000"/>
                </a:solidFill>
              </a:rPr>
              <a:t>59.  </a:t>
            </a:r>
            <a:r>
              <a:rPr lang="en-US" sz="1400" smtClean="0"/>
              <a:t>Degnan FH. The US Food and Drug Administration and probiotics: regulatory categorization. Clin Infect Dis 2008;46(Suppl 2):S133-6. discus- sion S44-51. </a:t>
            </a:r>
          </a:p>
          <a:p>
            <a:pPr marL="0" indent="0" eaLnBrk="1" hangingPunct="1"/>
            <a:endParaRPr lang="pt-BR" b="1"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p:cNvSpPr>
          <p:nvPr>
            <p:ph type="title" idx="4294967295"/>
          </p:nvPr>
        </p:nvSpPr>
        <p:spPr/>
        <p:txBody>
          <a:bodyPr/>
          <a:lstStyle/>
          <a:p>
            <a:pPr algn="ctr"/>
            <a:r>
              <a:rPr lang="pt-BR" b="1" smtClean="0">
                <a:solidFill>
                  <a:srgbClr val="0033CC"/>
                </a:solidFill>
              </a:rPr>
              <a:t>Consultem também!</a:t>
            </a:r>
          </a:p>
        </p:txBody>
      </p:sp>
      <p:sp>
        <p:nvSpPr>
          <p:cNvPr id="74755" name="Rectangle 3"/>
          <p:cNvSpPr>
            <a:spLocks noGrp="1"/>
          </p:cNvSpPr>
          <p:nvPr>
            <p:ph type="body" idx="4294967295"/>
          </p:nvPr>
        </p:nvSpPr>
        <p:spPr/>
        <p:txBody>
          <a:bodyPr/>
          <a:lstStyle/>
          <a:p>
            <a:pPr eaLnBrk="1" hangingPunct="1">
              <a:lnSpc>
                <a:spcPct val="90000"/>
              </a:lnSpc>
              <a:defRPr/>
            </a:pPr>
            <a:r>
              <a:rPr lang="pt-BR" sz="1600" smtClean="0">
                <a:effectLst>
                  <a:outerShdw blurRad="38100" dist="38100" dir="2700000" algn="tl">
                    <a:srgbClr val="C0C0C0"/>
                  </a:outerShdw>
                </a:effectLst>
              </a:rPr>
              <a:t>Não temos usado probióticos nos recém-nascidos pré-termos de risco para enterocolite necrosante, tal como a expressiva maioria dos Centros Neonatais do Brasil, apesar dos resultados favoráveis das metanálises. </a:t>
            </a:r>
            <a:r>
              <a:rPr lang="pt-BR" sz="1800" b="1" smtClean="0">
                <a:effectLst>
                  <a:outerShdw blurRad="38100" dist="38100" dir="2700000" algn="tl">
                    <a:srgbClr val="C0C0C0"/>
                  </a:outerShdw>
                </a:effectLst>
              </a:rPr>
              <a:t>Acreditamos que seria inoportuno</a:t>
            </a:r>
            <a:r>
              <a:rPr lang="pt-BR" sz="1600" smtClean="0">
                <a:effectLst>
                  <a:outerShdw blurRad="38100" dist="38100" dir="2700000" algn="tl">
                    <a:srgbClr val="C0C0C0"/>
                  </a:outerShdw>
                </a:effectLst>
              </a:rPr>
              <a:t> comparar o uso de probióticos a estratégias solidamente estabelecidas como o  uso de surfactante e corticosteróides antenatais,como  proposto pelo australiano Tarnow-Mordi W em recente Editorial publicado online no </a:t>
            </a:r>
            <a:r>
              <a:rPr lang="pt-BR" sz="1600" i="1" smtClean="0">
                <a:effectLst>
                  <a:outerShdw blurRad="38100" dist="38100" dir="2700000" algn="tl">
                    <a:srgbClr val="C0C0C0"/>
                  </a:outerShdw>
                </a:effectLst>
              </a:rPr>
              <a:t>Journal of Pediatrics (2014).</a:t>
            </a:r>
            <a:r>
              <a:rPr lang="pt-BR" sz="1600" smtClean="0">
                <a:effectLst>
                  <a:outerShdw blurRad="38100" dist="38100" dir="2700000" algn="tl">
                    <a:srgbClr val="C0C0C0"/>
                  </a:outerShdw>
                </a:effectLst>
              </a:rPr>
              <a:t>Ainda há incertezas não totalmente resolvidas, como:clareza nas preparações dos probióticos, diversas espécies com diferentes efeitos, dosagem, vivos ou atenuados, falta de regulação federal dos probióticos como aditivos alimentares, número insuficiente  de recém-nascidos&lt;1000g para a avaliação (maior risco de enterocolite necrosante), menor taxa de uso de leite humano nos estudos   e o desconhecimento de efeitos a longo prazo da alteração da microbiota intestinal.</a:t>
            </a:r>
          </a:p>
          <a:p>
            <a:pPr eaLnBrk="1" hangingPunct="1">
              <a:lnSpc>
                <a:spcPct val="90000"/>
              </a:lnSpc>
              <a:defRPr/>
            </a:pPr>
            <a:r>
              <a:rPr lang="pt-BR" sz="1600" smtClean="0">
                <a:effectLst>
                  <a:outerShdw blurRad="38100" dist="38100" dir="2700000" algn="tl">
                    <a:srgbClr val="C0C0C0"/>
                  </a:outerShdw>
                </a:effectLst>
              </a:rPr>
              <a:t>Usamos precocemente na nossa Unidade colostro e leite da própria mãe  o mais precoce possível para estes recém-nascidos de risco, evidência sólida de que estamos </a:t>
            </a:r>
            <a:r>
              <a:rPr lang="pt-PT" sz="1600" smtClean="0">
                <a:effectLst>
                  <a:outerShdw blurRad="38100" dist="38100" dir="2700000" algn="tl">
                    <a:srgbClr val="C0C0C0"/>
                  </a:outerShdw>
                </a:effectLst>
              </a:rPr>
              <a:t>promovendo  o crescimento das bifidobactérias (inibe o crescimento de coliformes e outros organismos potencialmente  patogênicos). </a:t>
            </a:r>
            <a:r>
              <a:rPr lang="pt-PT" sz="1600" b="1" smtClean="0">
                <a:solidFill>
                  <a:srgbClr val="0033CC"/>
                </a:solidFill>
                <a:effectLst>
                  <a:outerShdw blurRad="38100" dist="38100" dir="2700000" algn="tl">
                    <a:srgbClr val="C0C0C0"/>
                  </a:outerShdw>
                </a:effectLst>
              </a:rPr>
              <a:t>A</a:t>
            </a:r>
            <a:r>
              <a:rPr lang="pt-PT" sz="1600" smtClean="0">
                <a:solidFill>
                  <a:srgbClr val="0033CC"/>
                </a:solidFill>
                <a:effectLst>
                  <a:outerShdw blurRad="38100" dist="38100" dir="2700000" algn="tl">
                    <a:srgbClr val="C0C0C0"/>
                  </a:outerShdw>
                </a:effectLst>
              </a:rPr>
              <a:t> </a:t>
            </a:r>
            <a:r>
              <a:rPr lang="pt-PT" sz="1600" b="1" smtClean="0">
                <a:solidFill>
                  <a:srgbClr val="0033CC"/>
                </a:solidFill>
                <a:effectLst>
                  <a:outerShdw blurRad="38100" dist="38100" dir="2700000" algn="tl">
                    <a:srgbClr val="C0C0C0"/>
                  </a:outerShdw>
                </a:effectLst>
              </a:rPr>
              <a:t>administração de probióticos nesses pacientes pode influenciar a longo prazo</a:t>
            </a:r>
            <a:r>
              <a:rPr lang="pt-BR" sz="1600" b="1" smtClean="0">
                <a:solidFill>
                  <a:srgbClr val="0033CC"/>
                </a:solidFill>
                <a:effectLst>
                  <a:outerShdw blurRad="38100" dist="38100" dir="2700000" algn="tl">
                    <a:srgbClr val="C0C0C0"/>
                  </a:outerShdw>
                </a:effectLst>
              </a:rPr>
              <a:t> o padrão bacteriano. </a:t>
            </a:r>
          </a:p>
          <a:p>
            <a:pPr>
              <a:lnSpc>
                <a:spcPct val="90000"/>
              </a:lnSpc>
              <a:defRPr/>
            </a:pPr>
            <a:endParaRPr lang="pt-BR" sz="1600" smtClean="0">
              <a:solidFill>
                <a:srgbClr val="0033CC"/>
              </a:solidFill>
            </a:endParaRPr>
          </a:p>
        </p:txBody>
      </p:sp>
      <p:graphicFrame>
        <p:nvGraphicFramePr>
          <p:cNvPr id="74770" name="Group 18"/>
          <p:cNvGraphicFramePr>
            <a:graphicFrameLocks noGrp="1"/>
          </p:cNvGraphicFramePr>
          <p:nvPr/>
        </p:nvGraphicFramePr>
        <p:xfrm>
          <a:off x="828675" y="1112838"/>
          <a:ext cx="7105650" cy="731520"/>
        </p:xfrm>
        <a:graphic>
          <a:graphicData uri="http://schemas.openxmlformats.org/drawingml/2006/table">
            <a:tbl>
              <a:tblPr/>
              <a:tblGrid>
                <a:gridCol w="6353175"/>
                <a:gridCol w="752475"/>
              </a:tblGrid>
              <a:tr h="366713">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4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Encontro em Fortaleza (CE): Enterocolite necrosante e probi</a:t>
                      </a:r>
                      <a:r>
                        <a:rPr kumimoji="0" lang="en-US" sz="1400" b="1" i="0" u="none" strike="noStrike" cap="none" normalizeH="0" baseline="0" smtClean="0">
                          <a:ln>
                            <a:noFill/>
                          </a:ln>
                          <a:solidFill>
                            <a:srgbClr val="999999"/>
                          </a:solidFill>
                          <a:effectLst/>
                          <a:latin typeface="Rockwell"/>
                          <a:ea typeface="MS PGothic" pitchFamily="34" charset="-128"/>
                          <a:cs typeface="Times New Roman" pitchFamily="18" charset="0"/>
                        </a:rPr>
                        <a:t>ó</a:t>
                      </a:r>
                      <a:r>
                        <a:rPr kumimoji="0" lang="en-US" sz="14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ticos. </a:t>
                      </a:r>
                      <a:r>
                        <a:rPr kumimoji="0" lang="en-US" sz="1400" b="1" i="0" u="none" strike="noStrike" cap="none" normalizeH="0" baseline="0" smtClean="0">
                          <a:ln>
                            <a:noFill/>
                          </a:ln>
                          <a:solidFill>
                            <a:srgbClr val="999999"/>
                          </a:solidFill>
                          <a:effectLst/>
                          <a:latin typeface="Rockwell"/>
                          <a:ea typeface="MS PGothic" pitchFamily="34" charset="-128"/>
                          <a:cs typeface="Times New Roman" pitchFamily="18" charset="0"/>
                        </a:rPr>
                        <a:t>É</a:t>
                      </a:r>
                      <a:r>
                        <a:rPr kumimoji="0" lang="en-US" sz="1400" b="1"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 hora de mudar?</a:t>
                      </a:r>
                      <a:r>
                        <a:rPr kumimoji="0" lang="en-US" sz="1400" b="0" i="0" u="none" strike="noStrike" cap="none" normalizeH="0" baseline="0" smtClean="0">
                          <a:ln>
                            <a:noFill/>
                          </a:ln>
                          <a:solidFill>
                            <a:srgbClr val="000000"/>
                          </a:solidFill>
                          <a:effectLst/>
                          <a:latin typeface="Times New Roman" pitchFamily="18" charset="0"/>
                          <a:ea typeface="MS PGothic" pitchFamily="34" charset="-128"/>
                          <a:cs typeface="Times New Roman" pitchFamily="18" charset="0"/>
                        </a:rPr>
                        <a:t/>
                      </a:r>
                      <a:br>
                        <a:rPr kumimoji="0" lang="en-US" sz="1400" b="0" i="0" u="none" strike="noStrike" cap="none" normalizeH="0" baseline="0" smtClean="0">
                          <a:ln>
                            <a:noFill/>
                          </a:ln>
                          <a:solidFill>
                            <a:srgbClr val="000000"/>
                          </a:solidFill>
                          <a:effectLst/>
                          <a:latin typeface="Times New Roman" pitchFamily="18" charset="0"/>
                          <a:ea typeface="MS PGothic" pitchFamily="34" charset="-128"/>
                          <a:cs typeface="Times New Roman" pitchFamily="18" charset="0"/>
                        </a:rPr>
                      </a:br>
                      <a:r>
                        <a:rPr kumimoji="0" lang="en-US" sz="1400" b="0" i="0" u="none" strike="noStrike" cap="none" normalizeH="0" baseline="0" smtClean="0">
                          <a:ln>
                            <a:noFill/>
                          </a:ln>
                          <a:solidFill>
                            <a:srgbClr val="999999"/>
                          </a:solidFill>
                          <a:effectLst/>
                          <a:latin typeface="Verdana" pitchFamily="34" charset="0"/>
                          <a:ea typeface="MS PGothic" pitchFamily="34" charset="-128"/>
                          <a:cs typeface="Times New Roman" pitchFamily="18" charset="0"/>
                        </a:rPr>
                        <a:t>Autor(es): Paulo R. Margotto</a:t>
                      </a:r>
                      <a:endParaRPr kumimoji="0" lang="en-US" sz="1400" b="0" i="0" u="none" strike="noStrike" cap="none" normalizeH="0" baseline="0" smtClean="0">
                        <a:ln>
                          <a:noFill/>
                        </a:ln>
                        <a:solidFill>
                          <a:schemeClr val="tx1"/>
                        </a:solidFill>
                        <a:effectLst/>
                        <a:latin typeface="Rockwell" pitchFamily="18" charset="0"/>
                        <a:ea typeface="MS PGothic" pitchFamily="34" charset="-128"/>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ea typeface="MS PGothic" pitchFamily="34" charset="-128"/>
                          <a:cs typeface="Times New Roman" pitchFamily="18" charset="0"/>
                          <a:hlinkClick r:id="rId2"/>
                        </a:rPr>
                        <a:t>  </a:t>
                      </a:r>
                      <a:r>
                        <a:rPr kumimoji="0" lang="en-US" sz="1800" b="0" i="0" u="none" strike="noStrike" cap="none" normalizeH="0" baseline="0" smtClean="0">
                          <a:ln>
                            <a:noFill/>
                          </a:ln>
                          <a:solidFill>
                            <a:srgbClr val="000000"/>
                          </a:solidFill>
                          <a:effectLst/>
                          <a:latin typeface="Rockwell"/>
                          <a:ea typeface="MS PGothic" pitchFamily="34" charset="-128"/>
                          <a:cs typeface="Times New Roman" pitchFamily="18" charset="0"/>
                        </a:rPr>
                        <a:t>      </a:t>
                      </a:r>
                      <a:endParaRPr kumimoji="0" lang="en-US" sz="1800" b="0" i="0" u="none" strike="noStrike" cap="none" normalizeH="0" baseline="0" smtClean="0">
                        <a:ln>
                          <a:noFill/>
                        </a:ln>
                        <a:solidFill>
                          <a:srgbClr val="000000"/>
                        </a:solidFill>
                        <a:effectLst/>
                        <a:latin typeface="Times New Roman" pitchFamily="18" charset="0"/>
                        <a:ea typeface="MS PGothic" pitchFamily="34" charset="-128"/>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47111" name="Picture 6" descr="link2">
            <a:hlinkClick r:id="rId2"/>
          </p:cNvPr>
          <p:cNvPicPr>
            <a:picLocks noChangeAspect="1" noChangeArrowheads="1"/>
          </p:cNvPicPr>
          <p:nvPr/>
        </p:nvPicPr>
        <p:blipFill>
          <a:blip r:embed="rId3"/>
          <a:srcRect/>
          <a:stretch>
            <a:fillRect/>
          </a:stretch>
        </p:blipFill>
        <p:spPr bwMode="auto">
          <a:xfrm>
            <a:off x="7181850" y="1314450"/>
            <a:ext cx="352425" cy="28575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p:cNvSpPr>
          <p:nvPr>
            <p:ph type="body" idx="4294967295"/>
          </p:nvPr>
        </p:nvSpPr>
        <p:spPr>
          <a:xfrm>
            <a:off x="484188" y="920750"/>
            <a:ext cx="7556500" cy="4144963"/>
          </a:xfrm>
        </p:spPr>
        <p:txBody>
          <a:bodyPr/>
          <a:lstStyle/>
          <a:p>
            <a:pPr algn="ctr" eaLnBrk="1" hangingPunct="1">
              <a:buFont typeface="Wingdings" pitchFamily="2" charset="2"/>
              <a:buNone/>
              <a:defRPr/>
            </a:pPr>
            <a:r>
              <a:rPr lang="pt-PT" sz="3200" b="1" smtClean="0">
                <a:solidFill>
                  <a:srgbClr val="0033CC"/>
                </a:solidFill>
                <a:effectLst>
                  <a:outerShdw blurRad="38100" dist="38100" dir="2700000" algn="tl">
                    <a:srgbClr val="C0C0C0"/>
                  </a:outerShdw>
                </a:effectLst>
              </a:rPr>
              <a:t>Muito mais precisa ser aprendido sobre a flora intestinal  e suas interações com o desenvolvimento do trato intestinal antes de podermos rotineiramente manipular o</a:t>
            </a:r>
            <a:br>
              <a:rPr lang="pt-PT" sz="3200" b="1" smtClean="0">
                <a:solidFill>
                  <a:srgbClr val="0033CC"/>
                </a:solidFill>
                <a:effectLst>
                  <a:outerShdw blurRad="38100" dist="38100" dir="2700000" algn="tl">
                    <a:srgbClr val="C0C0C0"/>
                  </a:outerShdw>
                </a:effectLst>
              </a:rPr>
            </a:br>
            <a:r>
              <a:rPr lang="pt-PT" sz="3200" b="1" smtClean="0">
                <a:solidFill>
                  <a:srgbClr val="0033CC"/>
                </a:solidFill>
                <a:effectLst>
                  <a:outerShdw blurRad="38100" dist="38100" dir="2700000" algn="tl">
                    <a:srgbClr val="C0C0C0"/>
                  </a:outerShdw>
                </a:effectLst>
              </a:rPr>
              <a:t>ecossistema microbiano intestinal</a:t>
            </a:r>
            <a:r>
              <a:rPr lang="pt-PT" sz="3200" b="1" smtClean="0">
                <a:solidFill>
                  <a:srgbClr val="FFFF00"/>
                </a:solidFill>
                <a:effectLst>
                  <a:outerShdw blurRad="38100" dist="38100" dir="2700000" algn="tl">
                    <a:srgbClr val="C0C0C0"/>
                  </a:outerShdw>
                </a:effectLst>
              </a:rPr>
              <a:t>.</a:t>
            </a:r>
          </a:p>
          <a:p>
            <a:pPr algn="ctr" eaLnBrk="1" hangingPunct="1">
              <a:buFont typeface="Wingdings" pitchFamily="2" charset="2"/>
              <a:buNone/>
              <a:defRPr/>
            </a:pPr>
            <a:r>
              <a:rPr lang="pt-BR" sz="3200" b="1" smtClean="0">
                <a:solidFill>
                  <a:srgbClr val="0033CC"/>
                </a:solidFill>
                <a:effectLst>
                  <a:outerShdw blurRad="38100" dist="38100" dir="2700000" algn="tl">
                    <a:srgbClr val="C0C0C0"/>
                  </a:outerShdw>
                </a:effectLst>
              </a:rPr>
              <a:t>Após estes esclarecimentos, no futuro talvez venhamos usar probióticos!</a:t>
            </a:r>
          </a:p>
          <a:p>
            <a:pPr>
              <a:defRPr/>
            </a:pPr>
            <a:endParaRPr lang="pt-BR" sz="3200" smtClean="0">
              <a:solidFill>
                <a:srgbClr val="0033CC"/>
              </a:solidFill>
            </a:endParaRPr>
          </a:p>
        </p:txBody>
      </p:sp>
      <p:sp>
        <p:nvSpPr>
          <p:cNvPr id="48131" name="Text Box 4"/>
          <p:cNvSpPr txBox="1">
            <a:spLocks noChangeArrowheads="1"/>
          </p:cNvSpPr>
          <p:nvPr/>
        </p:nvSpPr>
        <p:spPr bwMode="auto">
          <a:xfrm>
            <a:off x="6757988" y="5495925"/>
            <a:ext cx="1282700" cy="366713"/>
          </a:xfrm>
          <a:prstGeom prst="rect">
            <a:avLst/>
          </a:prstGeom>
          <a:noFill/>
          <a:ln w="9525">
            <a:noFill/>
            <a:miter lim="800000"/>
            <a:headEnd/>
            <a:tailEnd/>
          </a:ln>
        </p:spPr>
        <p:txBody>
          <a:bodyPr wrap="none">
            <a:spAutoFit/>
          </a:bodyPr>
          <a:lstStyle/>
          <a:p>
            <a:pPr defTabSz="914400"/>
            <a:r>
              <a:rPr lang="pt-BR"/>
              <a:t>Neu,J, 2014</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lum bright="-18000"/>
          </a:blip>
          <a:srcRect/>
          <a:stretch>
            <a:fillRect/>
          </a:stretch>
        </p:blipFill>
        <p:spPr bwMode="auto">
          <a:xfrm>
            <a:off x="915988" y="1647825"/>
            <a:ext cx="6856412" cy="4097338"/>
          </a:xfrm>
          <a:prstGeom prst="rect">
            <a:avLst/>
          </a:prstGeom>
          <a:noFill/>
          <a:ln w="9525">
            <a:noFill/>
            <a:miter lim="800000"/>
            <a:headEnd/>
            <a:tailEnd/>
          </a:ln>
        </p:spPr>
      </p:pic>
      <p:sp>
        <p:nvSpPr>
          <p:cNvPr id="49155" name="Text Box 3"/>
          <p:cNvSpPr txBox="1">
            <a:spLocks noChangeArrowheads="1"/>
          </p:cNvSpPr>
          <p:nvPr/>
        </p:nvSpPr>
        <p:spPr bwMode="auto">
          <a:xfrm>
            <a:off x="1403350" y="5837238"/>
            <a:ext cx="6229350" cy="641350"/>
          </a:xfrm>
          <a:prstGeom prst="rect">
            <a:avLst/>
          </a:prstGeom>
          <a:noFill/>
          <a:ln w="9525">
            <a:noFill/>
            <a:miter lim="800000"/>
            <a:headEnd/>
            <a:tailEnd/>
          </a:ln>
        </p:spPr>
        <p:txBody>
          <a:bodyPr wrap="none">
            <a:spAutoFit/>
          </a:bodyPr>
          <a:lstStyle/>
          <a:p>
            <a:pPr algn="ctr"/>
            <a:r>
              <a:rPr lang="pt-BR">
                <a:solidFill>
                  <a:srgbClr val="0033CC"/>
                </a:solidFill>
                <a:latin typeface="Arial" charset="0"/>
                <a:cs typeface="Arial" charset="0"/>
              </a:rPr>
              <a:t>Ddas Raquel, Marina,Rebeca Anita e Dr. Paulo R. Margotto</a:t>
            </a:r>
          </a:p>
          <a:p>
            <a:pPr algn="ctr"/>
            <a:r>
              <a:rPr lang="pt-BR">
                <a:solidFill>
                  <a:srgbClr val="008000"/>
                </a:solidFill>
                <a:latin typeface="Arial" charset="0"/>
                <a:cs typeface="Arial" charset="0"/>
              </a:rPr>
              <a:t>Escola de Medicina da Universidade Católica de Brasília</a:t>
            </a:r>
          </a:p>
        </p:txBody>
      </p:sp>
      <p:sp>
        <p:nvSpPr>
          <p:cNvPr id="49156" name="Text Box 4"/>
          <p:cNvSpPr txBox="1">
            <a:spLocks noChangeArrowheads="1"/>
          </p:cNvSpPr>
          <p:nvPr/>
        </p:nvSpPr>
        <p:spPr bwMode="auto">
          <a:xfrm>
            <a:off x="1190625" y="342900"/>
            <a:ext cx="2278063" cy="519113"/>
          </a:xfrm>
          <a:prstGeom prst="rect">
            <a:avLst/>
          </a:prstGeom>
          <a:noFill/>
          <a:ln w="9525">
            <a:noFill/>
            <a:miter lim="800000"/>
            <a:headEnd/>
            <a:tailEnd/>
          </a:ln>
        </p:spPr>
        <p:txBody>
          <a:bodyPr wrap="none">
            <a:spAutoFit/>
          </a:bodyPr>
          <a:lstStyle/>
          <a:p>
            <a:pPr defTabSz="914400"/>
            <a:r>
              <a:rPr lang="pt-BR" sz="2800" b="1">
                <a:solidFill>
                  <a:srgbClr val="0033CC"/>
                </a:solidFill>
              </a:rPr>
              <a:t>OBRIGADO!</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dvantag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Advantage">
      <a:majorFont>
        <a:latin typeface="Rockwell"/>
        <a:ea typeface=""/>
        <a:cs typeface=""/>
        <a:font script="Jpan" typeface="ＭＳ ゴシック"/>
        <a:font script="Hans" typeface="宋体"/>
        <a:font script="Hant" typeface="新細明體"/>
      </a:majorFont>
      <a:minorFont>
        <a:latin typeface="Rockwell"/>
        <a:ea typeface=""/>
        <a:cs typeface=""/>
        <a:font script="Jpan" typeface="ＭＳ ゴシック"/>
        <a:font script="Hans" typeface="宋体"/>
        <a:font script="Hant" typeface="新細明體"/>
      </a:minorFont>
    </a:fontScheme>
    <a:fmtScheme name="Advantage">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Advantage.thmx</Template>
  <TotalTime>727</TotalTime>
  <Words>4389</Words>
  <Application>Microsoft Macintosh PowerPoint</Application>
  <PresentationFormat>Apresentação na tela (4:3)</PresentationFormat>
  <Paragraphs>194</Paragraphs>
  <Slides>26</Slides>
  <Notes>5</Notes>
  <HiddenSlides>0</HiddenSlides>
  <MMClips>0</MMClips>
  <ScaleCrop>false</ScaleCrop>
  <HeadingPairs>
    <vt:vector size="6" baseType="variant">
      <vt:variant>
        <vt:lpstr>Fontes usadas</vt:lpstr>
      </vt:variant>
      <vt:variant>
        <vt:i4>7</vt:i4>
      </vt:variant>
      <vt:variant>
        <vt:lpstr>Tema</vt:lpstr>
      </vt:variant>
      <vt:variant>
        <vt:i4>1</vt:i4>
      </vt:variant>
      <vt:variant>
        <vt:lpstr>Títulos de slides</vt:lpstr>
      </vt:variant>
      <vt:variant>
        <vt:i4>26</vt:i4>
      </vt:variant>
    </vt:vector>
  </HeadingPairs>
  <TitlesOfParts>
    <vt:vector size="34" baseType="lpstr">
      <vt:lpstr>Rockwell</vt:lpstr>
      <vt:lpstr>MS PGothic</vt:lpstr>
      <vt:lpstr>Arial</vt:lpstr>
      <vt:lpstr>Wingdings</vt:lpstr>
      <vt:lpstr>Calibri</vt:lpstr>
      <vt:lpstr>Verdana</vt:lpstr>
      <vt:lpstr>Times New Roman</vt:lpstr>
      <vt:lpstr>Advantage</vt:lpstr>
      <vt:lpstr>O momento para confirmar a prevenção da enterocolite necrosante com probiótico nos recém-nascidos de extremo baixo peso na América do Norte é agora! The Time for a Confirmative Necrotizing Enterocolitis Probiotics Prevention Trial in the Extremely Low Birth Weight Infant in North America Is Now!   Thomas R. Abrahamsson, Samuli Rautava, Aideen M. Moore, et al.   Journal of Pediatrics 2014; 165(2): 389-394</vt:lpstr>
      <vt:lpstr>Slide 2</vt:lpstr>
      <vt:lpstr>Slide 3</vt:lpstr>
      <vt:lpstr>Slide 4</vt:lpstr>
      <vt:lpstr>Medidas de prevenção da NEC</vt:lpstr>
      <vt:lpstr>Potenciais mecanismos de ação dos probióticos</vt:lpstr>
      <vt:lpstr>Ensaios clínicos com probióticos na prevenção da NEC</vt:lpstr>
      <vt:lpstr>Slide 8</vt:lpstr>
      <vt:lpstr>Ensaios clínicos com probióticos na prevenção da NEC</vt:lpstr>
      <vt:lpstr>Desenho do Estudo Ensaio clínico com probióticos para prevenir NEC em RN de extremo baixo peso (&lt; 1.000g) deve: </vt:lpstr>
      <vt:lpstr>Desenho do Estudo Ensaio clínico com probióticos para prevenir NEC em RN de extremo baixo peso (&lt; 1.000g) deve: </vt:lpstr>
      <vt:lpstr>Desenho do Estudo Ensaio clínico com probióticos para prevenir NEC em RN de extremo baixo peso (&lt; 1.000g) deve: </vt:lpstr>
      <vt:lpstr>Desenho do Estudo Ensaio clínico com probióticos para prevenir NEC em RN de extremo baixo peso (&lt; 1.000g) deve: </vt:lpstr>
      <vt:lpstr>Desenho do Estudo  </vt:lpstr>
      <vt:lpstr>Slide 15</vt:lpstr>
      <vt:lpstr>DISCUSSÃO</vt:lpstr>
      <vt:lpstr>Referências</vt:lpstr>
      <vt:lpstr>Referências</vt:lpstr>
      <vt:lpstr>Referências</vt:lpstr>
      <vt:lpstr>Referências</vt:lpstr>
      <vt:lpstr>Referências</vt:lpstr>
      <vt:lpstr>Referentes</vt:lpstr>
      <vt:lpstr>Referências</vt:lpstr>
      <vt:lpstr>Consultem também!</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Time for a Confirmative Necrotizing Enterocolitis Probiotics Prevention Trial in the Extremely Low Birth Weight Infant in North America Is Now!</dc:title>
  <dc:creator>Rebeca Donadon</dc:creator>
  <cp:lastModifiedBy>Paulo</cp:lastModifiedBy>
  <cp:revision>63</cp:revision>
  <dcterms:created xsi:type="dcterms:W3CDTF">2014-08-09T20:52:38Z</dcterms:created>
  <dcterms:modified xsi:type="dcterms:W3CDTF">2018-06-23T15:19:31Z</dcterms:modified>
</cp:coreProperties>
</file>