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9" r:id="rId2"/>
    <p:sldId id="261" r:id="rId3"/>
  </p:sldIdLst>
  <p:sldSz cx="34199513" cy="34199513"/>
  <p:notesSz cx="6858000" cy="9144000"/>
  <p:defaultTextStyle>
    <a:defPPr>
      <a:defRPr lang="en-US"/>
    </a:defPPr>
    <a:lvl1pPr algn="l" defTabSz="457200" rtl="0" fontAlgn="base">
      <a:spcBef>
        <a:spcPct val="0"/>
      </a:spcBef>
      <a:spcAft>
        <a:spcPct val="0"/>
      </a:spcAft>
      <a:defRPr kern="1200">
        <a:solidFill>
          <a:schemeClr val="tx1"/>
        </a:solidFill>
        <a:latin typeface="Calibri" pitchFamily="34" charset="0"/>
        <a:ea typeface="+mn-ea"/>
        <a:cs typeface="Arial" pitchFamily="34" charset="0"/>
      </a:defRPr>
    </a:lvl1pPr>
    <a:lvl2pPr marL="457200" algn="l" defTabSz="457200" rtl="0" fontAlgn="base">
      <a:spcBef>
        <a:spcPct val="0"/>
      </a:spcBef>
      <a:spcAft>
        <a:spcPct val="0"/>
      </a:spcAft>
      <a:defRPr kern="1200">
        <a:solidFill>
          <a:schemeClr val="tx1"/>
        </a:solidFill>
        <a:latin typeface="Calibri" pitchFamily="34" charset="0"/>
        <a:ea typeface="+mn-ea"/>
        <a:cs typeface="Arial" pitchFamily="34" charset="0"/>
      </a:defRPr>
    </a:lvl2pPr>
    <a:lvl3pPr marL="914400" algn="l" defTabSz="457200" rtl="0" fontAlgn="base">
      <a:spcBef>
        <a:spcPct val="0"/>
      </a:spcBef>
      <a:spcAft>
        <a:spcPct val="0"/>
      </a:spcAft>
      <a:defRPr kern="1200">
        <a:solidFill>
          <a:schemeClr val="tx1"/>
        </a:solidFill>
        <a:latin typeface="Calibri" pitchFamily="34" charset="0"/>
        <a:ea typeface="+mn-ea"/>
        <a:cs typeface="Arial" pitchFamily="34" charset="0"/>
      </a:defRPr>
    </a:lvl3pPr>
    <a:lvl4pPr marL="1371600" algn="l" defTabSz="457200" rtl="0" fontAlgn="base">
      <a:spcBef>
        <a:spcPct val="0"/>
      </a:spcBef>
      <a:spcAft>
        <a:spcPct val="0"/>
      </a:spcAft>
      <a:defRPr kern="1200">
        <a:solidFill>
          <a:schemeClr val="tx1"/>
        </a:solidFill>
        <a:latin typeface="Calibri" pitchFamily="34" charset="0"/>
        <a:ea typeface="+mn-ea"/>
        <a:cs typeface="Arial" pitchFamily="34" charset="0"/>
      </a:defRPr>
    </a:lvl4pPr>
    <a:lvl5pPr marL="1828800" algn="l" defTabSz="457200" rtl="0" fontAlgn="base">
      <a:spcBef>
        <a:spcPct val="0"/>
      </a:spcBef>
      <a:spcAft>
        <a:spcPct val="0"/>
      </a:spcAft>
      <a:defRPr kern="1200">
        <a:solidFill>
          <a:schemeClr val="tx1"/>
        </a:solidFill>
        <a:latin typeface="Calibri" pitchFamily="34" charset="0"/>
        <a:ea typeface="+mn-ea"/>
        <a:cs typeface="Arial" pitchFamily="34" charset="0"/>
      </a:defRPr>
    </a:lvl5pPr>
    <a:lvl6pPr marL="2286000" algn="l" defTabSz="914400" rtl="0" eaLnBrk="1" latinLnBrk="0" hangingPunct="1">
      <a:defRPr kern="1200">
        <a:solidFill>
          <a:schemeClr val="tx1"/>
        </a:solidFill>
        <a:latin typeface="Calibri" pitchFamily="34" charset="0"/>
        <a:ea typeface="+mn-ea"/>
        <a:cs typeface="Arial" pitchFamily="34" charset="0"/>
      </a:defRPr>
    </a:lvl6pPr>
    <a:lvl7pPr marL="2743200" algn="l" defTabSz="914400" rtl="0" eaLnBrk="1" latinLnBrk="0" hangingPunct="1">
      <a:defRPr kern="1200">
        <a:solidFill>
          <a:schemeClr val="tx1"/>
        </a:solidFill>
        <a:latin typeface="Calibri" pitchFamily="34" charset="0"/>
        <a:ea typeface="+mn-ea"/>
        <a:cs typeface="Arial" pitchFamily="34" charset="0"/>
      </a:defRPr>
    </a:lvl7pPr>
    <a:lvl8pPr marL="3200400" algn="l" defTabSz="914400" rtl="0" eaLnBrk="1" latinLnBrk="0" hangingPunct="1">
      <a:defRPr kern="1200">
        <a:solidFill>
          <a:schemeClr val="tx1"/>
        </a:solidFill>
        <a:latin typeface="Calibri" pitchFamily="34" charset="0"/>
        <a:ea typeface="+mn-ea"/>
        <a:cs typeface="Arial" pitchFamily="34" charset="0"/>
      </a:defRPr>
    </a:lvl8pPr>
    <a:lvl9pPr marL="3657600" algn="l" defTabSz="914400" rtl="0" eaLnBrk="1" latinLnBrk="0" hangingPunct="1">
      <a:defRPr kern="1200">
        <a:solidFill>
          <a:schemeClr val="tx1"/>
        </a:solidFill>
        <a:latin typeface="Calibri"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00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Estilo Médio 2 - Ênfas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7" d="100"/>
          <a:sy n="17" d="100"/>
        </p:scale>
        <p:origin x="-2059" y="-187"/>
      </p:cViewPr>
      <p:guideLst>
        <p:guide orient="horz" pos="10771"/>
        <p:guide pos="10771"/>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2564964" y="5597006"/>
            <a:ext cx="29069586" cy="11906497"/>
          </a:xfrm>
        </p:spPr>
        <p:txBody>
          <a:bodyPr anchor="b"/>
          <a:lstStyle>
            <a:lvl1pPr algn="ctr">
              <a:defRPr sz="22441"/>
            </a:lvl1pPr>
          </a:lstStyle>
          <a:p>
            <a:r>
              <a:rPr lang="pt-BR" smtClean="0"/>
              <a:t>Clique para editar o título mestre</a:t>
            </a:r>
            <a:endParaRPr lang="en-US" dirty="0"/>
          </a:p>
        </p:txBody>
      </p:sp>
      <p:sp>
        <p:nvSpPr>
          <p:cNvPr id="3" name="Subtitle 2"/>
          <p:cNvSpPr>
            <a:spLocks noGrp="1"/>
          </p:cNvSpPr>
          <p:nvPr>
            <p:ph type="subTitle" idx="1"/>
          </p:nvPr>
        </p:nvSpPr>
        <p:spPr>
          <a:xfrm>
            <a:off x="4274939" y="17962664"/>
            <a:ext cx="25649635" cy="8256963"/>
          </a:xfrm>
        </p:spPr>
        <p:txBody>
          <a:bodyPr/>
          <a:lstStyle>
            <a:lvl1pPr marL="0" indent="0" algn="ctr">
              <a:buNone/>
              <a:defRPr sz="8976"/>
            </a:lvl1pPr>
            <a:lvl2pPr marL="1709974" indent="0" algn="ctr">
              <a:buNone/>
              <a:defRPr sz="7480"/>
            </a:lvl2pPr>
            <a:lvl3pPr marL="3419947" indent="0" algn="ctr">
              <a:buNone/>
              <a:defRPr sz="6732"/>
            </a:lvl3pPr>
            <a:lvl4pPr marL="5129921" indent="0" algn="ctr">
              <a:buNone/>
              <a:defRPr sz="5984"/>
            </a:lvl4pPr>
            <a:lvl5pPr marL="6839895" indent="0" algn="ctr">
              <a:buNone/>
              <a:defRPr sz="5984"/>
            </a:lvl5pPr>
            <a:lvl6pPr marL="8549869" indent="0" algn="ctr">
              <a:buNone/>
              <a:defRPr sz="5984"/>
            </a:lvl6pPr>
            <a:lvl7pPr marL="10259842" indent="0" algn="ctr">
              <a:buNone/>
              <a:defRPr sz="5984"/>
            </a:lvl7pPr>
            <a:lvl8pPr marL="11969816" indent="0" algn="ctr">
              <a:buNone/>
              <a:defRPr sz="5984"/>
            </a:lvl8pPr>
            <a:lvl9pPr marL="13679790" indent="0" algn="ctr">
              <a:buNone/>
              <a:defRPr sz="5984"/>
            </a:lvl9pPr>
          </a:lstStyle>
          <a:p>
            <a:r>
              <a:rPr lang="pt-BR" smtClean="0"/>
              <a:t>Clique para editar o estilo do subtítulo mestre</a:t>
            </a:r>
            <a:endParaRPr lang="en-US" dirty="0"/>
          </a:p>
        </p:txBody>
      </p:sp>
      <p:sp>
        <p:nvSpPr>
          <p:cNvPr id="4" name="Date Placeholder 3"/>
          <p:cNvSpPr>
            <a:spLocks noGrp="1"/>
          </p:cNvSpPr>
          <p:nvPr>
            <p:ph type="dt" sz="half" idx="10"/>
          </p:nvPr>
        </p:nvSpPr>
        <p:spPr/>
        <p:txBody>
          <a:bodyPr/>
          <a:lstStyle>
            <a:lvl1pPr>
              <a:defRPr/>
            </a:lvl1pPr>
          </a:lstStyle>
          <a:p>
            <a:pPr>
              <a:defRPr/>
            </a:pPr>
            <a:fld id="{9C5A45C1-F3D6-4016-86AA-D0B360DBBF8C}" type="datetimeFigureOut">
              <a:rPr lang="pt-BR"/>
              <a:pPr>
                <a:defRPr/>
              </a:pPr>
              <a:t>03/10/2018</a:t>
            </a:fld>
            <a:endParaRPr lang="pt-BR" dirty="0"/>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ECCFE730-5F16-42FE-BBC2-2673ED5DC097}" type="slidenum">
              <a:rPr lang="pt-BR"/>
              <a:pPr>
                <a:defRPr/>
              </a:pPr>
              <a:t>‹nº›</a:t>
            </a:fld>
            <a:endParaRPr lang="pt-BR" dirty="0"/>
          </a:p>
        </p:txBody>
      </p:sp>
    </p:spTree>
    <p:extLst>
      <p:ext uri="{BB962C8B-B14F-4D97-AF65-F5344CB8AC3E}">
        <p14:creationId xmlns:p14="http://schemas.microsoft.com/office/powerpoint/2010/main" val="14622134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16EA78CC-CDC6-4647-B1A6-C0F7459501C7}" type="datetimeFigureOut">
              <a:rPr lang="pt-BR"/>
              <a:pPr>
                <a:defRPr/>
              </a:pPr>
              <a:t>03/10/2018</a:t>
            </a:fld>
            <a:endParaRPr lang="pt-BR" dirty="0"/>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F092C95A-26BE-4AEF-B366-B077B51B62CF}" type="slidenum">
              <a:rPr lang="pt-BR"/>
              <a:pPr>
                <a:defRPr/>
              </a:pPr>
              <a:t>‹nº›</a:t>
            </a:fld>
            <a:endParaRPr lang="pt-BR" dirty="0"/>
          </a:p>
        </p:txBody>
      </p:sp>
    </p:spTree>
    <p:extLst>
      <p:ext uri="{BB962C8B-B14F-4D97-AF65-F5344CB8AC3E}">
        <p14:creationId xmlns:p14="http://schemas.microsoft.com/office/powerpoint/2010/main" val="30520329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itle 1"/>
          <p:cNvSpPr>
            <a:spLocks noGrp="1"/>
          </p:cNvSpPr>
          <p:nvPr>
            <p:ph type="title"/>
          </p:nvPr>
        </p:nvSpPr>
        <p:spPr>
          <a:xfrm>
            <a:off x="2333406" y="8526139"/>
            <a:ext cx="29497080" cy="14226045"/>
          </a:xfrm>
        </p:spPr>
        <p:txBody>
          <a:bodyPr anchor="b"/>
          <a:lstStyle>
            <a:lvl1pPr>
              <a:defRPr sz="22441"/>
            </a:lvl1pPr>
          </a:lstStyle>
          <a:p>
            <a:r>
              <a:rPr lang="pt-BR" smtClean="0"/>
              <a:t>Clique para editar o título mestre</a:t>
            </a:r>
            <a:endParaRPr lang="en-US" dirty="0"/>
          </a:p>
        </p:txBody>
      </p:sp>
      <p:sp>
        <p:nvSpPr>
          <p:cNvPr id="3" name="Text Placeholder 2"/>
          <p:cNvSpPr>
            <a:spLocks noGrp="1"/>
          </p:cNvSpPr>
          <p:nvPr>
            <p:ph type="body" idx="1"/>
          </p:nvPr>
        </p:nvSpPr>
        <p:spPr>
          <a:xfrm>
            <a:off x="2333406" y="22886767"/>
            <a:ext cx="29497080" cy="7481141"/>
          </a:xfrm>
        </p:spPr>
        <p:txBody>
          <a:bodyPr/>
          <a:lstStyle>
            <a:lvl1pPr marL="0" indent="0">
              <a:buNone/>
              <a:defRPr sz="8976">
                <a:solidFill>
                  <a:schemeClr val="tx1"/>
                </a:solidFill>
              </a:defRPr>
            </a:lvl1pPr>
            <a:lvl2pPr marL="1709974" indent="0">
              <a:buNone/>
              <a:defRPr sz="7480">
                <a:solidFill>
                  <a:schemeClr val="tx1">
                    <a:tint val="75000"/>
                  </a:schemeClr>
                </a:solidFill>
              </a:defRPr>
            </a:lvl2pPr>
            <a:lvl3pPr marL="3419947" indent="0">
              <a:buNone/>
              <a:defRPr sz="6732">
                <a:solidFill>
                  <a:schemeClr val="tx1">
                    <a:tint val="75000"/>
                  </a:schemeClr>
                </a:solidFill>
              </a:defRPr>
            </a:lvl3pPr>
            <a:lvl4pPr marL="5129921" indent="0">
              <a:buNone/>
              <a:defRPr sz="5984">
                <a:solidFill>
                  <a:schemeClr val="tx1">
                    <a:tint val="75000"/>
                  </a:schemeClr>
                </a:solidFill>
              </a:defRPr>
            </a:lvl4pPr>
            <a:lvl5pPr marL="6839895" indent="0">
              <a:buNone/>
              <a:defRPr sz="5984">
                <a:solidFill>
                  <a:schemeClr val="tx1">
                    <a:tint val="75000"/>
                  </a:schemeClr>
                </a:solidFill>
              </a:defRPr>
            </a:lvl5pPr>
            <a:lvl6pPr marL="8549869" indent="0">
              <a:buNone/>
              <a:defRPr sz="5984">
                <a:solidFill>
                  <a:schemeClr val="tx1">
                    <a:tint val="75000"/>
                  </a:schemeClr>
                </a:solidFill>
              </a:defRPr>
            </a:lvl6pPr>
            <a:lvl7pPr marL="10259842" indent="0">
              <a:buNone/>
              <a:defRPr sz="5984">
                <a:solidFill>
                  <a:schemeClr val="tx1">
                    <a:tint val="75000"/>
                  </a:schemeClr>
                </a:solidFill>
              </a:defRPr>
            </a:lvl7pPr>
            <a:lvl8pPr marL="11969816" indent="0">
              <a:buNone/>
              <a:defRPr sz="5984">
                <a:solidFill>
                  <a:schemeClr val="tx1">
                    <a:tint val="75000"/>
                  </a:schemeClr>
                </a:solidFill>
              </a:defRPr>
            </a:lvl8pPr>
            <a:lvl9pPr marL="13679790" indent="0">
              <a:buNone/>
              <a:defRPr sz="5984">
                <a:solidFill>
                  <a:schemeClr val="tx1">
                    <a:tint val="75000"/>
                  </a:schemeClr>
                </a:solidFill>
              </a:defRPr>
            </a:lvl9pPr>
          </a:lstStyle>
          <a:p>
            <a:pPr lvl="0"/>
            <a:r>
              <a:rPr lang="pt-BR" smtClean="0"/>
              <a:t>Clique para editar o texto mestre</a:t>
            </a:r>
          </a:p>
        </p:txBody>
      </p:sp>
      <p:sp>
        <p:nvSpPr>
          <p:cNvPr id="4" name="Date Placeholder 3"/>
          <p:cNvSpPr>
            <a:spLocks noGrp="1"/>
          </p:cNvSpPr>
          <p:nvPr>
            <p:ph type="dt" sz="half" idx="10"/>
          </p:nvPr>
        </p:nvSpPr>
        <p:spPr/>
        <p:txBody>
          <a:bodyPr/>
          <a:lstStyle>
            <a:lvl1pPr>
              <a:defRPr/>
            </a:lvl1pPr>
          </a:lstStyle>
          <a:p>
            <a:pPr>
              <a:defRPr/>
            </a:pPr>
            <a:fld id="{72CB9264-8543-4614-8896-ECA5AEBA22EF}" type="datetimeFigureOut">
              <a:rPr lang="pt-BR"/>
              <a:pPr>
                <a:defRPr/>
              </a:pPr>
              <a:t>03/10/2018</a:t>
            </a:fld>
            <a:endParaRPr lang="pt-BR" dirty="0"/>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0D750B97-7DDE-43B2-9026-D7E9932B291B}" type="slidenum">
              <a:rPr lang="pt-BR"/>
              <a:pPr>
                <a:defRPr/>
              </a:pPr>
              <a:t>‹nº›</a:t>
            </a:fld>
            <a:endParaRPr lang="pt-BR" dirty="0"/>
          </a:p>
        </p:txBody>
      </p:sp>
    </p:spTree>
    <p:extLst>
      <p:ext uri="{BB962C8B-B14F-4D97-AF65-F5344CB8AC3E}">
        <p14:creationId xmlns:p14="http://schemas.microsoft.com/office/powerpoint/2010/main" val="41030252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sz="half" idx="1"/>
          </p:nvPr>
        </p:nvSpPr>
        <p:spPr>
          <a:xfrm>
            <a:off x="2351217" y="9104037"/>
            <a:ext cx="14534793" cy="21699277"/>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Content Placeholder 3"/>
          <p:cNvSpPr>
            <a:spLocks noGrp="1"/>
          </p:cNvSpPr>
          <p:nvPr>
            <p:ph sz="half" idx="2"/>
          </p:nvPr>
        </p:nvSpPr>
        <p:spPr>
          <a:xfrm>
            <a:off x="17313503" y="9104037"/>
            <a:ext cx="14534793" cy="21699277"/>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B1D85B46-9140-4638-AE5D-B8CBA4346835}" type="datetimeFigureOut">
              <a:rPr lang="pt-BR"/>
              <a:pPr>
                <a:defRPr/>
              </a:pPr>
              <a:t>03/10/2018</a:t>
            </a:fld>
            <a:endParaRPr lang="pt-BR" dirty="0"/>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6C7AACF4-A3F7-4A32-B55A-91D04A4DEF5D}" type="slidenum">
              <a:rPr lang="pt-BR"/>
              <a:pPr>
                <a:defRPr/>
              </a:pPr>
              <a:t>‹nº›</a:t>
            </a:fld>
            <a:endParaRPr lang="pt-BR" dirty="0"/>
          </a:p>
        </p:txBody>
      </p:sp>
    </p:spTree>
    <p:extLst>
      <p:ext uri="{BB962C8B-B14F-4D97-AF65-F5344CB8AC3E}">
        <p14:creationId xmlns:p14="http://schemas.microsoft.com/office/powerpoint/2010/main" val="11365884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itle 1"/>
          <p:cNvSpPr>
            <a:spLocks noGrp="1"/>
          </p:cNvSpPr>
          <p:nvPr>
            <p:ph type="title"/>
          </p:nvPr>
        </p:nvSpPr>
        <p:spPr>
          <a:xfrm>
            <a:off x="2355671" y="1820815"/>
            <a:ext cx="29497080" cy="6610325"/>
          </a:xfrm>
        </p:spPr>
        <p:txBody>
          <a:bodyPr/>
          <a:lstStyle/>
          <a:p>
            <a:r>
              <a:rPr lang="pt-BR" smtClean="0"/>
              <a:t>Clique para editar o título mestre</a:t>
            </a:r>
            <a:endParaRPr lang="en-US" dirty="0"/>
          </a:p>
        </p:txBody>
      </p:sp>
      <p:sp>
        <p:nvSpPr>
          <p:cNvPr id="3" name="Text Placeholder 2"/>
          <p:cNvSpPr>
            <a:spLocks noGrp="1"/>
          </p:cNvSpPr>
          <p:nvPr>
            <p:ph type="body" idx="1"/>
          </p:nvPr>
        </p:nvSpPr>
        <p:spPr>
          <a:xfrm>
            <a:off x="2355675" y="8383633"/>
            <a:ext cx="14467995" cy="4108689"/>
          </a:xfrm>
        </p:spPr>
        <p:txBody>
          <a:bodyPr anchor="b"/>
          <a:lstStyle>
            <a:lvl1pPr marL="0" indent="0">
              <a:buNone/>
              <a:defRPr sz="8976" b="1"/>
            </a:lvl1pPr>
            <a:lvl2pPr marL="1709974" indent="0">
              <a:buNone/>
              <a:defRPr sz="7480" b="1"/>
            </a:lvl2pPr>
            <a:lvl3pPr marL="3419947" indent="0">
              <a:buNone/>
              <a:defRPr sz="6732" b="1"/>
            </a:lvl3pPr>
            <a:lvl4pPr marL="5129921" indent="0">
              <a:buNone/>
              <a:defRPr sz="5984" b="1"/>
            </a:lvl4pPr>
            <a:lvl5pPr marL="6839895" indent="0">
              <a:buNone/>
              <a:defRPr sz="5984" b="1"/>
            </a:lvl5pPr>
            <a:lvl6pPr marL="8549869" indent="0">
              <a:buNone/>
              <a:defRPr sz="5984" b="1"/>
            </a:lvl6pPr>
            <a:lvl7pPr marL="10259842" indent="0">
              <a:buNone/>
              <a:defRPr sz="5984" b="1"/>
            </a:lvl7pPr>
            <a:lvl8pPr marL="11969816" indent="0">
              <a:buNone/>
              <a:defRPr sz="5984" b="1"/>
            </a:lvl8pPr>
            <a:lvl9pPr marL="13679790" indent="0">
              <a:buNone/>
              <a:defRPr sz="5984" b="1"/>
            </a:lvl9pPr>
          </a:lstStyle>
          <a:p>
            <a:pPr lvl="0"/>
            <a:r>
              <a:rPr lang="pt-BR" smtClean="0"/>
              <a:t>Clique para editar o texto mestre</a:t>
            </a:r>
          </a:p>
        </p:txBody>
      </p:sp>
      <p:sp>
        <p:nvSpPr>
          <p:cNvPr id="4" name="Content Placeholder 3"/>
          <p:cNvSpPr>
            <a:spLocks noGrp="1"/>
          </p:cNvSpPr>
          <p:nvPr>
            <p:ph sz="half" idx="2"/>
          </p:nvPr>
        </p:nvSpPr>
        <p:spPr>
          <a:xfrm>
            <a:off x="2355675" y="12492322"/>
            <a:ext cx="14467995" cy="18374324"/>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17313506" y="8383633"/>
            <a:ext cx="14539247" cy="4108689"/>
          </a:xfrm>
        </p:spPr>
        <p:txBody>
          <a:bodyPr anchor="b"/>
          <a:lstStyle>
            <a:lvl1pPr marL="0" indent="0">
              <a:buNone/>
              <a:defRPr sz="8976" b="1"/>
            </a:lvl1pPr>
            <a:lvl2pPr marL="1709974" indent="0">
              <a:buNone/>
              <a:defRPr sz="7480" b="1"/>
            </a:lvl2pPr>
            <a:lvl3pPr marL="3419947" indent="0">
              <a:buNone/>
              <a:defRPr sz="6732" b="1"/>
            </a:lvl3pPr>
            <a:lvl4pPr marL="5129921" indent="0">
              <a:buNone/>
              <a:defRPr sz="5984" b="1"/>
            </a:lvl4pPr>
            <a:lvl5pPr marL="6839895" indent="0">
              <a:buNone/>
              <a:defRPr sz="5984" b="1"/>
            </a:lvl5pPr>
            <a:lvl6pPr marL="8549869" indent="0">
              <a:buNone/>
              <a:defRPr sz="5984" b="1"/>
            </a:lvl6pPr>
            <a:lvl7pPr marL="10259842" indent="0">
              <a:buNone/>
              <a:defRPr sz="5984" b="1"/>
            </a:lvl7pPr>
            <a:lvl8pPr marL="11969816" indent="0">
              <a:buNone/>
              <a:defRPr sz="5984" b="1"/>
            </a:lvl8pPr>
            <a:lvl9pPr marL="13679790" indent="0">
              <a:buNone/>
              <a:defRPr sz="5984" b="1"/>
            </a:lvl9pPr>
          </a:lstStyle>
          <a:p>
            <a:pPr lvl="0"/>
            <a:r>
              <a:rPr lang="pt-BR" smtClean="0"/>
              <a:t>Clique para editar o texto mestre</a:t>
            </a:r>
          </a:p>
        </p:txBody>
      </p:sp>
      <p:sp>
        <p:nvSpPr>
          <p:cNvPr id="6" name="Content Placeholder 5"/>
          <p:cNvSpPr>
            <a:spLocks noGrp="1"/>
          </p:cNvSpPr>
          <p:nvPr>
            <p:ph sz="quarter" idx="4"/>
          </p:nvPr>
        </p:nvSpPr>
        <p:spPr>
          <a:xfrm>
            <a:off x="17313506" y="12492322"/>
            <a:ext cx="14539247" cy="18374324"/>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7" name="Date Placeholder 3"/>
          <p:cNvSpPr>
            <a:spLocks noGrp="1"/>
          </p:cNvSpPr>
          <p:nvPr>
            <p:ph type="dt" sz="half" idx="10"/>
          </p:nvPr>
        </p:nvSpPr>
        <p:spPr/>
        <p:txBody>
          <a:bodyPr/>
          <a:lstStyle>
            <a:lvl1pPr>
              <a:defRPr/>
            </a:lvl1pPr>
          </a:lstStyle>
          <a:p>
            <a:pPr>
              <a:defRPr/>
            </a:pPr>
            <a:fld id="{885A0EC7-98C4-442A-86A0-273DFA04D5CE}" type="datetimeFigureOut">
              <a:rPr lang="pt-BR"/>
              <a:pPr>
                <a:defRPr/>
              </a:pPr>
              <a:t>03/10/2018</a:t>
            </a:fld>
            <a:endParaRPr lang="pt-BR" dirty="0"/>
          </a:p>
        </p:txBody>
      </p:sp>
      <p:sp>
        <p:nvSpPr>
          <p:cNvPr id="8" name="Footer Placeholder 4"/>
          <p:cNvSpPr>
            <a:spLocks noGrp="1"/>
          </p:cNvSpPr>
          <p:nvPr>
            <p:ph type="ftr" sz="quarter" idx="11"/>
          </p:nvPr>
        </p:nvSpPr>
        <p:spPr/>
        <p:txBody>
          <a:bodyPr/>
          <a:lstStyle>
            <a:lvl1pPr>
              <a:defRPr/>
            </a:lvl1pPr>
          </a:lstStyle>
          <a:p>
            <a:pPr>
              <a:defRPr/>
            </a:pPr>
            <a:endParaRPr lang="pt-BR"/>
          </a:p>
        </p:txBody>
      </p:sp>
      <p:sp>
        <p:nvSpPr>
          <p:cNvPr id="9" name="Slide Number Placeholder 5"/>
          <p:cNvSpPr>
            <a:spLocks noGrp="1"/>
          </p:cNvSpPr>
          <p:nvPr>
            <p:ph type="sldNum" sz="quarter" idx="12"/>
          </p:nvPr>
        </p:nvSpPr>
        <p:spPr/>
        <p:txBody>
          <a:bodyPr/>
          <a:lstStyle>
            <a:lvl1pPr>
              <a:defRPr/>
            </a:lvl1pPr>
          </a:lstStyle>
          <a:p>
            <a:pPr>
              <a:defRPr/>
            </a:pPr>
            <a:fld id="{B02D226A-3EC4-4A47-A2A9-1F914554ADEC}" type="slidenum">
              <a:rPr lang="pt-BR"/>
              <a:pPr>
                <a:defRPr/>
              </a:pPr>
              <a:t>‹nº›</a:t>
            </a:fld>
            <a:endParaRPr lang="pt-BR" dirty="0"/>
          </a:p>
        </p:txBody>
      </p:sp>
    </p:spTree>
    <p:extLst>
      <p:ext uri="{BB962C8B-B14F-4D97-AF65-F5344CB8AC3E}">
        <p14:creationId xmlns:p14="http://schemas.microsoft.com/office/powerpoint/2010/main" val="14676439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Date Placeholder 3"/>
          <p:cNvSpPr>
            <a:spLocks noGrp="1"/>
          </p:cNvSpPr>
          <p:nvPr>
            <p:ph type="dt" sz="half" idx="10"/>
          </p:nvPr>
        </p:nvSpPr>
        <p:spPr/>
        <p:txBody>
          <a:bodyPr/>
          <a:lstStyle>
            <a:lvl1pPr>
              <a:defRPr/>
            </a:lvl1pPr>
          </a:lstStyle>
          <a:p>
            <a:pPr>
              <a:defRPr/>
            </a:pPr>
            <a:fld id="{7EF748F4-A4EB-4892-8740-95949BEE3143}" type="datetimeFigureOut">
              <a:rPr lang="pt-BR"/>
              <a:pPr>
                <a:defRPr/>
              </a:pPr>
              <a:t>03/10/2018</a:t>
            </a:fld>
            <a:endParaRPr lang="pt-BR" dirty="0"/>
          </a:p>
        </p:txBody>
      </p:sp>
      <p:sp>
        <p:nvSpPr>
          <p:cNvPr id="4" name="Footer Placeholder 4"/>
          <p:cNvSpPr>
            <a:spLocks noGrp="1"/>
          </p:cNvSpPr>
          <p:nvPr>
            <p:ph type="ftr" sz="quarter" idx="11"/>
          </p:nvPr>
        </p:nvSpPr>
        <p:spPr/>
        <p:txBody>
          <a:bodyPr/>
          <a:lstStyle>
            <a:lvl1pPr>
              <a:defRPr/>
            </a:lvl1pPr>
          </a:lstStyle>
          <a:p>
            <a:pPr>
              <a:defRPr/>
            </a:pPr>
            <a:endParaRPr lang="pt-BR"/>
          </a:p>
        </p:txBody>
      </p:sp>
      <p:sp>
        <p:nvSpPr>
          <p:cNvPr id="5" name="Slide Number Placeholder 5"/>
          <p:cNvSpPr>
            <a:spLocks noGrp="1"/>
          </p:cNvSpPr>
          <p:nvPr>
            <p:ph type="sldNum" sz="quarter" idx="12"/>
          </p:nvPr>
        </p:nvSpPr>
        <p:spPr/>
        <p:txBody>
          <a:bodyPr/>
          <a:lstStyle>
            <a:lvl1pPr>
              <a:defRPr/>
            </a:lvl1pPr>
          </a:lstStyle>
          <a:p>
            <a:pPr>
              <a:defRPr/>
            </a:pPr>
            <a:fld id="{CE422476-D988-4790-BE84-71FEBDFD2D50}" type="slidenum">
              <a:rPr lang="pt-BR"/>
              <a:pPr>
                <a:defRPr/>
              </a:pPr>
              <a:t>‹nº›</a:t>
            </a:fld>
            <a:endParaRPr lang="pt-BR" dirty="0"/>
          </a:p>
        </p:txBody>
      </p:sp>
    </p:spTree>
    <p:extLst>
      <p:ext uri="{BB962C8B-B14F-4D97-AF65-F5344CB8AC3E}">
        <p14:creationId xmlns:p14="http://schemas.microsoft.com/office/powerpoint/2010/main" val="21929870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354E6FB5-283B-45EA-8A3B-F425BDB48360}" type="datetimeFigureOut">
              <a:rPr lang="pt-BR"/>
              <a:pPr>
                <a:defRPr/>
              </a:pPr>
              <a:t>03/10/2018</a:t>
            </a:fld>
            <a:endParaRPr lang="pt-BR" dirty="0"/>
          </a:p>
        </p:txBody>
      </p:sp>
      <p:sp>
        <p:nvSpPr>
          <p:cNvPr id="3" name="Footer Placeholder 4"/>
          <p:cNvSpPr>
            <a:spLocks noGrp="1"/>
          </p:cNvSpPr>
          <p:nvPr>
            <p:ph type="ftr" sz="quarter" idx="11"/>
          </p:nvPr>
        </p:nvSpPr>
        <p:spPr/>
        <p:txBody>
          <a:bodyPr/>
          <a:lstStyle>
            <a:lvl1pPr>
              <a:defRPr/>
            </a:lvl1pPr>
          </a:lstStyle>
          <a:p>
            <a:pPr>
              <a:defRPr/>
            </a:pPr>
            <a:endParaRPr lang="pt-BR"/>
          </a:p>
        </p:txBody>
      </p:sp>
      <p:sp>
        <p:nvSpPr>
          <p:cNvPr id="4" name="Slide Number Placeholder 5"/>
          <p:cNvSpPr>
            <a:spLocks noGrp="1"/>
          </p:cNvSpPr>
          <p:nvPr>
            <p:ph type="sldNum" sz="quarter" idx="12"/>
          </p:nvPr>
        </p:nvSpPr>
        <p:spPr/>
        <p:txBody>
          <a:bodyPr/>
          <a:lstStyle>
            <a:lvl1pPr>
              <a:defRPr/>
            </a:lvl1pPr>
          </a:lstStyle>
          <a:p>
            <a:pPr>
              <a:defRPr/>
            </a:pPr>
            <a:fld id="{D6AA1216-A14A-487D-A641-BBBDE6419D9E}" type="slidenum">
              <a:rPr lang="pt-BR"/>
              <a:pPr>
                <a:defRPr/>
              </a:pPr>
              <a:t>‹nº›</a:t>
            </a:fld>
            <a:endParaRPr lang="pt-BR" dirty="0"/>
          </a:p>
        </p:txBody>
      </p:sp>
    </p:spTree>
    <p:extLst>
      <p:ext uri="{BB962C8B-B14F-4D97-AF65-F5344CB8AC3E}">
        <p14:creationId xmlns:p14="http://schemas.microsoft.com/office/powerpoint/2010/main" val="28637161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2355671" y="2279968"/>
            <a:ext cx="11030233" cy="7979886"/>
          </a:xfrm>
        </p:spPr>
        <p:txBody>
          <a:bodyPr anchor="b"/>
          <a:lstStyle>
            <a:lvl1pPr>
              <a:defRPr sz="11968"/>
            </a:lvl1pPr>
          </a:lstStyle>
          <a:p>
            <a:r>
              <a:rPr lang="pt-BR" smtClean="0"/>
              <a:t>Clique para editar o título mestre</a:t>
            </a:r>
            <a:endParaRPr lang="en-US" dirty="0"/>
          </a:p>
        </p:txBody>
      </p:sp>
      <p:sp>
        <p:nvSpPr>
          <p:cNvPr id="3" name="Content Placeholder 2"/>
          <p:cNvSpPr>
            <a:spLocks noGrp="1"/>
          </p:cNvSpPr>
          <p:nvPr>
            <p:ph idx="1"/>
          </p:nvPr>
        </p:nvSpPr>
        <p:spPr>
          <a:xfrm>
            <a:off x="14539248" y="4924104"/>
            <a:ext cx="17313503" cy="24303821"/>
          </a:xfrm>
        </p:spPr>
        <p:txBody>
          <a:bodyPr/>
          <a:lstStyle>
            <a:lvl1pPr>
              <a:defRPr sz="11968"/>
            </a:lvl1pPr>
            <a:lvl2pPr>
              <a:defRPr sz="10472"/>
            </a:lvl2pPr>
            <a:lvl3pPr>
              <a:defRPr sz="8976"/>
            </a:lvl3pPr>
            <a:lvl4pPr>
              <a:defRPr sz="7480"/>
            </a:lvl4pPr>
            <a:lvl5pPr>
              <a:defRPr sz="7480"/>
            </a:lvl5pPr>
            <a:lvl6pPr>
              <a:defRPr sz="7480"/>
            </a:lvl6pPr>
            <a:lvl7pPr>
              <a:defRPr sz="7480"/>
            </a:lvl7pPr>
            <a:lvl8pPr>
              <a:defRPr sz="7480"/>
            </a:lvl8pPr>
            <a:lvl9pPr>
              <a:defRPr sz="748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Text Placeholder 3"/>
          <p:cNvSpPr>
            <a:spLocks noGrp="1"/>
          </p:cNvSpPr>
          <p:nvPr>
            <p:ph type="body" sz="half" idx="2"/>
          </p:nvPr>
        </p:nvSpPr>
        <p:spPr>
          <a:xfrm>
            <a:off x="2355671" y="10259854"/>
            <a:ext cx="11030233" cy="19007648"/>
          </a:xfrm>
        </p:spPr>
        <p:txBody>
          <a:bodyPr/>
          <a:lstStyle>
            <a:lvl1pPr marL="0" indent="0">
              <a:buNone/>
              <a:defRPr sz="5984"/>
            </a:lvl1pPr>
            <a:lvl2pPr marL="1709974" indent="0">
              <a:buNone/>
              <a:defRPr sz="5236"/>
            </a:lvl2pPr>
            <a:lvl3pPr marL="3419947" indent="0">
              <a:buNone/>
              <a:defRPr sz="4488"/>
            </a:lvl3pPr>
            <a:lvl4pPr marL="5129921" indent="0">
              <a:buNone/>
              <a:defRPr sz="3740"/>
            </a:lvl4pPr>
            <a:lvl5pPr marL="6839895" indent="0">
              <a:buNone/>
              <a:defRPr sz="3740"/>
            </a:lvl5pPr>
            <a:lvl6pPr marL="8549869" indent="0">
              <a:buNone/>
              <a:defRPr sz="3740"/>
            </a:lvl6pPr>
            <a:lvl7pPr marL="10259842" indent="0">
              <a:buNone/>
              <a:defRPr sz="3740"/>
            </a:lvl7pPr>
            <a:lvl8pPr marL="11969816" indent="0">
              <a:buNone/>
              <a:defRPr sz="3740"/>
            </a:lvl8pPr>
            <a:lvl9pPr marL="13679790" indent="0">
              <a:buNone/>
              <a:defRPr sz="3740"/>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F85BD468-E50D-486B-BA11-728E517234A7}" type="datetimeFigureOut">
              <a:rPr lang="pt-BR"/>
              <a:pPr>
                <a:defRPr/>
              </a:pPr>
              <a:t>03/10/2018</a:t>
            </a:fld>
            <a:endParaRPr lang="pt-BR" dirty="0"/>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5D1B5877-DD21-4A4D-B221-E16445CFAC14}" type="slidenum">
              <a:rPr lang="pt-BR"/>
              <a:pPr>
                <a:defRPr/>
              </a:pPr>
              <a:t>‹nº›</a:t>
            </a:fld>
            <a:endParaRPr lang="pt-BR" dirty="0"/>
          </a:p>
        </p:txBody>
      </p:sp>
    </p:spTree>
    <p:extLst>
      <p:ext uri="{BB962C8B-B14F-4D97-AF65-F5344CB8AC3E}">
        <p14:creationId xmlns:p14="http://schemas.microsoft.com/office/powerpoint/2010/main" val="19288170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2355671" y="2279968"/>
            <a:ext cx="11030233" cy="7979886"/>
          </a:xfrm>
        </p:spPr>
        <p:txBody>
          <a:bodyPr anchor="b"/>
          <a:lstStyle>
            <a:lvl1pPr>
              <a:defRPr sz="11968"/>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14539248" y="4924104"/>
            <a:ext cx="17313503" cy="24303821"/>
          </a:xfrm>
        </p:spPr>
        <p:txBody>
          <a:bodyPr anchor="t"/>
          <a:lstStyle>
            <a:lvl1pPr marL="0" indent="0">
              <a:buNone/>
              <a:defRPr sz="11968"/>
            </a:lvl1pPr>
            <a:lvl2pPr marL="1709974" indent="0">
              <a:buNone/>
              <a:defRPr sz="10472"/>
            </a:lvl2pPr>
            <a:lvl3pPr marL="3419947" indent="0">
              <a:buNone/>
              <a:defRPr sz="8976"/>
            </a:lvl3pPr>
            <a:lvl4pPr marL="5129921" indent="0">
              <a:buNone/>
              <a:defRPr sz="7480"/>
            </a:lvl4pPr>
            <a:lvl5pPr marL="6839895" indent="0">
              <a:buNone/>
              <a:defRPr sz="7480"/>
            </a:lvl5pPr>
            <a:lvl6pPr marL="8549869" indent="0">
              <a:buNone/>
              <a:defRPr sz="7480"/>
            </a:lvl6pPr>
            <a:lvl7pPr marL="10259842" indent="0">
              <a:buNone/>
              <a:defRPr sz="7480"/>
            </a:lvl7pPr>
            <a:lvl8pPr marL="11969816" indent="0">
              <a:buNone/>
              <a:defRPr sz="7480"/>
            </a:lvl8pPr>
            <a:lvl9pPr marL="13679790" indent="0">
              <a:buNone/>
              <a:defRPr sz="7480"/>
            </a:lvl9pPr>
          </a:lstStyle>
          <a:p>
            <a:pPr lvl="0"/>
            <a:r>
              <a:rPr lang="pt-BR" noProof="0" smtClean="0"/>
              <a:t>Clique no ícone para adicionar uma imagem</a:t>
            </a:r>
            <a:endParaRPr lang="en-US" noProof="0" dirty="0"/>
          </a:p>
        </p:txBody>
      </p:sp>
      <p:sp>
        <p:nvSpPr>
          <p:cNvPr id="4" name="Text Placeholder 3"/>
          <p:cNvSpPr>
            <a:spLocks noGrp="1"/>
          </p:cNvSpPr>
          <p:nvPr>
            <p:ph type="body" sz="half" idx="2"/>
          </p:nvPr>
        </p:nvSpPr>
        <p:spPr>
          <a:xfrm>
            <a:off x="2355671" y="10259854"/>
            <a:ext cx="11030233" cy="19007648"/>
          </a:xfrm>
        </p:spPr>
        <p:txBody>
          <a:bodyPr/>
          <a:lstStyle>
            <a:lvl1pPr marL="0" indent="0">
              <a:buNone/>
              <a:defRPr sz="5984"/>
            </a:lvl1pPr>
            <a:lvl2pPr marL="1709974" indent="0">
              <a:buNone/>
              <a:defRPr sz="5236"/>
            </a:lvl2pPr>
            <a:lvl3pPr marL="3419947" indent="0">
              <a:buNone/>
              <a:defRPr sz="4488"/>
            </a:lvl3pPr>
            <a:lvl4pPr marL="5129921" indent="0">
              <a:buNone/>
              <a:defRPr sz="3740"/>
            </a:lvl4pPr>
            <a:lvl5pPr marL="6839895" indent="0">
              <a:buNone/>
              <a:defRPr sz="3740"/>
            </a:lvl5pPr>
            <a:lvl6pPr marL="8549869" indent="0">
              <a:buNone/>
              <a:defRPr sz="3740"/>
            </a:lvl6pPr>
            <a:lvl7pPr marL="10259842" indent="0">
              <a:buNone/>
              <a:defRPr sz="3740"/>
            </a:lvl7pPr>
            <a:lvl8pPr marL="11969816" indent="0">
              <a:buNone/>
              <a:defRPr sz="3740"/>
            </a:lvl8pPr>
            <a:lvl9pPr marL="13679790" indent="0">
              <a:buNone/>
              <a:defRPr sz="3740"/>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892C9298-B5BC-41C6-8D99-FFEBA349FFF5}" type="datetimeFigureOut">
              <a:rPr lang="pt-BR"/>
              <a:pPr>
                <a:defRPr/>
              </a:pPr>
              <a:t>03/10/2018</a:t>
            </a:fld>
            <a:endParaRPr lang="pt-BR" dirty="0"/>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D290D6CB-D49E-4F9A-9C1B-2A4CD17724AE}" type="slidenum">
              <a:rPr lang="pt-BR"/>
              <a:pPr>
                <a:defRPr/>
              </a:pPr>
              <a:t>‹nº›</a:t>
            </a:fld>
            <a:endParaRPr lang="pt-BR" dirty="0"/>
          </a:p>
        </p:txBody>
      </p:sp>
    </p:spTree>
    <p:extLst>
      <p:ext uri="{BB962C8B-B14F-4D97-AF65-F5344CB8AC3E}">
        <p14:creationId xmlns:p14="http://schemas.microsoft.com/office/powerpoint/2010/main" val="22307407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Vertical Text Placeholder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8B3DD5F5-781D-4FAC-BEEC-E338A13D5E23}" type="datetimeFigureOut">
              <a:rPr lang="pt-BR"/>
              <a:pPr>
                <a:defRPr/>
              </a:pPr>
              <a:t>03/10/2018</a:t>
            </a:fld>
            <a:endParaRPr lang="pt-BR" dirty="0"/>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D376E7E6-1215-49D2-99AE-51FE0D67490D}" type="slidenum">
              <a:rPr lang="pt-BR"/>
              <a:pPr>
                <a:defRPr/>
              </a:pPr>
              <a:t>‹nº›</a:t>
            </a:fld>
            <a:endParaRPr lang="pt-BR" dirty="0"/>
          </a:p>
        </p:txBody>
      </p:sp>
    </p:spTree>
    <p:extLst>
      <p:ext uri="{BB962C8B-B14F-4D97-AF65-F5344CB8AC3E}">
        <p14:creationId xmlns:p14="http://schemas.microsoft.com/office/powerpoint/2010/main" val="4162832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exto e Título Vertical">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4474028" y="1820808"/>
            <a:ext cx="7374270" cy="28982506"/>
          </a:xfrm>
        </p:spPr>
        <p:txBody>
          <a:bodyPr vert="eaVert"/>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2351218" y="1820808"/>
            <a:ext cx="21695316" cy="28982506"/>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DB563B20-6CB4-49CC-B27D-25E8E13749A6}" type="datetimeFigureOut">
              <a:rPr lang="pt-BR"/>
              <a:pPr>
                <a:defRPr/>
              </a:pPr>
              <a:t>03/10/2018</a:t>
            </a:fld>
            <a:endParaRPr lang="pt-BR" dirty="0"/>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3D23DBDD-E9C7-42F5-A5E6-264BA3CB46C6}" type="slidenum">
              <a:rPr lang="pt-BR"/>
              <a:pPr>
                <a:defRPr/>
              </a:pPr>
              <a:t>‹nº›</a:t>
            </a:fld>
            <a:endParaRPr lang="pt-BR" dirty="0"/>
          </a:p>
        </p:txBody>
      </p:sp>
    </p:spTree>
    <p:extLst>
      <p:ext uri="{BB962C8B-B14F-4D97-AF65-F5344CB8AC3E}">
        <p14:creationId xmlns:p14="http://schemas.microsoft.com/office/powerpoint/2010/main" val="14259605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351088" y="1820863"/>
            <a:ext cx="29497337" cy="6610350"/>
          </a:xfrm>
          <a:prstGeom prst="rect">
            <a:avLst/>
          </a:prstGeom>
        </p:spPr>
        <p:txBody>
          <a:bodyPr vert="horz" lIns="91440" tIns="45720" rIns="91440" bIns="45720" rtlCol="0" anchor="ctr">
            <a:normAutofit/>
          </a:bodyPr>
          <a:lstStyle/>
          <a:p>
            <a:r>
              <a:rPr lang="pt-BR"/>
              <a:t>Clique para editar o título Mestre</a:t>
            </a:r>
            <a:endParaRPr lang="en-US" dirty="0"/>
          </a:p>
        </p:txBody>
      </p:sp>
      <p:sp>
        <p:nvSpPr>
          <p:cNvPr id="3" name="Text Placeholder 2"/>
          <p:cNvSpPr>
            <a:spLocks noGrp="1"/>
          </p:cNvSpPr>
          <p:nvPr>
            <p:ph type="body" idx="1"/>
          </p:nvPr>
        </p:nvSpPr>
        <p:spPr>
          <a:xfrm>
            <a:off x="2351088" y="9104313"/>
            <a:ext cx="29497337" cy="21699537"/>
          </a:xfrm>
          <a:prstGeom prst="rect">
            <a:avLst/>
          </a:prstGeom>
        </p:spPr>
        <p:txBody>
          <a:bodyPr vert="horz" lIns="91440" tIns="45720" rIns="91440" bIns="45720" rtlCol="0">
            <a:normAutofit/>
          </a:bodyPr>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2"/>
          </p:nvPr>
        </p:nvSpPr>
        <p:spPr>
          <a:xfrm>
            <a:off x="2351088" y="31697613"/>
            <a:ext cx="7694612" cy="1820862"/>
          </a:xfrm>
          <a:prstGeom prst="rect">
            <a:avLst/>
          </a:prstGeom>
        </p:spPr>
        <p:txBody>
          <a:bodyPr vert="horz" lIns="91440" tIns="45720" rIns="91440" bIns="45720" rtlCol="0" anchor="ctr"/>
          <a:lstStyle>
            <a:lvl1pPr algn="l" fontAlgn="auto">
              <a:spcBef>
                <a:spcPts val="0"/>
              </a:spcBef>
              <a:spcAft>
                <a:spcPts val="0"/>
              </a:spcAft>
              <a:defRPr sz="4488" smtClean="0">
                <a:solidFill>
                  <a:schemeClr val="tx1">
                    <a:tint val="75000"/>
                  </a:schemeClr>
                </a:solidFill>
                <a:latin typeface="+mn-lt"/>
                <a:cs typeface="+mn-cs"/>
              </a:defRPr>
            </a:lvl1pPr>
          </a:lstStyle>
          <a:p>
            <a:pPr>
              <a:defRPr/>
            </a:pPr>
            <a:fld id="{55291428-5394-4612-9FD2-4D6551D1CBB8}" type="datetimeFigureOut">
              <a:rPr lang="pt-BR"/>
              <a:pPr>
                <a:defRPr/>
              </a:pPr>
              <a:t>03/10/2018</a:t>
            </a:fld>
            <a:endParaRPr lang="pt-BR" dirty="0"/>
          </a:p>
        </p:txBody>
      </p:sp>
      <p:sp>
        <p:nvSpPr>
          <p:cNvPr id="5" name="Footer Placeholder 4"/>
          <p:cNvSpPr>
            <a:spLocks noGrp="1"/>
          </p:cNvSpPr>
          <p:nvPr>
            <p:ph type="ftr" sz="quarter" idx="3"/>
          </p:nvPr>
        </p:nvSpPr>
        <p:spPr>
          <a:xfrm>
            <a:off x="11328400" y="31697613"/>
            <a:ext cx="11542713" cy="1820862"/>
          </a:xfrm>
          <a:prstGeom prst="rect">
            <a:avLst/>
          </a:prstGeom>
        </p:spPr>
        <p:txBody>
          <a:bodyPr vert="horz" lIns="91440" tIns="45720" rIns="91440" bIns="45720" rtlCol="0" anchor="ctr"/>
          <a:lstStyle>
            <a:lvl1pPr algn="ctr" fontAlgn="auto">
              <a:spcBef>
                <a:spcPts val="0"/>
              </a:spcBef>
              <a:spcAft>
                <a:spcPts val="0"/>
              </a:spcAft>
              <a:defRPr sz="4488" dirty="0">
                <a:solidFill>
                  <a:schemeClr val="tx1">
                    <a:tint val="75000"/>
                  </a:schemeClr>
                </a:solidFill>
                <a:latin typeface="+mn-lt"/>
                <a:cs typeface="+mn-cs"/>
              </a:defRPr>
            </a:lvl1pPr>
          </a:lstStyle>
          <a:p>
            <a:pPr>
              <a:defRPr/>
            </a:pPr>
            <a:endParaRPr lang="pt-BR"/>
          </a:p>
        </p:txBody>
      </p:sp>
      <p:sp>
        <p:nvSpPr>
          <p:cNvPr id="6" name="Slide Number Placeholder 5"/>
          <p:cNvSpPr>
            <a:spLocks noGrp="1"/>
          </p:cNvSpPr>
          <p:nvPr>
            <p:ph type="sldNum" sz="quarter" idx="4"/>
          </p:nvPr>
        </p:nvSpPr>
        <p:spPr>
          <a:xfrm>
            <a:off x="24153813" y="31697613"/>
            <a:ext cx="7694612" cy="1820862"/>
          </a:xfrm>
          <a:prstGeom prst="rect">
            <a:avLst/>
          </a:prstGeom>
        </p:spPr>
        <p:txBody>
          <a:bodyPr vert="horz" lIns="91440" tIns="45720" rIns="91440" bIns="45720" rtlCol="0" anchor="ctr"/>
          <a:lstStyle>
            <a:lvl1pPr algn="r" fontAlgn="auto">
              <a:spcBef>
                <a:spcPts val="0"/>
              </a:spcBef>
              <a:spcAft>
                <a:spcPts val="0"/>
              </a:spcAft>
              <a:defRPr sz="4488" smtClean="0">
                <a:solidFill>
                  <a:schemeClr val="tx1">
                    <a:tint val="75000"/>
                  </a:schemeClr>
                </a:solidFill>
                <a:latin typeface="+mn-lt"/>
                <a:cs typeface="+mn-cs"/>
              </a:defRPr>
            </a:lvl1pPr>
          </a:lstStyle>
          <a:p>
            <a:pPr>
              <a:defRPr/>
            </a:pPr>
            <a:fld id="{95F4A05C-85C2-411F-8131-DF12F45FD756}" type="slidenum">
              <a:rPr lang="pt-BR"/>
              <a:pPr>
                <a:defRPr/>
              </a:pPr>
              <a:t>‹nº›</a:t>
            </a:fld>
            <a:endParaRPr lang="pt-BR"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3419475" rtl="0" eaLnBrk="1" fontAlgn="base" hangingPunct="1">
        <a:lnSpc>
          <a:spcPct val="90000"/>
        </a:lnSpc>
        <a:spcBef>
          <a:spcPct val="0"/>
        </a:spcBef>
        <a:spcAft>
          <a:spcPct val="0"/>
        </a:spcAft>
        <a:defRPr sz="16400" kern="1200">
          <a:solidFill>
            <a:schemeClr val="tx1"/>
          </a:solidFill>
          <a:latin typeface="+mj-lt"/>
          <a:ea typeface="+mj-ea"/>
          <a:cs typeface="+mj-cs"/>
        </a:defRPr>
      </a:lvl1pPr>
      <a:lvl2pPr algn="l" defTabSz="3419475" rtl="0" eaLnBrk="1" fontAlgn="base" hangingPunct="1">
        <a:lnSpc>
          <a:spcPct val="90000"/>
        </a:lnSpc>
        <a:spcBef>
          <a:spcPct val="0"/>
        </a:spcBef>
        <a:spcAft>
          <a:spcPct val="0"/>
        </a:spcAft>
        <a:defRPr sz="16400">
          <a:solidFill>
            <a:schemeClr val="tx1"/>
          </a:solidFill>
          <a:latin typeface="Calibri Light" pitchFamily="34" charset="0"/>
        </a:defRPr>
      </a:lvl2pPr>
      <a:lvl3pPr algn="l" defTabSz="3419475" rtl="0" eaLnBrk="1" fontAlgn="base" hangingPunct="1">
        <a:lnSpc>
          <a:spcPct val="90000"/>
        </a:lnSpc>
        <a:spcBef>
          <a:spcPct val="0"/>
        </a:spcBef>
        <a:spcAft>
          <a:spcPct val="0"/>
        </a:spcAft>
        <a:defRPr sz="16400">
          <a:solidFill>
            <a:schemeClr val="tx1"/>
          </a:solidFill>
          <a:latin typeface="Calibri Light" pitchFamily="34" charset="0"/>
        </a:defRPr>
      </a:lvl3pPr>
      <a:lvl4pPr algn="l" defTabSz="3419475" rtl="0" eaLnBrk="1" fontAlgn="base" hangingPunct="1">
        <a:lnSpc>
          <a:spcPct val="90000"/>
        </a:lnSpc>
        <a:spcBef>
          <a:spcPct val="0"/>
        </a:spcBef>
        <a:spcAft>
          <a:spcPct val="0"/>
        </a:spcAft>
        <a:defRPr sz="16400">
          <a:solidFill>
            <a:schemeClr val="tx1"/>
          </a:solidFill>
          <a:latin typeface="Calibri Light" pitchFamily="34" charset="0"/>
        </a:defRPr>
      </a:lvl4pPr>
      <a:lvl5pPr algn="l" defTabSz="3419475" rtl="0" eaLnBrk="1" fontAlgn="base" hangingPunct="1">
        <a:lnSpc>
          <a:spcPct val="90000"/>
        </a:lnSpc>
        <a:spcBef>
          <a:spcPct val="0"/>
        </a:spcBef>
        <a:spcAft>
          <a:spcPct val="0"/>
        </a:spcAft>
        <a:defRPr sz="16400">
          <a:solidFill>
            <a:schemeClr val="tx1"/>
          </a:solidFill>
          <a:latin typeface="Calibri Light" pitchFamily="34" charset="0"/>
        </a:defRPr>
      </a:lvl5pPr>
      <a:lvl6pPr marL="457200" algn="l" defTabSz="3419475" rtl="0" eaLnBrk="1" fontAlgn="base" hangingPunct="1">
        <a:lnSpc>
          <a:spcPct val="90000"/>
        </a:lnSpc>
        <a:spcBef>
          <a:spcPct val="0"/>
        </a:spcBef>
        <a:spcAft>
          <a:spcPct val="0"/>
        </a:spcAft>
        <a:defRPr sz="16400">
          <a:solidFill>
            <a:schemeClr val="tx1"/>
          </a:solidFill>
          <a:latin typeface="Calibri Light" pitchFamily="34" charset="0"/>
        </a:defRPr>
      </a:lvl6pPr>
      <a:lvl7pPr marL="914400" algn="l" defTabSz="3419475" rtl="0" eaLnBrk="1" fontAlgn="base" hangingPunct="1">
        <a:lnSpc>
          <a:spcPct val="90000"/>
        </a:lnSpc>
        <a:spcBef>
          <a:spcPct val="0"/>
        </a:spcBef>
        <a:spcAft>
          <a:spcPct val="0"/>
        </a:spcAft>
        <a:defRPr sz="16400">
          <a:solidFill>
            <a:schemeClr val="tx1"/>
          </a:solidFill>
          <a:latin typeface="Calibri Light" pitchFamily="34" charset="0"/>
        </a:defRPr>
      </a:lvl7pPr>
      <a:lvl8pPr marL="1371600" algn="l" defTabSz="3419475" rtl="0" eaLnBrk="1" fontAlgn="base" hangingPunct="1">
        <a:lnSpc>
          <a:spcPct val="90000"/>
        </a:lnSpc>
        <a:spcBef>
          <a:spcPct val="0"/>
        </a:spcBef>
        <a:spcAft>
          <a:spcPct val="0"/>
        </a:spcAft>
        <a:defRPr sz="16400">
          <a:solidFill>
            <a:schemeClr val="tx1"/>
          </a:solidFill>
          <a:latin typeface="Calibri Light" pitchFamily="34" charset="0"/>
        </a:defRPr>
      </a:lvl8pPr>
      <a:lvl9pPr marL="1828800" algn="l" defTabSz="3419475" rtl="0" eaLnBrk="1" fontAlgn="base" hangingPunct="1">
        <a:lnSpc>
          <a:spcPct val="90000"/>
        </a:lnSpc>
        <a:spcBef>
          <a:spcPct val="0"/>
        </a:spcBef>
        <a:spcAft>
          <a:spcPct val="0"/>
        </a:spcAft>
        <a:defRPr sz="16400">
          <a:solidFill>
            <a:schemeClr val="tx1"/>
          </a:solidFill>
          <a:latin typeface="Calibri Light" pitchFamily="34" charset="0"/>
        </a:defRPr>
      </a:lvl9pPr>
    </p:titleStyle>
    <p:bodyStyle>
      <a:lvl1pPr marL="854075" indent="-854075" algn="l" defTabSz="3419475" rtl="0" eaLnBrk="1" fontAlgn="base" hangingPunct="1">
        <a:lnSpc>
          <a:spcPct val="90000"/>
        </a:lnSpc>
        <a:spcBef>
          <a:spcPts val="3738"/>
        </a:spcBef>
        <a:spcAft>
          <a:spcPct val="0"/>
        </a:spcAft>
        <a:buFont typeface="Arial" pitchFamily="34" charset="0"/>
        <a:buChar char="•"/>
        <a:defRPr sz="10400" kern="1200">
          <a:solidFill>
            <a:schemeClr val="tx1"/>
          </a:solidFill>
          <a:latin typeface="+mn-lt"/>
          <a:ea typeface="+mn-ea"/>
          <a:cs typeface="+mn-cs"/>
        </a:defRPr>
      </a:lvl1pPr>
      <a:lvl2pPr marL="2563813" indent="-854075" algn="l" defTabSz="3419475" rtl="0" eaLnBrk="1" fontAlgn="base" hangingPunct="1">
        <a:lnSpc>
          <a:spcPct val="90000"/>
        </a:lnSpc>
        <a:spcBef>
          <a:spcPts val="1875"/>
        </a:spcBef>
        <a:spcAft>
          <a:spcPct val="0"/>
        </a:spcAft>
        <a:buFont typeface="Arial" pitchFamily="34" charset="0"/>
        <a:buChar char="•"/>
        <a:defRPr sz="8900" kern="1200">
          <a:solidFill>
            <a:schemeClr val="tx1"/>
          </a:solidFill>
          <a:latin typeface="+mn-lt"/>
          <a:ea typeface="+mn-ea"/>
          <a:cs typeface="+mn-cs"/>
        </a:defRPr>
      </a:lvl2pPr>
      <a:lvl3pPr marL="4273550" indent="-854075" algn="l" defTabSz="3419475" rtl="0" eaLnBrk="1" fontAlgn="base" hangingPunct="1">
        <a:lnSpc>
          <a:spcPct val="90000"/>
        </a:lnSpc>
        <a:spcBef>
          <a:spcPts val="1875"/>
        </a:spcBef>
        <a:spcAft>
          <a:spcPct val="0"/>
        </a:spcAft>
        <a:buFont typeface="Arial" pitchFamily="34" charset="0"/>
        <a:buChar char="•"/>
        <a:defRPr sz="7400" kern="1200">
          <a:solidFill>
            <a:schemeClr val="tx1"/>
          </a:solidFill>
          <a:latin typeface="+mn-lt"/>
          <a:ea typeface="+mn-ea"/>
          <a:cs typeface="+mn-cs"/>
        </a:defRPr>
      </a:lvl3pPr>
      <a:lvl4pPr marL="5984875" indent="-854075" algn="l" defTabSz="3419475" rtl="0" eaLnBrk="1" fontAlgn="base" hangingPunct="1">
        <a:lnSpc>
          <a:spcPct val="90000"/>
        </a:lnSpc>
        <a:spcBef>
          <a:spcPts val="1875"/>
        </a:spcBef>
        <a:spcAft>
          <a:spcPct val="0"/>
        </a:spcAft>
        <a:buFont typeface="Arial" pitchFamily="34" charset="0"/>
        <a:buChar char="•"/>
        <a:defRPr sz="6700" kern="1200">
          <a:solidFill>
            <a:schemeClr val="tx1"/>
          </a:solidFill>
          <a:latin typeface="+mn-lt"/>
          <a:ea typeface="+mn-ea"/>
          <a:cs typeface="+mn-cs"/>
        </a:defRPr>
      </a:lvl4pPr>
      <a:lvl5pPr marL="7694613" indent="-854075" algn="l" defTabSz="3419475" rtl="0" eaLnBrk="1" fontAlgn="base" hangingPunct="1">
        <a:lnSpc>
          <a:spcPct val="90000"/>
        </a:lnSpc>
        <a:spcBef>
          <a:spcPts val="1875"/>
        </a:spcBef>
        <a:spcAft>
          <a:spcPct val="0"/>
        </a:spcAft>
        <a:buFont typeface="Arial" pitchFamily="34" charset="0"/>
        <a:buChar char="•"/>
        <a:defRPr sz="6700" kern="1200">
          <a:solidFill>
            <a:schemeClr val="tx1"/>
          </a:solidFill>
          <a:latin typeface="+mn-lt"/>
          <a:ea typeface="+mn-ea"/>
          <a:cs typeface="+mn-cs"/>
        </a:defRPr>
      </a:lvl5pPr>
      <a:lvl6pPr marL="9404855" indent="-854987" algn="l" defTabSz="3419947" rtl="0" eaLnBrk="1" latinLnBrk="0" hangingPunct="1">
        <a:lnSpc>
          <a:spcPct val="90000"/>
        </a:lnSpc>
        <a:spcBef>
          <a:spcPts val="1870"/>
        </a:spcBef>
        <a:buFont typeface="Arial" panose="020B0604020202020204" pitchFamily="34" charset="0"/>
        <a:buChar char="•"/>
        <a:defRPr sz="6732" kern="1200">
          <a:solidFill>
            <a:schemeClr val="tx1"/>
          </a:solidFill>
          <a:latin typeface="+mn-lt"/>
          <a:ea typeface="+mn-ea"/>
          <a:cs typeface="+mn-cs"/>
        </a:defRPr>
      </a:lvl6pPr>
      <a:lvl7pPr marL="11114829" indent="-854987" algn="l" defTabSz="3419947" rtl="0" eaLnBrk="1" latinLnBrk="0" hangingPunct="1">
        <a:lnSpc>
          <a:spcPct val="90000"/>
        </a:lnSpc>
        <a:spcBef>
          <a:spcPts val="1870"/>
        </a:spcBef>
        <a:buFont typeface="Arial" panose="020B0604020202020204" pitchFamily="34" charset="0"/>
        <a:buChar char="•"/>
        <a:defRPr sz="6732" kern="1200">
          <a:solidFill>
            <a:schemeClr val="tx1"/>
          </a:solidFill>
          <a:latin typeface="+mn-lt"/>
          <a:ea typeface="+mn-ea"/>
          <a:cs typeface="+mn-cs"/>
        </a:defRPr>
      </a:lvl7pPr>
      <a:lvl8pPr marL="12824803" indent="-854987" algn="l" defTabSz="3419947" rtl="0" eaLnBrk="1" latinLnBrk="0" hangingPunct="1">
        <a:lnSpc>
          <a:spcPct val="90000"/>
        </a:lnSpc>
        <a:spcBef>
          <a:spcPts val="1870"/>
        </a:spcBef>
        <a:buFont typeface="Arial" panose="020B0604020202020204" pitchFamily="34" charset="0"/>
        <a:buChar char="•"/>
        <a:defRPr sz="6732" kern="1200">
          <a:solidFill>
            <a:schemeClr val="tx1"/>
          </a:solidFill>
          <a:latin typeface="+mn-lt"/>
          <a:ea typeface="+mn-ea"/>
          <a:cs typeface="+mn-cs"/>
        </a:defRPr>
      </a:lvl8pPr>
      <a:lvl9pPr marL="14534777" indent="-854987" algn="l" defTabSz="3419947" rtl="0" eaLnBrk="1" latinLnBrk="0" hangingPunct="1">
        <a:lnSpc>
          <a:spcPct val="90000"/>
        </a:lnSpc>
        <a:spcBef>
          <a:spcPts val="1870"/>
        </a:spcBef>
        <a:buFont typeface="Arial" panose="020B0604020202020204" pitchFamily="34" charset="0"/>
        <a:buChar char="•"/>
        <a:defRPr sz="6732" kern="1200">
          <a:solidFill>
            <a:schemeClr val="tx1"/>
          </a:solidFill>
          <a:latin typeface="+mn-lt"/>
          <a:ea typeface="+mn-ea"/>
          <a:cs typeface="+mn-cs"/>
        </a:defRPr>
      </a:lvl9pPr>
    </p:bodyStyle>
    <p:otherStyle>
      <a:defPPr>
        <a:defRPr lang="en-US"/>
      </a:defPPr>
      <a:lvl1pPr marL="0" algn="l" defTabSz="3419947" rtl="0" eaLnBrk="1" latinLnBrk="0" hangingPunct="1">
        <a:defRPr sz="6732" kern="1200">
          <a:solidFill>
            <a:schemeClr val="tx1"/>
          </a:solidFill>
          <a:latin typeface="+mn-lt"/>
          <a:ea typeface="+mn-ea"/>
          <a:cs typeface="+mn-cs"/>
        </a:defRPr>
      </a:lvl1pPr>
      <a:lvl2pPr marL="1709974" algn="l" defTabSz="3419947" rtl="0" eaLnBrk="1" latinLnBrk="0" hangingPunct="1">
        <a:defRPr sz="6732" kern="1200">
          <a:solidFill>
            <a:schemeClr val="tx1"/>
          </a:solidFill>
          <a:latin typeface="+mn-lt"/>
          <a:ea typeface="+mn-ea"/>
          <a:cs typeface="+mn-cs"/>
        </a:defRPr>
      </a:lvl2pPr>
      <a:lvl3pPr marL="3419947" algn="l" defTabSz="3419947" rtl="0" eaLnBrk="1" latinLnBrk="0" hangingPunct="1">
        <a:defRPr sz="6732" kern="1200">
          <a:solidFill>
            <a:schemeClr val="tx1"/>
          </a:solidFill>
          <a:latin typeface="+mn-lt"/>
          <a:ea typeface="+mn-ea"/>
          <a:cs typeface="+mn-cs"/>
        </a:defRPr>
      </a:lvl3pPr>
      <a:lvl4pPr marL="5129921" algn="l" defTabSz="3419947" rtl="0" eaLnBrk="1" latinLnBrk="0" hangingPunct="1">
        <a:defRPr sz="6732" kern="1200">
          <a:solidFill>
            <a:schemeClr val="tx1"/>
          </a:solidFill>
          <a:latin typeface="+mn-lt"/>
          <a:ea typeface="+mn-ea"/>
          <a:cs typeface="+mn-cs"/>
        </a:defRPr>
      </a:lvl4pPr>
      <a:lvl5pPr marL="6839895" algn="l" defTabSz="3419947" rtl="0" eaLnBrk="1" latinLnBrk="0" hangingPunct="1">
        <a:defRPr sz="6732" kern="1200">
          <a:solidFill>
            <a:schemeClr val="tx1"/>
          </a:solidFill>
          <a:latin typeface="+mn-lt"/>
          <a:ea typeface="+mn-ea"/>
          <a:cs typeface="+mn-cs"/>
        </a:defRPr>
      </a:lvl5pPr>
      <a:lvl6pPr marL="8549869" algn="l" defTabSz="3419947" rtl="0" eaLnBrk="1" latinLnBrk="0" hangingPunct="1">
        <a:defRPr sz="6732" kern="1200">
          <a:solidFill>
            <a:schemeClr val="tx1"/>
          </a:solidFill>
          <a:latin typeface="+mn-lt"/>
          <a:ea typeface="+mn-ea"/>
          <a:cs typeface="+mn-cs"/>
        </a:defRPr>
      </a:lvl6pPr>
      <a:lvl7pPr marL="10259842" algn="l" defTabSz="3419947" rtl="0" eaLnBrk="1" latinLnBrk="0" hangingPunct="1">
        <a:defRPr sz="6732" kern="1200">
          <a:solidFill>
            <a:schemeClr val="tx1"/>
          </a:solidFill>
          <a:latin typeface="+mn-lt"/>
          <a:ea typeface="+mn-ea"/>
          <a:cs typeface="+mn-cs"/>
        </a:defRPr>
      </a:lvl7pPr>
      <a:lvl8pPr marL="11969816" algn="l" defTabSz="3419947" rtl="0" eaLnBrk="1" latinLnBrk="0" hangingPunct="1">
        <a:defRPr sz="6732" kern="1200">
          <a:solidFill>
            <a:schemeClr val="tx1"/>
          </a:solidFill>
          <a:latin typeface="+mn-lt"/>
          <a:ea typeface="+mn-ea"/>
          <a:cs typeface="+mn-cs"/>
        </a:defRPr>
      </a:lvl8pPr>
      <a:lvl9pPr marL="13679790" algn="l" defTabSz="3419947" rtl="0" eaLnBrk="1" latinLnBrk="0" hangingPunct="1">
        <a:defRPr sz="6732"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Resultado de imagem para perinato201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66938" y="790575"/>
            <a:ext cx="6180137" cy="2976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1" name="Imagem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7908250" y="576263"/>
            <a:ext cx="3209925" cy="3405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tângulo 1">
            <a:extLst>
              <a:ext uri="{FF2B5EF4-FFF2-40B4-BE49-F238E27FC236}"/>
            </a:extLst>
          </p:cNvPr>
          <p:cNvSpPr/>
          <p:nvPr/>
        </p:nvSpPr>
        <p:spPr>
          <a:xfrm>
            <a:off x="2249488" y="4757738"/>
            <a:ext cx="29451300" cy="1447800"/>
          </a:xfrm>
          <a:prstGeom prst="rect">
            <a:avLst/>
          </a:prstGeom>
        </p:spPr>
        <p:txBody>
          <a:bodyPr>
            <a:spAutoFit/>
          </a:bodyPr>
          <a:lstStyle/>
          <a:p>
            <a:pPr algn="just" fontAlgn="auto">
              <a:spcBef>
                <a:spcPts val="0"/>
              </a:spcBef>
              <a:spcAft>
                <a:spcPts val="0"/>
              </a:spcAft>
              <a:defRPr/>
            </a:pPr>
            <a:r>
              <a:rPr lang="pt-BR" sz="4400" b="1" dirty="0">
                <a:solidFill>
                  <a:schemeClr val="accent1">
                    <a:lumMod val="75000"/>
                  </a:schemeClr>
                </a:solidFill>
                <a:latin typeface="+mj-lt"/>
                <a:ea typeface="Times New Roman" panose="02020603050405020304" pitchFamily="18" charset="0"/>
                <a:cs typeface="Times New Roman" panose="02020603050405020304" pitchFamily="18" charset="0"/>
              </a:rPr>
              <a:t>Autores: </a:t>
            </a:r>
            <a:r>
              <a:rPr lang="pt-BR" sz="4400" dirty="0">
                <a:latin typeface="+mj-lt"/>
                <a:ea typeface="Times New Roman" panose="02020603050405020304" pitchFamily="18" charset="0"/>
                <a:cs typeface="Times New Roman" panose="02020603050405020304" pitchFamily="18" charset="0"/>
              </a:rPr>
              <a:t>LUDMYLLA DE OLIVEIRA BELEZA, MARTA DAVID ROCHA DE MOURA, ALESSANDRA DE CÁSSIA GONÇALVES MOREIRA e PAULO ROBERTO MARGOTTO</a:t>
            </a:r>
            <a:endParaRPr lang="pt-BR" sz="4400" dirty="0">
              <a:latin typeface="+mj-lt"/>
              <a:cs typeface="+mn-cs"/>
            </a:endParaRPr>
          </a:p>
        </p:txBody>
      </p:sp>
      <p:sp>
        <p:nvSpPr>
          <p:cNvPr id="4" name="Retângulo 3">
            <a:extLst>
              <a:ext uri="{FF2B5EF4-FFF2-40B4-BE49-F238E27FC236}"/>
            </a:extLst>
          </p:cNvPr>
          <p:cNvSpPr/>
          <p:nvPr/>
        </p:nvSpPr>
        <p:spPr>
          <a:xfrm>
            <a:off x="6292850" y="3014663"/>
            <a:ext cx="21362988" cy="1130300"/>
          </a:xfrm>
          <a:prstGeom prst="rect">
            <a:avLst/>
          </a:prstGeom>
          <a:solidFill>
            <a:schemeClr val="accent5">
              <a:lumMod val="60000"/>
              <a:lumOff val="40000"/>
            </a:schemeClr>
          </a:solidFill>
        </p:spPr>
        <p:txBody>
          <a:bodyPr wrap="none">
            <a:spAutoFit/>
          </a:bodyPr>
          <a:lstStyle/>
          <a:p>
            <a:pPr fontAlgn="auto">
              <a:lnSpc>
                <a:spcPct val="107000"/>
              </a:lnSpc>
              <a:spcBef>
                <a:spcPts val="0"/>
              </a:spcBef>
              <a:spcAft>
                <a:spcPts val="0"/>
              </a:spcAft>
              <a:defRPr/>
            </a:pPr>
            <a:r>
              <a:rPr lang="pt-BR" sz="6600" b="1" dirty="0">
                <a:latin typeface="+mj-lt"/>
                <a:ea typeface="Times New Roman" panose="02020603050405020304" pitchFamily="18" charset="0"/>
                <a:cs typeface="Times New Roman" panose="02020603050405020304" pitchFamily="18" charset="0"/>
              </a:rPr>
              <a:t>Padrões de crescimento intrauterino para prematuros extremos</a:t>
            </a:r>
            <a:endParaRPr lang="pt-BR" sz="6600" dirty="0">
              <a:latin typeface="+mj-lt"/>
              <a:ea typeface="Calibri" panose="020F0502020204030204" pitchFamily="34" charset="0"/>
              <a:cs typeface="Times New Roman" panose="02020603050405020304" pitchFamily="18" charset="0"/>
            </a:endParaRPr>
          </a:p>
        </p:txBody>
      </p:sp>
      <p:sp>
        <p:nvSpPr>
          <p:cNvPr id="6" name="Retângulo 5">
            <a:extLst>
              <a:ext uri="{FF2B5EF4-FFF2-40B4-BE49-F238E27FC236}"/>
            </a:extLst>
          </p:cNvPr>
          <p:cNvSpPr/>
          <p:nvPr/>
        </p:nvSpPr>
        <p:spPr>
          <a:xfrm>
            <a:off x="1792288" y="8255000"/>
            <a:ext cx="15182850" cy="4154488"/>
          </a:xfrm>
          <a:prstGeom prst="rect">
            <a:avLst/>
          </a:prstGeom>
        </p:spPr>
        <p:txBody>
          <a:bodyPr>
            <a:spAutoFit/>
          </a:bodyPr>
          <a:lstStyle/>
          <a:p>
            <a:pPr algn="just" fontAlgn="auto">
              <a:spcBef>
                <a:spcPts val="0"/>
              </a:spcBef>
              <a:spcAft>
                <a:spcPts val="0"/>
              </a:spcAft>
              <a:defRPr/>
            </a:pPr>
            <a:r>
              <a:rPr lang="pt-BR" sz="4400" dirty="0">
                <a:latin typeface="+mj-lt"/>
                <a:ea typeface="Times New Roman" panose="02020603050405020304" pitchFamily="18" charset="0"/>
                <a:cs typeface="Times New Roman" panose="02020603050405020304" pitchFamily="18" charset="0"/>
              </a:rPr>
              <a:t>Várias são as publicações que buscam avaliar o peso ao nascimento de acordo com a idade gestacional. Entretanto, todas tem em comum a falta de dados para prematuros extremos. Este estudo tem a intenção de construir uma curva de crescimento intrauterino para RN prematuros extremos na de 24 a 28 semanas de idade gestacional. </a:t>
            </a:r>
            <a:endParaRPr lang="pt-BR" sz="4400" dirty="0">
              <a:latin typeface="+mj-lt"/>
              <a:cs typeface="+mn-cs"/>
            </a:endParaRPr>
          </a:p>
        </p:txBody>
      </p:sp>
      <p:sp>
        <p:nvSpPr>
          <p:cNvPr id="7" name="CaixaDeTexto 6">
            <a:extLst>
              <a:ext uri="{FF2B5EF4-FFF2-40B4-BE49-F238E27FC236}"/>
            </a:extLst>
          </p:cNvPr>
          <p:cNvSpPr txBox="1"/>
          <p:nvPr/>
        </p:nvSpPr>
        <p:spPr>
          <a:xfrm flipH="1">
            <a:off x="1792288" y="6843713"/>
            <a:ext cx="15182850" cy="1016000"/>
          </a:xfrm>
          <a:prstGeom prst="rect">
            <a:avLst/>
          </a:prstGeom>
          <a:solidFill>
            <a:schemeClr val="accent5">
              <a:lumMod val="60000"/>
              <a:lumOff val="40000"/>
            </a:schemeClr>
          </a:solidFill>
        </p:spPr>
        <p:txBody>
          <a:bodyPr>
            <a:spAutoFit/>
          </a:bodyPr>
          <a:lstStyle/>
          <a:p>
            <a:pPr algn="ctr" fontAlgn="auto">
              <a:spcBef>
                <a:spcPts val="0"/>
              </a:spcBef>
              <a:spcAft>
                <a:spcPts val="0"/>
              </a:spcAft>
              <a:defRPr/>
            </a:pPr>
            <a:r>
              <a:rPr lang="pt-BR" sz="6000" dirty="0">
                <a:latin typeface="+mn-lt"/>
                <a:cs typeface="+mn-cs"/>
              </a:rPr>
              <a:t>INTRODUÇÃO</a:t>
            </a:r>
          </a:p>
        </p:txBody>
      </p:sp>
      <p:sp>
        <p:nvSpPr>
          <p:cNvPr id="18" name="CaixaDeTexto 17">
            <a:extLst>
              <a:ext uri="{FF2B5EF4-FFF2-40B4-BE49-F238E27FC236}"/>
            </a:extLst>
          </p:cNvPr>
          <p:cNvSpPr txBox="1"/>
          <p:nvPr/>
        </p:nvSpPr>
        <p:spPr>
          <a:xfrm flipH="1">
            <a:off x="1628775" y="12565063"/>
            <a:ext cx="15432088" cy="1014412"/>
          </a:xfrm>
          <a:prstGeom prst="rect">
            <a:avLst/>
          </a:prstGeom>
          <a:solidFill>
            <a:schemeClr val="accent5">
              <a:lumMod val="60000"/>
              <a:lumOff val="40000"/>
            </a:schemeClr>
          </a:solidFill>
        </p:spPr>
        <p:txBody>
          <a:bodyPr>
            <a:spAutoFit/>
          </a:bodyPr>
          <a:lstStyle/>
          <a:p>
            <a:pPr algn="ctr" fontAlgn="auto">
              <a:spcBef>
                <a:spcPts val="0"/>
              </a:spcBef>
              <a:spcAft>
                <a:spcPts val="0"/>
              </a:spcAft>
              <a:defRPr/>
            </a:pPr>
            <a:r>
              <a:rPr lang="pt-BR" sz="6000" dirty="0">
                <a:latin typeface="+mn-lt"/>
                <a:cs typeface="+mn-cs"/>
              </a:rPr>
              <a:t>MÉTODO</a:t>
            </a:r>
          </a:p>
        </p:txBody>
      </p:sp>
      <p:sp>
        <p:nvSpPr>
          <p:cNvPr id="19" name="CaixaDeTexto 18">
            <a:extLst>
              <a:ext uri="{FF2B5EF4-FFF2-40B4-BE49-F238E27FC236}"/>
            </a:extLst>
          </p:cNvPr>
          <p:cNvSpPr txBox="1"/>
          <p:nvPr/>
        </p:nvSpPr>
        <p:spPr>
          <a:xfrm flipH="1">
            <a:off x="17767300" y="6894513"/>
            <a:ext cx="14270038" cy="1016000"/>
          </a:xfrm>
          <a:prstGeom prst="rect">
            <a:avLst/>
          </a:prstGeom>
          <a:solidFill>
            <a:schemeClr val="accent5">
              <a:lumMod val="60000"/>
              <a:lumOff val="40000"/>
            </a:schemeClr>
          </a:solidFill>
        </p:spPr>
        <p:txBody>
          <a:bodyPr>
            <a:spAutoFit/>
          </a:bodyPr>
          <a:lstStyle/>
          <a:p>
            <a:pPr algn="ctr" fontAlgn="auto">
              <a:spcBef>
                <a:spcPts val="0"/>
              </a:spcBef>
              <a:spcAft>
                <a:spcPts val="0"/>
              </a:spcAft>
              <a:defRPr/>
            </a:pPr>
            <a:r>
              <a:rPr lang="pt-BR" sz="6000" dirty="0">
                <a:latin typeface="+mn-lt"/>
                <a:cs typeface="+mn-cs"/>
              </a:rPr>
              <a:t>RESULTADOS</a:t>
            </a:r>
          </a:p>
        </p:txBody>
      </p:sp>
      <p:sp>
        <p:nvSpPr>
          <p:cNvPr id="8" name="Retângulo 7">
            <a:extLst>
              <a:ext uri="{FF2B5EF4-FFF2-40B4-BE49-F238E27FC236}"/>
            </a:extLst>
          </p:cNvPr>
          <p:cNvSpPr/>
          <p:nvPr/>
        </p:nvSpPr>
        <p:spPr>
          <a:xfrm>
            <a:off x="1628775" y="13735050"/>
            <a:ext cx="15432088" cy="8218488"/>
          </a:xfrm>
          <a:prstGeom prst="rect">
            <a:avLst/>
          </a:prstGeom>
        </p:spPr>
        <p:txBody>
          <a:bodyPr>
            <a:spAutoFit/>
          </a:bodyPr>
          <a:lstStyle/>
          <a:p>
            <a:pPr algn="just" fontAlgn="auto">
              <a:spcBef>
                <a:spcPts val="0"/>
              </a:spcBef>
              <a:spcAft>
                <a:spcPts val="0"/>
              </a:spcAft>
              <a:defRPr/>
            </a:pPr>
            <a:r>
              <a:rPr lang="pt-BR" sz="4400" dirty="0">
                <a:latin typeface="+mj-lt"/>
                <a:ea typeface="Times New Roman" panose="02020603050405020304" pitchFamily="18" charset="0"/>
                <a:cs typeface="Times New Roman" panose="02020603050405020304" pitchFamily="18" charset="0"/>
              </a:rPr>
              <a:t>Foi realizado um estudo longitudinal de caráter observacional, envolvendo RN prematuros nascidos em uma maternidade pública terciaria da região centro-oeste, no período de novembro/2013 a setembro/2017. A amostra envolveu prematuros únicos, com idade gestacional (IG) entre 24 e 28 semanas e 6 dias de idade gestacional, avaliada conforme história materna, ecografia precoce e exame físico do RN. Foram bem definidos critérios de inclusão e exclusão, sendo admitidas apenas gestações sem comorbidades graves. Foram calculadas as médias, desvios padrão e os percentis 5, 10, 25, 50, 75 90 e 95 do peso ao nascer, comprimento e perímetro cefálico, de acordo com a idade gestacional. Para construção das tabelas foi utilizado o programa SPSS, 22. </a:t>
            </a:r>
            <a:endParaRPr lang="pt-BR" sz="4400" dirty="0">
              <a:latin typeface="+mj-lt"/>
              <a:cs typeface="+mn-cs"/>
            </a:endParaRPr>
          </a:p>
        </p:txBody>
      </p:sp>
      <p:sp>
        <p:nvSpPr>
          <p:cNvPr id="9" name="Retângulo 8">
            <a:extLst>
              <a:ext uri="{FF2B5EF4-FFF2-40B4-BE49-F238E27FC236}"/>
            </a:extLst>
          </p:cNvPr>
          <p:cNvSpPr/>
          <p:nvPr/>
        </p:nvSpPr>
        <p:spPr>
          <a:xfrm>
            <a:off x="18137188" y="8215313"/>
            <a:ext cx="14270037" cy="768350"/>
          </a:xfrm>
          <a:prstGeom prst="rect">
            <a:avLst/>
          </a:prstGeom>
        </p:spPr>
        <p:txBody>
          <a:bodyPr>
            <a:spAutoFit/>
          </a:bodyPr>
          <a:lstStyle/>
          <a:p>
            <a:pPr algn="just" fontAlgn="auto">
              <a:spcBef>
                <a:spcPts val="0"/>
              </a:spcBef>
              <a:spcAft>
                <a:spcPts val="0"/>
              </a:spcAft>
              <a:defRPr/>
            </a:pPr>
            <a:r>
              <a:rPr lang="pt-BR" sz="4400" dirty="0">
                <a:latin typeface="+mj-lt"/>
                <a:ea typeface="Times New Roman" panose="02020603050405020304" pitchFamily="18" charset="0"/>
                <a:cs typeface="Times New Roman" panose="02020603050405020304" pitchFamily="18" charset="0"/>
              </a:rPr>
              <a:t>Foram selecionados 91 RN para a construção da curva</a:t>
            </a:r>
            <a:endParaRPr lang="pt-BR" sz="4400" dirty="0">
              <a:latin typeface="+mj-lt"/>
              <a:cs typeface="+mn-cs"/>
            </a:endParaRPr>
          </a:p>
        </p:txBody>
      </p:sp>
      <p:pic>
        <p:nvPicPr>
          <p:cNvPr id="2060" name="Imagem 9"/>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7805400" y="9178925"/>
            <a:ext cx="13989050" cy="5084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1" name="Imagem 10"/>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8137188" y="14263688"/>
            <a:ext cx="13657262" cy="3870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2" name="Imagem 11"/>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18137188" y="17843500"/>
            <a:ext cx="13682662" cy="5730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tângulo 2">
            <a:extLst>
              <a:ext uri="{FF2B5EF4-FFF2-40B4-BE49-F238E27FC236}"/>
            </a:extLst>
          </p:cNvPr>
          <p:cNvSpPr/>
          <p:nvPr/>
        </p:nvSpPr>
        <p:spPr>
          <a:xfrm>
            <a:off x="2003425" y="29840238"/>
            <a:ext cx="30313313" cy="3568700"/>
          </a:xfrm>
          <a:prstGeom prst="rect">
            <a:avLst/>
          </a:prstGeom>
        </p:spPr>
        <p:txBody>
          <a:bodyPr>
            <a:spAutoFit/>
          </a:bodyPr>
          <a:lstStyle/>
          <a:p>
            <a:pPr marL="914400" indent="-914400" algn="just">
              <a:lnSpc>
                <a:spcPct val="115000"/>
              </a:lnSpc>
              <a:spcAft>
                <a:spcPts val="1000"/>
              </a:spcAft>
              <a:buFontTx/>
              <a:buAutoNum type="arabicPeriod"/>
            </a:pPr>
            <a:r>
              <a:rPr lang="pt-BR" sz="4800">
                <a:cs typeface="Calibri" pitchFamily="34" charset="0"/>
              </a:rPr>
              <a:t>Margotto PR. Curvas de Crescimento Intrauterino: estudo de 4413 recém-nascidos únicos de gestações normais. J Pediatr (Rio J). 1995;71:11–21. </a:t>
            </a:r>
            <a:endParaRPr lang="pt-BR" sz="4800">
              <a:ea typeface="Calibri" pitchFamily="34" charset="0"/>
              <a:cs typeface="Times New Roman" pitchFamily="18" charset="0"/>
            </a:endParaRPr>
          </a:p>
          <a:p>
            <a:pPr marL="914400" indent="-914400">
              <a:lnSpc>
                <a:spcPct val="115000"/>
              </a:lnSpc>
              <a:spcAft>
                <a:spcPts val="1000"/>
              </a:spcAft>
            </a:pPr>
            <a:r>
              <a:rPr lang="pt-BR" sz="4800">
                <a:cs typeface="Calibri" pitchFamily="34" charset="0"/>
              </a:rPr>
              <a:t>2. 	Segre C a. M, Colleto GMDD, Bertagnon JRD. Curvas de crescimento intra-uterino de uma população de alto nível socioeconômico. J Pediatr (Rio J). 2001;77(3):169–74. </a:t>
            </a:r>
          </a:p>
        </p:txBody>
      </p:sp>
      <p:sp>
        <p:nvSpPr>
          <p:cNvPr id="16" name="CaixaDeTexto 15">
            <a:extLst>
              <a:ext uri="{FF2B5EF4-FFF2-40B4-BE49-F238E27FC236}"/>
            </a:extLst>
          </p:cNvPr>
          <p:cNvSpPr txBox="1"/>
          <p:nvPr/>
        </p:nvSpPr>
        <p:spPr>
          <a:xfrm flipH="1">
            <a:off x="1628775" y="28368625"/>
            <a:ext cx="30868938" cy="1016000"/>
          </a:xfrm>
          <a:prstGeom prst="rect">
            <a:avLst/>
          </a:prstGeom>
          <a:solidFill>
            <a:schemeClr val="accent5">
              <a:lumMod val="60000"/>
              <a:lumOff val="40000"/>
            </a:schemeClr>
          </a:solidFill>
        </p:spPr>
        <p:txBody>
          <a:bodyPr>
            <a:spAutoFit/>
          </a:bodyPr>
          <a:lstStyle/>
          <a:p>
            <a:pPr algn="ctr" fontAlgn="auto">
              <a:spcBef>
                <a:spcPts val="0"/>
              </a:spcBef>
              <a:spcAft>
                <a:spcPts val="0"/>
              </a:spcAft>
              <a:defRPr/>
            </a:pPr>
            <a:r>
              <a:rPr lang="pt-BR" sz="6000" dirty="0">
                <a:latin typeface="+mn-lt"/>
                <a:cs typeface="+mn-cs"/>
              </a:rPr>
              <a:t>REFERÊNCIA BIBLIOGRÁFICA</a:t>
            </a:r>
          </a:p>
        </p:txBody>
      </p:sp>
      <p:sp>
        <p:nvSpPr>
          <p:cNvPr id="2065" name="Retângulo 12"/>
          <p:cNvSpPr>
            <a:spLocks noChangeArrowheads="1"/>
          </p:cNvSpPr>
          <p:nvPr/>
        </p:nvSpPr>
        <p:spPr bwMode="auto">
          <a:xfrm>
            <a:off x="1792288" y="25087263"/>
            <a:ext cx="31261050" cy="3046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pt-BR" sz="4800">
                <a:latin typeface="Verdana" pitchFamily="34" charset="0"/>
                <a:cs typeface="Times New Roman" pitchFamily="18" charset="0"/>
              </a:rPr>
              <a:t>Com este estudo, propõe-se uma curva adequada para julgar o crescimento intrauterino em recém-nascidos prematuros de Brasília e em outras regiões, principalmente as do Centro-Oeste, com população semelhante à estudada.</a:t>
            </a:r>
            <a:br>
              <a:rPr lang="pt-BR" sz="4800">
                <a:latin typeface="Verdana" pitchFamily="34" charset="0"/>
                <a:cs typeface="Times New Roman" pitchFamily="18" charset="0"/>
              </a:rPr>
            </a:br>
            <a:endParaRPr lang="pt-BR" sz="4800"/>
          </a:p>
        </p:txBody>
      </p:sp>
      <p:sp>
        <p:nvSpPr>
          <p:cNvPr id="20" name="CaixaDeTexto 19">
            <a:extLst>
              <a:ext uri="{FF2B5EF4-FFF2-40B4-BE49-F238E27FC236}"/>
            </a:extLst>
          </p:cNvPr>
          <p:cNvSpPr txBox="1"/>
          <p:nvPr/>
        </p:nvSpPr>
        <p:spPr>
          <a:xfrm flipH="1">
            <a:off x="1795463" y="23863300"/>
            <a:ext cx="30865762" cy="1016000"/>
          </a:xfrm>
          <a:prstGeom prst="rect">
            <a:avLst/>
          </a:prstGeom>
          <a:solidFill>
            <a:schemeClr val="accent5">
              <a:lumMod val="60000"/>
              <a:lumOff val="40000"/>
            </a:schemeClr>
          </a:solidFill>
        </p:spPr>
        <p:txBody>
          <a:bodyPr>
            <a:spAutoFit/>
          </a:bodyPr>
          <a:lstStyle/>
          <a:p>
            <a:pPr algn="ctr" fontAlgn="auto">
              <a:spcBef>
                <a:spcPts val="0"/>
              </a:spcBef>
              <a:spcAft>
                <a:spcPts val="0"/>
              </a:spcAft>
              <a:defRPr/>
            </a:pPr>
            <a:r>
              <a:rPr lang="pt-BR" sz="6000" dirty="0">
                <a:latin typeface="+mn-lt"/>
                <a:cs typeface="+mn-cs"/>
              </a:rPr>
              <a:t>CONCLUSÃO</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Resultado de imagem para perinato201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4975" y="379413"/>
            <a:ext cx="7359650" cy="3713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5" name="Imagem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9368750" y="1166813"/>
            <a:ext cx="3348038" cy="3154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etângulo 12">
            <a:extLst>
              <a:ext uri="{FF2B5EF4-FFF2-40B4-BE49-F238E27FC236}"/>
            </a:extLst>
          </p:cNvPr>
          <p:cNvSpPr/>
          <p:nvPr/>
        </p:nvSpPr>
        <p:spPr>
          <a:xfrm>
            <a:off x="8488363" y="1446213"/>
            <a:ext cx="19804062" cy="1200150"/>
          </a:xfrm>
          <a:prstGeom prst="rect">
            <a:avLst/>
          </a:prstGeom>
          <a:solidFill>
            <a:schemeClr val="accent5">
              <a:lumMod val="40000"/>
              <a:lumOff val="60000"/>
            </a:schemeClr>
          </a:solidFill>
        </p:spPr>
        <p:txBody>
          <a:bodyPr>
            <a:spAutoFit/>
          </a:bodyPr>
          <a:lstStyle/>
          <a:p>
            <a:pPr algn="ctr" fontAlgn="auto">
              <a:spcBef>
                <a:spcPts val="0"/>
              </a:spcBef>
              <a:spcAft>
                <a:spcPts val="0"/>
              </a:spcAft>
              <a:defRPr/>
            </a:pPr>
            <a:r>
              <a:rPr lang="pt-BR" sz="7200" b="1" dirty="0">
                <a:latin typeface="+mj-lt"/>
                <a:cs typeface="+mn-cs"/>
              </a:rPr>
              <a:t>Uso do Surfactante Minimamente Invasivo</a:t>
            </a:r>
            <a:endParaRPr lang="pt-BR" sz="7200" dirty="0">
              <a:latin typeface="+mj-lt"/>
              <a:cs typeface="+mn-cs"/>
            </a:endParaRPr>
          </a:p>
        </p:txBody>
      </p:sp>
      <p:sp>
        <p:nvSpPr>
          <p:cNvPr id="14" name="Retângulo 13">
            <a:extLst>
              <a:ext uri="{FF2B5EF4-FFF2-40B4-BE49-F238E27FC236}"/>
            </a:extLst>
          </p:cNvPr>
          <p:cNvSpPr/>
          <p:nvPr/>
        </p:nvSpPr>
        <p:spPr>
          <a:xfrm>
            <a:off x="4311650" y="3284538"/>
            <a:ext cx="25576213" cy="2428875"/>
          </a:xfrm>
          <a:prstGeom prst="rect">
            <a:avLst/>
          </a:prstGeom>
        </p:spPr>
        <p:txBody>
          <a:bodyPr>
            <a:spAutoFit/>
          </a:bodyPr>
          <a:lstStyle/>
          <a:p>
            <a:pPr algn="ctr" fontAlgn="auto">
              <a:lnSpc>
                <a:spcPct val="107000"/>
              </a:lnSpc>
              <a:spcBef>
                <a:spcPts val="0"/>
              </a:spcBef>
              <a:spcAft>
                <a:spcPts val="0"/>
              </a:spcAft>
              <a:defRPr/>
            </a:pPr>
            <a:r>
              <a:rPr lang="pt-BR" sz="4800" dirty="0">
                <a:latin typeface="+mj-lt"/>
                <a:ea typeface="Times New Roman" panose="02020603050405020304" pitchFamily="18" charset="0"/>
                <a:cs typeface="Times New Roman" panose="02020603050405020304" pitchFamily="18" charset="0"/>
              </a:rPr>
              <a:t>Autores:</a:t>
            </a:r>
            <a:r>
              <a:rPr lang="pt-BR" sz="4800" dirty="0">
                <a:latin typeface="+mj-lt"/>
                <a:cs typeface="+mn-cs"/>
              </a:rPr>
              <a:t/>
            </a:r>
            <a:br>
              <a:rPr lang="pt-BR" sz="4800" dirty="0">
                <a:latin typeface="+mj-lt"/>
                <a:cs typeface="+mn-cs"/>
              </a:rPr>
            </a:br>
            <a:r>
              <a:rPr lang="pt-BR" sz="4800" dirty="0">
                <a:latin typeface="+mj-lt"/>
                <a:cs typeface="+mn-cs"/>
              </a:rPr>
              <a:t>Gustavo Borela Valente, Kate Lívia Alves Lima Patrícia Teodoro De Queiroz,</a:t>
            </a:r>
          </a:p>
          <a:p>
            <a:pPr algn="ctr" fontAlgn="auto">
              <a:lnSpc>
                <a:spcPct val="107000"/>
              </a:lnSpc>
              <a:spcBef>
                <a:spcPts val="0"/>
              </a:spcBef>
              <a:spcAft>
                <a:spcPts val="0"/>
              </a:spcAft>
              <a:defRPr/>
            </a:pPr>
            <a:r>
              <a:rPr lang="pt-BR" sz="4800" dirty="0">
                <a:latin typeface="+mj-lt"/>
                <a:cs typeface="+mn-cs"/>
              </a:rPr>
              <a:t> Ludmylla de Oliveira Beleza , Marta David Rocha de Moura e Paulo Roberto Margotto </a:t>
            </a:r>
            <a:endParaRPr lang="pt-BR" sz="4800" dirty="0">
              <a:latin typeface="+mj-lt"/>
              <a:ea typeface="Calibri" panose="020F0502020204030204" pitchFamily="34" charset="0"/>
              <a:cs typeface="Times New Roman" panose="02020603050405020304" pitchFamily="18" charset="0"/>
            </a:endParaRPr>
          </a:p>
        </p:txBody>
      </p:sp>
      <p:sp>
        <p:nvSpPr>
          <p:cNvPr id="1032" name="Retângulo 1031">
            <a:extLst>
              <a:ext uri="{FF2B5EF4-FFF2-40B4-BE49-F238E27FC236}"/>
            </a:extLst>
          </p:cNvPr>
          <p:cNvSpPr/>
          <p:nvPr/>
        </p:nvSpPr>
        <p:spPr>
          <a:xfrm>
            <a:off x="1533525" y="6273800"/>
            <a:ext cx="30954663" cy="3784600"/>
          </a:xfrm>
          <a:prstGeom prst="rect">
            <a:avLst/>
          </a:prstGeom>
        </p:spPr>
        <p:txBody>
          <a:bodyPr>
            <a:spAutoFit/>
          </a:bodyPr>
          <a:lstStyle/>
          <a:p>
            <a:pPr algn="just" fontAlgn="auto">
              <a:spcBef>
                <a:spcPts val="0"/>
              </a:spcBef>
              <a:spcAft>
                <a:spcPts val="0"/>
              </a:spcAft>
              <a:defRPr/>
            </a:pPr>
            <a:r>
              <a:rPr lang="pt-BR" sz="4800" b="1" i="1" dirty="0">
                <a:solidFill>
                  <a:srgbClr val="7030A0"/>
                </a:solidFill>
                <a:latin typeface="+mj-lt"/>
                <a:ea typeface="Times New Roman" panose="02020603050405020304" pitchFamily="18" charset="0"/>
                <a:cs typeface="Times New Roman" panose="02020603050405020304" pitchFamily="18" charset="0"/>
              </a:rPr>
              <a:t>Introdução: </a:t>
            </a:r>
            <a:r>
              <a:rPr lang="pt-BR" sz="4800" dirty="0">
                <a:latin typeface="+mj-lt"/>
                <a:ea typeface="Times New Roman" panose="02020603050405020304" pitchFamily="18" charset="0"/>
                <a:cs typeface="Times New Roman" panose="02020603050405020304" pitchFamily="18" charset="0"/>
              </a:rPr>
              <a:t>A aplicação do surfactante exógeno por meio de um tubo fino pela traqueia em bebês em respiração espontânea. Vem se mostrando técnica segura que combina os efeitos positivos do uso de CPAP nasal e do surfactante. A ideia é que o surfactante seja inspirado de forma fisiológica sem insuflações com pressão positiva. A essa técnica dar-se o nome de Mist ou Lisa. Este estudo tem por objetivo avaliar a segurança de técnica de oferta do surfactante na forma minimamente invasiva em uma UTI Neonatal Pública do Distrito Federal. </a:t>
            </a:r>
            <a:endParaRPr lang="pt-BR" sz="4800" dirty="0">
              <a:latin typeface="+mj-lt"/>
              <a:cs typeface="+mn-cs"/>
            </a:endParaRPr>
          </a:p>
        </p:txBody>
      </p:sp>
      <p:sp>
        <p:nvSpPr>
          <p:cNvPr id="1033" name="Retângulo 1032">
            <a:extLst>
              <a:ext uri="{FF2B5EF4-FFF2-40B4-BE49-F238E27FC236}"/>
            </a:extLst>
          </p:cNvPr>
          <p:cNvSpPr/>
          <p:nvPr/>
        </p:nvSpPr>
        <p:spPr>
          <a:xfrm>
            <a:off x="1419225" y="10058400"/>
            <a:ext cx="31183263" cy="4524375"/>
          </a:xfrm>
          <a:prstGeom prst="rect">
            <a:avLst/>
          </a:prstGeom>
        </p:spPr>
        <p:txBody>
          <a:bodyPr>
            <a:spAutoFit/>
          </a:bodyPr>
          <a:lstStyle/>
          <a:p>
            <a:pPr algn="just" fontAlgn="auto">
              <a:spcBef>
                <a:spcPts val="0"/>
              </a:spcBef>
              <a:spcAft>
                <a:spcPts val="0"/>
              </a:spcAft>
              <a:defRPr/>
            </a:pPr>
            <a:r>
              <a:rPr lang="pt-BR" sz="4800" b="1" dirty="0">
                <a:solidFill>
                  <a:srgbClr val="7030A0"/>
                </a:solidFill>
                <a:latin typeface="+mj-lt"/>
                <a:ea typeface="Times New Roman" panose="02020603050405020304" pitchFamily="18" charset="0"/>
                <a:cs typeface="Times New Roman" panose="02020603050405020304" pitchFamily="18" charset="0"/>
              </a:rPr>
              <a:t>Material e Métodos: </a:t>
            </a:r>
            <a:r>
              <a:rPr lang="pt-BR" sz="4800" dirty="0">
                <a:latin typeface="+mj-lt"/>
                <a:ea typeface="Times New Roman" panose="02020603050405020304" pitchFamily="18" charset="0"/>
                <a:cs typeface="Times New Roman" panose="02020603050405020304" pitchFamily="18" charset="0"/>
              </a:rPr>
              <a:t>Foi conduzido um estudo observacional retrospectivo, no Hospital Materno Infantil de Brasília no período de janeiro de 2015 a dezembro de 2016, envolvendo RN com 25 a 31,6 dias de idade gestacional. Foram excluídos RN malformados e que foram transferidos do serviço. Foram comparados 12 RN que utilizaram o surfactante de forma e comparados com uma coorte histórica de 24 RN com desconforto respiratório neonatal que foram inicialmente tratados com intubação, surfactante e extubação para suporte respiratório não invasivo, Foram selecionados RN com 25 a 31,6 dias de idade gestacional. </a:t>
            </a:r>
            <a:endParaRPr lang="pt-BR" sz="4800" dirty="0">
              <a:latin typeface="+mj-lt"/>
              <a:cs typeface="+mn-cs"/>
            </a:endParaRPr>
          </a:p>
        </p:txBody>
      </p:sp>
      <p:sp>
        <p:nvSpPr>
          <p:cNvPr id="3080" name="Retângulo 1037"/>
          <p:cNvSpPr>
            <a:spLocks noChangeArrowheads="1"/>
          </p:cNvSpPr>
          <p:nvPr/>
        </p:nvSpPr>
        <p:spPr bwMode="auto">
          <a:xfrm>
            <a:off x="1533525" y="25895300"/>
            <a:ext cx="30470475"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r>
              <a:rPr lang="pt-BR" sz="4800" b="1">
                <a:solidFill>
                  <a:srgbClr val="7030A0"/>
                </a:solidFill>
                <a:latin typeface="Calibri Light" pitchFamily="34" charset="0"/>
                <a:ea typeface="Times New Roman" pitchFamily="18" charset="0"/>
                <a:cs typeface="Calibri Light" pitchFamily="34" charset="0"/>
              </a:rPr>
              <a:t>Resultados: </a:t>
            </a:r>
            <a:r>
              <a:rPr lang="pt-BR" sz="4800">
                <a:latin typeface="Calibri Light" pitchFamily="34" charset="0"/>
                <a:ea typeface="Times New Roman" pitchFamily="18" charset="0"/>
                <a:cs typeface="Calibri Light" pitchFamily="34" charset="0"/>
              </a:rPr>
              <a:t>Não foi observado diferença com relação à mortalidade entre os grupos; uso de oxigênio aos 28 dias e dependência de O2 as 36 semanas, entretanto, foi observado um tempo menor de internação de 36,4 ± 27,5 dias MIST e 46,7 ± 42,2 dias p &lt; 0,01 e menos tempo de ventilação mecânica entre os grupos quando houve a falha do CPAP 6,5 ± 13 MIST e 23,9 ± 33,2, p &lt;0,001. </a:t>
            </a:r>
          </a:p>
          <a:p>
            <a:r>
              <a:rPr lang="pt-BR" sz="4800" b="1">
                <a:solidFill>
                  <a:srgbClr val="7030A0"/>
                </a:solidFill>
                <a:latin typeface="Calibri Light" pitchFamily="34" charset="0"/>
                <a:ea typeface="Times New Roman" pitchFamily="18" charset="0"/>
                <a:cs typeface="Calibri Light" pitchFamily="34" charset="0"/>
              </a:rPr>
              <a:t>Conclusão: </a:t>
            </a:r>
            <a:r>
              <a:rPr lang="pt-BR" sz="4800">
                <a:latin typeface="Calibri Light" pitchFamily="34" charset="0"/>
                <a:ea typeface="Times New Roman" pitchFamily="18" charset="0"/>
                <a:cs typeface="Calibri Light" pitchFamily="34" charset="0"/>
              </a:rPr>
              <a:t>O uso do MIST, mostrou-se uma técnica segura de administração de surfactante com baixa taxa de falha e com um tempo menor de internação e de necessidade de ventilação mecânica. </a:t>
            </a:r>
          </a:p>
        </p:txBody>
      </p:sp>
      <p:pic>
        <p:nvPicPr>
          <p:cNvPr id="3081" name="Imagem 103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298575" y="14420850"/>
            <a:ext cx="17092613" cy="11569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2" name="Imagem 1039"/>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8738850" y="14582775"/>
            <a:ext cx="13977938" cy="1080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83" name="Retângulo 1040"/>
          <p:cNvSpPr>
            <a:spLocks noChangeArrowheads="1"/>
          </p:cNvSpPr>
          <p:nvPr/>
        </p:nvSpPr>
        <p:spPr bwMode="auto">
          <a:xfrm>
            <a:off x="1419225" y="30986413"/>
            <a:ext cx="31843663" cy="2051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406400" indent="-406400">
              <a:lnSpc>
                <a:spcPct val="107000"/>
              </a:lnSpc>
              <a:spcAft>
                <a:spcPts val="800"/>
              </a:spcAft>
            </a:pPr>
            <a:r>
              <a:rPr lang="pt-BR" sz="3600">
                <a:latin typeface="Calibri Light" pitchFamily="34" charset="0"/>
                <a:ea typeface="Calibri" pitchFamily="34" charset="0"/>
                <a:cs typeface="Calibri Light" pitchFamily="34" charset="0"/>
              </a:rPr>
              <a:t>Referências Bibliográfica</a:t>
            </a:r>
          </a:p>
          <a:p>
            <a:pPr marL="406400" indent="-406400">
              <a:lnSpc>
                <a:spcPct val="107000"/>
              </a:lnSpc>
              <a:spcAft>
                <a:spcPts val="800"/>
              </a:spcAft>
            </a:pPr>
            <a:r>
              <a:rPr lang="pt-BR" sz="3600">
                <a:latin typeface="Calibri Light" pitchFamily="34" charset="0"/>
                <a:ea typeface="Calibri" pitchFamily="34" charset="0"/>
                <a:cs typeface="Calibri Light" pitchFamily="34" charset="0"/>
              </a:rPr>
              <a:t>1.Klotz D, Porcaro U, Fleck T, Fuchs H. European perspective on less invasive surfactant administration—a survey. Eur J Pediatr [Internet]. 2017;176(2):147–54. </a:t>
            </a:r>
          </a:p>
          <a:p>
            <a:pPr marL="406400" indent="-406400">
              <a:lnSpc>
                <a:spcPct val="107000"/>
              </a:lnSpc>
              <a:spcAft>
                <a:spcPts val="800"/>
              </a:spcAft>
            </a:pPr>
            <a:r>
              <a:rPr lang="pt-BR" sz="3600">
                <a:latin typeface="Calibri Light" pitchFamily="34" charset="0"/>
                <a:ea typeface="Calibri" pitchFamily="34" charset="0"/>
                <a:cs typeface="Calibri Light" pitchFamily="34" charset="0"/>
              </a:rPr>
              <a:t>2. 	Härtel C, Paul P, Hanke K, Humberg A, Kribs A, Mehler K, et al. Less invasive surfactant administration and complications of preterm birth. Sci Rep. 2018;8(1):1–7. </a:t>
            </a:r>
          </a:p>
        </p:txBody>
      </p:sp>
    </p:spTree>
  </p:cSld>
  <p:clrMapOvr>
    <a:masterClrMapping/>
  </p:clrMapOvr>
</p:sld>
</file>

<file path=ppt/theme/theme1.xml><?xml version="1.0" encoding="utf-8"?>
<a:theme xmlns:a="http://schemas.openxmlformats.org/drawingml/2006/main" name="pOSTERES hmib PERINATO 2018 (4)">
  <a:themeElements>
    <a:clrScheme name="Tema do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Tema do 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o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pOSTERES hmib PERINATO 2018 (4)</Template>
  <TotalTime>0</TotalTime>
  <Words>648</Words>
  <Application>Microsoft Office PowerPoint</Application>
  <PresentationFormat>Personalizar</PresentationFormat>
  <Paragraphs>23</Paragraphs>
  <Slides>2</Slides>
  <Notes>0</Notes>
  <HiddenSlides>0</HiddenSlides>
  <MMClips>0</MMClips>
  <ScaleCrop>false</ScaleCrop>
  <HeadingPairs>
    <vt:vector size="6" baseType="variant">
      <vt:variant>
        <vt:lpstr>Fontes usadas</vt:lpstr>
      </vt:variant>
      <vt:variant>
        <vt:i4>5</vt:i4>
      </vt:variant>
      <vt:variant>
        <vt:lpstr>Tema</vt:lpstr>
      </vt:variant>
      <vt:variant>
        <vt:i4>1</vt:i4>
      </vt:variant>
      <vt:variant>
        <vt:lpstr>Títulos de slides</vt:lpstr>
      </vt:variant>
      <vt:variant>
        <vt:i4>2</vt:i4>
      </vt:variant>
    </vt:vector>
  </HeadingPairs>
  <TitlesOfParts>
    <vt:vector size="8" baseType="lpstr">
      <vt:lpstr>Calibri</vt:lpstr>
      <vt:lpstr>Arial</vt:lpstr>
      <vt:lpstr>Calibri Light</vt:lpstr>
      <vt:lpstr>Times New Roman</vt:lpstr>
      <vt:lpstr>Verdana</vt:lpstr>
      <vt:lpstr>pOSTERES hmib PERINATO 2018 (4)</vt:lpstr>
      <vt:lpstr>Apresentação do PowerPoint</vt:lpstr>
      <vt:lpstr>Apresentação do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Usuário do Windows</dc:creator>
  <cp:lastModifiedBy>Usuário do Windows</cp:lastModifiedBy>
  <cp:revision>1</cp:revision>
  <dcterms:created xsi:type="dcterms:W3CDTF">2018-10-03T23:19:35Z</dcterms:created>
  <dcterms:modified xsi:type="dcterms:W3CDTF">2018-10-03T23:20:23Z</dcterms:modified>
</cp:coreProperties>
</file>