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4" r:id="rId1"/>
  </p:sldMasterIdLst>
  <p:notesMasterIdLst>
    <p:notesMasterId r:id="rId3"/>
  </p:notesMasterIdLst>
  <p:sldIdLst>
    <p:sldId id="256" r:id="rId2"/>
  </p:sldIdLst>
  <p:sldSz cx="9144000" cy="6858000" type="screen4x3"/>
  <p:notesSz cx="6881813" cy="96615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00"/>
    <a:srgbClr val="336600"/>
    <a:srgbClr val="FF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89" autoAdjust="0"/>
    <p:restoredTop sz="99875" autoAdjust="0"/>
  </p:normalViewPr>
  <p:slideViewPr>
    <p:cSldViewPr>
      <p:cViewPr>
        <p:scale>
          <a:sx n="85" d="100"/>
          <a:sy n="85" d="100"/>
        </p:scale>
        <p:origin x="-1349" y="-1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82913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4531" tIns="47265" rIns="94531" bIns="47265" numCol="1" anchor="t" anchorCtr="0" compatLnSpc="1">
            <a:prstTxWarp prst="textNoShape">
              <a:avLst/>
            </a:prstTxWarp>
          </a:bodyPr>
          <a:lstStyle>
            <a:lvl1pPr defTabSz="944563">
              <a:defRPr sz="1200">
                <a:latin typeface="Calibri" pitchFamily="34" charset="0"/>
              </a:defRPr>
            </a:lvl1pPr>
          </a:lstStyle>
          <a:p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897313" y="0"/>
            <a:ext cx="2982912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4531" tIns="47265" rIns="94531" bIns="47265" numCol="1" anchor="t" anchorCtr="0" compatLnSpc="1">
            <a:prstTxWarp prst="textNoShape">
              <a:avLst/>
            </a:prstTxWarp>
          </a:bodyPr>
          <a:lstStyle>
            <a:lvl1pPr algn="r" defTabSz="944563">
              <a:defRPr sz="1200">
                <a:latin typeface="Calibri" pitchFamily="34" charset="0"/>
              </a:defRPr>
            </a:lvl1pPr>
          </a:lstStyle>
          <a:p>
            <a:fld id="{3DE63F1F-CBDF-4A15-83AE-75A8D535DA48}" type="datetimeFigureOut">
              <a:rPr lang="en-US"/>
              <a:pPr/>
              <a:t>1/1/2019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5525" y="723900"/>
            <a:ext cx="4832350" cy="36242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88975" y="4589463"/>
            <a:ext cx="5505450" cy="434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4531" tIns="47265" rIns="94531" bIns="472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9177338"/>
            <a:ext cx="2982913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4531" tIns="47265" rIns="94531" bIns="47265" numCol="1" anchor="b" anchorCtr="0" compatLnSpc="1">
            <a:prstTxWarp prst="textNoShape">
              <a:avLst/>
            </a:prstTxWarp>
          </a:bodyPr>
          <a:lstStyle>
            <a:lvl1pPr defTabSz="944563">
              <a:defRPr sz="1200">
                <a:latin typeface="Calibri" pitchFamily="34" charset="0"/>
              </a:defRPr>
            </a:lvl1pPr>
          </a:lstStyle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897313" y="9177338"/>
            <a:ext cx="2982912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4531" tIns="47265" rIns="94531" bIns="47265" numCol="1" anchor="b" anchorCtr="0" compatLnSpc="1">
            <a:prstTxWarp prst="textNoShape">
              <a:avLst/>
            </a:prstTxWarp>
          </a:bodyPr>
          <a:lstStyle>
            <a:lvl1pPr algn="r" defTabSz="944563">
              <a:defRPr sz="1200">
                <a:latin typeface="Calibri" pitchFamily="34" charset="0"/>
              </a:defRPr>
            </a:lvl1pPr>
          </a:lstStyle>
          <a:p>
            <a:fld id="{5D3ABC10-4308-4404-8D44-C53BE3E37F7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973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44563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1pPr>
            <a:lvl2pPr marL="768350" indent="-295275" defTabSz="944563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2pPr>
            <a:lvl3pPr marL="1181100" indent="-236538" defTabSz="944563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3pPr>
            <a:lvl4pPr marL="1654175" indent="-236538" defTabSz="944563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4pPr>
            <a:lvl5pPr marL="2127250" indent="-236538" defTabSz="944563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5pPr>
            <a:lvl6pPr marL="2584450" indent="-236538" defTabSz="944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6pPr>
            <a:lvl7pPr marL="3041650" indent="-236538" defTabSz="944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7pPr>
            <a:lvl8pPr marL="3498850" indent="-236538" defTabSz="944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8pPr>
            <a:lvl9pPr marL="3956050" indent="-236538" defTabSz="944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9pPr>
          </a:lstStyle>
          <a:p>
            <a:pPr>
              <a:buSzPct val="100000"/>
            </a:pPr>
            <a:fld id="{D575099F-8CD9-4F10-8A28-937B010E3578}" type="slidenum">
              <a:rPr lang="en-US">
                <a:solidFill>
                  <a:srgbClr val="000000"/>
                </a:solidFill>
                <a:latin typeface="Calibri" pitchFamily="34" charset="0"/>
                <a:sym typeface="Tw Cen MT" pitchFamily="34" charset="0"/>
              </a:rPr>
              <a:pPr>
                <a:buSzPct val="100000"/>
              </a:pPr>
              <a:t>1</a:t>
            </a:fld>
            <a:endParaRPr lang="en-US">
              <a:solidFill>
                <a:srgbClr val="000000"/>
              </a:solidFill>
              <a:latin typeface="Calibri" pitchFamily="34" charset="0"/>
              <a:sym typeface="Tw Cen MT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CFC23B3-AD9D-41C9-9A3B-40787B54C66A}" type="datetime8">
              <a:rPr lang="en-US"/>
              <a:pPr>
                <a:defRPr/>
              </a:pPr>
              <a:t>1/1/2019 7:44 AM</a:t>
            </a:fld>
            <a:endParaRPr lang="en-US" dirty="0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585ECFE-57CA-442B-9542-C9CF8AFF917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806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52AD5-4529-4450-8D2C-BDA60BFDA154}" type="datetime8">
              <a:rPr lang="en-US"/>
              <a:pPr>
                <a:defRPr/>
              </a:pPr>
              <a:t>1/1/2019 7:44 AM</a:t>
            </a:fld>
            <a:endParaRPr lang="en-US"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335A1E2-BB21-47C5-ADA4-FBFA19C85E3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390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555B16A-A871-4C6A-9840-95578F61570C}" type="datetime8">
              <a:rPr lang="en-US"/>
              <a:pPr>
                <a:defRPr/>
              </a:pPr>
              <a:t>1/1/2019 7:44 AM</a:t>
            </a:fld>
            <a:endParaRPr lang="en-US"/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C644E34-A72D-4566-B293-51A36F4E2CD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864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5C22B-ACAB-41F5-BE8A-FE43696E2D75}" type="datetime8">
              <a:rPr lang="en-US"/>
              <a:pPr>
                <a:defRPr/>
              </a:pPr>
              <a:t>1/1/2019 7:44 AM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ABCE79F-8675-4CCF-A7F6-E5A2510A11F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2769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A5865-F86B-4D6D-A7AF-403E58137F22}" type="datetime8">
              <a:rPr lang="en-US"/>
              <a:pPr>
                <a:defRPr/>
              </a:pPr>
              <a:t>1/1/2019 7:44 AM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C6155EC-B72E-477E-B488-9514E45FB91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50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sm_book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755775"/>
            <a:ext cx="1614488" cy="1689100"/>
          </a:xfrm>
          <a:prstGeom prst="rect">
            <a:avLst/>
          </a:prstGeom>
          <a:noFill/>
          <a:ln w="50800" cap="sq" cmpd="dbl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B7596-EFE9-40B9-A7AD-9F25DFDC858A}" type="datetime8">
              <a:rPr lang="en-US"/>
              <a:pPr>
                <a:defRPr/>
              </a:pPr>
              <a:t>1/1/2019 7:44 AM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4AB276C-0358-46B2-A194-8036B493DAD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2364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24F3992-317F-438B-8110-59506C8896FF}" type="datetime8">
              <a:rPr lang="en-US"/>
              <a:pPr>
                <a:defRPr/>
              </a:pPr>
              <a:t>1/1/2019 7:44 AM</a:t>
            </a:fld>
            <a:endParaRPr lang="en-US"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A784326-04AB-4E59-A245-3C54A455E1A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617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5CCCF-40D7-41FA-822E-44A8E3CFC77B}" type="datetime8">
              <a:rPr lang="en-US"/>
              <a:pPr>
                <a:defRPr/>
              </a:pPr>
              <a:t>1/1/2019 7:44 AM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FEA6B-E771-490E-8FDC-312CC61D0B4C}" type="slidenum">
              <a:rPr lang="en-US"/>
              <a:pPr>
                <a:defRPr/>
              </a:pPr>
              <a:t>‹nº›</a:t>
            </a:fld>
            <a:endParaRPr lang="en-US" sz="1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880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6DA28-272C-4555-B7E2-45D9175148C4}" type="datetime8">
              <a:rPr lang="en-US"/>
              <a:pPr>
                <a:defRPr/>
              </a:pPr>
              <a:t>1/1/2019 7:44 AM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EEA45-3255-47F6-9024-F12C6B043B65}" type="slidenum">
              <a:rPr lang="en-US"/>
              <a:pPr>
                <a:defRPr/>
              </a:pPr>
              <a:t>‹nº›</a:t>
            </a:fld>
            <a:endParaRPr lang="en-US" sz="1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864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2C16B8-49FD-488E-9A62-2BD022BE9DAA}" type="datetime8">
              <a:rPr lang="en-US"/>
              <a:pPr>
                <a:defRPr/>
              </a:pPr>
              <a:t>1/1/2019 7:44 AM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60161D-5E6D-4440-BED0-DD33324E5140}" type="slidenum">
              <a:rPr lang="en-US"/>
              <a:pPr>
                <a:defRPr/>
              </a:pPr>
              <a:t>‹nº›</a:t>
            </a:fld>
            <a:endParaRPr lang="en-US" sz="1400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43" r:id="rId8"/>
    <p:sldLayoutId id="2147483751" r:id="rId9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E7BC29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092A7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aulomargotto.com.br/" TargetMode="External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image" Target="../media/image12.jpe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6.jpeg"/><Relationship Id="rId9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ChangeArrowheads="1"/>
          </p:cNvSpPr>
          <p:nvPr/>
        </p:nvSpPr>
        <p:spPr bwMode="auto">
          <a:xfrm>
            <a:off x="755650" y="5229225"/>
            <a:ext cx="72739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endParaRPr lang="pt-BR" sz="1900"/>
          </a:p>
        </p:txBody>
      </p:sp>
      <p:sp>
        <p:nvSpPr>
          <p:cNvPr id="10243" name="Oval 28"/>
          <p:cNvSpPr>
            <a:spLocks noChangeArrowheads="1"/>
          </p:cNvSpPr>
          <p:nvPr/>
        </p:nvSpPr>
        <p:spPr bwMode="auto">
          <a:xfrm>
            <a:off x="0" y="0"/>
            <a:ext cx="9251950" cy="1700213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sz="1600" i="1">
                <a:solidFill>
                  <a:srgbClr val="0000FF"/>
                </a:solidFill>
                <a:sym typeface="Tw Cen MT" pitchFamily="34" charset="0"/>
              </a:rPr>
              <a:t>2019 se aproxima...Esperanças se renovam para esse gigante da América Latina que não </a:t>
            </a:r>
          </a:p>
          <a:p>
            <a:pPr algn="ctr"/>
            <a:r>
              <a:rPr lang="pt-BR" sz="1600" i="1">
                <a:solidFill>
                  <a:srgbClr val="0000FF"/>
                </a:solidFill>
                <a:sym typeface="Tw Cen MT" pitchFamily="34" charset="0"/>
              </a:rPr>
              <a:t>se deixa abater. Que luzes iluminam nossos Mandatários para que não se entorpeçam pelo ópio do Poder! </a:t>
            </a:r>
          </a:p>
          <a:p>
            <a:pPr algn="ctr"/>
            <a:r>
              <a:rPr lang="pt-BR" sz="1600" i="1">
                <a:solidFill>
                  <a:srgbClr val="0000FF"/>
                </a:solidFill>
                <a:sym typeface="Tw Cen MT" pitchFamily="34" charset="0"/>
              </a:rPr>
              <a:t>Mais Justiça e Igualdade nesse país </a:t>
            </a:r>
          </a:p>
          <a:p>
            <a:pPr algn="ctr"/>
            <a:r>
              <a:rPr lang="pt-BR" sz="1600" i="1">
                <a:solidFill>
                  <a:srgbClr val="0000FF"/>
                </a:solidFill>
                <a:sym typeface="Tw Cen MT" pitchFamily="34" charset="0"/>
              </a:rPr>
              <a:t>tão desigual!</a:t>
            </a:r>
          </a:p>
        </p:txBody>
      </p:sp>
      <p:pic>
        <p:nvPicPr>
          <p:cNvPr id="10244" name="Picture 30"/>
          <p:cNvPicPr>
            <a:picLocks noChangeAspect="1" noChangeArrowheads="1"/>
          </p:cNvPicPr>
          <p:nvPr/>
        </p:nvPicPr>
        <p:blipFill>
          <a:blip r:embed="rId3">
            <a:lum bright="30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700213"/>
            <a:ext cx="2089150" cy="1231900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31" descr="IMG-20180606-WA00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836613"/>
            <a:ext cx="7207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908050"/>
            <a:ext cx="1041400" cy="65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7" name="Rectangle 33"/>
          <p:cNvSpPr>
            <a:spLocks noChangeArrowheads="1"/>
          </p:cNvSpPr>
          <p:nvPr/>
        </p:nvSpPr>
        <p:spPr bwMode="auto">
          <a:xfrm>
            <a:off x="3851275" y="1700213"/>
            <a:ext cx="2879725" cy="1212850"/>
          </a:xfrm>
          <a:prstGeom prst="rect">
            <a:avLst/>
          </a:prstGeom>
          <a:noFill/>
          <a:ln w="5715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pt-BR" sz="1400" b="1">
                <a:solidFill>
                  <a:srgbClr val="336600"/>
                </a:solidFill>
              </a:rPr>
              <a:t>O recém-nascido grave muitas vezes,  resultante das anomalias sócio-econômicas e culturais reinantes no país, com certeza agradece.</a:t>
            </a:r>
          </a:p>
        </p:txBody>
      </p:sp>
      <p:pic>
        <p:nvPicPr>
          <p:cNvPr id="10248" name="Picture 34"/>
          <p:cNvPicPr>
            <a:picLocks noChangeAspect="1" noChangeArrowheads="1"/>
          </p:cNvPicPr>
          <p:nvPr/>
        </p:nvPicPr>
        <p:blipFill>
          <a:blip r:embed="rId6" cstate="print">
            <a:lum bright="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1979613" cy="414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35"/>
          <p:cNvPicPr>
            <a:picLocks noChangeAspect="1" noChangeArrowheads="1"/>
          </p:cNvPicPr>
          <p:nvPr/>
        </p:nvPicPr>
        <p:blipFill>
          <a:blip r:embed="rId7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0663"/>
            <a:ext cx="1195388" cy="1557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50" name="Rectangle 42"/>
          <p:cNvSpPr>
            <a:spLocks/>
          </p:cNvSpPr>
          <p:nvPr/>
        </p:nvSpPr>
        <p:spPr bwMode="auto">
          <a:xfrm>
            <a:off x="2124075" y="2924175"/>
            <a:ext cx="6337300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19088" indent="-319088" algn="ctr" eaLnBrk="0" hangingPunct="0">
              <a:lnSpc>
                <a:spcPct val="80000"/>
              </a:lnSpc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1400" dirty="0"/>
              <a:t>Frases que a </a:t>
            </a:r>
            <a:r>
              <a:rPr lang="pt-BR" sz="1400" dirty="0" smtClean="0"/>
              <a:t>mim </a:t>
            </a:r>
            <a:r>
              <a:rPr lang="pt-BR" sz="1400" dirty="0"/>
              <a:t>chegaram e deixam cicatrizes na memória:</a:t>
            </a:r>
          </a:p>
          <a:p>
            <a:pPr marL="319088" indent="-319088" eaLnBrk="0" hangingPunct="0">
              <a:lnSpc>
                <a:spcPct val="80000"/>
              </a:lnSpc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r>
              <a:rPr lang="pt-BR" sz="1400" dirty="0"/>
              <a:t>”Obrigado pela admirável disposição à ensinar e transmitir o seu conhecimento. Parabéns pelo Mestre que és e pelo respeito com nós , alunos”</a:t>
            </a:r>
          </a:p>
          <a:p>
            <a:pPr marL="319088" indent="-319088" eaLnBrk="0" hangingPunct="0">
              <a:lnSpc>
                <a:spcPct val="80000"/>
              </a:lnSpc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r>
              <a:rPr lang="pt-BR" sz="1400" dirty="0"/>
              <a:t>“O sentimento de gratidão fixado em meu coração traz a recordação de forma clara e sublime o aprendizado adquirido com simplicidade, com muito  conhecimento trazido  em suas Palestras e na sua forma de lidar com os prematuros”.</a:t>
            </a:r>
          </a:p>
          <a:p>
            <a:pPr marL="319088" indent="-319088" algn="ctr" eaLnBrk="0" hangingPunct="0">
              <a:lnSpc>
                <a:spcPct val="80000"/>
              </a:lnSpc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None/>
            </a:pPr>
            <a:r>
              <a:rPr lang="pt-BR" sz="1400" b="1" dirty="0">
                <a:solidFill>
                  <a:srgbClr val="FF00FF"/>
                </a:solidFill>
              </a:rPr>
              <a:t>“Você deixou em cada um de nós uma marca indestrutível, um pedacinho do seu “eu”, da sua sabedoria, que vai crescimento em nós”.</a:t>
            </a:r>
          </a:p>
          <a:p>
            <a:pPr marL="319088" indent="-319088" eaLnBrk="0" hangingPunct="0">
              <a:lnSpc>
                <a:spcPct val="80000"/>
              </a:lnSpc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r>
              <a:rPr lang="pt-BR" sz="1400" dirty="0"/>
              <a:t>Uma pessoa que não tive o prazer de conhecer de perto durante a minha carreira, mas tudo que vi e ouvi hoje me deu a dimensão do GRANDE trabalho que ele fez em toda a sua carreira em Brasília (Dr. Guilherme Sant´Anna, Canadá, 25/10/2018) </a:t>
            </a:r>
          </a:p>
          <a:p>
            <a:pPr marL="319088" indent="-319088" eaLnBrk="0" hangingPunct="0">
              <a:lnSpc>
                <a:spcPct val="80000"/>
              </a:lnSpc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endParaRPr lang="pt-BR" sz="1400" dirty="0"/>
          </a:p>
          <a:p>
            <a:pPr marL="319088" indent="-319088" eaLnBrk="0" hangingPunct="0">
              <a:lnSpc>
                <a:spcPct val="80000"/>
              </a:lnSpc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endParaRPr lang="pt-BR" sz="1400" dirty="0"/>
          </a:p>
        </p:txBody>
      </p:sp>
      <p:sp>
        <p:nvSpPr>
          <p:cNvPr id="10251" name="Text Box 43"/>
          <p:cNvSpPr txBox="1">
            <a:spLocks noChangeArrowheads="1"/>
          </p:cNvSpPr>
          <p:nvPr/>
        </p:nvSpPr>
        <p:spPr bwMode="auto">
          <a:xfrm>
            <a:off x="2319338" y="5664200"/>
            <a:ext cx="6824662" cy="1193800"/>
          </a:xfrm>
          <a:prstGeom prst="rect">
            <a:avLst/>
          </a:prstGeom>
          <a:solidFill>
            <a:schemeClr val="accent1"/>
          </a:solidFill>
          <a:ln w="38100">
            <a:solidFill>
              <a:srgbClr val="33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1400" dirty="0"/>
              <a:t>Aos muitos colegas do Brasil  que nos acompanham pelo site </a:t>
            </a:r>
            <a:r>
              <a:rPr lang="pt-BR" sz="1400" dirty="0">
                <a:hlinkClick r:id="rId8"/>
              </a:rPr>
              <a:t>www.paulomargotto.com.br</a:t>
            </a:r>
            <a:r>
              <a:rPr lang="pt-BR" sz="1400" dirty="0"/>
              <a:t>, o meu emocionado Obrigado! Que Deus continue iluminando a todos nós! Em 2019, trabalho intenso junto à Editora para o lançamento da 4a Edição  de </a:t>
            </a:r>
            <a:r>
              <a:rPr lang="pt-BR" sz="1400" dirty="0">
                <a:solidFill>
                  <a:srgbClr val="FF00FF"/>
                </a:solidFill>
              </a:rPr>
              <a:t>Assistência ao RN de  Risco</a:t>
            </a:r>
            <a:r>
              <a:rPr lang="pt-BR" sz="1400" dirty="0"/>
              <a:t> e da 2ª Edição de </a:t>
            </a:r>
            <a:r>
              <a:rPr lang="pt-BR" sz="1400" dirty="0" err="1">
                <a:solidFill>
                  <a:srgbClr val="FF00FF"/>
                </a:solidFill>
              </a:rPr>
              <a:t>Neurossografia</a:t>
            </a:r>
            <a:r>
              <a:rPr lang="pt-BR" sz="1400" dirty="0">
                <a:solidFill>
                  <a:srgbClr val="FF00FF"/>
                </a:solidFill>
              </a:rPr>
              <a:t> Neonatal</a:t>
            </a:r>
            <a:r>
              <a:rPr lang="pt-BR" sz="1400"/>
              <a:t>, </a:t>
            </a:r>
            <a:r>
              <a:rPr lang="pt-BR" sz="1400" smtClean="0"/>
              <a:t>e </a:t>
            </a:r>
            <a:r>
              <a:rPr lang="pt-BR" sz="1400" dirty="0"/>
              <a:t>dedicação à </a:t>
            </a:r>
            <a:r>
              <a:rPr lang="pt-BR" sz="1400" dirty="0" err="1"/>
              <a:t>Neurossonografia</a:t>
            </a:r>
            <a:r>
              <a:rPr lang="pt-BR" sz="1400" dirty="0"/>
              <a:t> Neonatal!       </a:t>
            </a:r>
            <a:r>
              <a:rPr lang="pt-BR" sz="1400" b="1" dirty="0">
                <a:solidFill>
                  <a:srgbClr val="0000FF"/>
                </a:solidFill>
              </a:rPr>
              <a:t>QUE VENHA 2019!!!</a:t>
            </a:r>
          </a:p>
        </p:txBody>
      </p:sp>
      <p:pic>
        <p:nvPicPr>
          <p:cNvPr id="10252" name="Picture 47"/>
          <p:cNvPicPr>
            <a:picLocks noChangeAspect="1" noChangeArrowheads="1"/>
          </p:cNvPicPr>
          <p:nvPr/>
        </p:nvPicPr>
        <p:blipFill>
          <a:blip r:embed="rId9">
            <a:lum bright="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7038" y="1700213"/>
            <a:ext cx="2366962" cy="1223962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3" name="Picture 53"/>
          <p:cNvPicPr>
            <a:picLocks noChangeAspect="1" noChangeArrowheads="1"/>
          </p:cNvPicPr>
          <p:nvPr/>
        </p:nvPicPr>
        <p:blipFill>
          <a:blip r:embed="rId10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319713"/>
            <a:ext cx="1119188" cy="153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4" name="Picture 55" descr="Imagem relacionada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836613"/>
            <a:ext cx="900112" cy="66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6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7100"/>
            <a:ext cx="865188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56" name="Text Box 65"/>
          <p:cNvSpPr txBox="1">
            <a:spLocks noChangeArrowheads="1"/>
          </p:cNvSpPr>
          <p:nvPr/>
        </p:nvSpPr>
        <p:spPr bwMode="auto">
          <a:xfrm>
            <a:off x="-109538" y="1574800"/>
            <a:ext cx="865188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800"/>
              <a:t>Dreamstime.com </a:t>
            </a:r>
          </a:p>
        </p:txBody>
      </p:sp>
      <p:sp>
        <p:nvSpPr>
          <p:cNvPr id="10257" name="Text Box 67"/>
          <p:cNvSpPr txBox="1">
            <a:spLocks noChangeArrowheads="1"/>
          </p:cNvSpPr>
          <p:nvPr/>
        </p:nvSpPr>
        <p:spPr bwMode="auto">
          <a:xfrm>
            <a:off x="8301038" y="1446213"/>
            <a:ext cx="842962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900"/>
              <a:t>AliExpess.com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cademicPresentation2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285</Words>
  <Application>Microsoft Office PowerPoint</Application>
  <PresentationFormat>Apresentação na tela (4:3)</PresentationFormat>
  <Paragraphs>14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7" baseType="lpstr">
      <vt:lpstr>Tw Cen MT</vt:lpstr>
      <vt:lpstr>Arial</vt:lpstr>
      <vt:lpstr>Wingdings</vt:lpstr>
      <vt:lpstr>Wingdings 2</vt:lpstr>
      <vt:lpstr>Calibri</vt:lpstr>
      <vt:lpstr>AcademicPresentation2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/>
  <cp:revision>3</cp:revision>
  <dcterms:modified xsi:type="dcterms:W3CDTF">2019-01-01T09:46:05Z</dcterms:modified>
</cp:coreProperties>
</file>