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34199513" cy="34199513"/>
  <p:notesSz cx="6858000" cy="9144000"/>
  <p:defaultTextStyle>
    <a:defPPr>
      <a:defRPr lang="pt-BR"/>
    </a:defPPr>
    <a:lvl1pPr algn="l" defTabSz="4359275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2179638" indent="-1722438" algn="l" defTabSz="4359275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4359275" indent="-3444875" algn="l" defTabSz="4359275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6538913" indent="-5167313" algn="l" defTabSz="4359275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8718550" indent="-6889750" algn="l" defTabSz="4359275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8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8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8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86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72">
          <p15:clr>
            <a:srgbClr val="A4A3A4"/>
          </p15:clr>
        </p15:guide>
        <p15:guide id="2" pos="1077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F4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0" autoAdjust="0"/>
    <p:restoredTop sz="94477" autoAdjust="0"/>
  </p:normalViewPr>
  <p:slideViewPr>
    <p:cSldViewPr>
      <p:cViewPr varScale="1">
        <p:scale>
          <a:sx n="15" d="100"/>
          <a:sy n="15" d="100"/>
        </p:scale>
        <p:origin x="1612" y="140"/>
      </p:cViewPr>
      <p:guideLst>
        <p:guide orient="horz" pos="10772"/>
        <p:guide pos="107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4359402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4359402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2F51DB8-6C27-4F62-8D8F-02D2A2DA823F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885950" y="1143000"/>
            <a:ext cx="3086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os estilos de texto mestres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4359402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4359402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3F6582C-68F9-48FF-9489-96D81BFC12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7005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1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4359275" fontAlgn="base">
              <a:spcBef>
                <a:spcPct val="0"/>
              </a:spcBef>
              <a:spcAft>
                <a:spcPct val="0"/>
              </a:spcAft>
            </a:pPr>
            <a:fld id="{D9AAF830-4156-47B8-A799-A66B982E55E0}" type="slidenum">
              <a:rPr lang="pt-BR" altLang="pt-BR" sz="1200"/>
              <a:pPr defTabSz="4359275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 altLang="pt-BR" sz="1200"/>
          </a:p>
        </p:txBody>
      </p:sp>
    </p:spTree>
    <p:extLst>
      <p:ext uri="{BB962C8B-B14F-4D97-AF65-F5344CB8AC3E}">
        <p14:creationId xmlns:p14="http://schemas.microsoft.com/office/powerpoint/2010/main" val="2737229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64966" y="10624023"/>
            <a:ext cx="29069586" cy="733072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29928" y="19379724"/>
            <a:ext cx="23939661" cy="87398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725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450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176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901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6272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352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078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3803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B7F0D-218D-4EDA-844B-760C85774B00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B0E33-6F51-4021-97FE-D7727589865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1600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D3A09-EDB8-4BFF-98F8-8DF0015A70DE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2B586-6280-454B-AACC-288EB4663C7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96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01526" y="21976361"/>
            <a:ext cx="29069586" cy="6792404"/>
          </a:xfrm>
        </p:spPr>
        <p:txBody>
          <a:bodyPr anchor="t"/>
          <a:lstStyle>
            <a:lvl1pPr algn="l">
              <a:defRPr sz="1512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701526" y="14495215"/>
            <a:ext cx="29069586" cy="7481141"/>
          </a:xfrm>
        </p:spPr>
        <p:txBody>
          <a:bodyPr anchor="b"/>
          <a:lstStyle>
            <a:lvl1pPr marL="0" indent="0">
              <a:buNone/>
              <a:defRPr sz="7520">
                <a:solidFill>
                  <a:schemeClr val="tx1">
                    <a:tint val="75000"/>
                  </a:schemeClr>
                </a:solidFill>
              </a:defRPr>
            </a:lvl1pPr>
            <a:lvl2pPr marL="1725451" indent="0">
              <a:buNone/>
              <a:defRPr sz="6808">
                <a:solidFill>
                  <a:schemeClr val="tx1">
                    <a:tint val="75000"/>
                  </a:schemeClr>
                </a:solidFill>
              </a:defRPr>
            </a:lvl2pPr>
            <a:lvl3pPr marL="3450903" indent="0">
              <a:buNone/>
              <a:defRPr sz="6016">
                <a:solidFill>
                  <a:schemeClr val="tx1">
                    <a:tint val="75000"/>
                  </a:schemeClr>
                </a:solidFill>
              </a:defRPr>
            </a:lvl3pPr>
            <a:lvl4pPr marL="5176354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4pPr>
            <a:lvl5pPr marL="6901805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5pPr>
            <a:lvl6pPr marL="8627257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6pPr>
            <a:lvl7pPr marL="10352708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7pPr>
            <a:lvl8pPr marL="12078159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8pPr>
            <a:lvl9pPr marL="13803610" indent="0">
              <a:buNone/>
              <a:defRPr sz="530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16BFE-EA16-4F4C-8E6B-3A0BAF4FBABF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6858F-DB43-463A-B23F-F0CB87F878D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25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680292" y="7979894"/>
            <a:ext cx="14867288" cy="22570098"/>
          </a:xfrm>
        </p:spPr>
        <p:txBody>
          <a:bodyPr/>
          <a:lstStyle>
            <a:lvl1pPr>
              <a:defRPr sz="10528"/>
            </a:lvl1pPr>
            <a:lvl2pPr>
              <a:defRPr sz="9024"/>
            </a:lvl2pPr>
            <a:lvl3pPr>
              <a:defRPr sz="7520"/>
            </a:lvl3pPr>
            <a:lvl4pPr>
              <a:defRPr sz="6808"/>
            </a:lvl4pPr>
            <a:lvl5pPr>
              <a:defRPr sz="6808"/>
            </a:lvl5pPr>
            <a:lvl6pPr>
              <a:defRPr sz="6808"/>
            </a:lvl6pPr>
            <a:lvl7pPr>
              <a:defRPr sz="6808"/>
            </a:lvl7pPr>
            <a:lvl8pPr>
              <a:defRPr sz="6808"/>
            </a:lvl8pPr>
            <a:lvl9pPr>
              <a:defRPr sz="6808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7117573" y="7979894"/>
            <a:ext cx="14867288" cy="22570098"/>
          </a:xfrm>
        </p:spPr>
        <p:txBody>
          <a:bodyPr/>
          <a:lstStyle>
            <a:lvl1pPr>
              <a:defRPr sz="10528"/>
            </a:lvl1pPr>
            <a:lvl2pPr>
              <a:defRPr sz="9024"/>
            </a:lvl2pPr>
            <a:lvl3pPr>
              <a:defRPr sz="7520"/>
            </a:lvl3pPr>
            <a:lvl4pPr>
              <a:defRPr sz="6808"/>
            </a:lvl4pPr>
            <a:lvl5pPr>
              <a:defRPr sz="6808"/>
            </a:lvl5pPr>
            <a:lvl6pPr>
              <a:defRPr sz="6808"/>
            </a:lvl6pPr>
            <a:lvl7pPr>
              <a:defRPr sz="6808"/>
            </a:lvl7pPr>
            <a:lvl8pPr>
              <a:defRPr sz="6808"/>
            </a:lvl8pPr>
            <a:lvl9pPr>
              <a:defRPr sz="6808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8D95B-3F72-4EE3-9137-58F2E4B826AA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94123-04D9-4348-AE0B-52F9A8C16E1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3346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9977" y="1369566"/>
            <a:ext cx="30779564" cy="5699919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9975" y="7655311"/>
            <a:ext cx="15110724" cy="3190369"/>
          </a:xfrm>
        </p:spPr>
        <p:txBody>
          <a:bodyPr anchor="b"/>
          <a:lstStyle>
            <a:lvl1pPr marL="0" indent="0">
              <a:buNone/>
              <a:defRPr sz="9024" b="1"/>
            </a:lvl1pPr>
            <a:lvl2pPr marL="1725451" indent="0">
              <a:buNone/>
              <a:defRPr sz="7520" b="1"/>
            </a:lvl2pPr>
            <a:lvl3pPr marL="3450903" indent="0">
              <a:buNone/>
              <a:defRPr sz="6808" b="1"/>
            </a:lvl3pPr>
            <a:lvl4pPr marL="5176354" indent="0">
              <a:buNone/>
              <a:defRPr sz="6016" b="1"/>
            </a:lvl4pPr>
            <a:lvl5pPr marL="6901805" indent="0">
              <a:buNone/>
              <a:defRPr sz="6016" b="1"/>
            </a:lvl5pPr>
            <a:lvl6pPr marL="8627257" indent="0">
              <a:buNone/>
              <a:defRPr sz="6016" b="1"/>
            </a:lvl6pPr>
            <a:lvl7pPr marL="10352708" indent="0">
              <a:buNone/>
              <a:defRPr sz="6016" b="1"/>
            </a:lvl7pPr>
            <a:lvl8pPr marL="12078159" indent="0">
              <a:buNone/>
              <a:defRPr sz="6016" b="1"/>
            </a:lvl8pPr>
            <a:lvl9pPr marL="13803610" indent="0">
              <a:buNone/>
              <a:defRPr sz="6016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709975" y="10845679"/>
            <a:ext cx="15110724" cy="19704305"/>
          </a:xfrm>
        </p:spPr>
        <p:txBody>
          <a:bodyPr/>
          <a:lstStyle>
            <a:lvl1pPr>
              <a:defRPr sz="9024"/>
            </a:lvl1pPr>
            <a:lvl2pPr>
              <a:defRPr sz="7520"/>
            </a:lvl2pPr>
            <a:lvl3pPr>
              <a:defRPr sz="6808"/>
            </a:lvl3pPr>
            <a:lvl4pPr>
              <a:defRPr sz="6016"/>
            </a:lvl4pPr>
            <a:lvl5pPr>
              <a:defRPr sz="6016"/>
            </a:lvl5pPr>
            <a:lvl6pPr>
              <a:defRPr sz="6016"/>
            </a:lvl6pPr>
            <a:lvl7pPr>
              <a:defRPr sz="6016"/>
            </a:lvl7pPr>
            <a:lvl8pPr>
              <a:defRPr sz="6016"/>
            </a:lvl8pPr>
            <a:lvl9pPr>
              <a:defRPr sz="6016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7372880" y="7655311"/>
            <a:ext cx="15116659" cy="3190369"/>
          </a:xfrm>
        </p:spPr>
        <p:txBody>
          <a:bodyPr anchor="b"/>
          <a:lstStyle>
            <a:lvl1pPr marL="0" indent="0">
              <a:buNone/>
              <a:defRPr sz="9024" b="1"/>
            </a:lvl1pPr>
            <a:lvl2pPr marL="1725451" indent="0">
              <a:buNone/>
              <a:defRPr sz="7520" b="1"/>
            </a:lvl2pPr>
            <a:lvl3pPr marL="3450903" indent="0">
              <a:buNone/>
              <a:defRPr sz="6808" b="1"/>
            </a:lvl3pPr>
            <a:lvl4pPr marL="5176354" indent="0">
              <a:buNone/>
              <a:defRPr sz="6016" b="1"/>
            </a:lvl4pPr>
            <a:lvl5pPr marL="6901805" indent="0">
              <a:buNone/>
              <a:defRPr sz="6016" b="1"/>
            </a:lvl5pPr>
            <a:lvl6pPr marL="8627257" indent="0">
              <a:buNone/>
              <a:defRPr sz="6016" b="1"/>
            </a:lvl6pPr>
            <a:lvl7pPr marL="10352708" indent="0">
              <a:buNone/>
              <a:defRPr sz="6016" b="1"/>
            </a:lvl7pPr>
            <a:lvl8pPr marL="12078159" indent="0">
              <a:buNone/>
              <a:defRPr sz="6016" b="1"/>
            </a:lvl8pPr>
            <a:lvl9pPr marL="13803610" indent="0">
              <a:buNone/>
              <a:defRPr sz="6016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7372880" y="10845679"/>
            <a:ext cx="15116659" cy="19704305"/>
          </a:xfrm>
        </p:spPr>
        <p:txBody>
          <a:bodyPr/>
          <a:lstStyle>
            <a:lvl1pPr>
              <a:defRPr sz="9024"/>
            </a:lvl1pPr>
            <a:lvl2pPr>
              <a:defRPr sz="7520"/>
            </a:lvl2pPr>
            <a:lvl3pPr>
              <a:defRPr sz="6808"/>
            </a:lvl3pPr>
            <a:lvl4pPr>
              <a:defRPr sz="6016"/>
            </a:lvl4pPr>
            <a:lvl5pPr>
              <a:defRPr sz="6016"/>
            </a:lvl5pPr>
            <a:lvl6pPr>
              <a:defRPr sz="6016"/>
            </a:lvl6pPr>
            <a:lvl7pPr>
              <a:defRPr sz="6016"/>
            </a:lvl7pPr>
            <a:lvl8pPr>
              <a:defRPr sz="6016"/>
            </a:lvl8pPr>
            <a:lvl9pPr>
              <a:defRPr sz="6016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15C7E-8B5F-4B5A-BFF5-0D95898759FB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77451-8685-4567-BB81-32D661B0C74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22262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CEE48-3396-4EE7-8417-8657592E0C9E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43740-B067-4141-9917-4D0ACBFD3E5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01170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CA8F6-25B4-490C-B7DD-026FBC525E97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95B62-ECBF-4755-B16A-C78B94B8E12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06636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09979" y="1361648"/>
            <a:ext cx="11251404" cy="5794917"/>
          </a:xfrm>
        </p:spPr>
        <p:txBody>
          <a:bodyPr anchor="b"/>
          <a:lstStyle>
            <a:lvl1pPr algn="l">
              <a:defRPr sz="752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371062" y="1361654"/>
            <a:ext cx="19118478" cy="29188337"/>
          </a:xfrm>
        </p:spPr>
        <p:txBody>
          <a:bodyPr/>
          <a:lstStyle>
            <a:lvl1pPr>
              <a:defRPr sz="12111"/>
            </a:lvl1pPr>
            <a:lvl2pPr>
              <a:defRPr sz="10528"/>
            </a:lvl2pPr>
            <a:lvl3pPr>
              <a:defRPr sz="9024"/>
            </a:lvl3pPr>
            <a:lvl4pPr>
              <a:defRPr sz="7520"/>
            </a:lvl4pPr>
            <a:lvl5pPr>
              <a:defRPr sz="7520"/>
            </a:lvl5pPr>
            <a:lvl6pPr>
              <a:defRPr sz="7520"/>
            </a:lvl6pPr>
            <a:lvl7pPr>
              <a:defRPr sz="7520"/>
            </a:lvl7pPr>
            <a:lvl8pPr>
              <a:defRPr sz="7520"/>
            </a:lvl8pPr>
            <a:lvl9pPr>
              <a:defRPr sz="752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09979" y="7156573"/>
            <a:ext cx="11251404" cy="23393419"/>
          </a:xfrm>
        </p:spPr>
        <p:txBody>
          <a:bodyPr/>
          <a:lstStyle>
            <a:lvl1pPr marL="0" indent="0">
              <a:buNone/>
              <a:defRPr sz="5304"/>
            </a:lvl1pPr>
            <a:lvl2pPr marL="1725451" indent="0">
              <a:buNone/>
              <a:defRPr sz="4512"/>
            </a:lvl2pPr>
            <a:lvl3pPr marL="3450903" indent="0">
              <a:buNone/>
              <a:defRPr sz="3800"/>
            </a:lvl3pPr>
            <a:lvl4pPr marL="5176354" indent="0">
              <a:buNone/>
              <a:defRPr sz="3404"/>
            </a:lvl4pPr>
            <a:lvl5pPr marL="6901805" indent="0">
              <a:buNone/>
              <a:defRPr sz="3404"/>
            </a:lvl5pPr>
            <a:lvl6pPr marL="8627257" indent="0">
              <a:buNone/>
              <a:defRPr sz="3404"/>
            </a:lvl6pPr>
            <a:lvl7pPr marL="10352708" indent="0">
              <a:buNone/>
              <a:defRPr sz="3404"/>
            </a:lvl7pPr>
            <a:lvl8pPr marL="12078159" indent="0">
              <a:buNone/>
              <a:defRPr sz="3404"/>
            </a:lvl8pPr>
            <a:lvl9pPr marL="13803610" indent="0">
              <a:buNone/>
              <a:defRPr sz="3404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79D10-29FB-484E-872E-967D5C87A548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3BC1C-35EA-45A8-B120-BF92E6EB3FE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52000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03347" y="23939659"/>
            <a:ext cx="20519708" cy="2826212"/>
          </a:xfrm>
        </p:spPr>
        <p:txBody>
          <a:bodyPr anchor="b"/>
          <a:lstStyle>
            <a:lvl1pPr algn="l">
              <a:defRPr sz="752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703347" y="3055790"/>
            <a:ext cx="20519708" cy="20519708"/>
          </a:xfrm>
        </p:spPr>
        <p:txBody>
          <a:bodyPr/>
          <a:lstStyle>
            <a:lvl1pPr marL="0" indent="0">
              <a:buNone/>
              <a:defRPr sz="12111"/>
            </a:lvl1pPr>
            <a:lvl2pPr marL="1725451" indent="0">
              <a:buNone/>
              <a:defRPr sz="10528"/>
            </a:lvl2pPr>
            <a:lvl3pPr marL="3450903" indent="0">
              <a:buNone/>
              <a:defRPr sz="9024"/>
            </a:lvl3pPr>
            <a:lvl4pPr marL="5176354" indent="0">
              <a:buNone/>
              <a:defRPr sz="7520"/>
            </a:lvl4pPr>
            <a:lvl5pPr marL="6901805" indent="0">
              <a:buNone/>
              <a:defRPr sz="7520"/>
            </a:lvl5pPr>
            <a:lvl6pPr marL="8627257" indent="0">
              <a:buNone/>
              <a:defRPr sz="7520"/>
            </a:lvl6pPr>
            <a:lvl7pPr marL="10352708" indent="0">
              <a:buNone/>
              <a:defRPr sz="7520"/>
            </a:lvl7pPr>
            <a:lvl8pPr marL="12078159" indent="0">
              <a:buNone/>
              <a:defRPr sz="7520"/>
            </a:lvl8pPr>
            <a:lvl9pPr marL="13803610" indent="0">
              <a:buNone/>
              <a:defRPr sz="752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03347" y="26765871"/>
            <a:ext cx="20519708" cy="4013691"/>
          </a:xfrm>
        </p:spPr>
        <p:txBody>
          <a:bodyPr/>
          <a:lstStyle>
            <a:lvl1pPr marL="0" indent="0">
              <a:buNone/>
              <a:defRPr sz="5304"/>
            </a:lvl1pPr>
            <a:lvl2pPr marL="1725451" indent="0">
              <a:buNone/>
              <a:defRPr sz="4512"/>
            </a:lvl2pPr>
            <a:lvl3pPr marL="3450903" indent="0">
              <a:buNone/>
              <a:defRPr sz="3800"/>
            </a:lvl3pPr>
            <a:lvl4pPr marL="5176354" indent="0">
              <a:buNone/>
              <a:defRPr sz="3404"/>
            </a:lvl4pPr>
            <a:lvl5pPr marL="6901805" indent="0">
              <a:buNone/>
              <a:defRPr sz="3404"/>
            </a:lvl5pPr>
            <a:lvl6pPr marL="8627257" indent="0">
              <a:buNone/>
              <a:defRPr sz="3404"/>
            </a:lvl6pPr>
            <a:lvl7pPr marL="10352708" indent="0">
              <a:buNone/>
              <a:defRPr sz="3404"/>
            </a:lvl7pPr>
            <a:lvl8pPr marL="12078159" indent="0">
              <a:buNone/>
              <a:defRPr sz="3404"/>
            </a:lvl8pPr>
            <a:lvl9pPr marL="13803610" indent="0">
              <a:buNone/>
              <a:defRPr sz="3404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6F3E2-150A-412A-87EB-1C0F8ADAD4C0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2E293-9837-4395-B438-E787106EBA2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8173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2B969-8AD8-47C9-BE31-36F7D8302326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77767-B5E9-4917-B4CB-27F8D28BF53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4344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4408720" y="1369574"/>
            <a:ext cx="7576141" cy="2918041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680292" y="1369574"/>
            <a:ext cx="22158434" cy="2918041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3BEF0-95DD-417F-9483-93983C0A4BAA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B3BCB-E994-4CD1-B446-EF1C5C0F03D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319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709738" y="1370013"/>
            <a:ext cx="30780037" cy="5699125"/>
          </a:xfrm>
          <a:prstGeom prst="rect">
            <a:avLst/>
          </a:prstGeom>
        </p:spPr>
        <p:txBody>
          <a:bodyPr vert="horz" lIns="435940" tIns="217970" rIns="435940" bIns="21797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09738" y="7980363"/>
            <a:ext cx="30780037" cy="22569487"/>
          </a:xfrm>
          <a:prstGeom prst="rect">
            <a:avLst/>
          </a:prstGeom>
        </p:spPr>
        <p:txBody>
          <a:bodyPr vert="horz" lIns="435940" tIns="217970" rIns="435940" bIns="21797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709738" y="31697613"/>
            <a:ext cx="7980362" cy="1820862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l" defTabSz="4359402" eaLnBrk="1" fontAlgn="auto" hangingPunct="1">
              <a:spcBef>
                <a:spcPts val="0"/>
              </a:spcBef>
              <a:spcAft>
                <a:spcPts val="0"/>
              </a:spcAft>
              <a:defRPr sz="4512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63ABF55-ADCD-41B4-95E5-59908ADDA74E}" type="datetimeFigureOut">
              <a:rPr lang="pt-BR"/>
              <a:pPr>
                <a:defRPr/>
              </a:pPr>
              <a:t>26/04/2019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1685588" y="31697613"/>
            <a:ext cx="10828337" cy="1820862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ctr" defTabSz="4359402" eaLnBrk="1" fontAlgn="auto" hangingPunct="1">
              <a:spcBef>
                <a:spcPts val="0"/>
              </a:spcBef>
              <a:spcAft>
                <a:spcPts val="0"/>
              </a:spcAft>
              <a:defRPr sz="4512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4509413" y="31697613"/>
            <a:ext cx="7980362" cy="1820862"/>
          </a:xfrm>
          <a:prstGeom prst="rect">
            <a:avLst/>
          </a:prstGeom>
        </p:spPr>
        <p:txBody>
          <a:bodyPr vert="horz" lIns="435940" tIns="217970" rIns="435940" bIns="217970" rtlCol="0" anchor="ctr"/>
          <a:lstStyle>
            <a:lvl1pPr algn="r" defTabSz="4359402" eaLnBrk="1" fontAlgn="auto" hangingPunct="1">
              <a:spcBef>
                <a:spcPts val="0"/>
              </a:spcBef>
              <a:spcAft>
                <a:spcPts val="0"/>
              </a:spcAft>
              <a:defRPr sz="4512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FDED48-21AA-4553-804D-A1480447E4B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3449638" rtl="0" fontAlgn="base">
        <a:spcBef>
          <a:spcPct val="0"/>
        </a:spcBef>
        <a:spcAft>
          <a:spcPct val="0"/>
        </a:spcAft>
        <a:defRPr sz="16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3449638" rtl="0" fontAlgn="base">
        <a:spcBef>
          <a:spcPct val="0"/>
        </a:spcBef>
        <a:spcAft>
          <a:spcPct val="0"/>
        </a:spcAft>
        <a:defRPr sz="16600">
          <a:solidFill>
            <a:schemeClr val="tx1"/>
          </a:solidFill>
          <a:latin typeface="Calibri" panose="020F0502020204030204" pitchFamily="34" charset="0"/>
        </a:defRPr>
      </a:lvl2pPr>
      <a:lvl3pPr algn="ctr" defTabSz="3449638" rtl="0" fontAlgn="base">
        <a:spcBef>
          <a:spcPct val="0"/>
        </a:spcBef>
        <a:spcAft>
          <a:spcPct val="0"/>
        </a:spcAft>
        <a:defRPr sz="16600">
          <a:solidFill>
            <a:schemeClr val="tx1"/>
          </a:solidFill>
          <a:latin typeface="Calibri" panose="020F0502020204030204" pitchFamily="34" charset="0"/>
        </a:defRPr>
      </a:lvl3pPr>
      <a:lvl4pPr algn="ctr" defTabSz="3449638" rtl="0" fontAlgn="base">
        <a:spcBef>
          <a:spcPct val="0"/>
        </a:spcBef>
        <a:spcAft>
          <a:spcPct val="0"/>
        </a:spcAft>
        <a:defRPr sz="16600">
          <a:solidFill>
            <a:schemeClr val="tx1"/>
          </a:solidFill>
          <a:latin typeface="Calibri" panose="020F0502020204030204" pitchFamily="34" charset="0"/>
        </a:defRPr>
      </a:lvl4pPr>
      <a:lvl5pPr algn="ctr" defTabSz="3449638" rtl="0" fontAlgn="base">
        <a:spcBef>
          <a:spcPct val="0"/>
        </a:spcBef>
        <a:spcAft>
          <a:spcPct val="0"/>
        </a:spcAft>
        <a:defRPr sz="166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3449638" rtl="0" fontAlgn="base">
        <a:spcBef>
          <a:spcPct val="0"/>
        </a:spcBef>
        <a:spcAft>
          <a:spcPct val="0"/>
        </a:spcAft>
        <a:defRPr sz="166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3449638" rtl="0" fontAlgn="base">
        <a:spcBef>
          <a:spcPct val="0"/>
        </a:spcBef>
        <a:spcAft>
          <a:spcPct val="0"/>
        </a:spcAft>
        <a:defRPr sz="166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3449638" rtl="0" fontAlgn="base">
        <a:spcBef>
          <a:spcPct val="0"/>
        </a:spcBef>
        <a:spcAft>
          <a:spcPct val="0"/>
        </a:spcAft>
        <a:defRPr sz="166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3449638" rtl="0" fontAlgn="base">
        <a:spcBef>
          <a:spcPct val="0"/>
        </a:spcBef>
        <a:spcAft>
          <a:spcPct val="0"/>
        </a:spcAft>
        <a:defRPr sz="166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1293813" indent="-1293813" algn="l" defTabSz="3449638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2100" kern="1200">
          <a:solidFill>
            <a:schemeClr val="tx1"/>
          </a:solidFill>
          <a:latin typeface="+mn-lt"/>
          <a:ea typeface="+mn-ea"/>
          <a:cs typeface="+mn-cs"/>
        </a:defRPr>
      </a:lvl1pPr>
      <a:lvl2pPr marL="2803525" indent="-1077913" algn="l" defTabSz="3449638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0500" kern="1200">
          <a:solidFill>
            <a:schemeClr val="tx1"/>
          </a:solidFill>
          <a:latin typeface="+mn-lt"/>
          <a:ea typeface="+mn-ea"/>
          <a:cs typeface="+mn-cs"/>
        </a:defRPr>
      </a:lvl2pPr>
      <a:lvl3pPr marL="4313238" indent="-862013" algn="l" defTabSz="3449638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3pPr>
      <a:lvl4pPr marL="6038850" indent="-862013" algn="l" defTabSz="3449638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7500" kern="1200">
          <a:solidFill>
            <a:schemeClr val="tx1"/>
          </a:solidFill>
          <a:latin typeface="+mn-lt"/>
          <a:ea typeface="+mn-ea"/>
          <a:cs typeface="+mn-cs"/>
        </a:defRPr>
      </a:lvl4pPr>
      <a:lvl5pPr marL="7764463" indent="-862013" algn="l" defTabSz="3449638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7500" kern="1200">
          <a:solidFill>
            <a:schemeClr val="tx1"/>
          </a:solidFill>
          <a:latin typeface="+mn-lt"/>
          <a:ea typeface="+mn-ea"/>
          <a:cs typeface="+mn-cs"/>
        </a:defRPr>
      </a:lvl5pPr>
      <a:lvl6pPr marL="9489983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6pPr>
      <a:lvl7pPr marL="11215434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7pPr>
      <a:lvl8pPr marL="12940885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8pPr>
      <a:lvl9pPr marL="14666337" indent="-862726" algn="l" defTabSz="3450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7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1pPr>
      <a:lvl2pPr marL="1725451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2pPr>
      <a:lvl3pPr marL="3450903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3pPr>
      <a:lvl4pPr marL="5176354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4pPr>
      <a:lvl5pPr marL="6901805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5pPr>
      <a:lvl6pPr marL="8627257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6pPr>
      <a:lvl7pPr marL="10352708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7pPr>
      <a:lvl8pPr marL="12078159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8pPr>
      <a:lvl9pPr marL="13803610" algn="l" defTabSz="3450903" rtl="0" eaLnBrk="1" latinLnBrk="0" hangingPunct="1">
        <a:defRPr sz="680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aixaDeTexto 9"/>
          <p:cNvSpPr txBox="1">
            <a:spLocks noChangeArrowheads="1"/>
          </p:cNvSpPr>
          <p:nvPr/>
        </p:nvSpPr>
        <p:spPr bwMode="auto">
          <a:xfrm>
            <a:off x="5180013" y="2389188"/>
            <a:ext cx="22985412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7200" b="1"/>
              <a:t>APLICABILIDADE DO MÉTODO CANGURU NA PRIMEIRA MATERNIDADE PRIVADA EM BRASÍLIA</a:t>
            </a:r>
          </a:p>
          <a:p>
            <a:pPr algn="ctr" eaLnBrk="1" hangingPunct="1"/>
            <a:r>
              <a:rPr lang="pt-BR" altLang="pt-BR" sz="3200" i="1"/>
              <a:t>Moutinho M.S.;  Ferreira D.B.; Silva C.A.L.; Araújo J.B.; Costa L.B.; Moreira A.A.M.F.; Aragão J.F.C,; Sato S.Y.C.F.;</a:t>
            </a:r>
            <a:endParaRPr lang="pt-BR" altLang="pt-BR" sz="3200"/>
          </a:p>
        </p:txBody>
      </p:sp>
      <p:grpSp>
        <p:nvGrpSpPr>
          <p:cNvPr id="26" name="CaixaDeTexto 25"/>
          <p:cNvGrpSpPr>
            <a:grpSpLocks/>
          </p:cNvGrpSpPr>
          <p:nvPr/>
        </p:nvGrpSpPr>
        <p:grpSpPr bwMode="auto">
          <a:xfrm>
            <a:off x="0" y="7662863"/>
            <a:ext cx="17873663" cy="2932112"/>
            <a:chOff x="0" y="4827"/>
            <a:chExt cx="11259" cy="1847"/>
          </a:xfrm>
        </p:grpSpPr>
        <p:pic>
          <p:nvPicPr>
            <p:cNvPr id="3075" name="CaixaDeTexto 2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827"/>
              <a:ext cx="11259" cy="1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76" name="Text Box 4"/>
            <p:cNvSpPr txBox="1">
              <a:spLocks noChangeArrowheads="1"/>
            </p:cNvSpPr>
            <p:nvPr/>
          </p:nvSpPr>
          <p:spPr bwMode="auto">
            <a:xfrm>
              <a:off x="1017" y="5061"/>
              <a:ext cx="9226" cy="1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359275" fontAlgn="base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359275" fontAlgn="base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359275" fontAlgn="base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359275" fontAlgn="base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r>
                <a:rPr lang="pt-BR" altLang="pt-BR" sz="4800" b="1"/>
                <a:t>OBJETIVO</a:t>
              </a:r>
              <a:r>
                <a:rPr lang="pt-BR" altLang="pt-BR" sz="4400" b="1"/>
                <a:t>:</a:t>
              </a:r>
              <a:r>
                <a:rPr lang="pt-BR" altLang="pt-BR" sz="4400"/>
                <a:t> </a:t>
              </a:r>
              <a:endParaRPr lang="pt-BR" altLang="pt-BR"/>
            </a:p>
            <a:p>
              <a:pPr algn="just" eaLnBrk="1" hangingPunct="1"/>
              <a:r>
                <a:rPr lang="pt-BR" altLang="pt-BR" sz="4400"/>
                <a:t>Relatar a implementação do Método Canguru na rede privada e quais os benefícios identificados. </a:t>
              </a:r>
              <a:endParaRPr lang="pt-BR" altLang="pt-BR" sz="4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078" name="CaixaDeTexto 27"/>
          <p:cNvSpPr txBox="1">
            <a:spLocks noChangeArrowheads="1"/>
          </p:cNvSpPr>
          <p:nvPr/>
        </p:nvSpPr>
        <p:spPr bwMode="auto">
          <a:xfrm>
            <a:off x="17870488" y="7986713"/>
            <a:ext cx="15016162" cy="1098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4800" b="1"/>
              <a:t>RESULTADOS</a:t>
            </a:r>
            <a:r>
              <a:rPr lang="pt-BR" altLang="pt-BR" sz="4400" b="1"/>
              <a:t>: </a:t>
            </a:r>
            <a:r>
              <a:rPr lang="pt-BR" altLang="pt-BR" sz="4400"/>
              <a:t>: </a:t>
            </a:r>
            <a:endParaRPr lang="pt-BR" altLang="pt-BR"/>
          </a:p>
          <a:p>
            <a:pPr algn="just" eaLnBrk="1" hangingPunct="1"/>
            <a:r>
              <a:rPr lang="pt-BR" altLang="pt-BR" sz="4400"/>
              <a:t>A partir da formação recebida, foram implementadas medidas para instituir o método na unidade de terapia neonatal. Realizada sensibilização de toda a equipe que presta assistência ao bebê e instituídas novas práticas na unidade. Houve modificação nos horários de visitas, incluindo visita dos avós e irmãos, além de reforçar a permanência dos pais por 24 horas na unidade. Foram reduzidos ruídos e luminosidade no ambiente, estimulado ainda mais o contato pele a pele (posição canguru) e implementado o toque contingente, necessários para o bebê se manter tranquilo e seguro. </a:t>
            </a:r>
          </a:p>
          <a:p>
            <a:pPr algn="just" eaLnBrk="1" hangingPunct="1"/>
            <a:r>
              <a:rPr lang="pt-BR" altLang="pt-BR" sz="4400"/>
              <a:t>Após a implementação do método, foi observada maior participação dos pais nos cuidados com o bebê, reduzindo assim a ansiedade e dúvidas, tornando-os protagonistas no cuidado. Também contribuiu para o aumento da adesão ao aleitamento materno exclusivo. </a:t>
            </a:r>
            <a:endParaRPr lang="pt-BR" altLang="pt-BR" sz="4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1" name="CaixaDeTexto 30"/>
          <p:cNvGrpSpPr>
            <a:grpSpLocks/>
          </p:cNvGrpSpPr>
          <p:nvPr/>
        </p:nvGrpSpPr>
        <p:grpSpPr bwMode="auto">
          <a:xfrm>
            <a:off x="23813" y="10850563"/>
            <a:ext cx="17787937" cy="6980237"/>
            <a:chOff x="15" y="6835"/>
            <a:chExt cx="11205" cy="4397"/>
          </a:xfrm>
        </p:grpSpPr>
        <p:pic>
          <p:nvPicPr>
            <p:cNvPr id="3079" name="CaixaDeTexto 30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" y="6835"/>
              <a:ext cx="11205" cy="43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80" name="Text Box 8"/>
            <p:cNvSpPr txBox="1">
              <a:spLocks noChangeArrowheads="1"/>
            </p:cNvSpPr>
            <p:nvPr/>
          </p:nvSpPr>
          <p:spPr bwMode="auto">
            <a:xfrm>
              <a:off x="1029" y="7279"/>
              <a:ext cx="9179" cy="35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359275" fontAlgn="base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359275" fontAlgn="base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359275" fontAlgn="base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359275" fontAlgn="base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r>
                <a:rPr lang="pt-BR" altLang="pt-BR" sz="4800" b="1"/>
                <a:t>MÉTODO</a:t>
              </a:r>
              <a:r>
                <a:rPr lang="pt-BR" altLang="pt-BR" sz="4400"/>
                <a:t>: </a:t>
              </a:r>
              <a:endParaRPr lang="pt-BR" altLang="pt-BR"/>
            </a:p>
            <a:p>
              <a:pPr algn="just" eaLnBrk="1" hangingPunct="1"/>
              <a:r>
                <a:rPr lang="pt-BR" altLang="pt-BR" sz="4400"/>
                <a:t> Análise qualitativa. Foi realizado curso de capacitação à equipe assistencial baseando-se na Norma de Atenção Humanizada ao Recém-Nascido de baixo peso – Método Canguru, oferecida pelo Ministério da Saúde, com aulas, discussões práticas e oficinas que enfatizaram a humanização nos cuidados com o bebê e sua família, reforçando o estímulo à amamentação e fortalecimento do vínculo do bebê com sua família. </a:t>
              </a:r>
              <a:endParaRPr lang="pt-BR" altLang="pt-BR" sz="4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082" name="CaixaDeTexto 33"/>
          <p:cNvSpPr txBox="1">
            <a:spLocks noChangeArrowheads="1"/>
          </p:cNvSpPr>
          <p:nvPr/>
        </p:nvSpPr>
        <p:spPr bwMode="auto">
          <a:xfrm>
            <a:off x="17905413" y="24660225"/>
            <a:ext cx="14465300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359275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4800" b="1"/>
              <a:t>CONCLUSÕES</a:t>
            </a:r>
            <a:r>
              <a:rPr lang="pt-BR" altLang="pt-BR" sz="4400" b="1"/>
              <a:t>:</a:t>
            </a:r>
            <a:r>
              <a:rPr lang="pt-BR" altLang="pt-BR" sz="4400"/>
              <a:t> </a:t>
            </a:r>
            <a:endParaRPr lang="pt-BR" altLang="pt-BR"/>
          </a:p>
          <a:p>
            <a:pPr algn="just" eaLnBrk="1" hangingPunct="1"/>
            <a:r>
              <a:rPr lang="pt-BR" altLang="pt-BR" sz="4400"/>
              <a:t>Assim, foi observado que o Método Canguru contribuiu substancialmente para o processo de humanização na assistência prestada ao recém-nascido nesta unidade, aumentou a segurança e confiança dos pais na equipe, sendo uma grande estratégia na redução da morbimortalidade neonatal. </a:t>
            </a:r>
          </a:p>
        </p:txBody>
      </p:sp>
      <p:sp>
        <p:nvSpPr>
          <p:cNvPr id="17" name="Arredondar Retângulo em um Canto Diagonal 16"/>
          <p:cNvSpPr/>
          <p:nvPr/>
        </p:nvSpPr>
        <p:spPr>
          <a:xfrm>
            <a:off x="987425" y="33005713"/>
            <a:ext cx="31348363" cy="774700"/>
          </a:xfrm>
          <a:prstGeom prst="round2Diag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anchor="ctr"/>
          <a:lstStyle/>
          <a:p>
            <a:pPr algn="ctr" defTabSz="435940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435940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28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ctr" defTabSz="435940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8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* </a:t>
            </a:r>
            <a:r>
              <a:rPr lang="pt-B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Médica coordenadora da neonatologia da Maternidade Brasília </a:t>
            </a:r>
            <a:r>
              <a:rPr lang="pt-BR" sz="2800" dirty="0">
                <a:solidFill>
                  <a:schemeClr val="tx1"/>
                </a:solidFill>
                <a:latin typeface="+mj-lt"/>
              </a:rPr>
              <a:t>Contato e-mail : afialho@materbrasilia.com.br </a:t>
            </a:r>
          </a:p>
          <a:p>
            <a:pPr algn="ctr" defTabSz="435940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chemeClr val="tx1"/>
                </a:solidFill>
                <a:latin typeface="+mj-lt"/>
              </a:rPr>
              <a:t/>
            </a:r>
            <a:br>
              <a:rPr lang="pt-BR" sz="2800" dirty="0">
                <a:solidFill>
                  <a:schemeClr val="tx1"/>
                </a:solidFill>
                <a:latin typeface="+mj-lt"/>
              </a:rPr>
            </a:br>
            <a:endParaRPr lang="pt-BR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8" name="Arredondar Retângulo em um Canto Diagonal 17"/>
          <p:cNvSpPr/>
          <p:nvPr/>
        </p:nvSpPr>
        <p:spPr>
          <a:xfrm>
            <a:off x="754063" y="30402213"/>
            <a:ext cx="32432625" cy="2259012"/>
          </a:xfrm>
          <a:prstGeom prst="round2Diag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anchor="ctr"/>
          <a:lstStyle/>
          <a:p>
            <a:pPr defTabSz="435940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altLang="pt-BR" sz="2400" b="1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defTabSz="435940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400" b="1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REFERÊNCIAS BIBLIOGRÁFICAS</a:t>
            </a:r>
          </a:p>
          <a:p>
            <a:pPr defTabSz="4359402"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tx1"/>
                </a:solidFill>
              </a:rPr>
              <a:t>1. Brasil. Ministério da Saúde. Secretaria de Atenção à Saúde. Departamento de Ações Programáticas Estratégicas. Atenção humanizada ao recém‑nascido de baixo peso: Método Canguru/ Ministério da Saúde, Secretaria de Atenção à Saúde, Departamento de Ações Programáticas Estratégicas. – 2. ed. – Brasília : Editora do Ministério da Saúde, 2011. 204 p. : il. – (Série A. Normas e Manuais Técnicos)Brasil. Ministério da Saúde. Secretaria de Atenção à Saúde. Departamento de Ações Programáticas Estratégicas. Atenção humanizada ao recém-nascido: Método Canguru : manual técnico / Ministério da Saúde, Secretaria de Atenção à Saúde, Departamento de Ações Programáticas Estratégicas. </a:t>
            </a:r>
          </a:p>
          <a:p>
            <a:pPr defTabSz="4359402"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tx1"/>
                </a:solidFill>
              </a:rPr>
              <a:t>2. 3. ed. – Brasília : Ministério da Saúde, 2017. 340 p. : il.</a:t>
            </a:r>
          </a:p>
          <a:p>
            <a:pPr defTabSz="4359402"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. 2. Método Canguru. 3. Saúde da Criança. I. Título. II. Série. C</a:t>
            </a:r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 flipV="1">
            <a:off x="1614488" y="6850063"/>
            <a:ext cx="32078612" cy="460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35940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 flipV="1">
            <a:off x="1633538" y="6670675"/>
            <a:ext cx="32078612" cy="460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35940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1" name="Retângulo 20"/>
          <p:cNvSpPr/>
          <p:nvPr/>
        </p:nvSpPr>
        <p:spPr>
          <a:xfrm>
            <a:off x="1762125" y="18530888"/>
            <a:ext cx="14185900" cy="2673350"/>
          </a:xfrm>
          <a:prstGeom prst="rect">
            <a:avLst/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35940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3088" name="Imagem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623888"/>
            <a:ext cx="6572250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425" y="395288"/>
            <a:ext cx="5021263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Imagem 3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4150" y="395288"/>
            <a:ext cx="2035175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18622963"/>
            <a:ext cx="1812925" cy="241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2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18657888"/>
            <a:ext cx="1812925" cy="241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3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875" y="18657888"/>
            <a:ext cx="1331913" cy="241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4" name="Picture 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163" y="18629313"/>
            <a:ext cx="2897187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5" name="Picture 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4088" y="18613438"/>
            <a:ext cx="9418637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9688" y="18661063"/>
            <a:ext cx="3179762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7" name="Picture 8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8425" y="22331363"/>
            <a:ext cx="6616700" cy="765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8" name="Picture 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3538" y="18607088"/>
            <a:ext cx="1838325" cy="2449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9" name="Picture 1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5" y="22140863"/>
            <a:ext cx="8135938" cy="784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801</TotalTime>
  <Words>466</Words>
  <Application>Microsoft Office PowerPoint</Application>
  <PresentationFormat>Personalizar</PresentationFormat>
  <Paragraphs>21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Nanda</dc:creator>
  <cp:lastModifiedBy>Paulo Margotto</cp:lastModifiedBy>
  <cp:revision>101</cp:revision>
  <dcterms:created xsi:type="dcterms:W3CDTF">2015-05-16T03:18:13Z</dcterms:created>
  <dcterms:modified xsi:type="dcterms:W3CDTF">2019-04-26T19:26:03Z</dcterms:modified>
</cp:coreProperties>
</file>