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917" r:id="rId1"/>
    <p:sldMasterId id="2147483959" r:id="rId2"/>
    <p:sldMasterId id="2147483989" r:id="rId3"/>
  </p:sldMasterIdLst>
  <p:sldIdLst>
    <p:sldId id="256" r:id="rId4"/>
    <p:sldId id="258" r:id="rId5"/>
    <p:sldId id="259" r:id="rId6"/>
    <p:sldId id="260" r:id="rId7"/>
    <p:sldId id="261" r:id="rId8"/>
    <p:sldId id="263" r:id="rId9"/>
    <p:sldId id="265" r:id="rId10"/>
    <p:sldId id="264" r:id="rId11"/>
    <p:sldId id="271" r:id="rId12"/>
    <p:sldId id="267" r:id="rId13"/>
    <p:sldId id="268" r:id="rId14"/>
    <p:sldId id="269" r:id="rId15"/>
    <p:sldId id="272" r:id="rId16"/>
    <p:sldId id="273" r:id="rId17"/>
    <p:sldId id="274" r:id="rId18"/>
    <p:sldId id="270" r:id="rId19"/>
    <p:sldId id="275" r:id="rId20"/>
    <p:sldId id="276" r:id="rId21"/>
    <p:sldId id="277" r:id="rId22"/>
    <p:sldId id="278" r:id="rId23"/>
    <p:sldId id="279" r:id="rId24"/>
    <p:sldId id="280" r:id="rId25"/>
    <p:sldId id="281" r:id="rId26"/>
    <p:sldId id="282" r:id="rId27"/>
    <p:sldId id="284" r:id="rId28"/>
    <p:sldId id="285" r:id="rId29"/>
  </p:sldIdLst>
  <p:sldSz cx="12192000" cy="6858000"/>
  <p:notesSz cx="6858000" cy="9144000"/>
  <p:defaultTextStyle>
    <a:defPPr>
      <a:defRPr lang="en-US"/>
    </a:defPPr>
    <a:lvl1pPr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CCFF"/>
    <a:srgbClr val="FF33CC"/>
    <a:srgbClr val="FF0000"/>
    <a:srgbClr val="008000"/>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1" d="100"/>
          <a:sy n="81" d="100"/>
        </p:scale>
        <p:origin x="108" y="6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4530"/>
            <a:ext cx="9144000" cy="2387600"/>
          </a:xfrm>
        </p:spPr>
        <p:txBody>
          <a:bodyPr anchor="b">
            <a:normAutofit/>
          </a:bodyPr>
          <a:lstStyle>
            <a:lvl1pPr algn="ctr">
              <a:defRPr sz="6000"/>
            </a:lvl1pPr>
          </a:lstStyle>
          <a:p>
            <a:r>
              <a:rPr lang="pt-BR" smtClean="0"/>
              <a:t>Clique para editar o título mestre</a:t>
            </a:r>
            <a:endParaRPr lang="en-US" dirty="0"/>
          </a:p>
        </p:txBody>
      </p:sp>
      <p:sp>
        <p:nvSpPr>
          <p:cNvPr id="3" name="Subtitle 2"/>
          <p:cNvSpPr>
            <a:spLocks noGrp="1"/>
          </p:cNvSpPr>
          <p:nvPr>
            <p:ph type="subTitle" idx="1"/>
          </p:nvPr>
        </p:nvSpPr>
        <p:spPr>
          <a:xfrm>
            <a:off x="1524000" y="3602038"/>
            <a:ext cx="9144000" cy="1655762"/>
          </a:xfrm>
        </p:spPr>
        <p:txBody>
          <a:bodyPr>
            <a:normAutofit/>
          </a:bodyPr>
          <a:lstStyle>
            <a:lvl1pPr marL="0" indent="0" algn="ctr">
              <a:buNone/>
              <a:defRPr sz="2400">
                <a:solidFill>
                  <a:schemeClr val="tx1">
                    <a:lumMod val="75000"/>
                    <a:lumOff val="25000"/>
                  </a:schemeClr>
                </a:solidFill>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pt-BR" smtClean="0"/>
              <a:t>Clique para editar o estilo do subtítulo mestre</a:t>
            </a:r>
            <a:endParaRPr lang="en-US" dirty="0"/>
          </a:p>
        </p:txBody>
      </p:sp>
      <p:sp>
        <p:nvSpPr>
          <p:cNvPr id="4" name="Date Placeholder 3"/>
          <p:cNvSpPr>
            <a:spLocks noGrp="1"/>
          </p:cNvSpPr>
          <p:nvPr>
            <p:ph type="dt" sz="half" idx="10"/>
          </p:nvPr>
        </p:nvSpPr>
        <p:spPr/>
        <p:txBody>
          <a:bodyPr/>
          <a:lstStyle>
            <a:lvl1pPr>
              <a:defRPr/>
            </a:lvl1pPr>
          </a:lstStyle>
          <a:p>
            <a:pPr>
              <a:defRPr/>
            </a:pPr>
            <a:fld id="{5561F64D-E5E4-4AAA-A994-69BC23EDCF1A}" type="datetimeFigureOut">
              <a:rPr lang="en-US"/>
              <a:pPr>
                <a:defRPr/>
              </a:pPr>
              <a:t>5/24/2019</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1FCA2F65-7F23-45CE-B5B3-1B5C43D03879}" type="slidenum">
              <a:rPr lang="en-US"/>
              <a:pPr>
                <a:defRPr/>
              </a:pPr>
              <a:t>‹nº›</a:t>
            </a:fld>
            <a:endParaRPr lang="en-US" dirty="0"/>
          </a:p>
        </p:txBody>
      </p:sp>
    </p:spTree>
    <p:extLst>
      <p:ext uri="{BB962C8B-B14F-4D97-AF65-F5344CB8AC3E}">
        <p14:creationId xmlns:p14="http://schemas.microsoft.com/office/powerpoint/2010/main" val="6625136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7D68DC15-E1B4-49CF-9EA4-7277722D74AE}" type="datetimeFigureOut">
              <a:rPr lang="en-US"/>
              <a:pPr>
                <a:defRPr/>
              </a:pPr>
              <a:t>5/24/2019</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6B9281BD-D8A0-4CAF-ACC3-CAADEC8F5A06}" type="slidenum">
              <a:rPr lang="en-US"/>
              <a:pPr>
                <a:defRPr/>
              </a:pPr>
              <a:t>‹nº›</a:t>
            </a:fld>
            <a:endParaRPr lang="en-US" dirty="0"/>
          </a:p>
        </p:txBody>
      </p:sp>
    </p:spTree>
    <p:extLst>
      <p:ext uri="{BB962C8B-B14F-4D97-AF65-F5344CB8AC3E}">
        <p14:creationId xmlns:p14="http://schemas.microsoft.com/office/powerpoint/2010/main" val="1755399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itle 1"/>
          <p:cNvSpPr>
            <a:spLocks noGrp="1"/>
          </p:cNvSpPr>
          <p:nvPr>
            <p:ph type="title"/>
          </p:nvPr>
        </p:nvSpPr>
        <p:spPr>
          <a:xfrm>
            <a:off x="831850" y="1712423"/>
            <a:ext cx="10515600" cy="2851208"/>
          </a:xfrm>
        </p:spPr>
        <p:txBody>
          <a:bodyPr anchor="b">
            <a:normAutofit/>
          </a:bodyPr>
          <a:lstStyle>
            <a:lvl1pPr>
              <a:defRPr sz="6000" b="0"/>
            </a:lvl1pPr>
          </a:lstStyle>
          <a:p>
            <a:r>
              <a:rPr lang="pt-BR" smtClean="0"/>
              <a:t>Clique para editar o título mestre</a:t>
            </a:r>
            <a:endParaRPr lang="en-US" dirty="0"/>
          </a:p>
        </p:txBody>
      </p:sp>
      <p:sp>
        <p:nvSpPr>
          <p:cNvPr id="3" name="Text Placeholder 2"/>
          <p:cNvSpPr>
            <a:spLocks noGrp="1"/>
          </p:cNvSpPr>
          <p:nvPr>
            <p:ph type="body" idx="1"/>
          </p:nvPr>
        </p:nvSpPr>
        <p:spPr>
          <a:xfrm>
            <a:off x="831850" y="4552633"/>
            <a:ext cx="10515600" cy="1500187"/>
          </a:xfrm>
        </p:spPr>
        <p:txBody>
          <a:bodyPr>
            <a:normAutofit/>
          </a:bodyPr>
          <a:lstStyle>
            <a:lvl1pPr marL="0" indent="0">
              <a:buNone/>
              <a:defRPr sz="24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Date Placeholder 3"/>
          <p:cNvSpPr>
            <a:spLocks noGrp="1"/>
          </p:cNvSpPr>
          <p:nvPr>
            <p:ph type="dt" sz="half" idx="10"/>
          </p:nvPr>
        </p:nvSpPr>
        <p:spPr/>
        <p:txBody>
          <a:bodyPr/>
          <a:lstStyle>
            <a:lvl1pPr>
              <a:defRPr/>
            </a:lvl1pPr>
          </a:lstStyle>
          <a:p>
            <a:pPr>
              <a:defRPr/>
            </a:pPr>
            <a:fld id="{87A6AD47-764E-4CAF-9849-A4D0C5381181}" type="datetimeFigureOut">
              <a:rPr lang="en-US"/>
              <a:pPr>
                <a:defRPr/>
              </a:pPr>
              <a:t>5/24/2019</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52C234E0-FBF8-4013-85BE-35544AC77083}" type="slidenum">
              <a:rPr lang="en-US"/>
              <a:pPr>
                <a:defRPr/>
              </a:pPr>
              <a:t>‹nº›</a:t>
            </a:fld>
            <a:endParaRPr lang="en-US" dirty="0"/>
          </a:p>
        </p:txBody>
      </p:sp>
    </p:spTree>
    <p:extLst>
      <p:ext uri="{BB962C8B-B14F-4D97-AF65-F5344CB8AC3E}">
        <p14:creationId xmlns:p14="http://schemas.microsoft.com/office/powerpoint/2010/main" val="14095275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845127" y="1828800"/>
            <a:ext cx="5181600" cy="4351337"/>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6172200" y="1828800"/>
            <a:ext cx="5181600" cy="4351337"/>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3354F799-3E23-460B-AE21-C424C6E42B87}" type="datetimeFigureOut">
              <a:rPr lang="en-US"/>
              <a:pPr>
                <a:defRPr/>
              </a:pPr>
              <a:t>5/24/2019</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pPr>
              <a:defRPr/>
            </a:pPr>
            <a:fld id="{C1AEF91C-57C4-4212-AF0C-59829A5A47B0}" type="slidenum">
              <a:rPr lang="en-US"/>
              <a:pPr>
                <a:defRPr/>
              </a:pPr>
              <a:t>‹nº›</a:t>
            </a:fld>
            <a:endParaRPr lang="en-US" dirty="0"/>
          </a:p>
        </p:txBody>
      </p:sp>
    </p:spTree>
    <p:extLst>
      <p:ext uri="{BB962C8B-B14F-4D97-AF65-F5344CB8AC3E}">
        <p14:creationId xmlns:p14="http://schemas.microsoft.com/office/powerpoint/2010/main" val="25402838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ação">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45127" y="1681850"/>
            <a:ext cx="5156200" cy="825699"/>
          </a:xfrm>
        </p:spPr>
        <p:txBody>
          <a:bodyPr anchor="b">
            <a:normAutofit/>
          </a:bodyP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Content Placeholder 3"/>
          <p:cNvSpPr>
            <a:spLocks noGrp="1"/>
          </p:cNvSpPr>
          <p:nvPr>
            <p:ph sz="half" idx="2"/>
          </p:nvPr>
        </p:nvSpPr>
        <p:spPr>
          <a:xfrm>
            <a:off x="845127" y="2507550"/>
            <a:ext cx="5156200" cy="3680525"/>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6172200" y="1681851"/>
            <a:ext cx="5181601" cy="825698"/>
          </a:xfrm>
        </p:spPr>
        <p:txBody>
          <a:bodyPr anchor="b"/>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Content Placeholder 5"/>
          <p:cNvSpPr>
            <a:spLocks noGrp="1"/>
          </p:cNvSpPr>
          <p:nvPr>
            <p:ph sz="quarter" idx="4"/>
          </p:nvPr>
        </p:nvSpPr>
        <p:spPr>
          <a:xfrm>
            <a:off x="6172200" y="2507550"/>
            <a:ext cx="5181601" cy="3680525"/>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10" name="Title 9"/>
          <p:cNvSpPr>
            <a:spLocks noGrp="1"/>
          </p:cNvSpPr>
          <p:nvPr>
            <p:ph type="title"/>
          </p:nvPr>
        </p:nvSpPr>
        <p:spPr/>
        <p:txBody>
          <a:bodyPr/>
          <a:lstStyle/>
          <a:p>
            <a:r>
              <a:rPr lang="pt-BR" smtClean="0"/>
              <a:t>Clique para editar o título mestre</a:t>
            </a:r>
            <a:endParaRPr lang="en-US" dirty="0"/>
          </a:p>
        </p:txBody>
      </p:sp>
      <p:sp>
        <p:nvSpPr>
          <p:cNvPr id="7" name="Date Placeholder 3"/>
          <p:cNvSpPr>
            <a:spLocks noGrp="1"/>
          </p:cNvSpPr>
          <p:nvPr>
            <p:ph type="dt" sz="half" idx="10"/>
          </p:nvPr>
        </p:nvSpPr>
        <p:spPr/>
        <p:txBody>
          <a:bodyPr/>
          <a:lstStyle>
            <a:lvl1pPr>
              <a:defRPr/>
            </a:lvl1pPr>
          </a:lstStyle>
          <a:p>
            <a:pPr>
              <a:defRPr/>
            </a:pPr>
            <a:fld id="{7D9A1ABF-1C24-48F2-972C-39DDA9D36134}" type="datetimeFigureOut">
              <a:rPr lang="en-US"/>
              <a:pPr>
                <a:defRPr/>
              </a:pPr>
              <a:t>5/24/2019</a:t>
            </a:fld>
            <a:endParaRPr lang="en-US" dirty="0"/>
          </a:p>
        </p:txBody>
      </p:sp>
      <p:sp>
        <p:nvSpPr>
          <p:cNvPr id="8" name="Footer Placeholder 4"/>
          <p:cNvSpPr>
            <a:spLocks noGrp="1"/>
          </p:cNvSpPr>
          <p:nvPr>
            <p:ph type="ftr" sz="quarter" idx="11"/>
          </p:nvPr>
        </p:nvSpPr>
        <p:spPr/>
        <p:txBody>
          <a:bodyPr/>
          <a:lstStyle>
            <a:lvl1pPr>
              <a:defRPr/>
            </a:lvl1pPr>
          </a:lstStyle>
          <a:p>
            <a:pPr>
              <a:defRPr/>
            </a:pPr>
            <a:endParaRPr lang="en-US" dirty="0"/>
          </a:p>
        </p:txBody>
      </p:sp>
      <p:sp>
        <p:nvSpPr>
          <p:cNvPr id="9" name="Slide Number Placeholder 5"/>
          <p:cNvSpPr>
            <a:spLocks noGrp="1"/>
          </p:cNvSpPr>
          <p:nvPr>
            <p:ph type="sldNum" sz="quarter" idx="12"/>
          </p:nvPr>
        </p:nvSpPr>
        <p:spPr/>
        <p:txBody>
          <a:bodyPr/>
          <a:lstStyle>
            <a:lvl1pPr>
              <a:defRPr/>
            </a:lvl1pPr>
          </a:lstStyle>
          <a:p>
            <a:pPr>
              <a:defRPr/>
            </a:pPr>
            <a:fld id="{60B6F4BC-484A-4091-8314-A1749569BFA4}" type="slidenum">
              <a:rPr lang="en-US"/>
              <a:pPr>
                <a:defRPr/>
              </a:pPr>
              <a:t>‹nº›</a:t>
            </a:fld>
            <a:endParaRPr lang="en-US" dirty="0"/>
          </a:p>
        </p:txBody>
      </p:sp>
    </p:spTree>
    <p:extLst>
      <p:ext uri="{BB962C8B-B14F-4D97-AF65-F5344CB8AC3E}">
        <p14:creationId xmlns:p14="http://schemas.microsoft.com/office/powerpoint/2010/main" val="34241874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omente título">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pt-BR" smtClean="0"/>
              <a:t>Clique para editar o título mestre</a:t>
            </a:r>
            <a:endParaRPr lang="en-US"/>
          </a:p>
        </p:txBody>
      </p:sp>
      <p:sp>
        <p:nvSpPr>
          <p:cNvPr id="3" name="Date Placeholder 3"/>
          <p:cNvSpPr>
            <a:spLocks noGrp="1"/>
          </p:cNvSpPr>
          <p:nvPr>
            <p:ph type="dt" sz="half" idx="10"/>
          </p:nvPr>
        </p:nvSpPr>
        <p:spPr/>
        <p:txBody>
          <a:bodyPr/>
          <a:lstStyle>
            <a:lvl1pPr>
              <a:defRPr/>
            </a:lvl1pPr>
          </a:lstStyle>
          <a:p>
            <a:pPr>
              <a:defRPr/>
            </a:pPr>
            <a:fld id="{99528526-E297-49A9-875E-9163037E89E6}" type="datetimeFigureOut">
              <a:rPr lang="en-US"/>
              <a:pPr>
                <a:defRPr/>
              </a:pPr>
              <a:t>5/24/2019</a:t>
            </a:fld>
            <a:endParaRPr lang="en-US" dirty="0"/>
          </a:p>
        </p:txBody>
      </p:sp>
      <p:sp>
        <p:nvSpPr>
          <p:cNvPr id="4" name="Footer Placeholder 4"/>
          <p:cNvSpPr>
            <a:spLocks noGrp="1"/>
          </p:cNvSpPr>
          <p:nvPr>
            <p:ph type="ftr" sz="quarter" idx="11"/>
          </p:nvPr>
        </p:nvSpPr>
        <p:spPr/>
        <p:txBody>
          <a:bodyPr/>
          <a:lstStyle>
            <a:lvl1pPr>
              <a:defRPr/>
            </a:lvl1pPr>
          </a:lstStyle>
          <a:p>
            <a:pPr>
              <a:defRPr/>
            </a:pPr>
            <a:endParaRPr lang="en-US" dirty="0"/>
          </a:p>
        </p:txBody>
      </p:sp>
      <p:sp>
        <p:nvSpPr>
          <p:cNvPr id="5" name="Slide Number Placeholder 5"/>
          <p:cNvSpPr>
            <a:spLocks noGrp="1"/>
          </p:cNvSpPr>
          <p:nvPr>
            <p:ph type="sldNum" sz="quarter" idx="12"/>
          </p:nvPr>
        </p:nvSpPr>
        <p:spPr/>
        <p:txBody>
          <a:bodyPr/>
          <a:lstStyle>
            <a:lvl1pPr>
              <a:defRPr/>
            </a:lvl1pPr>
          </a:lstStyle>
          <a:p>
            <a:pPr>
              <a:defRPr/>
            </a:pPr>
            <a:fld id="{BAB8B776-36C7-4526-AD4A-E02CA502A62B}" type="slidenum">
              <a:rPr lang="en-US"/>
              <a:pPr>
                <a:defRPr/>
              </a:pPr>
              <a:t>‹nº›</a:t>
            </a:fld>
            <a:endParaRPr lang="en-US" dirty="0"/>
          </a:p>
        </p:txBody>
      </p:sp>
    </p:spTree>
    <p:extLst>
      <p:ext uri="{BB962C8B-B14F-4D97-AF65-F5344CB8AC3E}">
        <p14:creationId xmlns:p14="http://schemas.microsoft.com/office/powerpoint/2010/main" val="10012440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227DE089-632F-4155-93D9-E1C07AB9B322}" type="datetimeFigureOut">
              <a:rPr lang="en-US"/>
              <a:pPr>
                <a:defRPr/>
              </a:pPr>
              <a:t>5/24/2019</a:t>
            </a:fld>
            <a:endParaRPr lang="en-US" dirty="0"/>
          </a:p>
        </p:txBody>
      </p:sp>
      <p:sp>
        <p:nvSpPr>
          <p:cNvPr id="3" name="Footer Placeholder 4"/>
          <p:cNvSpPr>
            <a:spLocks noGrp="1"/>
          </p:cNvSpPr>
          <p:nvPr>
            <p:ph type="ftr" sz="quarter" idx="11"/>
          </p:nvPr>
        </p:nvSpPr>
        <p:spPr/>
        <p:txBody>
          <a:bodyPr/>
          <a:lstStyle>
            <a:lvl1pPr>
              <a:defRPr/>
            </a:lvl1pPr>
          </a:lstStyle>
          <a:p>
            <a:pPr>
              <a:defRPr/>
            </a:pPr>
            <a:endParaRPr lang="en-US" dirty="0"/>
          </a:p>
        </p:txBody>
      </p:sp>
      <p:sp>
        <p:nvSpPr>
          <p:cNvPr id="4" name="Slide Number Placeholder 5"/>
          <p:cNvSpPr>
            <a:spLocks noGrp="1"/>
          </p:cNvSpPr>
          <p:nvPr>
            <p:ph type="sldNum" sz="quarter" idx="12"/>
          </p:nvPr>
        </p:nvSpPr>
        <p:spPr/>
        <p:txBody>
          <a:bodyPr/>
          <a:lstStyle>
            <a:lvl1pPr>
              <a:defRPr/>
            </a:lvl1pPr>
          </a:lstStyle>
          <a:p>
            <a:pPr>
              <a:defRPr/>
            </a:pPr>
            <a:fld id="{5E4356A8-5023-449F-9B07-7260E34B4520}" type="slidenum">
              <a:rPr lang="en-US"/>
              <a:pPr>
                <a:defRPr/>
              </a:pPr>
              <a:t>‹nº›</a:t>
            </a:fld>
            <a:endParaRPr lang="en-US" dirty="0"/>
          </a:p>
        </p:txBody>
      </p:sp>
    </p:spTree>
    <p:extLst>
      <p:ext uri="{BB962C8B-B14F-4D97-AF65-F5344CB8AC3E}">
        <p14:creationId xmlns:p14="http://schemas.microsoft.com/office/powerpoint/2010/main" val="13989269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931920" cy="1600197"/>
          </a:xfrm>
        </p:spPr>
        <p:txBody>
          <a:bodyPr anchor="b">
            <a:normAutofit/>
          </a:bodyPr>
          <a:lstStyle>
            <a:lvl1pPr>
              <a:defRPr sz="3200" b="0"/>
            </a:lvl1pPr>
          </a:lstStyle>
          <a:p>
            <a:r>
              <a:rPr lang="pt-BR" smtClean="0"/>
              <a:t>Clique para editar o título mestre</a:t>
            </a:r>
            <a:endParaRPr lang="en-US" dirty="0"/>
          </a:p>
        </p:txBody>
      </p:sp>
      <p:sp>
        <p:nvSpPr>
          <p:cNvPr id="3" name="Content Placeholder 2"/>
          <p:cNvSpPr>
            <a:spLocks noGrp="1"/>
          </p:cNvSpPr>
          <p:nvPr>
            <p:ph idx="1"/>
          </p:nvPr>
        </p:nvSpPr>
        <p:spPr>
          <a:xfrm>
            <a:off x="5181600" y="990600"/>
            <a:ext cx="6172200" cy="4876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841248" y="2057399"/>
            <a:ext cx="3931920" cy="3810001"/>
          </a:xfrm>
        </p:spPr>
        <p:txBody>
          <a:bodyPr>
            <a:normAutofit/>
          </a:bodyPr>
          <a:lstStyle>
            <a:lvl1pPr marL="0" indent="0">
              <a:lnSpc>
                <a:spcPct val="90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80B71DB0-5F9C-4F38-B176-85D2CA92E269}" type="datetimeFigureOut">
              <a:rPr lang="en-US"/>
              <a:pPr>
                <a:defRPr/>
              </a:pPr>
              <a:t>5/24/2019</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pPr>
              <a:defRPr/>
            </a:pPr>
            <a:fld id="{04CB9865-D945-4EBA-AE7F-F657FA76A92D}" type="slidenum">
              <a:rPr lang="en-US"/>
              <a:pPr>
                <a:defRPr/>
              </a:pPr>
              <a:t>‹nº›</a:t>
            </a:fld>
            <a:endParaRPr lang="en-US" dirty="0"/>
          </a:p>
        </p:txBody>
      </p:sp>
    </p:spTree>
    <p:extLst>
      <p:ext uri="{BB962C8B-B14F-4D97-AF65-F5344CB8AC3E}">
        <p14:creationId xmlns:p14="http://schemas.microsoft.com/office/powerpoint/2010/main" val="21877286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931920" cy="1600200"/>
          </a:xfrm>
        </p:spPr>
        <p:txBody>
          <a:bodyPr anchor="b">
            <a:normAutofit/>
          </a:bodyPr>
          <a:lstStyle>
            <a:lvl1pPr>
              <a:defRPr sz="3200" b="0"/>
            </a:lvl1pPr>
          </a:lstStyle>
          <a:p>
            <a:r>
              <a:rPr lang="pt-BR" smtClean="0"/>
              <a:t>Clique para editar o título mestre</a:t>
            </a:r>
            <a:endParaRPr lang="en-US" dirty="0"/>
          </a:p>
        </p:txBody>
      </p:sp>
      <p:sp>
        <p:nvSpPr>
          <p:cNvPr id="3" name="Picture Placeholder 2"/>
          <p:cNvSpPr>
            <a:spLocks noGrp="1"/>
          </p:cNvSpPr>
          <p:nvPr>
            <p:ph type="pic" idx="1"/>
          </p:nvPr>
        </p:nvSpPr>
        <p:spPr>
          <a:xfrm>
            <a:off x="5181600" y="990600"/>
            <a:ext cx="6172200" cy="4876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dirty="0" smtClean="0"/>
              <a:t>Clique no ícone para adicionar uma imagem</a:t>
            </a:r>
            <a:endParaRPr lang="en-US" noProof="0" dirty="0"/>
          </a:p>
        </p:txBody>
      </p:sp>
      <p:sp>
        <p:nvSpPr>
          <p:cNvPr id="4" name="Text Placeholder 3"/>
          <p:cNvSpPr>
            <a:spLocks noGrp="1"/>
          </p:cNvSpPr>
          <p:nvPr>
            <p:ph type="body" sz="half" idx="2"/>
          </p:nvPr>
        </p:nvSpPr>
        <p:spPr>
          <a:xfrm>
            <a:off x="841248" y="2057400"/>
            <a:ext cx="3931920" cy="3810000"/>
          </a:xfrm>
        </p:spPr>
        <p:txBody>
          <a:bodyPr>
            <a:normAutofit/>
          </a:bodyPr>
          <a:lstStyle>
            <a:lvl1pPr marL="0" indent="0">
              <a:lnSpc>
                <a:spcPct val="90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A875E6ED-11D4-460F-92F8-7C2939C55C0C}" type="datetimeFigureOut">
              <a:rPr lang="en-US"/>
              <a:pPr>
                <a:defRPr/>
              </a:pPr>
              <a:t>5/24/2019</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pPr>
              <a:defRPr/>
            </a:pPr>
            <a:fld id="{0B2AD6F3-9ED4-4FF0-A937-A96144AF9DA8}" type="slidenum">
              <a:rPr lang="en-US"/>
              <a:pPr>
                <a:defRPr/>
              </a:pPr>
              <a:t>‹nº›</a:t>
            </a:fld>
            <a:endParaRPr lang="en-US" dirty="0"/>
          </a:p>
        </p:txBody>
      </p:sp>
    </p:spTree>
    <p:extLst>
      <p:ext uri="{BB962C8B-B14F-4D97-AF65-F5344CB8AC3E}">
        <p14:creationId xmlns:p14="http://schemas.microsoft.com/office/powerpoint/2010/main" val="16487325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a:p>
        </p:txBody>
      </p:sp>
      <p:sp>
        <p:nvSpPr>
          <p:cNvPr id="3" name="Vertical Text Placeholder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9EB34FC8-61A3-4754-8EDA-41DFF985A392}" type="datetimeFigureOut">
              <a:rPr lang="en-US"/>
              <a:pPr>
                <a:defRPr/>
              </a:pPr>
              <a:t>5/24/2019</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9E011969-9046-4B72-B73C-742007EE4155}" type="slidenum">
              <a:rPr lang="en-US"/>
              <a:pPr>
                <a:defRPr/>
              </a:pPr>
              <a:t>‹nº›</a:t>
            </a:fld>
            <a:endParaRPr lang="en-US" dirty="0"/>
          </a:p>
        </p:txBody>
      </p:sp>
    </p:spTree>
    <p:extLst>
      <p:ext uri="{BB962C8B-B14F-4D97-AF65-F5344CB8AC3E}">
        <p14:creationId xmlns:p14="http://schemas.microsoft.com/office/powerpoint/2010/main" val="20692826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0362"/>
            <a:ext cx="2628900" cy="5811838"/>
          </a:xfrm>
        </p:spPr>
        <p:txBody>
          <a:bodyPr vert="eaVert"/>
          <a:lstStyle/>
          <a:p>
            <a:r>
              <a:rPr lang="pt-BR" smtClean="0"/>
              <a:t>Clique para editar o título mestre</a:t>
            </a:r>
            <a:endParaRPr lang="en-US"/>
          </a:p>
        </p:txBody>
      </p:sp>
      <p:sp>
        <p:nvSpPr>
          <p:cNvPr id="3" name="Vertical Text Placeholder 2"/>
          <p:cNvSpPr>
            <a:spLocks noGrp="1"/>
          </p:cNvSpPr>
          <p:nvPr>
            <p:ph type="body" orient="vert" idx="1"/>
          </p:nvPr>
        </p:nvSpPr>
        <p:spPr>
          <a:xfrm>
            <a:off x="838200" y="360362"/>
            <a:ext cx="7734300" cy="5811837"/>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Date Placeholder 3"/>
          <p:cNvSpPr>
            <a:spLocks noGrp="1"/>
          </p:cNvSpPr>
          <p:nvPr>
            <p:ph type="dt" sz="half" idx="10"/>
          </p:nvPr>
        </p:nvSpPr>
        <p:spPr/>
        <p:txBody>
          <a:bodyPr/>
          <a:lstStyle>
            <a:lvl1pPr>
              <a:defRPr/>
            </a:lvl1pPr>
          </a:lstStyle>
          <a:p>
            <a:pPr>
              <a:defRPr/>
            </a:pPr>
            <a:fld id="{50809DF4-4B6E-42BA-B4E5-DE97F8A9A3E0}" type="datetimeFigureOut">
              <a:rPr lang="en-US"/>
              <a:pPr>
                <a:defRPr/>
              </a:pPr>
              <a:t>5/24/2019</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B4B30D50-E93E-4E4F-8D47-A106CA5EDCFF}" type="slidenum">
              <a:rPr lang="en-US"/>
              <a:pPr>
                <a:defRPr/>
              </a:pPr>
              <a:t>‹nº›</a:t>
            </a:fld>
            <a:endParaRPr lang="en-US" dirty="0"/>
          </a:p>
        </p:txBody>
      </p:sp>
    </p:spTree>
    <p:extLst>
      <p:ext uri="{BB962C8B-B14F-4D97-AF65-F5344CB8AC3E}">
        <p14:creationId xmlns:p14="http://schemas.microsoft.com/office/powerpoint/2010/main" val="37563118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4530"/>
            <a:ext cx="9144000" cy="2387600"/>
          </a:xfrm>
        </p:spPr>
        <p:txBody>
          <a:bodyPr anchor="b">
            <a:normAutofit/>
          </a:bodyPr>
          <a:lstStyle>
            <a:lvl1pPr algn="ctr">
              <a:defRPr sz="6000"/>
            </a:lvl1pPr>
          </a:lstStyle>
          <a:p>
            <a:r>
              <a:rPr lang="pt-BR" smtClean="0"/>
              <a:t>Clique para editar o título mestre</a:t>
            </a:r>
            <a:endParaRPr lang="en-US" dirty="0"/>
          </a:p>
        </p:txBody>
      </p:sp>
      <p:sp>
        <p:nvSpPr>
          <p:cNvPr id="3" name="Subtitle 2"/>
          <p:cNvSpPr>
            <a:spLocks noGrp="1"/>
          </p:cNvSpPr>
          <p:nvPr>
            <p:ph type="subTitle" idx="1"/>
          </p:nvPr>
        </p:nvSpPr>
        <p:spPr>
          <a:xfrm>
            <a:off x="1524000" y="3602038"/>
            <a:ext cx="9144000" cy="1655762"/>
          </a:xfrm>
        </p:spPr>
        <p:txBody>
          <a:bodyPr>
            <a:normAutofit/>
          </a:bodyPr>
          <a:lstStyle>
            <a:lvl1pPr marL="0" indent="0" algn="ctr">
              <a:buNone/>
              <a:defRPr sz="2400">
                <a:solidFill>
                  <a:schemeClr val="tx1">
                    <a:lumMod val="75000"/>
                    <a:lumOff val="25000"/>
                  </a:schemeClr>
                </a:solidFill>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pt-BR" smtClean="0"/>
              <a:t>Clique para editar o estilo do subtítulo mestre</a:t>
            </a:r>
            <a:endParaRPr lang="en-US" dirty="0"/>
          </a:p>
        </p:txBody>
      </p:sp>
      <p:sp>
        <p:nvSpPr>
          <p:cNvPr id="4" name="Date Placeholder 3"/>
          <p:cNvSpPr>
            <a:spLocks noGrp="1"/>
          </p:cNvSpPr>
          <p:nvPr>
            <p:ph type="dt" sz="half" idx="10"/>
          </p:nvPr>
        </p:nvSpPr>
        <p:spPr/>
        <p:txBody>
          <a:bodyPr/>
          <a:lstStyle>
            <a:lvl1pPr>
              <a:defRPr/>
            </a:lvl1pPr>
          </a:lstStyle>
          <a:p>
            <a:pPr>
              <a:defRPr/>
            </a:pPr>
            <a:fld id="{AFF2AD54-9762-48A1-8C06-178BBBB487F1}" type="datetimeFigureOut">
              <a:rPr lang="en-US"/>
              <a:pPr>
                <a:defRPr/>
              </a:pPr>
              <a:t>5/24/2019</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A2252BE6-B16A-406D-93C3-812D16B00E31}" type="slidenum">
              <a:rPr lang="en-US"/>
              <a:pPr>
                <a:defRPr/>
              </a:pPr>
              <a:t>‹nº›</a:t>
            </a:fld>
            <a:endParaRPr lang="en-US" dirty="0"/>
          </a:p>
        </p:txBody>
      </p:sp>
    </p:spTree>
    <p:extLst>
      <p:ext uri="{BB962C8B-B14F-4D97-AF65-F5344CB8AC3E}">
        <p14:creationId xmlns:p14="http://schemas.microsoft.com/office/powerpoint/2010/main" val="3498365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5FC65EA2-7F9F-4728-AB4D-10EBA6EA625C}" type="datetimeFigureOut">
              <a:rPr lang="en-US"/>
              <a:pPr>
                <a:defRPr/>
              </a:pPr>
              <a:t>5/24/2019</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B8EE88FD-7369-4DAB-9DD6-9EC31E5C72D1}" type="slidenum">
              <a:rPr lang="en-US"/>
              <a:pPr>
                <a:defRPr/>
              </a:pPr>
              <a:t>‹nº›</a:t>
            </a:fld>
            <a:endParaRPr lang="en-US" dirty="0"/>
          </a:p>
        </p:txBody>
      </p:sp>
    </p:spTree>
    <p:extLst>
      <p:ext uri="{BB962C8B-B14F-4D97-AF65-F5344CB8AC3E}">
        <p14:creationId xmlns:p14="http://schemas.microsoft.com/office/powerpoint/2010/main" val="10596680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itle 1"/>
          <p:cNvSpPr>
            <a:spLocks noGrp="1"/>
          </p:cNvSpPr>
          <p:nvPr>
            <p:ph type="title"/>
          </p:nvPr>
        </p:nvSpPr>
        <p:spPr>
          <a:xfrm>
            <a:off x="831850" y="1712423"/>
            <a:ext cx="10515600" cy="2851208"/>
          </a:xfrm>
        </p:spPr>
        <p:txBody>
          <a:bodyPr anchor="b">
            <a:normAutofit/>
          </a:bodyPr>
          <a:lstStyle>
            <a:lvl1pPr>
              <a:defRPr sz="6000" b="0"/>
            </a:lvl1pPr>
          </a:lstStyle>
          <a:p>
            <a:r>
              <a:rPr lang="pt-BR" smtClean="0"/>
              <a:t>Clique para editar o título mestre</a:t>
            </a:r>
            <a:endParaRPr lang="en-US" dirty="0"/>
          </a:p>
        </p:txBody>
      </p:sp>
      <p:sp>
        <p:nvSpPr>
          <p:cNvPr id="3" name="Text Placeholder 2"/>
          <p:cNvSpPr>
            <a:spLocks noGrp="1"/>
          </p:cNvSpPr>
          <p:nvPr>
            <p:ph type="body" idx="1"/>
          </p:nvPr>
        </p:nvSpPr>
        <p:spPr>
          <a:xfrm>
            <a:off x="831850" y="4552633"/>
            <a:ext cx="10515600" cy="1500187"/>
          </a:xfrm>
        </p:spPr>
        <p:txBody>
          <a:bodyPr>
            <a:normAutofit/>
          </a:bodyPr>
          <a:lstStyle>
            <a:lvl1pPr marL="0" indent="0">
              <a:buNone/>
              <a:defRPr sz="24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Date Placeholder 3"/>
          <p:cNvSpPr>
            <a:spLocks noGrp="1"/>
          </p:cNvSpPr>
          <p:nvPr>
            <p:ph type="dt" sz="half" idx="10"/>
          </p:nvPr>
        </p:nvSpPr>
        <p:spPr/>
        <p:txBody>
          <a:bodyPr/>
          <a:lstStyle>
            <a:lvl1pPr>
              <a:defRPr/>
            </a:lvl1pPr>
          </a:lstStyle>
          <a:p>
            <a:pPr>
              <a:defRPr/>
            </a:pPr>
            <a:fld id="{5ABDD1E4-5920-4E88-A8F4-F0C0A00FBE83}" type="datetimeFigureOut">
              <a:rPr lang="en-US"/>
              <a:pPr>
                <a:defRPr/>
              </a:pPr>
              <a:t>5/24/2019</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4A04EE25-B05B-43F0-81F0-ECA25CE734C4}" type="slidenum">
              <a:rPr lang="en-US"/>
              <a:pPr>
                <a:defRPr/>
              </a:pPr>
              <a:t>‹nº›</a:t>
            </a:fld>
            <a:endParaRPr lang="en-US" dirty="0"/>
          </a:p>
        </p:txBody>
      </p:sp>
    </p:spTree>
    <p:extLst>
      <p:ext uri="{BB962C8B-B14F-4D97-AF65-F5344CB8AC3E}">
        <p14:creationId xmlns:p14="http://schemas.microsoft.com/office/powerpoint/2010/main" val="306065760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845127" y="1828800"/>
            <a:ext cx="5181600" cy="4351337"/>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6172200" y="1828800"/>
            <a:ext cx="5181600" cy="4351337"/>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150DE483-A1DC-42B0-91DF-9EB44A0EE033}" type="datetimeFigureOut">
              <a:rPr lang="en-US"/>
              <a:pPr>
                <a:defRPr/>
              </a:pPr>
              <a:t>5/24/2019</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pPr>
              <a:defRPr/>
            </a:pPr>
            <a:fld id="{509F12B2-353B-4DD2-903A-5BFD5748FB39}" type="slidenum">
              <a:rPr lang="en-US"/>
              <a:pPr>
                <a:defRPr/>
              </a:pPr>
              <a:t>‹nº›</a:t>
            </a:fld>
            <a:endParaRPr lang="en-US" dirty="0"/>
          </a:p>
        </p:txBody>
      </p:sp>
    </p:spTree>
    <p:extLst>
      <p:ext uri="{BB962C8B-B14F-4D97-AF65-F5344CB8AC3E}">
        <p14:creationId xmlns:p14="http://schemas.microsoft.com/office/powerpoint/2010/main" val="211119886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Comparação">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45127" y="1681850"/>
            <a:ext cx="5156200" cy="825699"/>
          </a:xfrm>
        </p:spPr>
        <p:txBody>
          <a:bodyPr anchor="b">
            <a:normAutofit/>
          </a:bodyP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Content Placeholder 3"/>
          <p:cNvSpPr>
            <a:spLocks noGrp="1"/>
          </p:cNvSpPr>
          <p:nvPr>
            <p:ph sz="half" idx="2"/>
          </p:nvPr>
        </p:nvSpPr>
        <p:spPr>
          <a:xfrm>
            <a:off x="845127" y="2507550"/>
            <a:ext cx="5156200" cy="3680525"/>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6172200" y="1681851"/>
            <a:ext cx="5181601" cy="825698"/>
          </a:xfrm>
        </p:spPr>
        <p:txBody>
          <a:bodyPr anchor="b"/>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Content Placeholder 5"/>
          <p:cNvSpPr>
            <a:spLocks noGrp="1"/>
          </p:cNvSpPr>
          <p:nvPr>
            <p:ph sz="quarter" idx="4"/>
          </p:nvPr>
        </p:nvSpPr>
        <p:spPr>
          <a:xfrm>
            <a:off x="6172200" y="2507550"/>
            <a:ext cx="5181601" cy="3680525"/>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10" name="Title 9"/>
          <p:cNvSpPr>
            <a:spLocks noGrp="1"/>
          </p:cNvSpPr>
          <p:nvPr>
            <p:ph type="title"/>
          </p:nvPr>
        </p:nvSpPr>
        <p:spPr/>
        <p:txBody>
          <a:bodyPr/>
          <a:lstStyle/>
          <a:p>
            <a:r>
              <a:rPr lang="pt-BR" smtClean="0"/>
              <a:t>Clique para editar o título mestre</a:t>
            </a:r>
            <a:endParaRPr lang="en-US" dirty="0"/>
          </a:p>
        </p:txBody>
      </p:sp>
      <p:sp>
        <p:nvSpPr>
          <p:cNvPr id="7" name="Date Placeholder 3"/>
          <p:cNvSpPr>
            <a:spLocks noGrp="1"/>
          </p:cNvSpPr>
          <p:nvPr>
            <p:ph type="dt" sz="half" idx="10"/>
          </p:nvPr>
        </p:nvSpPr>
        <p:spPr/>
        <p:txBody>
          <a:bodyPr/>
          <a:lstStyle>
            <a:lvl1pPr>
              <a:defRPr/>
            </a:lvl1pPr>
          </a:lstStyle>
          <a:p>
            <a:pPr>
              <a:defRPr/>
            </a:pPr>
            <a:fld id="{66273C6F-DD76-4657-9DA7-11905D2D1E92}" type="datetimeFigureOut">
              <a:rPr lang="en-US"/>
              <a:pPr>
                <a:defRPr/>
              </a:pPr>
              <a:t>5/24/2019</a:t>
            </a:fld>
            <a:endParaRPr lang="en-US" dirty="0"/>
          </a:p>
        </p:txBody>
      </p:sp>
      <p:sp>
        <p:nvSpPr>
          <p:cNvPr id="8" name="Footer Placeholder 4"/>
          <p:cNvSpPr>
            <a:spLocks noGrp="1"/>
          </p:cNvSpPr>
          <p:nvPr>
            <p:ph type="ftr" sz="quarter" idx="11"/>
          </p:nvPr>
        </p:nvSpPr>
        <p:spPr/>
        <p:txBody>
          <a:bodyPr/>
          <a:lstStyle>
            <a:lvl1pPr>
              <a:defRPr/>
            </a:lvl1pPr>
          </a:lstStyle>
          <a:p>
            <a:pPr>
              <a:defRPr/>
            </a:pPr>
            <a:endParaRPr lang="en-US" dirty="0"/>
          </a:p>
        </p:txBody>
      </p:sp>
      <p:sp>
        <p:nvSpPr>
          <p:cNvPr id="9" name="Slide Number Placeholder 5"/>
          <p:cNvSpPr>
            <a:spLocks noGrp="1"/>
          </p:cNvSpPr>
          <p:nvPr>
            <p:ph type="sldNum" sz="quarter" idx="12"/>
          </p:nvPr>
        </p:nvSpPr>
        <p:spPr/>
        <p:txBody>
          <a:bodyPr/>
          <a:lstStyle>
            <a:lvl1pPr>
              <a:defRPr/>
            </a:lvl1pPr>
          </a:lstStyle>
          <a:p>
            <a:pPr>
              <a:defRPr/>
            </a:pPr>
            <a:fld id="{499A1B78-1764-4A32-8CD4-5A1D1D9D4A97}" type="slidenum">
              <a:rPr lang="en-US"/>
              <a:pPr>
                <a:defRPr/>
              </a:pPr>
              <a:t>‹nº›</a:t>
            </a:fld>
            <a:endParaRPr lang="en-US" dirty="0"/>
          </a:p>
        </p:txBody>
      </p:sp>
    </p:spTree>
    <p:extLst>
      <p:ext uri="{BB962C8B-B14F-4D97-AF65-F5344CB8AC3E}">
        <p14:creationId xmlns:p14="http://schemas.microsoft.com/office/powerpoint/2010/main" val="238763678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Somente título">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pt-BR" smtClean="0"/>
              <a:t>Clique para editar o título mestre</a:t>
            </a:r>
            <a:endParaRPr lang="en-US"/>
          </a:p>
        </p:txBody>
      </p:sp>
      <p:sp>
        <p:nvSpPr>
          <p:cNvPr id="3" name="Date Placeholder 3"/>
          <p:cNvSpPr>
            <a:spLocks noGrp="1"/>
          </p:cNvSpPr>
          <p:nvPr>
            <p:ph type="dt" sz="half" idx="10"/>
          </p:nvPr>
        </p:nvSpPr>
        <p:spPr/>
        <p:txBody>
          <a:bodyPr/>
          <a:lstStyle>
            <a:lvl1pPr>
              <a:defRPr/>
            </a:lvl1pPr>
          </a:lstStyle>
          <a:p>
            <a:pPr>
              <a:defRPr/>
            </a:pPr>
            <a:fld id="{BC3D0129-D1E5-43AE-893E-9ADDD94B9920}" type="datetimeFigureOut">
              <a:rPr lang="en-US"/>
              <a:pPr>
                <a:defRPr/>
              </a:pPr>
              <a:t>5/24/2019</a:t>
            </a:fld>
            <a:endParaRPr lang="en-US" dirty="0"/>
          </a:p>
        </p:txBody>
      </p:sp>
      <p:sp>
        <p:nvSpPr>
          <p:cNvPr id="4" name="Footer Placeholder 4"/>
          <p:cNvSpPr>
            <a:spLocks noGrp="1"/>
          </p:cNvSpPr>
          <p:nvPr>
            <p:ph type="ftr" sz="quarter" idx="11"/>
          </p:nvPr>
        </p:nvSpPr>
        <p:spPr/>
        <p:txBody>
          <a:bodyPr/>
          <a:lstStyle>
            <a:lvl1pPr>
              <a:defRPr/>
            </a:lvl1pPr>
          </a:lstStyle>
          <a:p>
            <a:pPr>
              <a:defRPr/>
            </a:pPr>
            <a:endParaRPr lang="en-US" dirty="0"/>
          </a:p>
        </p:txBody>
      </p:sp>
      <p:sp>
        <p:nvSpPr>
          <p:cNvPr id="5" name="Slide Number Placeholder 5"/>
          <p:cNvSpPr>
            <a:spLocks noGrp="1"/>
          </p:cNvSpPr>
          <p:nvPr>
            <p:ph type="sldNum" sz="quarter" idx="12"/>
          </p:nvPr>
        </p:nvSpPr>
        <p:spPr/>
        <p:txBody>
          <a:bodyPr/>
          <a:lstStyle>
            <a:lvl1pPr>
              <a:defRPr/>
            </a:lvl1pPr>
          </a:lstStyle>
          <a:p>
            <a:pPr>
              <a:defRPr/>
            </a:pPr>
            <a:fld id="{6FD73737-DB4E-4388-AF58-E2CACAA816CD}" type="slidenum">
              <a:rPr lang="en-US"/>
              <a:pPr>
                <a:defRPr/>
              </a:pPr>
              <a:t>‹nº›</a:t>
            </a:fld>
            <a:endParaRPr lang="en-US" dirty="0"/>
          </a:p>
        </p:txBody>
      </p:sp>
    </p:spTree>
    <p:extLst>
      <p:ext uri="{BB962C8B-B14F-4D97-AF65-F5344CB8AC3E}">
        <p14:creationId xmlns:p14="http://schemas.microsoft.com/office/powerpoint/2010/main" val="174345677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16D6F969-211A-4B14-B52D-D6FB27B58BFF}" type="datetimeFigureOut">
              <a:rPr lang="en-US"/>
              <a:pPr>
                <a:defRPr/>
              </a:pPr>
              <a:t>5/24/2019</a:t>
            </a:fld>
            <a:endParaRPr lang="en-US" dirty="0"/>
          </a:p>
        </p:txBody>
      </p:sp>
      <p:sp>
        <p:nvSpPr>
          <p:cNvPr id="3" name="Footer Placeholder 4"/>
          <p:cNvSpPr>
            <a:spLocks noGrp="1"/>
          </p:cNvSpPr>
          <p:nvPr>
            <p:ph type="ftr" sz="quarter" idx="11"/>
          </p:nvPr>
        </p:nvSpPr>
        <p:spPr/>
        <p:txBody>
          <a:bodyPr/>
          <a:lstStyle>
            <a:lvl1pPr>
              <a:defRPr/>
            </a:lvl1pPr>
          </a:lstStyle>
          <a:p>
            <a:pPr>
              <a:defRPr/>
            </a:pPr>
            <a:endParaRPr lang="en-US" dirty="0"/>
          </a:p>
        </p:txBody>
      </p:sp>
      <p:sp>
        <p:nvSpPr>
          <p:cNvPr id="4" name="Slide Number Placeholder 5"/>
          <p:cNvSpPr>
            <a:spLocks noGrp="1"/>
          </p:cNvSpPr>
          <p:nvPr>
            <p:ph type="sldNum" sz="quarter" idx="12"/>
          </p:nvPr>
        </p:nvSpPr>
        <p:spPr/>
        <p:txBody>
          <a:bodyPr/>
          <a:lstStyle>
            <a:lvl1pPr>
              <a:defRPr/>
            </a:lvl1pPr>
          </a:lstStyle>
          <a:p>
            <a:pPr>
              <a:defRPr/>
            </a:pPr>
            <a:fld id="{4891C80A-7CEA-45C0-95F5-038B3CCCBDBB}" type="slidenum">
              <a:rPr lang="en-US"/>
              <a:pPr>
                <a:defRPr/>
              </a:pPr>
              <a:t>‹nº›</a:t>
            </a:fld>
            <a:endParaRPr lang="en-US" dirty="0"/>
          </a:p>
        </p:txBody>
      </p:sp>
    </p:spTree>
    <p:extLst>
      <p:ext uri="{BB962C8B-B14F-4D97-AF65-F5344CB8AC3E}">
        <p14:creationId xmlns:p14="http://schemas.microsoft.com/office/powerpoint/2010/main" val="82217909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931920" cy="1600197"/>
          </a:xfrm>
        </p:spPr>
        <p:txBody>
          <a:bodyPr anchor="b">
            <a:normAutofit/>
          </a:bodyPr>
          <a:lstStyle>
            <a:lvl1pPr>
              <a:defRPr sz="3200" b="0"/>
            </a:lvl1pPr>
          </a:lstStyle>
          <a:p>
            <a:r>
              <a:rPr lang="pt-BR" smtClean="0"/>
              <a:t>Clique para editar o título mestre</a:t>
            </a:r>
            <a:endParaRPr lang="en-US" dirty="0"/>
          </a:p>
        </p:txBody>
      </p:sp>
      <p:sp>
        <p:nvSpPr>
          <p:cNvPr id="3" name="Content Placeholder 2"/>
          <p:cNvSpPr>
            <a:spLocks noGrp="1"/>
          </p:cNvSpPr>
          <p:nvPr>
            <p:ph idx="1"/>
          </p:nvPr>
        </p:nvSpPr>
        <p:spPr>
          <a:xfrm>
            <a:off x="5181600" y="990600"/>
            <a:ext cx="6172200" cy="4876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841248" y="2057399"/>
            <a:ext cx="3931920" cy="3810001"/>
          </a:xfrm>
        </p:spPr>
        <p:txBody>
          <a:bodyPr>
            <a:normAutofit/>
          </a:bodyPr>
          <a:lstStyle>
            <a:lvl1pPr marL="0" indent="0">
              <a:lnSpc>
                <a:spcPct val="90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FC999A11-41C3-400C-ACD7-49F70DABFD1C}" type="datetimeFigureOut">
              <a:rPr lang="en-US"/>
              <a:pPr>
                <a:defRPr/>
              </a:pPr>
              <a:t>5/24/2019</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pPr>
              <a:defRPr/>
            </a:pPr>
            <a:fld id="{EF5EC9FA-1B98-44CB-83BC-E77FCD099F10}" type="slidenum">
              <a:rPr lang="en-US"/>
              <a:pPr>
                <a:defRPr/>
              </a:pPr>
              <a:t>‹nº›</a:t>
            </a:fld>
            <a:endParaRPr lang="en-US" dirty="0"/>
          </a:p>
        </p:txBody>
      </p:sp>
    </p:spTree>
    <p:extLst>
      <p:ext uri="{BB962C8B-B14F-4D97-AF65-F5344CB8AC3E}">
        <p14:creationId xmlns:p14="http://schemas.microsoft.com/office/powerpoint/2010/main" val="328716488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931920" cy="1600200"/>
          </a:xfrm>
        </p:spPr>
        <p:txBody>
          <a:bodyPr anchor="b">
            <a:normAutofit/>
          </a:bodyPr>
          <a:lstStyle>
            <a:lvl1pPr>
              <a:defRPr sz="3200" b="0"/>
            </a:lvl1pPr>
          </a:lstStyle>
          <a:p>
            <a:r>
              <a:rPr lang="pt-BR" smtClean="0"/>
              <a:t>Clique para editar o título mestre</a:t>
            </a:r>
            <a:endParaRPr lang="en-US" dirty="0"/>
          </a:p>
        </p:txBody>
      </p:sp>
      <p:sp>
        <p:nvSpPr>
          <p:cNvPr id="3" name="Picture Placeholder 2"/>
          <p:cNvSpPr>
            <a:spLocks noGrp="1"/>
          </p:cNvSpPr>
          <p:nvPr>
            <p:ph type="pic" idx="1"/>
          </p:nvPr>
        </p:nvSpPr>
        <p:spPr>
          <a:xfrm>
            <a:off x="5181600" y="990600"/>
            <a:ext cx="6172200" cy="4876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dirty="0" smtClean="0"/>
              <a:t>Clique no ícone para adicionar uma imagem</a:t>
            </a:r>
            <a:endParaRPr lang="en-US" noProof="0" dirty="0"/>
          </a:p>
        </p:txBody>
      </p:sp>
      <p:sp>
        <p:nvSpPr>
          <p:cNvPr id="4" name="Text Placeholder 3"/>
          <p:cNvSpPr>
            <a:spLocks noGrp="1"/>
          </p:cNvSpPr>
          <p:nvPr>
            <p:ph type="body" sz="half" idx="2"/>
          </p:nvPr>
        </p:nvSpPr>
        <p:spPr>
          <a:xfrm>
            <a:off x="841248" y="2057400"/>
            <a:ext cx="3931920" cy="3810000"/>
          </a:xfrm>
        </p:spPr>
        <p:txBody>
          <a:bodyPr>
            <a:normAutofit/>
          </a:bodyPr>
          <a:lstStyle>
            <a:lvl1pPr marL="0" indent="0">
              <a:lnSpc>
                <a:spcPct val="90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D64E26C6-FBF7-4B9F-B538-E2EF866AB1A4}" type="datetimeFigureOut">
              <a:rPr lang="en-US"/>
              <a:pPr>
                <a:defRPr/>
              </a:pPr>
              <a:t>5/24/2019</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pPr>
              <a:defRPr/>
            </a:pPr>
            <a:fld id="{0161A613-4B5F-4FF1-BBA6-5C3F6C23A5A5}" type="slidenum">
              <a:rPr lang="en-US"/>
              <a:pPr>
                <a:defRPr/>
              </a:pPr>
              <a:t>‹nº›</a:t>
            </a:fld>
            <a:endParaRPr lang="en-US" dirty="0"/>
          </a:p>
        </p:txBody>
      </p:sp>
    </p:spTree>
    <p:extLst>
      <p:ext uri="{BB962C8B-B14F-4D97-AF65-F5344CB8AC3E}">
        <p14:creationId xmlns:p14="http://schemas.microsoft.com/office/powerpoint/2010/main" val="190013284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a:p>
        </p:txBody>
      </p:sp>
      <p:sp>
        <p:nvSpPr>
          <p:cNvPr id="3" name="Vertical Text Placeholder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C3C60E37-C793-406F-93DB-CE915B38BEB6}" type="datetimeFigureOut">
              <a:rPr lang="en-US"/>
              <a:pPr>
                <a:defRPr/>
              </a:pPr>
              <a:t>5/24/2019</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9F25ACDC-3125-4695-833A-36F5FE18C2EB}" type="slidenum">
              <a:rPr lang="en-US"/>
              <a:pPr>
                <a:defRPr/>
              </a:pPr>
              <a:t>‹nº›</a:t>
            </a:fld>
            <a:endParaRPr lang="en-US" dirty="0"/>
          </a:p>
        </p:txBody>
      </p:sp>
    </p:spTree>
    <p:extLst>
      <p:ext uri="{BB962C8B-B14F-4D97-AF65-F5344CB8AC3E}">
        <p14:creationId xmlns:p14="http://schemas.microsoft.com/office/powerpoint/2010/main" val="14052575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0362"/>
            <a:ext cx="2628900" cy="5811838"/>
          </a:xfrm>
        </p:spPr>
        <p:txBody>
          <a:bodyPr vert="eaVert"/>
          <a:lstStyle/>
          <a:p>
            <a:r>
              <a:rPr lang="pt-BR" smtClean="0"/>
              <a:t>Clique para editar o título mestre</a:t>
            </a:r>
            <a:endParaRPr lang="en-US"/>
          </a:p>
        </p:txBody>
      </p:sp>
      <p:sp>
        <p:nvSpPr>
          <p:cNvPr id="3" name="Vertical Text Placeholder 2"/>
          <p:cNvSpPr>
            <a:spLocks noGrp="1"/>
          </p:cNvSpPr>
          <p:nvPr>
            <p:ph type="body" orient="vert" idx="1"/>
          </p:nvPr>
        </p:nvSpPr>
        <p:spPr>
          <a:xfrm>
            <a:off x="838200" y="360362"/>
            <a:ext cx="7734300" cy="5811837"/>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Date Placeholder 3"/>
          <p:cNvSpPr>
            <a:spLocks noGrp="1"/>
          </p:cNvSpPr>
          <p:nvPr>
            <p:ph type="dt" sz="half" idx="10"/>
          </p:nvPr>
        </p:nvSpPr>
        <p:spPr/>
        <p:txBody>
          <a:bodyPr/>
          <a:lstStyle>
            <a:lvl1pPr>
              <a:defRPr/>
            </a:lvl1pPr>
          </a:lstStyle>
          <a:p>
            <a:pPr>
              <a:defRPr/>
            </a:pPr>
            <a:fld id="{907B27DE-A5DE-48A3-9D86-B53B1E6E89B3}" type="datetimeFigureOut">
              <a:rPr lang="en-US"/>
              <a:pPr>
                <a:defRPr/>
              </a:pPr>
              <a:t>5/24/2019</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0CE125C2-F47F-4A32-88A6-8C6716FEAE33}" type="slidenum">
              <a:rPr lang="en-US"/>
              <a:pPr>
                <a:defRPr/>
              </a:pPr>
              <a:t>‹nº›</a:t>
            </a:fld>
            <a:endParaRPr lang="en-US" dirty="0"/>
          </a:p>
        </p:txBody>
      </p:sp>
    </p:spTree>
    <p:extLst>
      <p:ext uri="{BB962C8B-B14F-4D97-AF65-F5344CB8AC3E}">
        <p14:creationId xmlns:p14="http://schemas.microsoft.com/office/powerpoint/2010/main" val="371193333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pic>
        <p:nvPicPr>
          <p:cNvPr id="4" name="Picture 6" descr="HD-PanelTitle-GrommetsCombined.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8825" cy="685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5" name="Straight Connector 14"/>
          <p:cNvCxnSpPr/>
          <p:nvPr/>
        </p:nvCxnSpPr>
        <p:spPr>
          <a:xfrm>
            <a:off x="2692400" y="3522663"/>
            <a:ext cx="6815138" cy="0"/>
          </a:xfrm>
          <a:prstGeom prst="line">
            <a:avLst/>
          </a:prstGeom>
          <a:ln>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pt-BR" smtClean="0"/>
              <a:t>Clique para editar o título mestre</a:t>
            </a:r>
            <a:endParaRPr lang="en-US" dirty="0"/>
          </a:p>
        </p:txBody>
      </p:sp>
      <p:sp>
        <p:nvSpPr>
          <p:cNvPr id="3" name="Subtitle 2"/>
          <p:cNvSpPr>
            <a:spLocks noGrp="1"/>
          </p:cNvSpPr>
          <p:nvPr>
            <p:ph type="subTitle" idx="1"/>
          </p:nvPr>
        </p:nvSpPr>
        <p:spPr>
          <a:xfrm>
            <a:off x="2692398" y="3657597"/>
            <a:ext cx="6815669" cy="1320802"/>
          </a:xfrm>
        </p:spPr>
        <p:txBody>
          <a:bodyPr>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en-US" dirty="0"/>
          </a:p>
        </p:txBody>
      </p:sp>
      <p:sp>
        <p:nvSpPr>
          <p:cNvPr id="6" name="Date Placeholder 3"/>
          <p:cNvSpPr>
            <a:spLocks noGrp="1"/>
          </p:cNvSpPr>
          <p:nvPr>
            <p:ph type="dt" sz="half" idx="10"/>
          </p:nvPr>
        </p:nvSpPr>
        <p:spPr>
          <a:xfrm>
            <a:off x="7983538" y="5037138"/>
            <a:ext cx="896937" cy="279400"/>
          </a:xfrm>
        </p:spPr>
        <p:txBody>
          <a:bodyPr/>
          <a:lstStyle>
            <a:lvl1pPr>
              <a:defRPr/>
            </a:lvl1pPr>
          </a:lstStyle>
          <a:p>
            <a:pPr>
              <a:defRPr/>
            </a:pPr>
            <a:fld id="{1FDE3A6D-DF8E-452D-848D-234C8716EE21}" type="datetimeFigureOut">
              <a:rPr lang="en-US"/>
              <a:pPr>
                <a:defRPr/>
              </a:pPr>
              <a:t>5/24/2019</a:t>
            </a:fld>
            <a:endParaRPr lang="en-US" dirty="0"/>
          </a:p>
        </p:txBody>
      </p:sp>
      <p:sp>
        <p:nvSpPr>
          <p:cNvPr id="7" name="Footer Placeholder 4"/>
          <p:cNvSpPr>
            <a:spLocks noGrp="1"/>
          </p:cNvSpPr>
          <p:nvPr>
            <p:ph type="ftr" sz="quarter" idx="11"/>
          </p:nvPr>
        </p:nvSpPr>
        <p:spPr>
          <a:xfrm>
            <a:off x="2692400" y="5037138"/>
            <a:ext cx="5214938" cy="279400"/>
          </a:xfrm>
        </p:spPr>
        <p:txBody>
          <a:bodyPr/>
          <a:lstStyle>
            <a:lvl1pPr>
              <a:defRPr/>
            </a:lvl1pPr>
          </a:lstStyle>
          <a:p>
            <a:pPr>
              <a:defRPr/>
            </a:pPr>
            <a:endParaRPr lang="en-US" dirty="0"/>
          </a:p>
        </p:txBody>
      </p:sp>
      <p:sp>
        <p:nvSpPr>
          <p:cNvPr id="8" name="Slide Number Placeholder 5"/>
          <p:cNvSpPr>
            <a:spLocks noGrp="1"/>
          </p:cNvSpPr>
          <p:nvPr>
            <p:ph type="sldNum" sz="quarter" idx="12"/>
          </p:nvPr>
        </p:nvSpPr>
        <p:spPr>
          <a:xfrm>
            <a:off x="8956675" y="5037138"/>
            <a:ext cx="550863" cy="279400"/>
          </a:xfrm>
        </p:spPr>
        <p:txBody>
          <a:bodyPr/>
          <a:lstStyle>
            <a:lvl1pPr>
              <a:defRPr/>
            </a:lvl1pPr>
          </a:lstStyle>
          <a:p>
            <a:pPr>
              <a:defRPr/>
            </a:pPr>
            <a:fld id="{6C36F139-06EB-46E3-A662-863EB3DD5092}" type="slidenum">
              <a:rPr lang="en-US"/>
              <a:pPr>
                <a:defRPr/>
              </a:pPr>
              <a:t>‹nº›</a:t>
            </a:fld>
            <a:endParaRPr lang="en-US" dirty="0"/>
          </a:p>
        </p:txBody>
      </p:sp>
    </p:spTree>
    <p:extLst>
      <p:ext uri="{BB962C8B-B14F-4D97-AF65-F5344CB8AC3E}">
        <p14:creationId xmlns:p14="http://schemas.microsoft.com/office/powerpoint/2010/main" val="331791693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cxnSp>
        <p:nvCxnSpPr>
          <p:cNvPr id="4" name="Straight Connector 6"/>
          <p:cNvCxnSpPr/>
          <p:nvPr/>
        </p:nvCxnSpPr>
        <p:spPr>
          <a:xfrm>
            <a:off x="1395413" y="2420938"/>
            <a:ext cx="9407525" cy="0"/>
          </a:xfrm>
          <a:prstGeom prst="line">
            <a:avLst/>
          </a:prstGeom>
          <a:ln>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A38154F3-AAB8-4F25-9161-24107A4624AE}" type="datetimeFigureOut">
              <a:rPr lang="en-US"/>
              <a:pPr>
                <a:defRPr/>
              </a:pPr>
              <a:t>5/24/2019</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pPr>
              <a:defRPr/>
            </a:pPr>
            <a:fld id="{75215D16-A470-412F-BAF8-96BD5E29C892}" type="slidenum">
              <a:rPr lang="en-US"/>
              <a:pPr>
                <a:defRPr/>
              </a:pPr>
              <a:t>‹nº›</a:t>
            </a:fld>
            <a:endParaRPr lang="en-US" dirty="0"/>
          </a:p>
        </p:txBody>
      </p:sp>
    </p:spTree>
    <p:extLst>
      <p:ext uri="{BB962C8B-B14F-4D97-AF65-F5344CB8AC3E}">
        <p14:creationId xmlns:p14="http://schemas.microsoft.com/office/powerpoint/2010/main" val="230335446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cxnSp>
        <p:nvCxnSpPr>
          <p:cNvPr id="4" name="Straight Connector 15"/>
          <p:cNvCxnSpPr/>
          <p:nvPr/>
        </p:nvCxnSpPr>
        <p:spPr>
          <a:xfrm>
            <a:off x="2012950" y="3709988"/>
            <a:ext cx="8162925"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2015067" y="3846051"/>
            <a:ext cx="8158690" cy="954547"/>
          </a:xfrm>
        </p:spPr>
        <p:txBody>
          <a:bodyPr>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A8396590-F075-474A-97BB-63AECF0C1114}" type="datetimeFigureOut">
              <a:rPr lang="en-US"/>
              <a:pPr>
                <a:defRPr/>
              </a:pPr>
              <a:t>5/24/2019</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pPr>
              <a:defRPr/>
            </a:pPr>
            <a:fld id="{FCB2131C-E3CF-402F-8C7A-93D510470FA9}" type="slidenum">
              <a:rPr lang="en-US"/>
              <a:pPr>
                <a:defRPr/>
              </a:pPr>
              <a:t>‹nº›</a:t>
            </a:fld>
            <a:endParaRPr lang="en-US" dirty="0"/>
          </a:p>
        </p:txBody>
      </p:sp>
    </p:spTree>
    <p:extLst>
      <p:ext uri="{BB962C8B-B14F-4D97-AF65-F5344CB8AC3E}">
        <p14:creationId xmlns:p14="http://schemas.microsoft.com/office/powerpoint/2010/main" val="343247362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cxnSp>
        <p:nvCxnSpPr>
          <p:cNvPr id="5" name="Straight Connector 7"/>
          <p:cNvCxnSpPr/>
          <p:nvPr/>
        </p:nvCxnSpPr>
        <p:spPr>
          <a:xfrm>
            <a:off x="1395413" y="2420938"/>
            <a:ext cx="9407525"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6" name="Date Placeholder 4"/>
          <p:cNvSpPr>
            <a:spLocks noGrp="1"/>
          </p:cNvSpPr>
          <p:nvPr>
            <p:ph type="dt" sz="half" idx="10"/>
          </p:nvPr>
        </p:nvSpPr>
        <p:spPr/>
        <p:txBody>
          <a:bodyPr/>
          <a:lstStyle>
            <a:lvl1pPr>
              <a:defRPr/>
            </a:lvl1pPr>
          </a:lstStyle>
          <a:p>
            <a:pPr>
              <a:defRPr/>
            </a:pPr>
            <a:fld id="{5C6E49F0-0ADA-4DE1-B1AB-FA14B783F097}" type="datetimeFigureOut">
              <a:rPr lang="en-US"/>
              <a:pPr>
                <a:defRPr/>
              </a:pPr>
              <a:t>5/24/2019</a:t>
            </a:fld>
            <a:endParaRPr lang="en-US" dirty="0"/>
          </a:p>
        </p:txBody>
      </p:sp>
      <p:sp>
        <p:nvSpPr>
          <p:cNvPr id="7" name="Footer Placeholder 5"/>
          <p:cNvSpPr>
            <a:spLocks noGrp="1"/>
          </p:cNvSpPr>
          <p:nvPr>
            <p:ph type="ftr" sz="quarter" idx="11"/>
          </p:nvPr>
        </p:nvSpPr>
        <p:spPr/>
        <p:txBody>
          <a:bodyPr/>
          <a:lstStyle>
            <a:lvl1pPr>
              <a:defRPr/>
            </a:lvl1pPr>
          </a:lstStyle>
          <a:p>
            <a:pPr>
              <a:defRPr/>
            </a:pPr>
            <a:endParaRPr lang="en-US" dirty="0"/>
          </a:p>
        </p:txBody>
      </p:sp>
      <p:sp>
        <p:nvSpPr>
          <p:cNvPr id="8" name="Slide Number Placeholder 6"/>
          <p:cNvSpPr>
            <a:spLocks noGrp="1"/>
          </p:cNvSpPr>
          <p:nvPr>
            <p:ph type="sldNum" sz="quarter" idx="12"/>
          </p:nvPr>
        </p:nvSpPr>
        <p:spPr/>
        <p:txBody>
          <a:bodyPr/>
          <a:lstStyle>
            <a:lvl1pPr>
              <a:defRPr/>
            </a:lvl1pPr>
          </a:lstStyle>
          <a:p>
            <a:pPr>
              <a:defRPr/>
            </a:pPr>
            <a:fld id="{DD42BE0B-AC8A-45C8-9FF5-D4EF01B95F59}" type="slidenum">
              <a:rPr lang="en-US"/>
              <a:pPr>
                <a:defRPr/>
              </a:pPr>
              <a:t>‹nº›</a:t>
            </a:fld>
            <a:endParaRPr lang="en-US" dirty="0"/>
          </a:p>
        </p:txBody>
      </p:sp>
    </p:spTree>
    <p:extLst>
      <p:ext uri="{BB962C8B-B14F-4D97-AF65-F5344CB8AC3E}">
        <p14:creationId xmlns:p14="http://schemas.microsoft.com/office/powerpoint/2010/main" val="115759900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cxnSp>
        <p:nvCxnSpPr>
          <p:cNvPr id="7" name="Straight Connector 17"/>
          <p:cNvCxnSpPr/>
          <p:nvPr/>
        </p:nvCxnSpPr>
        <p:spPr>
          <a:xfrm>
            <a:off x="1395413" y="2420938"/>
            <a:ext cx="9407525"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lvl1pPr>
              <a:defRPr/>
            </a:lvl1pPr>
          </a:lstStyle>
          <a:p>
            <a:r>
              <a:rPr lang="pt-BR" smtClean="0"/>
              <a:t>Clique para editar o título mestre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Content Placeholder 3"/>
          <p:cNvSpPr>
            <a:spLocks noGrp="1"/>
          </p:cNvSpPr>
          <p:nvPr>
            <p:ph sz="half" idx="2"/>
          </p:nvPr>
        </p:nvSpPr>
        <p:spPr>
          <a:xfrm>
            <a:off x="1295400" y="3243262"/>
            <a:ext cx="4718304" cy="2632605"/>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6180671"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Content Placeholder 5"/>
          <p:cNvSpPr>
            <a:spLocks noGrp="1"/>
          </p:cNvSpPr>
          <p:nvPr>
            <p:ph sz="quarter" idx="4"/>
          </p:nvPr>
        </p:nvSpPr>
        <p:spPr>
          <a:xfrm>
            <a:off x="6180671" y="3243262"/>
            <a:ext cx="4718304" cy="2632605"/>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8" name="Date Placeholder 6"/>
          <p:cNvSpPr>
            <a:spLocks noGrp="1"/>
          </p:cNvSpPr>
          <p:nvPr>
            <p:ph type="dt" sz="half" idx="10"/>
          </p:nvPr>
        </p:nvSpPr>
        <p:spPr/>
        <p:txBody>
          <a:bodyPr/>
          <a:lstStyle>
            <a:lvl1pPr>
              <a:defRPr/>
            </a:lvl1pPr>
          </a:lstStyle>
          <a:p>
            <a:pPr>
              <a:defRPr/>
            </a:pPr>
            <a:fld id="{CF2C048C-5D5E-4ECC-8E2B-2C7C86C5D859}" type="datetimeFigureOut">
              <a:rPr lang="en-US"/>
              <a:pPr>
                <a:defRPr/>
              </a:pPr>
              <a:t>5/24/2019</a:t>
            </a:fld>
            <a:endParaRPr lang="en-US" dirty="0"/>
          </a:p>
        </p:txBody>
      </p:sp>
      <p:sp>
        <p:nvSpPr>
          <p:cNvPr id="9" name="Footer Placeholder 7"/>
          <p:cNvSpPr>
            <a:spLocks noGrp="1"/>
          </p:cNvSpPr>
          <p:nvPr>
            <p:ph type="ftr" sz="quarter" idx="11"/>
          </p:nvPr>
        </p:nvSpPr>
        <p:spPr/>
        <p:txBody>
          <a:bodyPr/>
          <a:lstStyle>
            <a:lvl1pPr>
              <a:defRPr/>
            </a:lvl1pPr>
          </a:lstStyle>
          <a:p>
            <a:pPr>
              <a:defRPr/>
            </a:pPr>
            <a:endParaRPr lang="en-US" dirty="0"/>
          </a:p>
        </p:txBody>
      </p:sp>
      <p:sp>
        <p:nvSpPr>
          <p:cNvPr id="10" name="Slide Number Placeholder 8"/>
          <p:cNvSpPr>
            <a:spLocks noGrp="1"/>
          </p:cNvSpPr>
          <p:nvPr>
            <p:ph type="sldNum" sz="quarter" idx="12"/>
          </p:nvPr>
        </p:nvSpPr>
        <p:spPr/>
        <p:txBody>
          <a:bodyPr/>
          <a:lstStyle>
            <a:lvl1pPr>
              <a:defRPr/>
            </a:lvl1pPr>
          </a:lstStyle>
          <a:p>
            <a:pPr>
              <a:defRPr/>
            </a:pPr>
            <a:fld id="{F6555226-9D49-4B72-9F49-6DAF75BCFC03}" type="slidenum">
              <a:rPr lang="en-US"/>
              <a:pPr>
                <a:defRPr/>
              </a:pPr>
              <a:t>‹nº›</a:t>
            </a:fld>
            <a:endParaRPr lang="en-US" dirty="0"/>
          </a:p>
        </p:txBody>
      </p:sp>
    </p:spTree>
    <p:extLst>
      <p:ext uri="{BB962C8B-B14F-4D97-AF65-F5344CB8AC3E}">
        <p14:creationId xmlns:p14="http://schemas.microsoft.com/office/powerpoint/2010/main" val="413483437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cxnSp>
        <p:nvCxnSpPr>
          <p:cNvPr id="3" name="Straight Connector 13"/>
          <p:cNvCxnSpPr/>
          <p:nvPr/>
        </p:nvCxnSpPr>
        <p:spPr>
          <a:xfrm>
            <a:off x="1395413" y="2420938"/>
            <a:ext cx="9407525"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pt-BR" smtClean="0"/>
              <a:t>Clique para editar o título mestre</a:t>
            </a:r>
            <a:endParaRPr lang="en-US" dirty="0"/>
          </a:p>
        </p:txBody>
      </p:sp>
      <p:sp>
        <p:nvSpPr>
          <p:cNvPr id="4" name="Date Placeholder 2"/>
          <p:cNvSpPr>
            <a:spLocks noGrp="1"/>
          </p:cNvSpPr>
          <p:nvPr>
            <p:ph type="dt" sz="half" idx="10"/>
          </p:nvPr>
        </p:nvSpPr>
        <p:spPr/>
        <p:txBody>
          <a:bodyPr/>
          <a:lstStyle>
            <a:lvl1pPr>
              <a:defRPr/>
            </a:lvl1pPr>
          </a:lstStyle>
          <a:p>
            <a:pPr>
              <a:defRPr/>
            </a:pPr>
            <a:fld id="{11110454-CA94-43C2-9953-27DF16CCC713}" type="datetimeFigureOut">
              <a:rPr lang="en-US"/>
              <a:pPr>
                <a:defRPr/>
              </a:pPr>
              <a:t>5/24/2019</a:t>
            </a:fld>
            <a:endParaRPr lang="en-US" dirty="0"/>
          </a:p>
        </p:txBody>
      </p:sp>
      <p:sp>
        <p:nvSpPr>
          <p:cNvPr id="5" name="Footer Placeholder 3"/>
          <p:cNvSpPr>
            <a:spLocks noGrp="1"/>
          </p:cNvSpPr>
          <p:nvPr>
            <p:ph type="ftr" sz="quarter" idx="11"/>
          </p:nvPr>
        </p:nvSpPr>
        <p:spPr/>
        <p:txBody>
          <a:bodyPr/>
          <a:lstStyle>
            <a:lvl1pPr>
              <a:defRPr/>
            </a:lvl1pPr>
          </a:lstStyle>
          <a:p>
            <a:pPr>
              <a:defRPr/>
            </a:pPr>
            <a:endParaRPr lang="en-US" dirty="0"/>
          </a:p>
        </p:txBody>
      </p:sp>
      <p:sp>
        <p:nvSpPr>
          <p:cNvPr id="6" name="Slide Number Placeholder 4"/>
          <p:cNvSpPr>
            <a:spLocks noGrp="1"/>
          </p:cNvSpPr>
          <p:nvPr>
            <p:ph type="sldNum" sz="quarter" idx="12"/>
          </p:nvPr>
        </p:nvSpPr>
        <p:spPr/>
        <p:txBody>
          <a:bodyPr/>
          <a:lstStyle>
            <a:lvl1pPr>
              <a:defRPr/>
            </a:lvl1pPr>
          </a:lstStyle>
          <a:p>
            <a:pPr>
              <a:defRPr/>
            </a:pPr>
            <a:fld id="{7A632EBF-705D-4D46-AEFD-8678B039EFB6}" type="slidenum">
              <a:rPr lang="en-US"/>
              <a:pPr>
                <a:defRPr/>
              </a:pPr>
              <a:t>‹nº›</a:t>
            </a:fld>
            <a:endParaRPr lang="en-US" dirty="0"/>
          </a:p>
        </p:txBody>
      </p:sp>
    </p:spTree>
    <p:extLst>
      <p:ext uri="{BB962C8B-B14F-4D97-AF65-F5344CB8AC3E}">
        <p14:creationId xmlns:p14="http://schemas.microsoft.com/office/powerpoint/2010/main" val="177367256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0D47C812-A603-41AC-B280-93AF99DE83F0}" type="datetimeFigureOut">
              <a:rPr lang="en-US"/>
              <a:pPr>
                <a:defRPr/>
              </a:pPr>
              <a:t>5/24/2019</a:t>
            </a:fld>
            <a:endParaRPr lang="en-US" dirty="0"/>
          </a:p>
        </p:txBody>
      </p:sp>
      <p:sp>
        <p:nvSpPr>
          <p:cNvPr id="3" name="Footer Placeholder 4"/>
          <p:cNvSpPr>
            <a:spLocks noGrp="1"/>
          </p:cNvSpPr>
          <p:nvPr>
            <p:ph type="ftr" sz="quarter" idx="11"/>
          </p:nvPr>
        </p:nvSpPr>
        <p:spPr/>
        <p:txBody>
          <a:bodyPr/>
          <a:lstStyle>
            <a:lvl1pPr>
              <a:defRPr/>
            </a:lvl1pPr>
          </a:lstStyle>
          <a:p>
            <a:pPr>
              <a:defRPr/>
            </a:pPr>
            <a:endParaRPr lang="en-US" dirty="0"/>
          </a:p>
        </p:txBody>
      </p:sp>
      <p:sp>
        <p:nvSpPr>
          <p:cNvPr id="4" name="Slide Number Placeholder 5"/>
          <p:cNvSpPr>
            <a:spLocks noGrp="1"/>
          </p:cNvSpPr>
          <p:nvPr>
            <p:ph type="sldNum" sz="quarter" idx="12"/>
          </p:nvPr>
        </p:nvSpPr>
        <p:spPr/>
        <p:txBody>
          <a:bodyPr/>
          <a:lstStyle>
            <a:lvl1pPr>
              <a:defRPr/>
            </a:lvl1pPr>
          </a:lstStyle>
          <a:p>
            <a:pPr>
              <a:defRPr/>
            </a:pPr>
            <a:fld id="{4AD9C747-5A81-441E-8CE3-135AFB9C39D1}" type="slidenum">
              <a:rPr lang="en-US"/>
              <a:pPr>
                <a:defRPr/>
              </a:pPr>
              <a:t>‹nº›</a:t>
            </a:fld>
            <a:endParaRPr lang="en-US" dirty="0"/>
          </a:p>
        </p:txBody>
      </p:sp>
    </p:spTree>
    <p:extLst>
      <p:ext uri="{BB962C8B-B14F-4D97-AF65-F5344CB8AC3E}">
        <p14:creationId xmlns:p14="http://schemas.microsoft.com/office/powerpoint/2010/main" val="194913374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cxnSp>
        <p:nvCxnSpPr>
          <p:cNvPr id="5" name="Straight Connector 15"/>
          <p:cNvCxnSpPr/>
          <p:nvPr/>
        </p:nvCxnSpPr>
        <p:spPr>
          <a:xfrm>
            <a:off x="1395413" y="2913063"/>
            <a:ext cx="3514725"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pt-BR" smtClean="0"/>
              <a:t>Clique para editar o título mestre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1293811" y="3031065"/>
            <a:ext cx="3718455" cy="2438404"/>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6" name="Date Placeholder 4"/>
          <p:cNvSpPr>
            <a:spLocks noGrp="1"/>
          </p:cNvSpPr>
          <p:nvPr>
            <p:ph type="dt" sz="half" idx="10"/>
          </p:nvPr>
        </p:nvSpPr>
        <p:spPr/>
        <p:txBody>
          <a:bodyPr/>
          <a:lstStyle>
            <a:lvl1pPr>
              <a:defRPr/>
            </a:lvl1pPr>
          </a:lstStyle>
          <a:p>
            <a:pPr>
              <a:defRPr/>
            </a:pPr>
            <a:fld id="{AA8DC239-876E-4ABD-A1DB-C5910DFB7D58}" type="datetimeFigureOut">
              <a:rPr lang="en-US"/>
              <a:pPr>
                <a:defRPr/>
              </a:pPr>
              <a:t>5/24/2019</a:t>
            </a:fld>
            <a:endParaRPr lang="en-US" dirty="0"/>
          </a:p>
        </p:txBody>
      </p:sp>
      <p:sp>
        <p:nvSpPr>
          <p:cNvPr id="7" name="Footer Placeholder 5"/>
          <p:cNvSpPr>
            <a:spLocks noGrp="1"/>
          </p:cNvSpPr>
          <p:nvPr>
            <p:ph type="ftr" sz="quarter" idx="11"/>
          </p:nvPr>
        </p:nvSpPr>
        <p:spPr/>
        <p:txBody>
          <a:bodyPr/>
          <a:lstStyle>
            <a:lvl1pPr>
              <a:defRPr/>
            </a:lvl1pPr>
          </a:lstStyle>
          <a:p>
            <a:pPr>
              <a:defRPr/>
            </a:pPr>
            <a:endParaRPr lang="en-US" dirty="0"/>
          </a:p>
        </p:txBody>
      </p:sp>
      <p:sp>
        <p:nvSpPr>
          <p:cNvPr id="8" name="Slide Number Placeholder 6"/>
          <p:cNvSpPr>
            <a:spLocks noGrp="1"/>
          </p:cNvSpPr>
          <p:nvPr>
            <p:ph type="sldNum" sz="quarter" idx="12"/>
          </p:nvPr>
        </p:nvSpPr>
        <p:spPr/>
        <p:txBody>
          <a:bodyPr/>
          <a:lstStyle>
            <a:lvl1pPr>
              <a:defRPr/>
            </a:lvl1pPr>
          </a:lstStyle>
          <a:p>
            <a:pPr>
              <a:defRPr/>
            </a:pPr>
            <a:fld id="{F7749090-C98E-4096-9335-1118BA1287E6}" type="slidenum">
              <a:rPr lang="en-US"/>
              <a:pPr>
                <a:defRPr/>
              </a:pPr>
              <a:t>‹nº›</a:t>
            </a:fld>
            <a:endParaRPr lang="en-US" dirty="0"/>
          </a:p>
        </p:txBody>
      </p:sp>
    </p:spTree>
    <p:extLst>
      <p:ext uri="{BB962C8B-B14F-4D97-AF65-F5344CB8AC3E}">
        <p14:creationId xmlns:p14="http://schemas.microsoft.com/office/powerpoint/2010/main" val="9002764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pt-BR" smtClean="0"/>
              <a:t>Clique para editar o título mestre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dirty="0" smtClean="0"/>
              <a:t>Clique no ícone para adicionar uma imagem</a:t>
            </a:r>
            <a:endParaRPr lang="en-US" noProof="0" dirty="0"/>
          </a:p>
        </p:txBody>
      </p:sp>
      <p:sp>
        <p:nvSpPr>
          <p:cNvPr id="4" name="Text Placeholder 3"/>
          <p:cNvSpPr>
            <a:spLocks noGrp="1"/>
          </p:cNvSpPr>
          <p:nvPr>
            <p:ph type="body" sz="half" idx="2"/>
          </p:nvPr>
        </p:nvSpPr>
        <p:spPr>
          <a:xfrm>
            <a:off x="1295399" y="3255432"/>
            <a:ext cx="6241816"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34BB63D8-4A0B-4295-815A-366CB2FA00E6}" type="datetimeFigureOut">
              <a:rPr lang="en-US"/>
              <a:pPr>
                <a:defRPr/>
              </a:pPr>
              <a:t>5/24/2019</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pPr>
              <a:defRPr/>
            </a:pPr>
            <a:fld id="{1062AD83-D2CF-4553-AB26-71458C32A079}" type="slidenum">
              <a:rPr lang="en-US"/>
              <a:pPr>
                <a:defRPr/>
              </a:pPr>
              <a:t>‹nº›</a:t>
            </a:fld>
            <a:endParaRPr lang="en-US" dirty="0"/>
          </a:p>
        </p:txBody>
      </p:sp>
    </p:spTree>
    <p:extLst>
      <p:ext uri="{BB962C8B-B14F-4D97-AF65-F5344CB8AC3E}">
        <p14:creationId xmlns:p14="http://schemas.microsoft.com/office/powerpoint/2010/main" val="332573914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Foto Panorâmica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dirty="0" smtClean="0"/>
              <a:t>Clique no ícone para adicionar uma imagem</a:t>
            </a:r>
            <a:endParaRPr lang="en-US" noProof="0"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EBE958E2-F381-4F8A-A181-077BD362CDA3}" type="datetimeFigureOut">
              <a:rPr lang="en-US"/>
              <a:pPr>
                <a:defRPr/>
              </a:pPr>
              <a:t>5/24/2019</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pPr>
              <a:defRPr/>
            </a:pPr>
            <a:fld id="{E28B80A8-1FA5-4438-84AE-C6B76DB2E49C}" type="slidenum">
              <a:rPr lang="en-US"/>
              <a:pPr>
                <a:defRPr/>
              </a:pPr>
              <a:t>‹nº›</a:t>
            </a:fld>
            <a:endParaRPr lang="en-US" dirty="0"/>
          </a:p>
        </p:txBody>
      </p:sp>
    </p:spTree>
    <p:extLst>
      <p:ext uri="{BB962C8B-B14F-4D97-AF65-F5344CB8AC3E}">
        <p14:creationId xmlns:p14="http://schemas.microsoft.com/office/powerpoint/2010/main" val="1705198393"/>
      </p:ext>
    </p:extLst>
  </p:cSld>
  <p:clrMapOvr>
    <a:masterClrMapping/>
  </p:clrMapOvr>
  <p:hf sldNum="0" hdr="0" ftr="0" dt="0"/>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Título e Legenda">
    <p:spTree>
      <p:nvGrpSpPr>
        <p:cNvPr id="1" name=""/>
        <p:cNvGrpSpPr/>
        <p:nvPr/>
      </p:nvGrpSpPr>
      <p:grpSpPr>
        <a:xfrm>
          <a:off x="0" y="0"/>
          <a:ext cx="0" cy="0"/>
          <a:chOff x="0" y="0"/>
          <a:chExt cx="0" cy="0"/>
        </a:xfrm>
      </p:grpSpPr>
      <p:cxnSp>
        <p:nvCxnSpPr>
          <p:cNvPr id="4" name="Straight Connector 14"/>
          <p:cNvCxnSpPr/>
          <p:nvPr/>
        </p:nvCxnSpPr>
        <p:spPr>
          <a:xfrm>
            <a:off x="1395413" y="4140200"/>
            <a:ext cx="9407525"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303868" y="982132"/>
            <a:ext cx="9592732" cy="2954868"/>
          </a:xfrm>
        </p:spPr>
        <p:txBody>
          <a:bodyPr>
            <a:normAutofit/>
          </a:bodyPr>
          <a:lstStyle>
            <a:lvl1pPr algn="ctr">
              <a:defRPr sz="32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70E240ED-20B9-4132-B7D5-D8678326E502}" type="datetimeFigureOut">
              <a:rPr lang="en-US"/>
              <a:pPr>
                <a:defRPr/>
              </a:pPr>
              <a:t>5/24/2019</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pPr>
              <a:defRPr/>
            </a:pPr>
            <a:fld id="{EC76D875-2C92-4E5C-B2B3-6821D993804E}" type="slidenum">
              <a:rPr lang="en-US"/>
              <a:pPr>
                <a:defRPr/>
              </a:pPr>
              <a:t>‹nº›</a:t>
            </a:fld>
            <a:endParaRPr lang="en-US" dirty="0"/>
          </a:p>
        </p:txBody>
      </p:sp>
    </p:spTree>
    <p:extLst>
      <p:ext uri="{BB962C8B-B14F-4D97-AF65-F5344CB8AC3E}">
        <p14:creationId xmlns:p14="http://schemas.microsoft.com/office/powerpoint/2010/main" val="3336609537"/>
      </p:ext>
    </p:extLst>
  </p:cSld>
  <p:clrMapOvr>
    <a:masterClrMapping/>
  </p:clrMapOvr>
  <p:hf sldNum="0" hdr="0" ftr="0" dt="0"/>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Citação com Legenda">
    <p:spTree>
      <p:nvGrpSpPr>
        <p:cNvPr id="1" name=""/>
        <p:cNvGrpSpPr/>
        <p:nvPr/>
      </p:nvGrpSpPr>
      <p:grpSpPr>
        <a:xfrm>
          <a:off x="0" y="0"/>
          <a:ext cx="0" cy="0"/>
          <a:chOff x="0" y="0"/>
          <a:chExt cx="0" cy="0"/>
        </a:xfrm>
      </p:grpSpPr>
      <p:sp>
        <p:nvSpPr>
          <p:cNvPr id="5" name="TextBox 13"/>
          <p:cNvSpPr txBox="1">
            <a:spLocks noChangeArrowheads="1"/>
          </p:cNvSpPr>
          <p:nvPr/>
        </p:nvSpPr>
        <p:spPr bwMode="auto">
          <a:xfrm>
            <a:off x="862013" y="8794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r>
              <a:rPr lang="en-US" altLang="pt-BR" sz="8000" dirty="0">
                <a:latin typeface="Garamond" panose="02020404030301010803" pitchFamily="18" charset="0"/>
              </a:rPr>
              <a:t>“</a:t>
            </a:r>
          </a:p>
        </p:txBody>
      </p:sp>
      <p:sp>
        <p:nvSpPr>
          <p:cNvPr id="6" name="TextBox 14"/>
          <p:cNvSpPr txBox="1">
            <a:spLocks noChangeArrowheads="1"/>
          </p:cNvSpPr>
          <p:nvPr/>
        </p:nvSpPr>
        <p:spPr bwMode="auto">
          <a:xfrm>
            <a:off x="10599738" y="2827338"/>
            <a:ext cx="609600"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algn="r" eaLnBrk="1" hangingPunct="1"/>
            <a:r>
              <a:rPr lang="en-US" altLang="pt-BR" sz="8000" dirty="0">
                <a:latin typeface="Garamond" panose="02020404030301010803" pitchFamily="18" charset="0"/>
              </a:rPr>
              <a:t>”</a:t>
            </a:r>
          </a:p>
        </p:txBody>
      </p:sp>
      <p:cxnSp>
        <p:nvCxnSpPr>
          <p:cNvPr id="7" name="Straight Connector 18"/>
          <p:cNvCxnSpPr/>
          <p:nvPr/>
        </p:nvCxnSpPr>
        <p:spPr>
          <a:xfrm>
            <a:off x="1395413" y="4140200"/>
            <a:ext cx="9407525"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446213" y="982132"/>
            <a:ext cx="9296398" cy="2370668"/>
          </a:xfrm>
        </p:spPr>
        <p:txBody>
          <a:bodyPr>
            <a:normAutofit/>
          </a:bodyPr>
          <a:lstStyle>
            <a:lvl1pPr algn="ctr">
              <a:defRPr sz="3200" b="0" cap="none">
                <a:solidFill>
                  <a:schemeClr val="tx1"/>
                </a:solidFill>
              </a:defRPr>
            </a:lvl1pPr>
          </a:lstStyle>
          <a:p>
            <a:r>
              <a:rPr lang="pt-BR" smtClean="0"/>
              <a:t>Clique para editar o título mestre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pt-BR" smtClean="0"/>
              <a:t>Clique para editar o texto mestre</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8" name="Date Placeholder 3"/>
          <p:cNvSpPr>
            <a:spLocks noGrp="1"/>
          </p:cNvSpPr>
          <p:nvPr>
            <p:ph type="dt" sz="half" idx="14"/>
          </p:nvPr>
        </p:nvSpPr>
        <p:spPr/>
        <p:txBody>
          <a:bodyPr/>
          <a:lstStyle>
            <a:lvl1pPr>
              <a:defRPr/>
            </a:lvl1pPr>
          </a:lstStyle>
          <a:p>
            <a:pPr>
              <a:defRPr/>
            </a:pPr>
            <a:fld id="{DE2B8D2F-5F1C-4671-BF52-844AA05906D3}" type="datetimeFigureOut">
              <a:rPr lang="en-US"/>
              <a:pPr>
                <a:defRPr/>
              </a:pPr>
              <a:t>5/24/2019</a:t>
            </a:fld>
            <a:endParaRPr lang="en-US" dirty="0"/>
          </a:p>
        </p:txBody>
      </p:sp>
      <p:sp>
        <p:nvSpPr>
          <p:cNvPr id="9" name="Footer Placeholder 4"/>
          <p:cNvSpPr>
            <a:spLocks noGrp="1"/>
          </p:cNvSpPr>
          <p:nvPr>
            <p:ph type="ftr" sz="quarter" idx="15"/>
          </p:nvPr>
        </p:nvSpPr>
        <p:spPr/>
        <p:txBody>
          <a:bodyPr/>
          <a:lstStyle>
            <a:lvl1pPr>
              <a:defRPr/>
            </a:lvl1pPr>
          </a:lstStyle>
          <a:p>
            <a:pPr>
              <a:defRPr/>
            </a:pPr>
            <a:endParaRPr lang="en-US" dirty="0"/>
          </a:p>
        </p:txBody>
      </p:sp>
      <p:sp>
        <p:nvSpPr>
          <p:cNvPr id="11" name="Slide Number Placeholder 5"/>
          <p:cNvSpPr>
            <a:spLocks noGrp="1"/>
          </p:cNvSpPr>
          <p:nvPr>
            <p:ph type="sldNum" sz="quarter" idx="16"/>
          </p:nvPr>
        </p:nvSpPr>
        <p:spPr/>
        <p:txBody>
          <a:bodyPr/>
          <a:lstStyle>
            <a:lvl1pPr>
              <a:defRPr/>
            </a:lvl1pPr>
          </a:lstStyle>
          <a:p>
            <a:pPr>
              <a:defRPr/>
            </a:pPr>
            <a:fld id="{A7F235D9-3F18-4F29-BEC0-3301E6BB3F03}" type="slidenum">
              <a:rPr lang="en-US"/>
              <a:pPr>
                <a:defRPr/>
              </a:pPr>
              <a:t>‹nº›</a:t>
            </a:fld>
            <a:endParaRPr lang="en-US" dirty="0"/>
          </a:p>
        </p:txBody>
      </p:sp>
    </p:spTree>
    <p:extLst>
      <p:ext uri="{BB962C8B-B14F-4D97-AF65-F5344CB8AC3E}">
        <p14:creationId xmlns:p14="http://schemas.microsoft.com/office/powerpoint/2010/main" val="1496611004"/>
      </p:ext>
    </p:extLst>
  </p:cSld>
  <p:clrMapOvr>
    <a:masterClrMapping/>
  </p:clrMapOvr>
  <p:hf sldNum="0" hdr="0" ftr="0" dt="0"/>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Cartão de Nome">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1295401" y="4777381"/>
            <a:ext cx="9609668" cy="860400"/>
          </a:xfrm>
        </p:spPr>
        <p:txBody>
          <a:bodyP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Date Placeholder 3"/>
          <p:cNvSpPr>
            <a:spLocks noGrp="1"/>
          </p:cNvSpPr>
          <p:nvPr>
            <p:ph type="dt" sz="half" idx="10"/>
          </p:nvPr>
        </p:nvSpPr>
        <p:spPr/>
        <p:txBody>
          <a:bodyPr/>
          <a:lstStyle>
            <a:lvl1pPr>
              <a:defRPr/>
            </a:lvl1pPr>
          </a:lstStyle>
          <a:p>
            <a:pPr>
              <a:defRPr/>
            </a:pPr>
            <a:fld id="{4333DC16-77E7-4629-87EC-EA3AE328A9D3}" type="datetimeFigureOut">
              <a:rPr lang="en-US"/>
              <a:pPr>
                <a:defRPr/>
              </a:pPr>
              <a:t>5/24/2019</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C0245490-B591-450E-9D1E-44E1BFD12F2B}" type="slidenum">
              <a:rPr lang="en-US"/>
              <a:pPr>
                <a:defRPr/>
              </a:pPr>
              <a:t>‹nº›</a:t>
            </a:fld>
            <a:endParaRPr lang="en-US" dirty="0"/>
          </a:p>
        </p:txBody>
      </p:sp>
    </p:spTree>
    <p:extLst>
      <p:ext uri="{BB962C8B-B14F-4D97-AF65-F5344CB8AC3E}">
        <p14:creationId xmlns:p14="http://schemas.microsoft.com/office/powerpoint/2010/main" val="4252130593"/>
      </p:ext>
    </p:extLst>
  </p:cSld>
  <p:clrMapOvr>
    <a:masterClrMapping/>
  </p:clrMapOvr>
  <p:hf sldNum="0" hdr="0" ftr="0" dt="0"/>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Citar o Cartão de Nome">
    <p:spTree>
      <p:nvGrpSpPr>
        <p:cNvPr id="1" name=""/>
        <p:cNvGrpSpPr/>
        <p:nvPr/>
      </p:nvGrpSpPr>
      <p:grpSpPr>
        <a:xfrm>
          <a:off x="0" y="0"/>
          <a:ext cx="0" cy="0"/>
          <a:chOff x="0" y="0"/>
          <a:chExt cx="0" cy="0"/>
        </a:xfrm>
      </p:grpSpPr>
      <p:sp>
        <p:nvSpPr>
          <p:cNvPr id="5" name="TextBox 11"/>
          <p:cNvSpPr txBox="1">
            <a:spLocks noChangeArrowheads="1"/>
          </p:cNvSpPr>
          <p:nvPr/>
        </p:nvSpPr>
        <p:spPr bwMode="auto">
          <a:xfrm>
            <a:off x="862013" y="8794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r>
              <a:rPr lang="en-US" altLang="pt-BR" sz="8000" dirty="0">
                <a:latin typeface="Garamond" panose="02020404030301010803" pitchFamily="18" charset="0"/>
              </a:rPr>
              <a:t>“</a:t>
            </a:r>
          </a:p>
        </p:txBody>
      </p:sp>
      <p:sp>
        <p:nvSpPr>
          <p:cNvPr id="6" name="TextBox 12"/>
          <p:cNvSpPr txBox="1">
            <a:spLocks noChangeArrowheads="1"/>
          </p:cNvSpPr>
          <p:nvPr/>
        </p:nvSpPr>
        <p:spPr bwMode="auto">
          <a:xfrm>
            <a:off x="10599738" y="2598738"/>
            <a:ext cx="609600"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algn="r" eaLnBrk="1" hangingPunct="1"/>
            <a:r>
              <a:rPr lang="en-US" altLang="pt-BR" sz="8000" dirty="0">
                <a:latin typeface="Garamond" panose="02020404030301010803" pitchFamily="18" charset="0"/>
              </a:rPr>
              <a:t>”</a:t>
            </a:r>
          </a:p>
        </p:txBody>
      </p:sp>
      <p:cxnSp>
        <p:nvCxnSpPr>
          <p:cNvPr id="7" name="Straight Connector 25"/>
          <p:cNvCxnSpPr/>
          <p:nvPr/>
        </p:nvCxnSpPr>
        <p:spPr>
          <a:xfrm>
            <a:off x="1395413" y="3429000"/>
            <a:ext cx="9407525"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446213" y="982132"/>
            <a:ext cx="9296398" cy="2243668"/>
          </a:xfrm>
        </p:spPr>
        <p:txBody>
          <a:bodyPr>
            <a:normAutofit/>
          </a:bodyPr>
          <a:lstStyle>
            <a:lvl1pPr algn="ctr">
              <a:defRPr sz="3200" b="0" cap="none">
                <a:solidFill>
                  <a:schemeClr val="tx1"/>
                </a:solidFill>
              </a:defRPr>
            </a:lvl1pPr>
          </a:lstStyle>
          <a:p>
            <a:r>
              <a:rPr lang="pt-BR" smtClean="0"/>
              <a:t>Clique para editar o título mestre</a:t>
            </a:r>
            <a:endParaRPr lang="en-US" dirty="0"/>
          </a:p>
        </p:txBody>
      </p:sp>
      <p:sp>
        <p:nvSpPr>
          <p:cNvPr id="14"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3" name="Text Placeholder 2"/>
          <p:cNvSpPr>
            <a:spLocks noGrp="1"/>
          </p:cNvSpPr>
          <p:nvPr>
            <p:ph type="body" idx="1"/>
          </p:nvPr>
        </p:nvSpPr>
        <p:spPr>
          <a:xfrm>
            <a:off x="1295401" y="4529667"/>
            <a:ext cx="9609668" cy="1346200"/>
          </a:xfrm>
        </p:spPr>
        <p:txBody>
          <a:bodyPr>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8" name="Date Placeholder 3"/>
          <p:cNvSpPr>
            <a:spLocks noGrp="1"/>
          </p:cNvSpPr>
          <p:nvPr>
            <p:ph type="dt" sz="half" idx="14"/>
          </p:nvPr>
        </p:nvSpPr>
        <p:spPr/>
        <p:txBody>
          <a:bodyPr/>
          <a:lstStyle>
            <a:lvl1pPr>
              <a:defRPr/>
            </a:lvl1pPr>
          </a:lstStyle>
          <a:p>
            <a:pPr>
              <a:defRPr/>
            </a:pPr>
            <a:fld id="{9EC18A86-AEE3-49FA-87CC-3362C1FE69E4}" type="datetimeFigureOut">
              <a:rPr lang="en-US"/>
              <a:pPr>
                <a:defRPr/>
              </a:pPr>
              <a:t>5/24/2019</a:t>
            </a:fld>
            <a:endParaRPr lang="en-US" dirty="0"/>
          </a:p>
        </p:txBody>
      </p:sp>
      <p:sp>
        <p:nvSpPr>
          <p:cNvPr id="9" name="Footer Placeholder 4"/>
          <p:cNvSpPr>
            <a:spLocks noGrp="1"/>
          </p:cNvSpPr>
          <p:nvPr>
            <p:ph type="ftr" sz="quarter" idx="15"/>
          </p:nvPr>
        </p:nvSpPr>
        <p:spPr/>
        <p:txBody>
          <a:bodyPr/>
          <a:lstStyle>
            <a:lvl1pPr>
              <a:defRPr/>
            </a:lvl1pPr>
          </a:lstStyle>
          <a:p>
            <a:pPr>
              <a:defRPr/>
            </a:pPr>
            <a:endParaRPr lang="en-US" dirty="0"/>
          </a:p>
        </p:txBody>
      </p:sp>
      <p:sp>
        <p:nvSpPr>
          <p:cNvPr id="10" name="Slide Number Placeholder 5"/>
          <p:cNvSpPr>
            <a:spLocks noGrp="1"/>
          </p:cNvSpPr>
          <p:nvPr>
            <p:ph type="sldNum" sz="quarter" idx="16"/>
          </p:nvPr>
        </p:nvSpPr>
        <p:spPr/>
        <p:txBody>
          <a:bodyPr/>
          <a:lstStyle>
            <a:lvl1pPr>
              <a:defRPr/>
            </a:lvl1pPr>
          </a:lstStyle>
          <a:p>
            <a:pPr>
              <a:defRPr/>
            </a:pPr>
            <a:fld id="{46C11F04-C53B-4BA3-B59B-CE91CB50007C}" type="slidenum">
              <a:rPr lang="en-US"/>
              <a:pPr>
                <a:defRPr/>
              </a:pPr>
              <a:t>‹nº›</a:t>
            </a:fld>
            <a:endParaRPr lang="en-US" dirty="0"/>
          </a:p>
        </p:txBody>
      </p:sp>
    </p:spTree>
    <p:extLst>
      <p:ext uri="{BB962C8B-B14F-4D97-AF65-F5344CB8AC3E}">
        <p14:creationId xmlns:p14="http://schemas.microsoft.com/office/powerpoint/2010/main" val="987592912"/>
      </p:ext>
    </p:extLst>
  </p:cSld>
  <p:clrMapOvr>
    <a:masterClrMapping/>
  </p:clrMapOvr>
  <p:hf sldNum="0" hdr="0" ftr="0" dt="0"/>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Verdadeiro ou Falso">
    <p:spTree>
      <p:nvGrpSpPr>
        <p:cNvPr id="1" name=""/>
        <p:cNvGrpSpPr/>
        <p:nvPr/>
      </p:nvGrpSpPr>
      <p:grpSpPr>
        <a:xfrm>
          <a:off x="0" y="0"/>
          <a:ext cx="0" cy="0"/>
          <a:chOff x="0" y="0"/>
          <a:chExt cx="0" cy="0"/>
        </a:xfrm>
      </p:grpSpPr>
      <p:cxnSp>
        <p:nvCxnSpPr>
          <p:cNvPr id="5" name="Straight Connector 14"/>
          <p:cNvCxnSpPr/>
          <p:nvPr/>
        </p:nvCxnSpPr>
        <p:spPr>
          <a:xfrm>
            <a:off x="1395413" y="3429000"/>
            <a:ext cx="9407525"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295401" y="982132"/>
            <a:ext cx="9609666" cy="2243668"/>
          </a:xfrm>
        </p:spPr>
        <p:txBody>
          <a:bodyPr rtlCol="0">
            <a:normAutofit/>
          </a:bodyPr>
          <a:lstStyle>
            <a:lvl1pPr>
              <a:defRPr lang="en-US" b="0" dirty="0"/>
            </a:lvl1pPr>
          </a:lstStyle>
          <a:p>
            <a:pPr lvl="0"/>
            <a:r>
              <a:rPr lang="pt-BR" smtClean="0"/>
              <a:t>Clique para editar o título mestre</a:t>
            </a:r>
            <a:endParaRPr lang="en-US" dirty="0"/>
          </a:p>
        </p:txBody>
      </p:sp>
      <p:sp>
        <p:nvSpPr>
          <p:cNvPr id="11"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3" name="Text Placeholder 2"/>
          <p:cNvSpPr>
            <a:spLocks noGrp="1"/>
          </p:cNvSpPr>
          <p:nvPr>
            <p:ph type="body" idx="1"/>
          </p:nvPr>
        </p:nvSpPr>
        <p:spPr>
          <a:xfrm>
            <a:off x="1295400" y="4470399"/>
            <a:ext cx="9609670" cy="1405467"/>
          </a:xfrm>
        </p:spPr>
        <p:txBody>
          <a:bodyPr>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6" name="Date Placeholder 3"/>
          <p:cNvSpPr>
            <a:spLocks noGrp="1"/>
          </p:cNvSpPr>
          <p:nvPr>
            <p:ph type="dt" sz="half" idx="14"/>
          </p:nvPr>
        </p:nvSpPr>
        <p:spPr/>
        <p:txBody>
          <a:bodyPr/>
          <a:lstStyle>
            <a:lvl1pPr>
              <a:defRPr/>
            </a:lvl1pPr>
          </a:lstStyle>
          <a:p>
            <a:pPr>
              <a:defRPr/>
            </a:pPr>
            <a:fld id="{9E00BF64-5E9B-40A9-9CB3-042D62F25720}" type="datetimeFigureOut">
              <a:rPr lang="en-US"/>
              <a:pPr>
                <a:defRPr/>
              </a:pPr>
              <a:t>5/24/2019</a:t>
            </a:fld>
            <a:endParaRPr lang="en-US" dirty="0"/>
          </a:p>
        </p:txBody>
      </p:sp>
      <p:sp>
        <p:nvSpPr>
          <p:cNvPr id="7" name="Footer Placeholder 4"/>
          <p:cNvSpPr>
            <a:spLocks noGrp="1"/>
          </p:cNvSpPr>
          <p:nvPr>
            <p:ph type="ftr" sz="quarter" idx="15"/>
          </p:nvPr>
        </p:nvSpPr>
        <p:spPr/>
        <p:txBody>
          <a:bodyPr/>
          <a:lstStyle>
            <a:lvl1pPr>
              <a:defRPr/>
            </a:lvl1pPr>
          </a:lstStyle>
          <a:p>
            <a:pPr>
              <a:defRPr/>
            </a:pPr>
            <a:endParaRPr lang="en-US" dirty="0"/>
          </a:p>
        </p:txBody>
      </p:sp>
      <p:sp>
        <p:nvSpPr>
          <p:cNvPr id="8" name="Slide Number Placeholder 5"/>
          <p:cNvSpPr>
            <a:spLocks noGrp="1"/>
          </p:cNvSpPr>
          <p:nvPr>
            <p:ph type="sldNum" sz="quarter" idx="16"/>
          </p:nvPr>
        </p:nvSpPr>
        <p:spPr/>
        <p:txBody>
          <a:bodyPr/>
          <a:lstStyle>
            <a:lvl1pPr>
              <a:defRPr/>
            </a:lvl1pPr>
          </a:lstStyle>
          <a:p>
            <a:pPr>
              <a:defRPr/>
            </a:pPr>
            <a:fld id="{566887CD-7305-4DEE-BF6F-0CB5D669FBF8}" type="slidenum">
              <a:rPr lang="en-US"/>
              <a:pPr>
                <a:defRPr/>
              </a:pPr>
              <a:t>‹nº›</a:t>
            </a:fld>
            <a:endParaRPr lang="en-US" dirty="0"/>
          </a:p>
        </p:txBody>
      </p:sp>
    </p:spTree>
    <p:extLst>
      <p:ext uri="{BB962C8B-B14F-4D97-AF65-F5344CB8AC3E}">
        <p14:creationId xmlns:p14="http://schemas.microsoft.com/office/powerpoint/2010/main" val="1416106815"/>
      </p:ext>
    </p:extLst>
  </p:cSld>
  <p:clrMapOvr>
    <a:masterClrMapping/>
  </p:clrMapOvr>
  <p:hf sldNum="0" hdr="0" ftr="0" dt="0"/>
</p:sldLayout>
</file>

<file path=ppt/slideLayouts/slideLayout38.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cxnSp>
        <p:nvCxnSpPr>
          <p:cNvPr id="4" name="Straight Connector 13"/>
          <p:cNvCxnSpPr/>
          <p:nvPr/>
        </p:nvCxnSpPr>
        <p:spPr>
          <a:xfrm>
            <a:off x="1395413" y="2420938"/>
            <a:ext cx="9407525"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lvl1pPr algn="ctr">
              <a:defRPr/>
            </a:lvl1pPr>
          </a:lstStyle>
          <a:p>
            <a:r>
              <a:rPr lang="pt-BR" smtClean="0"/>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00C8305D-BCFF-4B70-8962-2610A1DA6C5C}" type="datetimeFigureOut">
              <a:rPr lang="en-US"/>
              <a:pPr>
                <a:defRPr/>
              </a:pPr>
              <a:t>5/24/2019</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pPr>
              <a:defRPr/>
            </a:pPr>
            <a:fld id="{5C0062B7-69D5-4DED-833B-D7A6AA232894}" type="slidenum">
              <a:rPr lang="en-US"/>
              <a:pPr>
                <a:defRPr/>
              </a:pPr>
              <a:t>‹nº›</a:t>
            </a:fld>
            <a:endParaRPr lang="en-US" dirty="0"/>
          </a:p>
        </p:txBody>
      </p:sp>
    </p:spTree>
    <p:extLst>
      <p:ext uri="{BB962C8B-B14F-4D97-AF65-F5344CB8AC3E}">
        <p14:creationId xmlns:p14="http://schemas.microsoft.com/office/powerpoint/2010/main" val="215237357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cxnSp>
        <p:nvCxnSpPr>
          <p:cNvPr id="4" name="Straight Connector 13"/>
          <p:cNvCxnSpPr/>
          <p:nvPr/>
        </p:nvCxnSpPr>
        <p:spPr>
          <a:xfrm>
            <a:off x="8864600" y="990600"/>
            <a:ext cx="0" cy="487680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Vertical Title 1"/>
          <p:cNvSpPr>
            <a:spLocks noGrp="1"/>
          </p:cNvSpPr>
          <p:nvPr>
            <p:ph type="title" orient="vert"/>
          </p:nvPr>
        </p:nvSpPr>
        <p:spPr>
          <a:xfrm>
            <a:off x="8999356" y="982131"/>
            <a:ext cx="1890895" cy="4893735"/>
          </a:xfrm>
        </p:spPr>
        <p:txBody>
          <a:bodyPr vert="eaVert"/>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C78BD82B-448A-4CBE-91F4-C208D5AAFB99}" type="datetimeFigureOut">
              <a:rPr lang="en-US"/>
              <a:pPr>
                <a:defRPr/>
              </a:pPr>
              <a:t>5/24/2019</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pPr>
              <a:defRPr/>
            </a:pPr>
            <a:fld id="{27428A3C-C787-45E4-8FA5-9F2BD595B7E7}" type="slidenum">
              <a:rPr lang="en-US"/>
              <a:pPr>
                <a:defRPr/>
              </a:pPr>
              <a:t>‹nº›</a:t>
            </a:fld>
            <a:endParaRPr lang="en-US" dirty="0"/>
          </a:p>
        </p:txBody>
      </p:sp>
    </p:spTree>
    <p:extLst>
      <p:ext uri="{BB962C8B-B14F-4D97-AF65-F5344CB8AC3E}">
        <p14:creationId xmlns:p14="http://schemas.microsoft.com/office/powerpoint/2010/main" val="24809115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slideLayout" Target="../slideLayouts/slideLayout35.xml"/><Relationship Id="rId18" Type="http://schemas.openxmlformats.org/officeDocument/2006/relationships/theme" Target="../theme/theme3.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17" Type="http://schemas.openxmlformats.org/officeDocument/2006/relationships/slideLayout" Target="../slideLayouts/slideLayout39.xml"/><Relationship Id="rId2" Type="http://schemas.openxmlformats.org/officeDocument/2006/relationships/slideLayout" Target="../slideLayouts/slideLayout24.xml"/><Relationship Id="rId16" Type="http://schemas.openxmlformats.org/officeDocument/2006/relationships/slideLayout" Target="../slideLayouts/slideLayout38.xml"/><Relationship Id="rId20" Type="http://schemas.openxmlformats.org/officeDocument/2006/relationships/image" Target="../media/image3.png"/><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5" Type="http://schemas.openxmlformats.org/officeDocument/2006/relationships/slideLayout" Target="../slideLayouts/slideLayout37.xml"/><Relationship Id="rId10" Type="http://schemas.openxmlformats.org/officeDocument/2006/relationships/slideLayout" Target="../slideLayouts/slideLayout32.xml"/><Relationship Id="rId19" Type="http://schemas.openxmlformats.org/officeDocument/2006/relationships/image" Target="../media/image2.jpeg"/><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slideLayout" Target="../slideLayouts/slideLayout3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84455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pt-BR" altLang="pt-BR" smtClean="0"/>
              <a:t>Clique para editar o título mestre</a:t>
            </a:r>
            <a:endParaRPr lang="en-US" altLang="pt-BR" smtClean="0"/>
          </a:p>
        </p:txBody>
      </p:sp>
      <p:sp>
        <p:nvSpPr>
          <p:cNvPr id="1027" name="Text Placeholder 2"/>
          <p:cNvSpPr>
            <a:spLocks noGrp="1"/>
          </p:cNvSpPr>
          <p:nvPr>
            <p:ph type="body" idx="1"/>
          </p:nvPr>
        </p:nvSpPr>
        <p:spPr bwMode="auto">
          <a:xfrm>
            <a:off x="844550" y="1828800"/>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altLang="pt-BR" smtClean="0"/>
              <a:t>Clique para editar o texto mestre</a:t>
            </a:r>
          </a:p>
          <a:p>
            <a:pPr lvl="1"/>
            <a:r>
              <a:rPr lang="pt-BR" altLang="pt-BR" smtClean="0"/>
              <a:t>Segundo nível</a:t>
            </a:r>
          </a:p>
          <a:p>
            <a:pPr lvl="2"/>
            <a:r>
              <a:rPr lang="pt-BR" altLang="pt-BR" smtClean="0"/>
              <a:t>Terceiro nível</a:t>
            </a:r>
          </a:p>
          <a:p>
            <a:pPr lvl="3"/>
            <a:r>
              <a:rPr lang="pt-BR" altLang="pt-BR" smtClean="0"/>
              <a:t>Quarto nível</a:t>
            </a:r>
          </a:p>
          <a:p>
            <a:pPr lvl="4"/>
            <a:r>
              <a:rPr lang="pt-BR" altLang="pt-BR" smtClean="0"/>
              <a:t>Quinto nível</a:t>
            </a:r>
            <a:endParaRPr lang="en-US" altLang="pt-BR" smtClean="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100" smtClean="0">
                <a:solidFill>
                  <a:schemeClr val="tx1">
                    <a:lumMod val="65000"/>
                    <a:lumOff val="35000"/>
                  </a:schemeClr>
                </a:solidFill>
                <a:latin typeface="+mn-lt"/>
              </a:defRPr>
            </a:lvl1pPr>
          </a:lstStyle>
          <a:p>
            <a:pPr>
              <a:defRPr/>
            </a:pPr>
            <a:fld id="{AF4B8D0F-02B9-4EFE-913B-F43E4DB2DD42}" type="datetimeFigureOut">
              <a:rPr lang="en-US"/>
              <a:pPr>
                <a:defRPr/>
              </a:pPr>
              <a:t>5/24/2019</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100" dirty="0">
                <a:solidFill>
                  <a:schemeClr val="tx1">
                    <a:lumMod val="65000"/>
                    <a:lumOff val="35000"/>
                  </a:schemeClr>
                </a:solidFill>
                <a:latin typeface="+mn-lt"/>
              </a:defRPr>
            </a:lvl1pPr>
          </a:lstStyle>
          <a:p>
            <a:pPr>
              <a:defRPr/>
            </a:pPr>
            <a:endParaRPr lang="en-US" dirty="0"/>
          </a:p>
        </p:txBody>
      </p:sp>
      <p:sp>
        <p:nvSpPr>
          <p:cNvPr id="6" name="Slide Number Placeholder 5"/>
          <p:cNvSpPr>
            <a:spLocks noGrp="1"/>
          </p:cNvSpPr>
          <p:nvPr>
            <p:ph type="sldNum" sz="quarter" idx="4"/>
          </p:nvPr>
        </p:nvSpPr>
        <p:spPr>
          <a:xfrm>
            <a:off x="8616950" y="6356350"/>
            <a:ext cx="2743200" cy="365125"/>
          </a:xfrm>
          <a:prstGeom prst="rect">
            <a:avLst/>
          </a:prstGeom>
        </p:spPr>
        <p:txBody>
          <a:bodyPr vert="horz" lIns="91440" tIns="45720" rIns="91440" bIns="45720" rtlCol="0" anchor="ctr"/>
          <a:lstStyle>
            <a:lvl1pPr algn="r" eaLnBrk="1" fontAlgn="auto" hangingPunct="1">
              <a:spcBef>
                <a:spcPts val="0"/>
              </a:spcBef>
              <a:spcAft>
                <a:spcPts val="0"/>
              </a:spcAft>
              <a:defRPr sz="1100" smtClean="0">
                <a:solidFill>
                  <a:schemeClr val="tx1">
                    <a:tint val="75000"/>
                  </a:schemeClr>
                </a:solidFill>
                <a:latin typeface="+mn-lt"/>
              </a:defRPr>
            </a:lvl1pPr>
          </a:lstStyle>
          <a:p>
            <a:pPr>
              <a:defRPr/>
            </a:pPr>
            <a:fld id="{A3232711-6912-4BBE-815E-2F2DDBF0C661}" type="slidenum">
              <a:rPr lang="en-US"/>
              <a:pPr>
                <a:defRPr/>
              </a:pPr>
              <a:t>‹nº›</a:t>
            </a:fld>
            <a:endParaRPr lang="en-US" dirty="0"/>
          </a:p>
        </p:txBody>
      </p:sp>
    </p:spTree>
  </p:cSld>
  <p:clrMap bg1="lt1" tx1="dk1" bg2="lt2" tx2="dk2" accent1="accent1" accent2="accent2" accent3="accent3" accent4="accent4" accent5="accent5" accent6="accent6" hlink="hlink" folHlink="folHlink"/>
  <p:sldLayoutIdLst>
    <p:sldLayoutId id="2147484030" r:id="rId1"/>
    <p:sldLayoutId id="2147484029" r:id="rId2"/>
    <p:sldLayoutId id="2147484028" r:id="rId3"/>
    <p:sldLayoutId id="2147484027" r:id="rId4"/>
    <p:sldLayoutId id="2147484026" r:id="rId5"/>
    <p:sldLayoutId id="2147484025" r:id="rId6"/>
    <p:sldLayoutId id="2147484024" r:id="rId7"/>
    <p:sldLayoutId id="2147484023" r:id="rId8"/>
    <p:sldLayoutId id="2147484022" r:id="rId9"/>
    <p:sldLayoutId id="2147484021" r:id="rId10"/>
    <p:sldLayoutId id="2147484020" r:id="rId11"/>
  </p:sldLayoutIdLst>
  <p:hf sldNum="0" hdr="0" ftr="0" dt="0"/>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Wingdings 2" panose="05020102010507070707" pitchFamily="18" charset="2"/>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Wingdings 2" panose="05020102010507070707" pitchFamily="18" charset="2"/>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Wingdings 2" panose="05020102010507070707" pitchFamily="18" charset="2"/>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Wingdings 2" panose="05020102010507070707" pitchFamily="18" charset="2"/>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Wingdings 2" panose="05020102010507070707" pitchFamily="18" charset="2"/>
        <a:buChar char=""/>
        <a:defRPr kern="1200">
          <a:solidFill>
            <a:schemeClr val="tx1"/>
          </a:solidFill>
          <a:latin typeface="+mn-lt"/>
          <a:ea typeface="+mn-ea"/>
          <a:cs typeface="+mn-cs"/>
        </a:defRPr>
      </a:lvl5pPr>
      <a:lvl6pPr marL="25146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84455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pt-BR" altLang="pt-BR" smtClean="0"/>
              <a:t>Clique para editar o título mestre</a:t>
            </a:r>
            <a:endParaRPr lang="en-US" altLang="pt-BR" smtClean="0"/>
          </a:p>
        </p:txBody>
      </p:sp>
      <p:sp>
        <p:nvSpPr>
          <p:cNvPr id="2051" name="Text Placeholder 2"/>
          <p:cNvSpPr>
            <a:spLocks noGrp="1"/>
          </p:cNvSpPr>
          <p:nvPr>
            <p:ph type="body" idx="1"/>
          </p:nvPr>
        </p:nvSpPr>
        <p:spPr bwMode="auto">
          <a:xfrm>
            <a:off x="844550" y="1828800"/>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altLang="pt-BR" smtClean="0"/>
              <a:t>Clique para editar o texto mestre</a:t>
            </a:r>
          </a:p>
          <a:p>
            <a:pPr lvl="1"/>
            <a:r>
              <a:rPr lang="pt-BR" altLang="pt-BR" smtClean="0"/>
              <a:t>Segundo nível</a:t>
            </a:r>
          </a:p>
          <a:p>
            <a:pPr lvl="2"/>
            <a:r>
              <a:rPr lang="pt-BR" altLang="pt-BR" smtClean="0"/>
              <a:t>Terceiro nível</a:t>
            </a:r>
          </a:p>
          <a:p>
            <a:pPr lvl="3"/>
            <a:r>
              <a:rPr lang="pt-BR" altLang="pt-BR" smtClean="0"/>
              <a:t>Quarto nível</a:t>
            </a:r>
          </a:p>
          <a:p>
            <a:pPr lvl="4"/>
            <a:r>
              <a:rPr lang="pt-BR" altLang="pt-BR" smtClean="0"/>
              <a:t>Quinto nível</a:t>
            </a:r>
            <a:endParaRPr lang="en-US" altLang="pt-BR" smtClean="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100" smtClean="0">
                <a:solidFill>
                  <a:schemeClr val="tx1">
                    <a:lumMod val="65000"/>
                    <a:lumOff val="35000"/>
                  </a:schemeClr>
                </a:solidFill>
                <a:latin typeface="+mn-lt"/>
              </a:defRPr>
            </a:lvl1pPr>
          </a:lstStyle>
          <a:p>
            <a:pPr>
              <a:defRPr/>
            </a:pPr>
            <a:fld id="{D3160D88-BDBB-4E5B-8EA8-D878CCAEE19A}" type="datetimeFigureOut">
              <a:rPr lang="en-US"/>
              <a:pPr>
                <a:defRPr/>
              </a:pPr>
              <a:t>5/24/2019</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100" dirty="0">
                <a:solidFill>
                  <a:schemeClr val="tx1">
                    <a:lumMod val="65000"/>
                    <a:lumOff val="35000"/>
                  </a:schemeClr>
                </a:solidFill>
                <a:latin typeface="+mn-lt"/>
              </a:defRPr>
            </a:lvl1pPr>
          </a:lstStyle>
          <a:p>
            <a:pPr>
              <a:defRPr/>
            </a:pPr>
            <a:endParaRPr lang="en-US" dirty="0"/>
          </a:p>
        </p:txBody>
      </p:sp>
      <p:sp>
        <p:nvSpPr>
          <p:cNvPr id="6" name="Slide Number Placeholder 5"/>
          <p:cNvSpPr>
            <a:spLocks noGrp="1"/>
          </p:cNvSpPr>
          <p:nvPr>
            <p:ph type="sldNum" sz="quarter" idx="4"/>
          </p:nvPr>
        </p:nvSpPr>
        <p:spPr>
          <a:xfrm>
            <a:off x="8616950" y="6356350"/>
            <a:ext cx="2743200" cy="365125"/>
          </a:xfrm>
          <a:prstGeom prst="rect">
            <a:avLst/>
          </a:prstGeom>
        </p:spPr>
        <p:txBody>
          <a:bodyPr vert="horz" lIns="91440" tIns="45720" rIns="91440" bIns="45720" rtlCol="0" anchor="ctr"/>
          <a:lstStyle>
            <a:lvl1pPr algn="r" eaLnBrk="1" fontAlgn="auto" hangingPunct="1">
              <a:spcBef>
                <a:spcPts val="0"/>
              </a:spcBef>
              <a:spcAft>
                <a:spcPts val="0"/>
              </a:spcAft>
              <a:defRPr sz="1100" smtClean="0">
                <a:solidFill>
                  <a:schemeClr val="tx1">
                    <a:tint val="75000"/>
                  </a:schemeClr>
                </a:solidFill>
                <a:latin typeface="+mn-lt"/>
              </a:defRPr>
            </a:lvl1pPr>
          </a:lstStyle>
          <a:p>
            <a:pPr>
              <a:defRPr/>
            </a:pPr>
            <a:fld id="{F393864D-19EC-4B2B-804F-45406010A7F8}" type="slidenum">
              <a:rPr lang="en-US"/>
              <a:pPr>
                <a:defRPr/>
              </a:pPr>
              <a:t>‹nº›</a:t>
            </a:fld>
            <a:endParaRPr lang="en-US" dirty="0"/>
          </a:p>
        </p:txBody>
      </p:sp>
    </p:spTree>
  </p:cSld>
  <p:clrMap bg1="lt1" tx1="dk1" bg2="lt2" tx2="dk2" accent1="accent1" accent2="accent2" accent3="accent3" accent4="accent4" accent5="accent5" accent6="accent6" hlink="hlink" folHlink="folHlink"/>
  <p:sldLayoutIdLst>
    <p:sldLayoutId id="2147484041" r:id="rId1"/>
    <p:sldLayoutId id="2147484040" r:id="rId2"/>
    <p:sldLayoutId id="2147484039" r:id="rId3"/>
    <p:sldLayoutId id="2147484038" r:id="rId4"/>
    <p:sldLayoutId id="2147484037" r:id="rId5"/>
    <p:sldLayoutId id="2147484036" r:id="rId6"/>
    <p:sldLayoutId id="2147484035" r:id="rId7"/>
    <p:sldLayoutId id="2147484034" r:id="rId8"/>
    <p:sldLayoutId id="2147484033" r:id="rId9"/>
    <p:sldLayoutId id="2147484032" r:id="rId10"/>
    <p:sldLayoutId id="2147484031" r:id="rId11"/>
  </p:sldLayoutIdLst>
  <p:hf sldNum="0" hdr="0" ftr="0" dt="0"/>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Wingdings 2" panose="05020102010507070707" pitchFamily="18" charset="2"/>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Wingdings 2" panose="05020102010507070707" pitchFamily="18" charset="2"/>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Wingdings 2" panose="05020102010507070707" pitchFamily="18" charset="2"/>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Wingdings 2" panose="05020102010507070707" pitchFamily="18" charset="2"/>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Wingdings 2" panose="05020102010507070707" pitchFamily="18" charset="2"/>
        <a:buChar char=""/>
        <a:defRPr kern="1200">
          <a:solidFill>
            <a:schemeClr val="tx1"/>
          </a:solidFill>
          <a:latin typeface="+mn-lt"/>
          <a:ea typeface="+mn-ea"/>
          <a:cs typeface="+mn-cs"/>
        </a:defRPr>
      </a:lvl5pPr>
      <a:lvl6pPr marL="25146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0">
          <a:blip r:embed="rId19"/>
          <a:srcRect/>
          <a:stretch>
            <a:fillRect/>
          </a:stretch>
        </a:blipFill>
        <a:effectLst/>
      </p:bgPr>
    </p:bg>
    <p:spTree>
      <p:nvGrpSpPr>
        <p:cNvPr id="1" name=""/>
        <p:cNvGrpSpPr/>
        <p:nvPr/>
      </p:nvGrpSpPr>
      <p:grpSpPr>
        <a:xfrm>
          <a:off x="0" y="0"/>
          <a:ext cx="0" cy="0"/>
          <a:chOff x="0" y="0"/>
          <a:chExt cx="0" cy="0"/>
        </a:xfrm>
      </p:grpSpPr>
      <p:pic>
        <p:nvPicPr>
          <p:cNvPr id="3074" name="Picture 6" descr="HD-PanelContent-GrommetsCombined.png"/>
          <p:cNvPicPr>
            <a:picLocks noChangeAspect="1"/>
          </p:cNvPicPr>
          <p:nvPr/>
        </p:nvPicPr>
        <p:blipFill>
          <a:blip r:embed="rId20">
            <a:extLst>
              <a:ext uri="{28A0092B-C50C-407E-A947-70E740481C1C}">
                <a14:useLocalDpi xmlns:a14="http://schemas.microsoft.com/office/drawing/2010/main" val="0"/>
              </a:ext>
            </a:extLst>
          </a:blip>
          <a:srcRect/>
          <a:stretch>
            <a:fillRect/>
          </a:stretch>
        </p:blipFill>
        <p:spPr bwMode="auto">
          <a:xfrm>
            <a:off x="0" y="0"/>
            <a:ext cx="12188825" cy="685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5" name="Title Placeholder 1"/>
          <p:cNvSpPr>
            <a:spLocks noGrp="1"/>
          </p:cNvSpPr>
          <p:nvPr>
            <p:ph type="title"/>
          </p:nvPr>
        </p:nvSpPr>
        <p:spPr bwMode="auto">
          <a:xfrm>
            <a:off x="1295400" y="982663"/>
            <a:ext cx="9601200" cy="1303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pt-BR" altLang="pt-BR" smtClean="0"/>
              <a:t>Clique para editar o título mestre</a:t>
            </a:r>
            <a:endParaRPr lang="en-US" altLang="pt-BR" smtClean="0"/>
          </a:p>
        </p:txBody>
      </p:sp>
      <p:sp>
        <p:nvSpPr>
          <p:cNvPr id="3076" name="Text Placeholder 2"/>
          <p:cNvSpPr>
            <a:spLocks noGrp="1"/>
          </p:cNvSpPr>
          <p:nvPr>
            <p:ph type="body" idx="1"/>
          </p:nvPr>
        </p:nvSpPr>
        <p:spPr bwMode="auto">
          <a:xfrm>
            <a:off x="1295400" y="2557463"/>
            <a:ext cx="9601200" cy="331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altLang="pt-BR" smtClean="0"/>
              <a:t>Clique para editar o texto mestre</a:t>
            </a:r>
          </a:p>
          <a:p>
            <a:pPr lvl="1"/>
            <a:r>
              <a:rPr lang="pt-BR" altLang="pt-BR" smtClean="0"/>
              <a:t>Segundo nível</a:t>
            </a:r>
          </a:p>
          <a:p>
            <a:pPr lvl="2"/>
            <a:r>
              <a:rPr lang="pt-BR" altLang="pt-BR" smtClean="0"/>
              <a:t>Terceiro nível</a:t>
            </a:r>
          </a:p>
          <a:p>
            <a:pPr lvl="3"/>
            <a:r>
              <a:rPr lang="pt-BR" altLang="pt-BR" smtClean="0"/>
              <a:t>Quarto nível</a:t>
            </a:r>
          </a:p>
          <a:p>
            <a:pPr lvl="4"/>
            <a:r>
              <a:rPr lang="pt-BR" altLang="pt-BR" smtClean="0"/>
              <a:t>Quinto nível</a:t>
            </a:r>
            <a:endParaRPr lang="en-US" altLang="pt-BR" smtClean="0"/>
          </a:p>
        </p:txBody>
      </p:sp>
      <p:sp>
        <p:nvSpPr>
          <p:cNvPr id="4" name="Date Placeholder 3"/>
          <p:cNvSpPr>
            <a:spLocks noGrp="1"/>
          </p:cNvSpPr>
          <p:nvPr>
            <p:ph type="dt" sz="half" idx="2"/>
          </p:nvPr>
        </p:nvSpPr>
        <p:spPr>
          <a:xfrm>
            <a:off x="8677275" y="5969000"/>
            <a:ext cx="1600200" cy="279400"/>
          </a:xfrm>
          <a:prstGeom prst="rect">
            <a:avLst/>
          </a:prstGeom>
        </p:spPr>
        <p:txBody>
          <a:bodyPr vert="horz" lIns="91440" tIns="45720" rIns="91440" bIns="45720" rtlCol="0" anchor="ctr"/>
          <a:lstStyle>
            <a:lvl1pPr algn="r" eaLnBrk="1" fontAlgn="auto" hangingPunct="1">
              <a:spcBef>
                <a:spcPts val="0"/>
              </a:spcBef>
              <a:spcAft>
                <a:spcPts val="0"/>
              </a:spcAft>
              <a:defRPr sz="1000" b="0" i="0" smtClean="0">
                <a:solidFill>
                  <a:schemeClr val="tx1"/>
                </a:solidFill>
                <a:effectLst/>
                <a:latin typeface="+mn-lt"/>
              </a:defRPr>
            </a:lvl1pPr>
          </a:lstStyle>
          <a:p>
            <a:pPr>
              <a:defRPr/>
            </a:pPr>
            <a:fld id="{9E619150-CF12-4941-8896-256412CF6842}" type="datetimeFigureOut">
              <a:rPr lang="en-US"/>
              <a:pPr>
                <a:defRPr/>
              </a:pPr>
              <a:t>5/24/2019</a:t>
            </a:fld>
            <a:endParaRPr lang="en-US" dirty="0"/>
          </a:p>
        </p:txBody>
      </p:sp>
      <p:sp>
        <p:nvSpPr>
          <p:cNvPr id="5" name="Footer Placeholder 4"/>
          <p:cNvSpPr>
            <a:spLocks noGrp="1"/>
          </p:cNvSpPr>
          <p:nvPr>
            <p:ph type="ftr" sz="quarter" idx="3"/>
          </p:nvPr>
        </p:nvSpPr>
        <p:spPr>
          <a:xfrm>
            <a:off x="1295400" y="5969000"/>
            <a:ext cx="7305675" cy="279400"/>
          </a:xfrm>
          <a:prstGeom prst="rect">
            <a:avLst/>
          </a:prstGeom>
        </p:spPr>
        <p:txBody>
          <a:bodyPr vert="horz" lIns="91440" tIns="45720" rIns="91440" bIns="45720" rtlCol="0" anchor="ctr"/>
          <a:lstStyle>
            <a:lvl1pPr algn="l" eaLnBrk="1" fontAlgn="auto" hangingPunct="1">
              <a:spcBef>
                <a:spcPts val="0"/>
              </a:spcBef>
              <a:spcAft>
                <a:spcPts val="0"/>
              </a:spcAft>
              <a:defRPr sz="1000" b="0" i="0" dirty="0">
                <a:solidFill>
                  <a:schemeClr val="tx1"/>
                </a:solidFill>
                <a:effectLst/>
                <a:latin typeface="+mn-lt"/>
              </a:defRPr>
            </a:lvl1pPr>
          </a:lstStyle>
          <a:p>
            <a:pPr>
              <a:defRPr/>
            </a:pPr>
            <a:endParaRPr lang="en-US" dirty="0"/>
          </a:p>
        </p:txBody>
      </p:sp>
      <p:sp>
        <p:nvSpPr>
          <p:cNvPr id="6" name="Slide Number Placeholder 5"/>
          <p:cNvSpPr>
            <a:spLocks noGrp="1"/>
          </p:cNvSpPr>
          <p:nvPr>
            <p:ph type="sldNum" sz="quarter" idx="4"/>
          </p:nvPr>
        </p:nvSpPr>
        <p:spPr>
          <a:xfrm>
            <a:off x="10353675" y="5969000"/>
            <a:ext cx="542925" cy="279400"/>
          </a:xfrm>
          <a:prstGeom prst="rect">
            <a:avLst/>
          </a:prstGeom>
        </p:spPr>
        <p:txBody>
          <a:bodyPr vert="horz" lIns="91440" tIns="45720" rIns="91440" bIns="45720" rtlCol="0" anchor="ctr"/>
          <a:lstStyle>
            <a:lvl1pPr algn="r" eaLnBrk="1" fontAlgn="auto" hangingPunct="1">
              <a:spcBef>
                <a:spcPts val="0"/>
              </a:spcBef>
              <a:spcAft>
                <a:spcPts val="0"/>
              </a:spcAft>
              <a:defRPr sz="1000" b="0" i="0" smtClean="0">
                <a:solidFill>
                  <a:schemeClr val="tx1"/>
                </a:solidFill>
                <a:effectLst/>
                <a:latin typeface="+mn-lt"/>
              </a:defRPr>
            </a:lvl1pPr>
          </a:lstStyle>
          <a:p>
            <a:pPr>
              <a:defRPr/>
            </a:pPr>
            <a:fld id="{B2E925C5-AD98-4F62-87BE-CA23AC2A2AAD}" type="slidenum">
              <a:rPr lang="en-US"/>
              <a:pPr>
                <a:defRPr/>
              </a:pPr>
              <a:t>‹nº›</a:t>
            </a:fld>
            <a:endParaRPr lang="en-US" dirty="0"/>
          </a:p>
        </p:txBody>
      </p:sp>
    </p:spTree>
  </p:cSld>
  <p:clrMap bg1="lt1" tx1="dk1" bg2="lt2" tx2="dk2" accent1="accent1" accent2="accent2" accent3="accent3" accent4="accent4" accent5="accent5" accent6="accent6" hlink="hlink" folHlink="folHlink"/>
  <p:sldLayoutIdLst>
    <p:sldLayoutId id="2147484046" r:id="rId1"/>
    <p:sldLayoutId id="2147484047" r:id="rId2"/>
    <p:sldLayoutId id="2147484048" r:id="rId3"/>
    <p:sldLayoutId id="2147484049" r:id="rId4"/>
    <p:sldLayoutId id="2147484050" r:id="rId5"/>
    <p:sldLayoutId id="2147484051" r:id="rId6"/>
    <p:sldLayoutId id="2147484045" r:id="rId7"/>
    <p:sldLayoutId id="2147484052" r:id="rId8"/>
    <p:sldLayoutId id="2147484044" r:id="rId9"/>
    <p:sldLayoutId id="2147484043" r:id="rId10"/>
    <p:sldLayoutId id="2147484053" r:id="rId11"/>
    <p:sldLayoutId id="2147484054" r:id="rId12"/>
    <p:sldLayoutId id="2147484042" r:id="rId13"/>
    <p:sldLayoutId id="2147484055" r:id="rId14"/>
    <p:sldLayoutId id="2147484056" r:id="rId15"/>
    <p:sldLayoutId id="2147484057" r:id="rId16"/>
    <p:sldLayoutId id="2147484058" r:id="rId17"/>
  </p:sldLayoutIdLst>
  <p:hf sldNum="0" hdr="0" ftr="0" dt="0"/>
  <p:txStyles>
    <p:titleStyle>
      <a:lvl1pPr algn="ctr" defTabSz="457200" rtl="0" fontAlgn="base">
        <a:spcBef>
          <a:spcPct val="0"/>
        </a:spcBef>
        <a:spcAft>
          <a:spcPct val="0"/>
        </a:spcAft>
        <a:defRPr sz="4400" kern="1200">
          <a:ln w="3175" cmpd="sng">
            <a:noFill/>
          </a:ln>
          <a:solidFill>
            <a:srgbClr val="262626"/>
          </a:solidFill>
          <a:latin typeface="+mj-lt"/>
          <a:ea typeface="+mj-ea"/>
          <a:cs typeface="+mj-cs"/>
        </a:defRPr>
      </a:lvl1pPr>
      <a:lvl2pPr algn="ctr" defTabSz="457200" rtl="0" fontAlgn="base">
        <a:spcBef>
          <a:spcPct val="0"/>
        </a:spcBef>
        <a:spcAft>
          <a:spcPct val="0"/>
        </a:spcAft>
        <a:defRPr sz="4400">
          <a:solidFill>
            <a:srgbClr val="262626"/>
          </a:solidFill>
          <a:latin typeface="Garamond" panose="02020404030301010803" pitchFamily="18" charset="0"/>
        </a:defRPr>
      </a:lvl2pPr>
      <a:lvl3pPr algn="ctr" defTabSz="457200" rtl="0" fontAlgn="base">
        <a:spcBef>
          <a:spcPct val="0"/>
        </a:spcBef>
        <a:spcAft>
          <a:spcPct val="0"/>
        </a:spcAft>
        <a:defRPr sz="4400">
          <a:solidFill>
            <a:srgbClr val="262626"/>
          </a:solidFill>
          <a:latin typeface="Garamond" panose="02020404030301010803" pitchFamily="18" charset="0"/>
        </a:defRPr>
      </a:lvl3pPr>
      <a:lvl4pPr algn="ctr" defTabSz="457200" rtl="0" fontAlgn="base">
        <a:spcBef>
          <a:spcPct val="0"/>
        </a:spcBef>
        <a:spcAft>
          <a:spcPct val="0"/>
        </a:spcAft>
        <a:defRPr sz="4400">
          <a:solidFill>
            <a:srgbClr val="262626"/>
          </a:solidFill>
          <a:latin typeface="Garamond" panose="02020404030301010803" pitchFamily="18" charset="0"/>
        </a:defRPr>
      </a:lvl4pPr>
      <a:lvl5pPr algn="ctr" defTabSz="457200" rtl="0" fontAlgn="base">
        <a:spcBef>
          <a:spcPct val="0"/>
        </a:spcBef>
        <a:spcAft>
          <a:spcPct val="0"/>
        </a:spcAft>
        <a:defRPr sz="4400">
          <a:solidFill>
            <a:srgbClr val="262626"/>
          </a:solidFill>
          <a:latin typeface="Garamond" panose="02020404030301010803" pitchFamily="18"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fontAlgn="base">
        <a:spcBef>
          <a:spcPct val="20000"/>
        </a:spcBef>
        <a:spcAft>
          <a:spcPts val="600"/>
        </a:spcAft>
        <a:buClr>
          <a:schemeClr val="accent1"/>
        </a:buClr>
        <a:buSzPct val="115000"/>
        <a:buFont typeface="Arial" panose="020B0604020202020204" pitchFamily="34" charset="0"/>
        <a:buChar char="•"/>
        <a:defRPr sz="2400" kern="1200">
          <a:solidFill>
            <a:srgbClr val="262626"/>
          </a:solidFill>
          <a:latin typeface="+mn-lt"/>
          <a:ea typeface="+mn-ea"/>
          <a:cs typeface="+mn-cs"/>
        </a:defRPr>
      </a:lvl1pPr>
      <a:lvl2pPr marL="742950" indent="-285750" algn="l" defTabSz="457200" rtl="0" fontAlgn="base">
        <a:spcBef>
          <a:spcPct val="20000"/>
        </a:spcBef>
        <a:spcAft>
          <a:spcPts val="600"/>
        </a:spcAft>
        <a:buClr>
          <a:schemeClr val="accent1"/>
        </a:buClr>
        <a:buSzPct val="115000"/>
        <a:buFont typeface="Arial" panose="020B0604020202020204" pitchFamily="34" charset="0"/>
        <a:buChar char="•"/>
        <a:defRPr sz="2000" kern="1200">
          <a:solidFill>
            <a:srgbClr val="262626"/>
          </a:solidFill>
          <a:latin typeface="+mn-lt"/>
          <a:ea typeface="+mn-ea"/>
          <a:cs typeface="+mn-cs"/>
        </a:defRPr>
      </a:lvl2pPr>
      <a:lvl3pPr marL="1200150" indent="-285750" algn="l" defTabSz="457200" rtl="0" fontAlgn="base">
        <a:spcBef>
          <a:spcPct val="20000"/>
        </a:spcBef>
        <a:spcAft>
          <a:spcPts val="600"/>
        </a:spcAft>
        <a:buClr>
          <a:schemeClr val="accent1"/>
        </a:buClr>
        <a:buSzPct val="115000"/>
        <a:buFont typeface="Arial" panose="020B0604020202020204" pitchFamily="34" charset="0"/>
        <a:buChar char="•"/>
        <a:defRPr kern="1200">
          <a:solidFill>
            <a:srgbClr val="262626"/>
          </a:solidFill>
          <a:latin typeface="+mn-lt"/>
          <a:ea typeface="+mn-ea"/>
          <a:cs typeface="+mn-cs"/>
        </a:defRPr>
      </a:lvl3pPr>
      <a:lvl4pPr marL="1543050" indent="-171450" algn="l" defTabSz="457200" rtl="0" fontAlgn="base">
        <a:spcBef>
          <a:spcPct val="20000"/>
        </a:spcBef>
        <a:spcAft>
          <a:spcPts val="600"/>
        </a:spcAft>
        <a:buClr>
          <a:schemeClr val="accent1"/>
        </a:buClr>
        <a:buSzPct val="115000"/>
        <a:buFont typeface="Arial" panose="020B0604020202020204" pitchFamily="34" charset="0"/>
        <a:buChar char="•"/>
        <a:defRPr sz="1600" kern="1200">
          <a:solidFill>
            <a:srgbClr val="262626"/>
          </a:solidFill>
          <a:latin typeface="+mn-lt"/>
          <a:ea typeface="+mn-ea"/>
          <a:cs typeface="+mn-cs"/>
        </a:defRPr>
      </a:lvl4pPr>
      <a:lvl5pPr marL="2000250" indent="-171450" algn="l" defTabSz="457200" rtl="0" fontAlgn="base">
        <a:spcBef>
          <a:spcPct val="20000"/>
        </a:spcBef>
        <a:spcAft>
          <a:spcPts val="600"/>
        </a:spcAft>
        <a:buClr>
          <a:schemeClr val="accent1"/>
        </a:buClr>
        <a:buSzPct val="115000"/>
        <a:buFont typeface="Arial" panose="020B0604020202020204" pitchFamily="34" charset="0"/>
        <a:buChar char="•"/>
        <a:defRPr sz="1400" kern="1200">
          <a:solidFill>
            <a:srgbClr val="262626"/>
          </a:solidFill>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hyperlink" Target="https://www.ncbi.nlm.nih.gov/pubmed/30842699" TargetMode="External"/><Relationship Id="rId7" Type="http://schemas.openxmlformats.org/officeDocument/2006/relationships/image" Target="../media/image7.png"/><Relationship Id="rId2" Type="http://schemas.openxmlformats.org/officeDocument/2006/relationships/hyperlink" Target="http://www.paulomargotto.com.br/" TargetMode="External"/><Relationship Id="rId1" Type="http://schemas.openxmlformats.org/officeDocument/2006/relationships/slideLayout" Target="../slideLayouts/slideLayout23.xml"/><Relationship Id="rId6" Type="http://schemas.openxmlformats.org/officeDocument/2006/relationships/image" Target="../media/image6.pn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hyperlink" Target="https://www.ncbi.nlm.nih.gov/pubmed?linkname=pubmed_pubmed&amp;from_uid=30842699" TargetMode="External"/><Relationship Id="rId9" Type="http://schemas.openxmlformats.org/officeDocument/2006/relationships/image" Target="../media/image9.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4.xml"/><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4.xml"/></Relationships>
</file>

<file path=ppt/slides/_rels/slide16.xml.rels><?xml version="1.0" encoding="UTF-8" standalone="yes"?>
<Relationships xmlns="http://schemas.openxmlformats.org/package/2006/relationships"><Relationship Id="rId3" Type="http://schemas.openxmlformats.org/officeDocument/2006/relationships/hyperlink" Target="https://www.ncbi.nlm.nih.gov/pubmed?linkname=pubmed_pubmed&amp;from_uid=30562908" TargetMode="External"/><Relationship Id="rId2" Type="http://schemas.openxmlformats.org/officeDocument/2006/relationships/hyperlink" Target="https://www.ncbi.nlm.nih.gov/pubmed/30562908" TargetMode="External"/><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4.xml"/></Relationships>
</file>

<file path=ppt/slides/_rels/slide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paulomargotto.com.br/documentos/18558" TargetMode="External"/><Relationship Id="rId1" Type="http://schemas.openxmlformats.org/officeDocument/2006/relationships/slideLayout" Target="../slideLayouts/slideLayout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ubtítulo 2"/>
          <p:cNvSpPr>
            <a:spLocks noGrp="1"/>
          </p:cNvSpPr>
          <p:nvPr>
            <p:ph type="subTitle" idx="1"/>
          </p:nvPr>
        </p:nvSpPr>
        <p:spPr>
          <a:xfrm>
            <a:off x="2216150" y="3103563"/>
            <a:ext cx="7493000" cy="1709737"/>
          </a:xfrm>
        </p:spPr>
        <p:txBody>
          <a:bodyPr>
            <a:normAutofit fontScale="77500" lnSpcReduction="20000"/>
          </a:bodyPr>
          <a:lstStyle/>
          <a:p>
            <a:r>
              <a:rPr lang="pt-BR" altLang="pt-BR" sz="2000" dirty="0" smtClean="0">
                <a:latin typeface="Agency FB" panose="020B0503020202020204" pitchFamily="34" charset="0"/>
              </a:rPr>
              <a:t>HMIB- RESIDÊNCIA MÉDICA – PEDIATRIA </a:t>
            </a:r>
          </a:p>
          <a:p>
            <a:r>
              <a:rPr lang="pt-BR" altLang="pt-BR" sz="2000" dirty="0" smtClean="0">
                <a:latin typeface="Agency FB" panose="020B0503020202020204" pitchFamily="34" charset="0"/>
              </a:rPr>
              <a:t>Unidade de Neonatologia do HMIB/SES/DF</a:t>
            </a:r>
          </a:p>
          <a:p>
            <a:r>
              <a:rPr lang="pt-BR" altLang="pt-BR" sz="2000" dirty="0" smtClean="0">
                <a:latin typeface="Agency FB" panose="020B0503020202020204" pitchFamily="34" charset="0"/>
              </a:rPr>
              <a:t>Apresentação: JOÃO PAULO S. CEZAR; Coordenação: DR. DIOGO PEDROSO</a:t>
            </a:r>
          </a:p>
          <a:p>
            <a:r>
              <a:rPr lang="pt-BR" altLang="pt-BR" sz="2000" dirty="0" smtClean="0">
                <a:latin typeface="Agency FB" panose="020B0503020202020204" pitchFamily="34" charset="0"/>
                <a:hlinkClick r:id="rId2"/>
              </a:rPr>
              <a:t>www.paulomargotto.com.br</a:t>
            </a:r>
            <a:r>
              <a:rPr lang="pt-BR" altLang="pt-BR" sz="2000" dirty="0" smtClean="0">
                <a:latin typeface="Agency FB" panose="020B0503020202020204" pitchFamily="34" charset="0"/>
              </a:rPr>
              <a:t> </a:t>
            </a:r>
          </a:p>
          <a:p>
            <a:r>
              <a:rPr lang="pt-BR" altLang="pt-BR" sz="2000" dirty="0" smtClean="0">
                <a:latin typeface="Agency FB" panose="020B0503020202020204" pitchFamily="34" charset="0"/>
              </a:rPr>
              <a:t>Brasília, 25 de maio de 2019</a:t>
            </a:r>
          </a:p>
          <a:p>
            <a:endParaRPr lang="pt-BR" altLang="pt-BR" sz="2000" dirty="0" smtClean="0">
              <a:latin typeface="Agency FB" panose="020B0503020202020204" pitchFamily="34" charset="0"/>
            </a:endParaRPr>
          </a:p>
        </p:txBody>
      </p:sp>
      <p:sp>
        <p:nvSpPr>
          <p:cNvPr id="17411" name="Subtítulo 2"/>
          <p:cNvSpPr txBox="1">
            <a:spLocks/>
          </p:cNvSpPr>
          <p:nvPr/>
        </p:nvSpPr>
        <p:spPr bwMode="auto">
          <a:xfrm>
            <a:off x="2159000" y="3571875"/>
            <a:ext cx="7823200" cy="183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spcAft>
                <a:spcPts val="600"/>
              </a:spcAft>
              <a:buClr>
                <a:schemeClr val="accent1"/>
              </a:buClr>
              <a:buSzPct val="115000"/>
              <a:buFont typeface="Arial" panose="020B0604020202020204" pitchFamily="34" charset="0"/>
              <a:buChar char="•"/>
              <a:defRPr sz="2400">
                <a:solidFill>
                  <a:srgbClr val="262626"/>
                </a:solidFill>
                <a:latin typeface="Garamond" panose="02020404030301010803" pitchFamily="18" charset="0"/>
              </a:defRPr>
            </a:lvl1pPr>
            <a:lvl2pPr>
              <a:spcBef>
                <a:spcPct val="20000"/>
              </a:spcBef>
              <a:spcAft>
                <a:spcPts val="600"/>
              </a:spcAft>
              <a:buClr>
                <a:schemeClr val="accent1"/>
              </a:buClr>
              <a:buSzPct val="115000"/>
              <a:buFont typeface="Arial" panose="020B0604020202020204" pitchFamily="34" charset="0"/>
              <a:buChar char="•"/>
              <a:defRPr sz="2000">
                <a:solidFill>
                  <a:srgbClr val="262626"/>
                </a:solidFill>
                <a:latin typeface="Garamond" panose="02020404030301010803" pitchFamily="18" charset="0"/>
              </a:defRPr>
            </a:lvl2pPr>
            <a:lvl3pPr>
              <a:spcBef>
                <a:spcPct val="20000"/>
              </a:spcBef>
              <a:spcAft>
                <a:spcPts val="600"/>
              </a:spcAft>
              <a:buClr>
                <a:schemeClr val="accent1"/>
              </a:buClr>
              <a:buSzPct val="115000"/>
              <a:buFont typeface="Arial" panose="020B0604020202020204" pitchFamily="34" charset="0"/>
              <a:buChar char="•"/>
              <a:defRPr>
                <a:solidFill>
                  <a:srgbClr val="262626"/>
                </a:solidFill>
                <a:latin typeface="Garamond" panose="02020404030301010803" pitchFamily="18" charset="0"/>
              </a:defRPr>
            </a:lvl3pPr>
            <a:lvl4pPr>
              <a:spcBef>
                <a:spcPct val="20000"/>
              </a:spcBef>
              <a:spcAft>
                <a:spcPts val="600"/>
              </a:spcAft>
              <a:buClr>
                <a:schemeClr val="accent1"/>
              </a:buClr>
              <a:buSzPct val="115000"/>
              <a:buFont typeface="Arial" panose="020B0604020202020204" pitchFamily="34" charset="0"/>
              <a:buChar char="•"/>
              <a:defRPr sz="1600">
                <a:solidFill>
                  <a:srgbClr val="262626"/>
                </a:solidFill>
                <a:latin typeface="Garamond" panose="02020404030301010803" pitchFamily="18" charset="0"/>
              </a:defRPr>
            </a:lvl4pPr>
            <a:lvl5pPr>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5pPr>
            <a:lvl6pPr defTabSz="457200" fontAlgn="base">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6pPr>
            <a:lvl7pPr defTabSz="457200" fontAlgn="base">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7pPr>
            <a:lvl8pPr defTabSz="457200" fontAlgn="base">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8pPr>
            <a:lvl9pPr defTabSz="457200" fontAlgn="base">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9pPr>
          </a:lstStyle>
          <a:p>
            <a:pPr algn="ctr" eaLnBrk="1" hangingPunct="1">
              <a:buFont typeface="Arial" panose="020B0604020202020204" pitchFamily="34" charset="0"/>
              <a:buNone/>
            </a:pPr>
            <a:endParaRPr lang="en-US" altLang="pt-BR" sz="3800" b="1" dirty="0">
              <a:solidFill>
                <a:schemeClr val="tx1"/>
              </a:solidFill>
              <a:latin typeface="Agency FB" panose="020B0503020202020204" pitchFamily="34" charset="0"/>
            </a:endParaRPr>
          </a:p>
          <a:p>
            <a:pPr algn="ctr" eaLnBrk="1" hangingPunct="1">
              <a:buFont typeface="Arial" panose="020B0604020202020204" pitchFamily="34" charset="0"/>
              <a:buNone/>
            </a:pPr>
            <a:r>
              <a:rPr lang="pt-BR" altLang="pt-BR" sz="3800" b="1" dirty="0">
                <a:solidFill>
                  <a:schemeClr val="tx1"/>
                </a:solidFill>
                <a:latin typeface="Agency FB" panose="020B0503020202020204" pitchFamily="34" charset="0"/>
              </a:rPr>
              <a:t> </a:t>
            </a:r>
          </a:p>
        </p:txBody>
      </p:sp>
      <p:sp>
        <p:nvSpPr>
          <p:cNvPr id="17413" name="Rectangle 5"/>
          <p:cNvSpPr>
            <a:spLocks noChangeArrowheads="1"/>
          </p:cNvSpPr>
          <p:nvPr/>
        </p:nvSpPr>
        <p:spPr bwMode="auto">
          <a:xfrm>
            <a:off x="2255838" y="2297113"/>
            <a:ext cx="7767637" cy="63817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95220" bIns="0" anchor="ctr">
            <a:spAutoFit/>
          </a:bodyPr>
          <a:lstStyle/>
          <a:p>
            <a:pPr algn="ctr"/>
            <a:r>
              <a:rPr lang="en-US" altLang="pt-BR" sz="1400" dirty="0">
                <a:hlinkClick r:id="rId3"/>
              </a:rPr>
              <a:t>A cohort study of intranasal fentanyl for procedural pain management in neonates.</a:t>
            </a:r>
            <a:r>
              <a:rPr lang="en-US" altLang="pt-BR" sz="1400" dirty="0"/>
              <a:t>McNair C, Graydon B, Taddio A.Paediatr Child Health. 2018 Dec;23(8):e170-e175. </a:t>
            </a:r>
            <a:r>
              <a:rPr lang="en-US" altLang="pt-BR" sz="1400" dirty="0">
                <a:solidFill>
                  <a:srgbClr val="0000FF"/>
                </a:solidFill>
              </a:rPr>
              <a:t>doi: 10.1093/pch/pxy060</a:t>
            </a:r>
            <a:r>
              <a:rPr lang="en-US" altLang="pt-BR" sz="1400" dirty="0"/>
              <a:t>. Epub 2018 May 24.</a:t>
            </a:r>
          </a:p>
          <a:p>
            <a:pPr algn="ctr"/>
            <a:r>
              <a:rPr lang="en-US" altLang="pt-BR" sz="1400" dirty="0"/>
              <a:t>PMID: 30842699.</a:t>
            </a:r>
            <a:r>
              <a:rPr lang="en-US" altLang="pt-BR" sz="1400" u="sng" dirty="0">
                <a:hlinkClick r:id="rId4"/>
              </a:rPr>
              <a:t>Similar articles</a:t>
            </a:r>
            <a:endParaRPr lang="en-US" altLang="pt-BR" sz="1400" u="sng" dirty="0"/>
          </a:p>
        </p:txBody>
      </p:sp>
      <p:sp>
        <p:nvSpPr>
          <p:cNvPr id="17415" name="Text Box 7"/>
          <p:cNvSpPr txBox="1">
            <a:spLocks noChangeArrowheads="1"/>
          </p:cNvSpPr>
          <p:nvPr/>
        </p:nvSpPr>
        <p:spPr bwMode="auto">
          <a:xfrm>
            <a:off x="2360613" y="1577975"/>
            <a:ext cx="7313612"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Calibri" panose="020F0502020204030204" pitchFamily="34" charset="0"/>
              </a:defRPr>
            </a:lvl1pPr>
            <a:lvl2pPr>
              <a:defRPr>
                <a:solidFill>
                  <a:schemeClr val="tx1"/>
                </a:solidFill>
                <a:latin typeface="Calibri" panose="020F0502020204030204" pitchFamily="34" charset="0"/>
              </a:defRPr>
            </a:lvl2pPr>
            <a:lvl3pPr>
              <a:defRPr>
                <a:solidFill>
                  <a:schemeClr val="tx1"/>
                </a:solidFill>
                <a:latin typeface="Calibri" panose="020F0502020204030204" pitchFamily="34" charset="0"/>
              </a:defRPr>
            </a:lvl3pPr>
            <a:lvl4pPr>
              <a:defRPr>
                <a:solidFill>
                  <a:schemeClr val="tx1"/>
                </a:solidFill>
                <a:latin typeface="Calibri" panose="020F0502020204030204" pitchFamily="34" charset="0"/>
              </a:defRPr>
            </a:lvl4pPr>
            <a:lvl5pPr>
              <a:defRPr>
                <a:solidFill>
                  <a:schemeClr val="tx1"/>
                </a:solidFill>
                <a:latin typeface="Calibri" panose="020F0502020204030204" pitchFamily="34" charset="0"/>
              </a:defRPr>
            </a:lvl5pPr>
            <a:lvl6pPr fontAlgn="base">
              <a:spcBef>
                <a:spcPct val="0"/>
              </a:spcBef>
              <a:spcAft>
                <a:spcPct val="0"/>
              </a:spcAft>
              <a:defRPr>
                <a:solidFill>
                  <a:schemeClr val="tx1"/>
                </a:solidFill>
                <a:latin typeface="Calibri" panose="020F0502020204030204" pitchFamily="34" charset="0"/>
              </a:defRPr>
            </a:lvl6pPr>
            <a:lvl7pPr fontAlgn="base">
              <a:spcBef>
                <a:spcPct val="0"/>
              </a:spcBef>
              <a:spcAft>
                <a:spcPct val="0"/>
              </a:spcAft>
              <a:defRPr>
                <a:solidFill>
                  <a:schemeClr val="tx1"/>
                </a:solidFill>
                <a:latin typeface="Calibri" panose="020F0502020204030204" pitchFamily="34" charset="0"/>
              </a:defRPr>
            </a:lvl7pPr>
            <a:lvl8pPr fontAlgn="base">
              <a:spcBef>
                <a:spcPct val="0"/>
              </a:spcBef>
              <a:spcAft>
                <a:spcPct val="0"/>
              </a:spcAft>
              <a:defRPr>
                <a:solidFill>
                  <a:schemeClr val="tx1"/>
                </a:solidFill>
                <a:latin typeface="Calibri" panose="020F0502020204030204" pitchFamily="34" charset="0"/>
              </a:defRPr>
            </a:lvl8pPr>
            <a:lvl9pPr fontAlgn="base">
              <a:spcBef>
                <a:spcPct val="0"/>
              </a:spcBef>
              <a:spcAft>
                <a:spcPct val="0"/>
              </a:spcAft>
              <a:defRPr>
                <a:solidFill>
                  <a:schemeClr val="tx1"/>
                </a:solidFill>
                <a:latin typeface="Calibri" panose="020F0502020204030204" pitchFamily="34" charset="0"/>
              </a:defRPr>
            </a:lvl9pPr>
          </a:lstStyle>
          <a:p>
            <a:pPr algn="ctr" defTabSz="914400"/>
            <a:r>
              <a:rPr lang="pt-BR" altLang="pt-BR" sz="2000" b="1" dirty="0">
                <a:solidFill>
                  <a:srgbClr val="0000FF"/>
                </a:solidFill>
              </a:rPr>
              <a:t>Um estudo de coorte de fentanil intranasal para tratamento da dor </a:t>
            </a:r>
          </a:p>
          <a:p>
            <a:pPr algn="ctr" defTabSz="914400"/>
            <a:r>
              <a:rPr lang="pt-BR" altLang="pt-BR" sz="2000" b="1" smtClean="0">
                <a:solidFill>
                  <a:srgbClr val="0000FF"/>
                </a:solidFill>
              </a:rPr>
              <a:t>nos </a:t>
            </a:r>
            <a:r>
              <a:rPr lang="pt-BR" altLang="pt-BR" sz="2000" b="1" dirty="0">
                <a:solidFill>
                  <a:srgbClr val="0000FF"/>
                </a:solidFill>
              </a:rPr>
              <a:t>neonatos</a:t>
            </a:r>
          </a:p>
        </p:txBody>
      </p:sp>
      <p:pic>
        <p:nvPicPr>
          <p:cNvPr id="17416" name="Picture 8"/>
          <p:cNvPicPr>
            <a:picLocks noChangeAspect="1" noChangeArrowheads="1"/>
          </p:cNvPicPr>
          <p:nvPr/>
        </p:nvPicPr>
        <p:blipFill>
          <a:blip r:embed="rId5">
            <a:lum bright="-6000" contrast="18000"/>
            <a:extLst>
              <a:ext uri="{28A0092B-C50C-407E-A947-70E740481C1C}">
                <a14:useLocalDpi xmlns:a14="http://schemas.microsoft.com/office/drawing/2010/main" val="0"/>
              </a:ext>
            </a:extLst>
          </a:blip>
          <a:srcRect/>
          <a:stretch>
            <a:fillRect/>
          </a:stretch>
        </p:blipFill>
        <p:spPr bwMode="auto">
          <a:xfrm>
            <a:off x="0" y="5446713"/>
            <a:ext cx="3168650" cy="1411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417" name="Picture 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52663" y="0"/>
            <a:ext cx="7596187" cy="143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418" name="Picture 10"/>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2692400"/>
            <a:ext cx="2022475" cy="1628775"/>
          </a:xfrm>
          <a:prstGeom prst="rect">
            <a:avLst/>
          </a:prstGeom>
          <a:noFill/>
          <a:ln w="57150">
            <a:solidFill>
              <a:srgbClr val="00CC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419" name="Picture 1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351963" y="5480050"/>
            <a:ext cx="2840037" cy="1377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420" name="Picture 1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0007600" y="2487613"/>
            <a:ext cx="2066925" cy="2139950"/>
          </a:xfrm>
          <a:prstGeom prst="rect">
            <a:avLst/>
          </a:prstGeom>
          <a:noFill/>
          <a:ln w="9525">
            <a:solidFill>
              <a:srgbClr val="00CC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421" name="Picture 13"/>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321300" y="5553075"/>
            <a:ext cx="2319338" cy="1304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ítulo 1"/>
          <p:cNvSpPr>
            <a:spLocks noGrp="1"/>
          </p:cNvSpPr>
          <p:nvPr>
            <p:ph type="title"/>
          </p:nvPr>
        </p:nvSpPr>
        <p:spPr/>
        <p:txBody>
          <a:bodyPr/>
          <a:lstStyle/>
          <a:p>
            <a:r>
              <a:rPr lang="pt-BR" altLang="pt-BR" b="1" dirty="0" smtClean="0">
                <a:ln>
                  <a:noFill/>
                </a:ln>
                <a:latin typeface="Agency FB" panose="020B0503020202020204" pitchFamily="34" charset="0"/>
              </a:rPr>
              <a:t>Introdução</a:t>
            </a:r>
          </a:p>
        </p:txBody>
      </p:sp>
      <p:sp>
        <p:nvSpPr>
          <p:cNvPr id="3" name="Espaço Reservado para Conteúdo 2"/>
          <p:cNvSpPr>
            <a:spLocks noGrp="1"/>
          </p:cNvSpPr>
          <p:nvPr>
            <p:ph idx="1"/>
          </p:nvPr>
        </p:nvSpPr>
        <p:spPr>
          <a:xfrm>
            <a:off x="822325" y="2035175"/>
            <a:ext cx="10360025" cy="4362450"/>
          </a:xfrm>
          <a:solidFill>
            <a:schemeClr val="bg1"/>
          </a:solidFill>
        </p:spPr>
        <p:txBody>
          <a:bodyPr/>
          <a:lstStyle/>
          <a:p>
            <a:r>
              <a:rPr lang="pt-BR" altLang="pt-BR" sz="2300" dirty="0" smtClean="0"/>
              <a:t>Via intranasal (IN) </a:t>
            </a:r>
            <a:r>
              <a:rPr lang="pt-BR" altLang="pt-BR" sz="2300" dirty="0" smtClean="0">
                <a:sym typeface="Wingdings" panose="05000000000000000000" pitchFamily="2" charset="2"/>
              </a:rPr>
              <a:t></a:t>
            </a:r>
            <a:r>
              <a:rPr lang="pt-BR" altLang="pt-BR" sz="2300" dirty="0" smtClean="0"/>
              <a:t> importante via de administração de fármacos se as vias oral e endovenosa estão indisponíveis. Os analgésicos estão os fármacos mais comumente utilizados IN (Fentanil,p.ex).</a:t>
            </a:r>
          </a:p>
          <a:p>
            <a:r>
              <a:rPr lang="pt-BR" altLang="pt-BR" sz="2300" dirty="0" smtClean="0"/>
              <a:t>Harlos et al relataram o uso de fentanil IN em um estudo retrospectivo incluindo 10 RN em cuidados paliativos, não sendo relatadas complicações, mesmo usando múltiplas vezes.</a:t>
            </a:r>
          </a:p>
          <a:p>
            <a:r>
              <a:rPr lang="pt-BR" altLang="pt-BR" sz="2300" dirty="0" smtClean="0"/>
              <a:t>Recém-nascidos (RN) internados em UTINs </a:t>
            </a:r>
            <a:r>
              <a:rPr lang="pt-BR" altLang="pt-BR" sz="2300" dirty="0" smtClean="0">
                <a:sym typeface="Wingdings" panose="05000000000000000000" pitchFamily="2" charset="2"/>
              </a:rPr>
              <a:t> exposição frequente à procedimentos dolorosos, sendo os opióides usados endovenoso.</a:t>
            </a:r>
          </a:p>
          <a:p>
            <a:r>
              <a:rPr lang="pt-BR" altLang="pt-BR" sz="2300" dirty="0" smtClean="0">
                <a:sym typeface="Wingdings" panose="05000000000000000000" pitchFamily="2" charset="2"/>
              </a:rPr>
              <a:t>Experiência do Serviço </a:t>
            </a:r>
            <a:r>
              <a:rPr lang="pt-BR" altLang="pt-BR" sz="2300" i="1" dirty="0" smtClean="0">
                <a:sym typeface="Wingdings" panose="05000000000000000000" pitchFamily="2" charset="2"/>
              </a:rPr>
              <a:t>SickKids  Hospital </a:t>
            </a:r>
            <a:r>
              <a:rPr lang="pt-BR" altLang="pt-BR" sz="2300" dirty="0" smtClean="0">
                <a:sym typeface="Wingdings" panose="05000000000000000000" pitchFamily="2" charset="2"/>
              </a:rPr>
              <a:t>(UE e UCP) com utilização do Fentanil IN  e Revisão de literatura levou a  mudança do protocolo de analgesia da UTI neonatal</a:t>
            </a:r>
          </a:p>
          <a:p>
            <a:endParaRPr lang="en-US" altLang="pt-BR" sz="2200" i="1" dirty="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ítulo 1"/>
          <p:cNvSpPr>
            <a:spLocks noGrp="1"/>
          </p:cNvSpPr>
          <p:nvPr>
            <p:ph type="title"/>
          </p:nvPr>
        </p:nvSpPr>
        <p:spPr/>
        <p:txBody>
          <a:bodyPr/>
          <a:lstStyle/>
          <a:p>
            <a:r>
              <a:rPr lang="pt-BR" altLang="pt-BR" b="1" dirty="0" smtClean="0">
                <a:ln>
                  <a:noFill/>
                </a:ln>
                <a:latin typeface="Agency FB" panose="020B0503020202020204" pitchFamily="34" charset="0"/>
              </a:rPr>
              <a:t>Introdução</a:t>
            </a:r>
          </a:p>
        </p:txBody>
      </p:sp>
      <p:sp>
        <p:nvSpPr>
          <p:cNvPr id="3" name="Espaço Reservado para Conteúdo 2"/>
          <p:cNvSpPr>
            <a:spLocks noGrp="1"/>
          </p:cNvSpPr>
          <p:nvPr>
            <p:ph idx="1"/>
          </p:nvPr>
        </p:nvSpPr>
        <p:spPr>
          <a:xfrm>
            <a:off x="952500" y="2557463"/>
            <a:ext cx="10160000" cy="3317875"/>
          </a:xfrm>
        </p:spPr>
        <p:txBody>
          <a:bodyPr>
            <a:normAutofit/>
          </a:bodyPr>
          <a:lstStyle/>
          <a:p>
            <a:r>
              <a:rPr lang="pt-BR" altLang="pt-BR" sz="2300" dirty="0" smtClean="0"/>
              <a:t>Dose recomendada 1,5mcg/kg com dispositivo adequado para administração</a:t>
            </a:r>
          </a:p>
          <a:p>
            <a:r>
              <a:rPr lang="pt-BR" altLang="pt-BR" sz="2300" dirty="0" smtClean="0"/>
              <a:t>Procedimentos recomendados: acesso periférico, inserção de cateter central de inserção periférica (PICC), pequenos procedimentos cirúrgicos (Toracocentese, p.ex)</a:t>
            </a:r>
          </a:p>
          <a:p>
            <a:endParaRPr lang="pt-BR" altLang="pt-BR" sz="2300" dirty="0" smtClean="0"/>
          </a:p>
          <a:p>
            <a:pPr algn="ctr"/>
            <a:r>
              <a:rPr lang="pt-BR" altLang="pt-BR" sz="2300" b="1" dirty="0" smtClean="0">
                <a:solidFill>
                  <a:srgbClr val="008000"/>
                </a:solidFill>
              </a:rPr>
              <a:t>Objetivou-se </a:t>
            </a:r>
            <a:r>
              <a:rPr lang="pt-BR" altLang="pt-BR" sz="2300" b="1" dirty="0" smtClean="0">
                <a:solidFill>
                  <a:srgbClr val="008000"/>
                </a:solidFill>
                <a:sym typeface="Wingdings" panose="05000000000000000000" pitchFamily="2" charset="2"/>
              </a:rPr>
              <a:t> Demonstrar os efeitos desta mudança nos dois primeiros anos quanto à segurança e efetividade</a:t>
            </a:r>
            <a:endParaRPr lang="pt-BR" altLang="pt-BR" sz="2300" b="1" dirty="0" smtClean="0">
              <a:solidFill>
                <a:srgbClr val="008000"/>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ítulo 1"/>
          <p:cNvSpPr>
            <a:spLocks noGrp="1"/>
          </p:cNvSpPr>
          <p:nvPr>
            <p:ph type="title"/>
          </p:nvPr>
        </p:nvSpPr>
        <p:spPr/>
        <p:txBody>
          <a:bodyPr/>
          <a:lstStyle/>
          <a:p>
            <a:r>
              <a:rPr lang="pt-BR" altLang="pt-BR" b="1" dirty="0" smtClean="0">
                <a:ln>
                  <a:noFill/>
                </a:ln>
                <a:latin typeface="Agency FB" panose="020B0503020202020204" pitchFamily="34" charset="0"/>
              </a:rPr>
              <a:t>Metodologia</a:t>
            </a:r>
          </a:p>
        </p:txBody>
      </p:sp>
      <p:sp>
        <p:nvSpPr>
          <p:cNvPr id="3" name="Espaço Reservado para Conteúdo 2"/>
          <p:cNvSpPr>
            <a:spLocks noGrp="1"/>
          </p:cNvSpPr>
          <p:nvPr>
            <p:ph idx="1"/>
          </p:nvPr>
        </p:nvSpPr>
        <p:spPr>
          <a:xfrm>
            <a:off x="711200" y="2557463"/>
            <a:ext cx="11049000" cy="3652837"/>
          </a:xfrm>
        </p:spPr>
        <p:txBody>
          <a:bodyPr>
            <a:normAutofit/>
          </a:bodyPr>
          <a:lstStyle/>
          <a:p>
            <a:pPr>
              <a:lnSpc>
                <a:spcPct val="90000"/>
              </a:lnSpc>
            </a:pPr>
            <a:r>
              <a:rPr lang="pt-BR" altLang="pt-BR" sz="2300" dirty="0" smtClean="0"/>
              <a:t>Coorte retrospectiva com revisão de prontuário 2011-2013</a:t>
            </a:r>
          </a:p>
          <a:p>
            <a:pPr>
              <a:lnSpc>
                <a:spcPct val="90000"/>
              </a:lnSpc>
            </a:pPr>
            <a:r>
              <a:rPr lang="pt-BR" altLang="pt-BR" sz="2300" dirty="0" smtClean="0"/>
              <a:t>Critérios de inclusão </a:t>
            </a:r>
            <a:r>
              <a:rPr lang="pt-BR" altLang="pt-BR" sz="2300" dirty="0" smtClean="0">
                <a:sym typeface="Wingdings" panose="05000000000000000000" pitchFamily="2" charset="2"/>
              </a:rPr>
              <a:t> Toda criança internada na UTIN sem acesso venoso que recebeu Fentanil IN como analgesia durante procedimento potencialmente doloroso</a:t>
            </a:r>
          </a:p>
          <a:p>
            <a:pPr>
              <a:lnSpc>
                <a:spcPct val="90000"/>
              </a:lnSpc>
            </a:pPr>
            <a:r>
              <a:rPr lang="pt-BR" altLang="pt-BR" sz="2300" dirty="0" smtClean="0">
                <a:sym typeface="Wingdings" panose="05000000000000000000" pitchFamily="2" charset="2"/>
              </a:rPr>
              <a:t>Participantes  identificados em base de dados da Unidade</a:t>
            </a:r>
          </a:p>
          <a:p>
            <a:pPr>
              <a:lnSpc>
                <a:spcPct val="90000"/>
              </a:lnSpc>
            </a:pPr>
            <a:r>
              <a:rPr lang="pt-BR" altLang="pt-BR" sz="2300" dirty="0" smtClean="0">
                <a:sym typeface="Wingdings" panose="05000000000000000000" pitchFamily="2" charset="2"/>
              </a:rPr>
              <a:t>Coleta de dados  Um (1) dos pesquisadores envolvidos  prontuário, registros de enfermagem, registro de procedimento</a:t>
            </a:r>
          </a:p>
          <a:p>
            <a:pPr>
              <a:lnSpc>
                <a:spcPct val="90000"/>
              </a:lnSpc>
            </a:pPr>
            <a:r>
              <a:rPr lang="pt-BR" altLang="pt-BR" sz="2300" dirty="0" smtClean="0">
                <a:sym typeface="Wingdings" panose="05000000000000000000" pitchFamily="2" charset="2"/>
              </a:rPr>
              <a:t>Permissão obtida pelo </a:t>
            </a:r>
            <a:r>
              <a:rPr lang="pt-BR" altLang="pt-BR" sz="2300" i="1" dirty="0" smtClean="0">
                <a:sym typeface="Wingdings" panose="05000000000000000000" pitchFamily="2" charset="2"/>
              </a:rPr>
              <a:t>Quality Improvement Program </a:t>
            </a:r>
            <a:r>
              <a:rPr lang="pt-BR" altLang="pt-BR" sz="2300" dirty="0" smtClean="0">
                <a:sym typeface="Wingdings" panose="05000000000000000000" pitchFamily="2" charset="2"/>
              </a:rPr>
              <a:t>da Instituição</a:t>
            </a:r>
          </a:p>
          <a:p>
            <a:pPr>
              <a:lnSpc>
                <a:spcPct val="90000"/>
              </a:lnSpc>
            </a:pPr>
            <a:r>
              <a:rPr lang="pt-BR" altLang="pt-BR" sz="2300" dirty="0" smtClean="0">
                <a:sym typeface="Wingdings" panose="05000000000000000000" pitchFamily="2" charset="2"/>
              </a:rPr>
              <a:t>Dados categorizados sob média (DP) ou frequência (%) e analisados por outro pesquisador</a:t>
            </a:r>
          </a:p>
          <a:p>
            <a:pPr>
              <a:lnSpc>
                <a:spcPct val="90000"/>
              </a:lnSpc>
            </a:pPr>
            <a:endParaRPr lang="pt-BR" altLang="pt-BR" sz="2300" dirty="0"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ítulo 1"/>
          <p:cNvSpPr>
            <a:spLocks noGrp="1"/>
          </p:cNvSpPr>
          <p:nvPr>
            <p:ph type="title"/>
          </p:nvPr>
        </p:nvSpPr>
        <p:spPr/>
        <p:txBody>
          <a:bodyPr/>
          <a:lstStyle/>
          <a:p>
            <a:r>
              <a:rPr lang="pt-BR" altLang="pt-BR" b="1" dirty="0" smtClean="0">
                <a:ln>
                  <a:noFill/>
                </a:ln>
                <a:latin typeface="Agency FB" panose="020B0503020202020204" pitchFamily="34" charset="0"/>
              </a:rPr>
              <a:t>Metodologia</a:t>
            </a:r>
          </a:p>
        </p:txBody>
      </p:sp>
      <p:sp>
        <p:nvSpPr>
          <p:cNvPr id="3" name="Espaço Reservado para Conteúdo 2"/>
          <p:cNvSpPr>
            <a:spLocks noGrp="1"/>
          </p:cNvSpPr>
          <p:nvPr>
            <p:ph idx="1"/>
          </p:nvPr>
        </p:nvSpPr>
        <p:spPr>
          <a:xfrm>
            <a:off x="793750" y="2105025"/>
            <a:ext cx="10274300" cy="3436938"/>
          </a:xfrm>
          <a:solidFill>
            <a:schemeClr val="bg1"/>
          </a:solidFill>
        </p:spPr>
        <p:txBody>
          <a:bodyPr/>
          <a:lstStyle/>
          <a:p>
            <a:r>
              <a:rPr lang="pt-BR" altLang="pt-BR" sz="2300" dirty="0" smtClean="0"/>
              <a:t>Variáveis incluídas: </a:t>
            </a:r>
          </a:p>
          <a:p>
            <a:pPr>
              <a:buFont typeface="Arial" panose="020B0604020202020204" pitchFamily="34" charset="0"/>
              <a:buNone/>
            </a:pPr>
            <a:r>
              <a:rPr lang="pt-BR" altLang="pt-BR" sz="2300" dirty="0" smtClean="0"/>
              <a:t>	-Indicação para uso					- Procedimento submetido</a:t>
            </a:r>
          </a:p>
          <a:p>
            <a:pPr>
              <a:buFont typeface="Arial" panose="020B0604020202020204" pitchFamily="34" charset="0"/>
              <a:buNone/>
            </a:pPr>
            <a:r>
              <a:rPr lang="pt-BR" altLang="pt-BR" sz="2300" dirty="0" smtClean="0"/>
              <a:t>	-Dose administrada					- Escala de dor</a:t>
            </a:r>
          </a:p>
          <a:p>
            <a:pPr>
              <a:buFont typeface="Arial" panose="020B0604020202020204" pitchFamily="34" charset="0"/>
              <a:buNone/>
            </a:pPr>
            <a:r>
              <a:rPr lang="pt-BR" altLang="pt-BR" sz="2300" dirty="0" smtClean="0"/>
              <a:t>	- Sinais vitais 6h antes e logo após o procedimento </a:t>
            </a:r>
            <a:r>
              <a:rPr lang="pt-BR" altLang="pt-BR" sz="2300" dirty="0" smtClean="0">
                <a:sym typeface="Wingdings" panose="05000000000000000000" pitchFamily="2" charset="2"/>
              </a:rPr>
              <a:t></a:t>
            </a:r>
            <a:r>
              <a:rPr lang="pt-BR" altLang="pt-BR" sz="2300" dirty="0" smtClean="0"/>
              <a:t> FC, FR, PA e SatO2</a:t>
            </a:r>
          </a:p>
          <a:p>
            <a:pPr>
              <a:buFont typeface="Arial" panose="020B0604020202020204" pitchFamily="34" charset="0"/>
              <a:buNone/>
            </a:pPr>
            <a:r>
              <a:rPr lang="pt-BR" altLang="pt-BR" sz="2300" dirty="0" smtClean="0"/>
              <a:t>	-FiO2 utilizada</a:t>
            </a:r>
          </a:p>
          <a:p>
            <a:r>
              <a:rPr lang="pt-BR" altLang="pt-BR" sz="2300" dirty="0" smtClean="0"/>
              <a:t>Analisado efeito adverso (EA) com necessidade de intervenção ( expansão volêmica e antagonista opioide, necessidade de ventilação, p.ex)</a:t>
            </a:r>
          </a:p>
          <a:p>
            <a:pPr>
              <a:lnSpc>
                <a:spcPct val="90000"/>
              </a:lnSpc>
            </a:pPr>
            <a:r>
              <a:rPr lang="pt-BR" altLang="pt-BR" sz="2300" b="1" dirty="0" smtClean="0"/>
              <a:t>Escores de dor </a:t>
            </a:r>
            <a:r>
              <a:rPr lang="pt-BR" altLang="pt-BR" sz="2300" dirty="0" smtClean="0"/>
              <a:t>foram avaliados </a:t>
            </a:r>
            <a:r>
              <a:rPr lang="pt-BR" altLang="pt-BR" sz="2300" b="1" dirty="0" smtClean="0"/>
              <a:t>durante</a:t>
            </a:r>
            <a:r>
              <a:rPr lang="pt-BR" altLang="pt-BR" sz="2300" dirty="0" smtClean="0"/>
              <a:t> e </a:t>
            </a:r>
            <a:r>
              <a:rPr lang="pt-BR" altLang="pt-BR" sz="2300" b="1" dirty="0" smtClean="0"/>
              <a:t>após</a:t>
            </a:r>
            <a:r>
              <a:rPr lang="pt-BR" altLang="pt-BR" sz="2300" dirty="0" smtClean="0"/>
              <a:t> o procedimento (</a:t>
            </a:r>
            <a:r>
              <a:rPr lang="pt-BR" altLang="pt-BR" sz="2300" i="1" dirty="0" smtClean="0"/>
              <a:t>Premature Infant Pain Profile-</a:t>
            </a:r>
            <a:r>
              <a:rPr lang="pt-BR" altLang="pt-BR" sz="2300" dirty="0" smtClean="0"/>
              <a:t>PIPP  com escore de 0-21, sendo </a:t>
            </a:r>
            <a:r>
              <a:rPr lang="pt-BR" altLang="pt-BR" sz="2300" b="1" dirty="0" smtClean="0"/>
              <a:t>≤6 </a:t>
            </a:r>
            <a:r>
              <a:rPr lang="pt-BR" altLang="pt-BR" sz="2300" b="1" dirty="0" smtClean="0">
                <a:sym typeface="Wingdings" panose="05000000000000000000" pitchFamily="2" charset="2"/>
              </a:rPr>
              <a:t> Ausência de dor</a:t>
            </a:r>
            <a:endParaRPr lang="pt-BR" altLang="pt-BR" sz="2300" b="1" dirty="0" smtClean="0"/>
          </a:p>
          <a:p>
            <a:endParaRPr lang="pt-BR" altLang="pt-BR" sz="2300" dirty="0"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774700" y="1524000"/>
            <a:ext cx="6477000" cy="4724400"/>
          </a:xfrm>
        </p:spPr>
        <p:txBody>
          <a:bodyPr>
            <a:normAutofit/>
          </a:bodyPr>
          <a:lstStyle/>
          <a:p>
            <a:r>
              <a:rPr lang="pt-BR" altLang="pt-BR" sz="2300" b="1" dirty="0" smtClean="0"/>
              <a:t>N</a:t>
            </a:r>
            <a:r>
              <a:rPr lang="pt-BR" altLang="pt-BR" sz="2300" dirty="0" smtClean="0"/>
              <a:t> total = </a:t>
            </a:r>
            <a:r>
              <a:rPr lang="pt-BR" altLang="pt-BR" sz="2300" b="1" dirty="0" smtClean="0">
                <a:solidFill>
                  <a:srgbClr val="008000"/>
                </a:solidFill>
              </a:rPr>
              <a:t>23 neonatos</a:t>
            </a:r>
            <a:r>
              <a:rPr lang="pt-BR" altLang="pt-BR" sz="2300" dirty="0" smtClean="0"/>
              <a:t>. Características: na Tabela 1</a:t>
            </a:r>
          </a:p>
          <a:p>
            <a:r>
              <a:rPr lang="pt-BR" altLang="pt-BR" sz="2300" b="1" dirty="0" smtClean="0"/>
              <a:t>Prematuridade</a:t>
            </a:r>
            <a:r>
              <a:rPr lang="pt-BR" altLang="pt-BR" sz="2300" dirty="0" smtClean="0"/>
              <a:t> e </a:t>
            </a:r>
            <a:r>
              <a:rPr lang="pt-BR" altLang="pt-BR" sz="2300" b="1" dirty="0" smtClean="0"/>
              <a:t>complicações advindas</a:t>
            </a:r>
            <a:r>
              <a:rPr lang="pt-BR" altLang="pt-BR" sz="2300" dirty="0" smtClean="0"/>
              <a:t> (sepse neonatal, enterocolite necrosante[EN, p.ex), comorbidades </a:t>
            </a:r>
            <a:r>
              <a:rPr lang="pt-BR" altLang="pt-BR" sz="2300" b="1" dirty="0" smtClean="0"/>
              <a:t>cirúrgicas</a:t>
            </a:r>
          </a:p>
          <a:p>
            <a:r>
              <a:rPr lang="pt-BR" altLang="pt-BR" sz="2300" dirty="0" smtClean="0"/>
              <a:t>52% (12) em uso de algum </a:t>
            </a:r>
            <a:r>
              <a:rPr lang="pt-BR" altLang="pt-BR" sz="2300" b="1" dirty="0" smtClean="0"/>
              <a:t>dispositivo ventilatório</a:t>
            </a:r>
          </a:p>
          <a:p>
            <a:r>
              <a:rPr lang="pt-BR" altLang="pt-BR" sz="2300" dirty="0" smtClean="0"/>
              <a:t>Dose média utilizada </a:t>
            </a:r>
            <a:r>
              <a:rPr lang="pt-BR" altLang="pt-BR" sz="2300" b="1" dirty="0" smtClean="0">
                <a:solidFill>
                  <a:srgbClr val="008000"/>
                </a:solidFill>
              </a:rPr>
              <a:t>1,3mcg/kg ± 0,4)</a:t>
            </a:r>
          </a:p>
          <a:p>
            <a:r>
              <a:rPr lang="pt-BR" altLang="pt-BR" sz="2300" dirty="0" smtClean="0"/>
              <a:t>Indicação mais comum: </a:t>
            </a:r>
            <a:r>
              <a:rPr lang="pt-BR" altLang="pt-BR" sz="2300" b="1" dirty="0" smtClean="0"/>
              <a:t>inserção de PICC</a:t>
            </a:r>
          </a:p>
          <a:p>
            <a:r>
              <a:rPr lang="pt-BR" altLang="pt-BR" sz="2300" dirty="0" smtClean="0"/>
              <a:t>Outros: punção aspirativa, inserção e remoção de linha venosa central</a:t>
            </a:r>
          </a:p>
          <a:p>
            <a:r>
              <a:rPr lang="pt-BR" altLang="pt-BR" sz="2300" dirty="0" smtClean="0"/>
              <a:t>Todos receberem </a:t>
            </a:r>
            <a:r>
              <a:rPr lang="pt-BR" altLang="pt-BR" sz="2300" b="1" dirty="0" smtClean="0"/>
              <a:t>sacarose concomitante</a:t>
            </a:r>
          </a:p>
        </p:txBody>
      </p:sp>
      <p:pic>
        <p:nvPicPr>
          <p:cNvPr id="2458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91400" y="7938"/>
            <a:ext cx="48006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4582" name="Text Box 6"/>
          <p:cNvSpPr txBox="1">
            <a:spLocks noChangeArrowheads="1"/>
          </p:cNvSpPr>
          <p:nvPr/>
        </p:nvSpPr>
        <p:spPr bwMode="auto">
          <a:xfrm>
            <a:off x="5316538" y="6375400"/>
            <a:ext cx="969962"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Calibri" panose="020F0502020204030204" pitchFamily="34" charset="0"/>
              </a:defRPr>
            </a:lvl1pPr>
            <a:lvl2pPr>
              <a:defRPr>
                <a:solidFill>
                  <a:schemeClr val="tx1"/>
                </a:solidFill>
                <a:latin typeface="Calibri" panose="020F0502020204030204" pitchFamily="34" charset="0"/>
              </a:defRPr>
            </a:lvl2pPr>
            <a:lvl3pPr>
              <a:defRPr>
                <a:solidFill>
                  <a:schemeClr val="tx1"/>
                </a:solidFill>
                <a:latin typeface="Calibri" panose="020F0502020204030204" pitchFamily="34" charset="0"/>
              </a:defRPr>
            </a:lvl3pPr>
            <a:lvl4pPr>
              <a:defRPr>
                <a:solidFill>
                  <a:schemeClr val="tx1"/>
                </a:solidFill>
                <a:latin typeface="Calibri" panose="020F0502020204030204" pitchFamily="34" charset="0"/>
              </a:defRPr>
            </a:lvl4pPr>
            <a:lvl5pPr>
              <a:defRPr>
                <a:solidFill>
                  <a:schemeClr val="tx1"/>
                </a:solidFill>
                <a:latin typeface="Calibri" panose="020F0502020204030204" pitchFamily="34" charset="0"/>
              </a:defRPr>
            </a:lvl5pPr>
            <a:lvl6pPr fontAlgn="base">
              <a:spcBef>
                <a:spcPct val="0"/>
              </a:spcBef>
              <a:spcAft>
                <a:spcPct val="0"/>
              </a:spcAft>
              <a:defRPr>
                <a:solidFill>
                  <a:schemeClr val="tx1"/>
                </a:solidFill>
                <a:latin typeface="Calibri" panose="020F0502020204030204" pitchFamily="34" charset="0"/>
              </a:defRPr>
            </a:lvl6pPr>
            <a:lvl7pPr fontAlgn="base">
              <a:spcBef>
                <a:spcPct val="0"/>
              </a:spcBef>
              <a:spcAft>
                <a:spcPct val="0"/>
              </a:spcAft>
              <a:defRPr>
                <a:solidFill>
                  <a:schemeClr val="tx1"/>
                </a:solidFill>
                <a:latin typeface="Calibri" panose="020F0502020204030204" pitchFamily="34" charset="0"/>
              </a:defRPr>
            </a:lvl7pPr>
            <a:lvl8pPr fontAlgn="base">
              <a:spcBef>
                <a:spcPct val="0"/>
              </a:spcBef>
              <a:spcAft>
                <a:spcPct val="0"/>
              </a:spcAft>
              <a:defRPr>
                <a:solidFill>
                  <a:schemeClr val="tx1"/>
                </a:solidFill>
                <a:latin typeface="Calibri" panose="020F0502020204030204" pitchFamily="34" charset="0"/>
              </a:defRPr>
            </a:lvl8pPr>
            <a:lvl9pPr fontAlgn="base">
              <a:spcBef>
                <a:spcPct val="0"/>
              </a:spcBef>
              <a:spcAft>
                <a:spcPct val="0"/>
              </a:spcAft>
              <a:defRPr>
                <a:solidFill>
                  <a:schemeClr val="tx1"/>
                </a:solidFill>
                <a:latin typeface="Calibri" panose="020F0502020204030204" pitchFamily="34" charset="0"/>
              </a:defRPr>
            </a:lvl9pPr>
          </a:lstStyle>
          <a:p>
            <a:pPr defTabSz="914400"/>
            <a:r>
              <a:rPr lang="pt-BR" altLang="pt-BR" dirty="0">
                <a:solidFill>
                  <a:srgbClr val="0000FF"/>
                </a:solidFill>
              </a:rPr>
              <a:t>Tabela 1</a:t>
            </a:r>
          </a:p>
        </p:txBody>
      </p:sp>
      <p:sp>
        <p:nvSpPr>
          <p:cNvPr id="24583" name="Line 7"/>
          <p:cNvSpPr>
            <a:spLocks noChangeShapeType="1"/>
          </p:cNvSpPr>
          <p:nvPr/>
        </p:nvSpPr>
        <p:spPr bwMode="auto">
          <a:xfrm>
            <a:off x="6261100" y="6600825"/>
            <a:ext cx="1096963" cy="9525"/>
          </a:xfrm>
          <a:prstGeom prst="line">
            <a:avLst/>
          </a:prstGeom>
          <a:noFill/>
          <a:ln w="76200">
            <a:solidFill>
              <a:srgbClr val="008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ítulo 1"/>
          <p:cNvSpPr>
            <a:spLocks noGrp="1"/>
          </p:cNvSpPr>
          <p:nvPr>
            <p:ph type="title"/>
          </p:nvPr>
        </p:nvSpPr>
        <p:spPr>
          <a:xfrm>
            <a:off x="-1549400" y="296863"/>
            <a:ext cx="9601200" cy="1303337"/>
          </a:xfrm>
        </p:spPr>
        <p:txBody>
          <a:bodyPr/>
          <a:lstStyle/>
          <a:p>
            <a:r>
              <a:rPr lang="pt-BR" altLang="pt-BR" b="1" dirty="0" smtClean="0">
                <a:ln>
                  <a:noFill/>
                </a:ln>
                <a:latin typeface="Agency FB" panose="020B0503020202020204" pitchFamily="34" charset="0"/>
              </a:rPr>
              <a:t>Resultados</a:t>
            </a:r>
          </a:p>
        </p:txBody>
      </p:sp>
      <p:pic>
        <p:nvPicPr>
          <p:cNvPr id="26627"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21300" y="-19050"/>
            <a:ext cx="68707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6" name="Conector reto 5"/>
          <p:cNvCxnSpPr/>
          <p:nvPr/>
        </p:nvCxnSpPr>
        <p:spPr>
          <a:xfrm>
            <a:off x="5448300" y="1473200"/>
            <a:ext cx="11557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9" name="Quadro 8"/>
          <p:cNvSpPr/>
          <p:nvPr/>
        </p:nvSpPr>
        <p:spPr>
          <a:xfrm>
            <a:off x="11290300" y="1168400"/>
            <a:ext cx="762000" cy="304800"/>
          </a:xfrm>
          <a:prstGeom prst="fram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dirty="0">
              <a:solidFill>
                <a:schemeClr val="tx1"/>
              </a:solidFill>
            </a:endParaRPr>
          </a:p>
        </p:txBody>
      </p:sp>
      <p:sp>
        <p:nvSpPr>
          <p:cNvPr id="12" name="Quadro 11"/>
          <p:cNvSpPr/>
          <p:nvPr/>
        </p:nvSpPr>
        <p:spPr>
          <a:xfrm>
            <a:off x="5340350" y="1168400"/>
            <a:ext cx="1428750" cy="304800"/>
          </a:xfrm>
          <a:prstGeom prst="fram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dirty="0">
              <a:solidFill>
                <a:schemeClr val="tx1"/>
              </a:solidFill>
            </a:endParaRPr>
          </a:p>
        </p:txBody>
      </p:sp>
      <p:sp>
        <p:nvSpPr>
          <p:cNvPr id="13" name="Quadro 12"/>
          <p:cNvSpPr/>
          <p:nvPr/>
        </p:nvSpPr>
        <p:spPr>
          <a:xfrm>
            <a:off x="5321300" y="3124200"/>
            <a:ext cx="1549400" cy="304800"/>
          </a:xfrm>
          <a:prstGeom prst="fram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dirty="0">
              <a:solidFill>
                <a:schemeClr val="tx1"/>
              </a:solidFill>
            </a:endParaRPr>
          </a:p>
        </p:txBody>
      </p:sp>
      <p:sp>
        <p:nvSpPr>
          <p:cNvPr id="14" name="Quadro 13"/>
          <p:cNvSpPr/>
          <p:nvPr/>
        </p:nvSpPr>
        <p:spPr>
          <a:xfrm>
            <a:off x="11290300" y="3124200"/>
            <a:ext cx="762000" cy="304800"/>
          </a:xfrm>
          <a:prstGeom prst="fram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dirty="0">
              <a:solidFill>
                <a:schemeClr val="tx1"/>
              </a:solidFill>
            </a:endParaRPr>
          </a:p>
        </p:txBody>
      </p:sp>
      <p:cxnSp>
        <p:nvCxnSpPr>
          <p:cNvPr id="18" name="Conector reto 17"/>
          <p:cNvCxnSpPr/>
          <p:nvPr/>
        </p:nvCxnSpPr>
        <p:spPr>
          <a:xfrm>
            <a:off x="5473700" y="4203700"/>
            <a:ext cx="1295400" cy="0"/>
          </a:xfrm>
          <a:prstGeom prst="line">
            <a:avLst/>
          </a:prstGeom>
          <a:ln w="3810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25" name="Conector reto 24"/>
          <p:cNvCxnSpPr/>
          <p:nvPr/>
        </p:nvCxnSpPr>
        <p:spPr>
          <a:xfrm>
            <a:off x="5378450" y="4572000"/>
            <a:ext cx="1295400" cy="0"/>
          </a:xfrm>
          <a:prstGeom prst="line">
            <a:avLst/>
          </a:prstGeom>
          <a:ln w="3810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26" name="Conector reto 25"/>
          <p:cNvCxnSpPr/>
          <p:nvPr/>
        </p:nvCxnSpPr>
        <p:spPr>
          <a:xfrm>
            <a:off x="5448300" y="4965700"/>
            <a:ext cx="1295400" cy="0"/>
          </a:xfrm>
          <a:prstGeom prst="line">
            <a:avLst/>
          </a:prstGeom>
          <a:ln w="3810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27" name="Conector reto 26"/>
          <p:cNvCxnSpPr/>
          <p:nvPr/>
        </p:nvCxnSpPr>
        <p:spPr>
          <a:xfrm>
            <a:off x="11531600" y="4203700"/>
            <a:ext cx="387350" cy="0"/>
          </a:xfrm>
          <a:prstGeom prst="line">
            <a:avLst/>
          </a:prstGeom>
          <a:ln w="3810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29" name="Conector reto 28"/>
          <p:cNvCxnSpPr/>
          <p:nvPr/>
        </p:nvCxnSpPr>
        <p:spPr>
          <a:xfrm>
            <a:off x="11531600" y="4546600"/>
            <a:ext cx="444500" cy="0"/>
          </a:xfrm>
          <a:prstGeom prst="line">
            <a:avLst/>
          </a:prstGeom>
          <a:ln w="3810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32" name="Conector reto 31"/>
          <p:cNvCxnSpPr/>
          <p:nvPr/>
        </p:nvCxnSpPr>
        <p:spPr>
          <a:xfrm>
            <a:off x="11531600" y="4965700"/>
            <a:ext cx="444500" cy="0"/>
          </a:xfrm>
          <a:prstGeom prst="line">
            <a:avLst/>
          </a:prstGeom>
          <a:ln w="38100">
            <a:solidFill>
              <a:srgbClr val="00B050"/>
            </a:solidFill>
          </a:ln>
        </p:spPr>
        <p:style>
          <a:lnRef idx="1">
            <a:schemeClr val="accent1"/>
          </a:lnRef>
          <a:fillRef idx="0">
            <a:schemeClr val="accent1"/>
          </a:fillRef>
          <a:effectRef idx="0">
            <a:schemeClr val="accent1"/>
          </a:effectRef>
          <a:fontRef idx="minor">
            <a:schemeClr val="tx1"/>
          </a:fontRef>
        </p:style>
      </p:cxnSp>
      <p:sp>
        <p:nvSpPr>
          <p:cNvPr id="34" name="CaixaDeTexto 33"/>
          <p:cNvSpPr txBox="1"/>
          <p:nvPr/>
        </p:nvSpPr>
        <p:spPr>
          <a:xfrm>
            <a:off x="863600" y="1333500"/>
            <a:ext cx="4140200" cy="4225925"/>
          </a:xfrm>
          <a:prstGeom prst="rect">
            <a:avLst/>
          </a:prstGeom>
          <a:noFill/>
        </p:spPr>
        <p:txBody>
          <a:bodyPr>
            <a:spAutoFit/>
          </a:bodyPr>
          <a:lstStyle>
            <a:lvl1pPr marL="285750" indent="-285750">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buFont typeface="Arial" panose="020B0604020202020204" pitchFamily="34" charset="0"/>
              <a:buChar char="•"/>
            </a:pPr>
            <a:r>
              <a:rPr lang="pt-BR" altLang="pt-BR" sz="2300" dirty="0">
                <a:latin typeface="Garamond" panose="02020404030301010803" pitchFamily="18" charset="0"/>
              </a:rPr>
              <a:t>↓ FC(P=0.033) e ↑FiO2 (P=0.047) nas 6h posteriores</a:t>
            </a:r>
          </a:p>
          <a:p>
            <a:pPr eaLnBrk="1" hangingPunct="1"/>
            <a:endParaRPr lang="pt-BR" altLang="pt-BR" sz="2300" dirty="0">
              <a:latin typeface="Garamond" panose="02020404030301010803" pitchFamily="18" charset="0"/>
            </a:endParaRPr>
          </a:p>
          <a:p>
            <a:pPr eaLnBrk="1" hangingPunct="1">
              <a:buFont typeface="Arial" panose="020B0604020202020204" pitchFamily="34" charset="0"/>
              <a:buChar char="•"/>
            </a:pPr>
            <a:r>
              <a:rPr lang="pt-BR" altLang="pt-BR" sz="2300" dirty="0">
                <a:latin typeface="Garamond" panose="02020404030301010803" pitchFamily="18" charset="0"/>
              </a:rPr>
              <a:t>Nº de apneias, bradicardia, dessaturações e demais (FR,PA,SatO2, Dessaturações, Apneias) </a:t>
            </a:r>
            <a:r>
              <a:rPr lang="pt-BR" altLang="pt-BR" sz="2300" dirty="0">
                <a:latin typeface="Garamond" panose="02020404030301010803" pitchFamily="18" charset="0"/>
                <a:sym typeface="Wingdings" panose="05000000000000000000" pitchFamily="2" charset="2"/>
              </a:rPr>
              <a:t></a:t>
            </a:r>
            <a:r>
              <a:rPr lang="pt-BR" altLang="pt-BR" sz="2300" dirty="0">
                <a:latin typeface="Garamond" panose="02020404030301010803" pitchFamily="18" charset="0"/>
              </a:rPr>
              <a:t> Sem relevância </a:t>
            </a:r>
            <a:r>
              <a:rPr lang="pt-BR" altLang="pt-BR" sz="2300" dirty="0" smtClean="0">
                <a:latin typeface="Garamond" panose="02020404030301010803" pitchFamily="18" charset="0"/>
              </a:rPr>
              <a:t>estatística</a:t>
            </a:r>
            <a:endParaRPr lang="pt-BR" altLang="pt-BR" sz="2300" dirty="0">
              <a:latin typeface="Garamond" panose="02020404030301010803" pitchFamily="18" charset="0"/>
            </a:endParaRPr>
          </a:p>
          <a:p>
            <a:pPr eaLnBrk="1" hangingPunct="1">
              <a:buFont typeface="Arial" panose="020B0604020202020204" pitchFamily="34" charset="0"/>
              <a:buChar char="•"/>
            </a:pPr>
            <a:endParaRPr lang="pt-BR" altLang="pt-BR" sz="2300" dirty="0">
              <a:latin typeface="Garamond" panose="02020404030301010803" pitchFamily="18" charset="0"/>
            </a:endParaRPr>
          </a:p>
          <a:p>
            <a:pPr eaLnBrk="1" hangingPunct="1">
              <a:buFont typeface="Arial" panose="020B0604020202020204" pitchFamily="34" charset="0"/>
              <a:buChar char="•"/>
            </a:pPr>
            <a:r>
              <a:rPr lang="pt-BR" altLang="pt-BR" sz="2300" dirty="0">
                <a:latin typeface="Garamond" panose="02020404030301010803" pitchFamily="18" charset="0"/>
              </a:rPr>
              <a:t>PIIP 4,3 durante o procedimento e 3,6 após</a:t>
            </a:r>
          </a:p>
          <a:p>
            <a:pPr eaLnBrk="1" hangingPunct="1"/>
            <a:endParaRPr lang="pt-BR" altLang="pt-BR" dirty="0">
              <a:latin typeface="Garamond" panose="02020404030301010803" pitchFamily="18" charset="0"/>
            </a:endParaRPr>
          </a:p>
        </p:txBody>
      </p:sp>
      <p:cxnSp>
        <p:nvCxnSpPr>
          <p:cNvPr id="36" name="Conector reto 35"/>
          <p:cNvCxnSpPr/>
          <p:nvPr/>
        </p:nvCxnSpPr>
        <p:spPr>
          <a:xfrm>
            <a:off x="8958263" y="6134100"/>
            <a:ext cx="266700" cy="0"/>
          </a:xfrm>
          <a:prstGeom prst="line">
            <a:avLst/>
          </a:prstGeom>
          <a:ln w="5715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40" name="Conector reto 39"/>
          <p:cNvCxnSpPr/>
          <p:nvPr/>
        </p:nvCxnSpPr>
        <p:spPr>
          <a:xfrm>
            <a:off x="8958263" y="6542088"/>
            <a:ext cx="266700" cy="0"/>
          </a:xfrm>
          <a:prstGeom prst="line">
            <a:avLst/>
          </a:prstGeom>
          <a:ln w="57150">
            <a:solidFill>
              <a:srgbClr val="FFFF00"/>
            </a:solidFill>
          </a:ln>
        </p:spPr>
        <p:style>
          <a:lnRef idx="1">
            <a:schemeClr val="accent1"/>
          </a:lnRef>
          <a:fillRef idx="0">
            <a:schemeClr val="accent1"/>
          </a:fillRef>
          <a:effectRef idx="0">
            <a:schemeClr val="accent1"/>
          </a:effectRef>
          <a:fontRef idx="minor">
            <a:schemeClr val="tx1"/>
          </a:fontRef>
        </p:style>
      </p:cxnSp>
      <p:sp>
        <p:nvSpPr>
          <p:cNvPr id="26643" name="Text Box 19"/>
          <p:cNvSpPr txBox="1">
            <a:spLocks noChangeArrowheads="1"/>
          </p:cNvSpPr>
          <p:nvPr/>
        </p:nvSpPr>
        <p:spPr bwMode="auto">
          <a:xfrm>
            <a:off x="3386138" y="5584825"/>
            <a:ext cx="969962"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Calibri" panose="020F0502020204030204" pitchFamily="34" charset="0"/>
              </a:defRPr>
            </a:lvl1pPr>
            <a:lvl2pPr>
              <a:defRPr>
                <a:solidFill>
                  <a:schemeClr val="tx1"/>
                </a:solidFill>
                <a:latin typeface="Calibri" panose="020F0502020204030204" pitchFamily="34" charset="0"/>
              </a:defRPr>
            </a:lvl2pPr>
            <a:lvl3pPr>
              <a:defRPr>
                <a:solidFill>
                  <a:schemeClr val="tx1"/>
                </a:solidFill>
                <a:latin typeface="Calibri" panose="020F0502020204030204" pitchFamily="34" charset="0"/>
              </a:defRPr>
            </a:lvl3pPr>
            <a:lvl4pPr>
              <a:defRPr>
                <a:solidFill>
                  <a:schemeClr val="tx1"/>
                </a:solidFill>
                <a:latin typeface="Calibri" panose="020F0502020204030204" pitchFamily="34" charset="0"/>
              </a:defRPr>
            </a:lvl4pPr>
            <a:lvl5pPr>
              <a:defRPr>
                <a:solidFill>
                  <a:schemeClr val="tx1"/>
                </a:solidFill>
                <a:latin typeface="Calibri" panose="020F0502020204030204" pitchFamily="34" charset="0"/>
              </a:defRPr>
            </a:lvl5pPr>
            <a:lvl6pPr fontAlgn="base">
              <a:spcBef>
                <a:spcPct val="0"/>
              </a:spcBef>
              <a:spcAft>
                <a:spcPct val="0"/>
              </a:spcAft>
              <a:defRPr>
                <a:solidFill>
                  <a:schemeClr val="tx1"/>
                </a:solidFill>
                <a:latin typeface="Calibri" panose="020F0502020204030204" pitchFamily="34" charset="0"/>
              </a:defRPr>
            </a:lvl6pPr>
            <a:lvl7pPr fontAlgn="base">
              <a:spcBef>
                <a:spcPct val="0"/>
              </a:spcBef>
              <a:spcAft>
                <a:spcPct val="0"/>
              </a:spcAft>
              <a:defRPr>
                <a:solidFill>
                  <a:schemeClr val="tx1"/>
                </a:solidFill>
                <a:latin typeface="Calibri" panose="020F0502020204030204" pitchFamily="34" charset="0"/>
              </a:defRPr>
            </a:lvl7pPr>
            <a:lvl8pPr fontAlgn="base">
              <a:spcBef>
                <a:spcPct val="0"/>
              </a:spcBef>
              <a:spcAft>
                <a:spcPct val="0"/>
              </a:spcAft>
              <a:defRPr>
                <a:solidFill>
                  <a:schemeClr val="tx1"/>
                </a:solidFill>
                <a:latin typeface="Calibri" panose="020F0502020204030204" pitchFamily="34" charset="0"/>
              </a:defRPr>
            </a:lvl8pPr>
            <a:lvl9pPr fontAlgn="base">
              <a:spcBef>
                <a:spcPct val="0"/>
              </a:spcBef>
              <a:spcAft>
                <a:spcPct val="0"/>
              </a:spcAft>
              <a:defRPr>
                <a:solidFill>
                  <a:schemeClr val="tx1"/>
                </a:solidFill>
                <a:latin typeface="Calibri" panose="020F0502020204030204" pitchFamily="34" charset="0"/>
              </a:defRPr>
            </a:lvl9pPr>
          </a:lstStyle>
          <a:p>
            <a:pPr defTabSz="914400"/>
            <a:r>
              <a:rPr lang="pt-BR" altLang="pt-BR" dirty="0">
                <a:solidFill>
                  <a:srgbClr val="0000FF"/>
                </a:solidFill>
              </a:rPr>
              <a:t>Tabela 2</a:t>
            </a:r>
          </a:p>
        </p:txBody>
      </p:sp>
      <p:sp>
        <p:nvSpPr>
          <p:cNvPr id="26644" name="Line 20"/>
          <p:cNvSpPr>
            <a:spLocks noChangeShapeType="1"/>
          </p:cNvSpPr>
          <p:nvPr/>
        </p:nvSpPr>
        <p:spPr bwMode="auto">
          <a:xfrm>
            <a:off x="4146550" y="5973763"/>
            <a:ext cx="1096963" cy="9525"/>
          </a:xfrm>
          <a:prstGeom prst="line">
            <a:avLst/>
          </a:prstGeom>
          <a:noFill/>
          <a:ln w="76200">
            <a:solidFill>
              <a:srgbClr val="008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ítulo 1"/>
          <p:cNvSpPr>
            <a:spLocks noGrp="1"/>
          </p:cNvSpPr>
          <p:nvPr>
            <p:ph type="title"/>
          </p:nvPr>
        </p:nvSpPr>
        <p:spPr>
          <a:xfrm>
            <a:off x="800100" y="525463"/>
            <a:ext cx="9601200" cy="1303337"/>
          </a:xfrm>
        </p:spPr>
        <p:txBody>
          <a:bodyPr/>
          <a:lstStyle/>
          <a:p>
            <a:r>
              <a:rPr lang="pt-BR" altLang="pt-BR" b="1" dirty="0" smtClean="0">
                <a:ln>
                  <a:noFill/>
                </a:ln>
                <a:latin typeface="Agency FB" panose="020B0503020202020204" pitchFamily="34" charset="0"/>
              </a:rPr>
              <a:t>Resultados</a:t>
            </a:r>
          </a:p>
        </p:txBody>
      </p:sp>
      <p:sp>
        <p:nvSpPr>
          <p:cNvPr id="3" name="Espaço Reservado para Conteúdo 2"/>
          <p:cNvSpPr>
            <a:spLocks noGrp="1"/>
          </p:cNvSpPr>
          <p:nvPr>
            <p:ph idx="1"/>
          </p:nvPr>
        </p:nvSpPr>
        <p:spPr>
          <a:xfrm>
            <a:off x="774700" y="2476500"/>
            <a:ext cx="10490200" cy="3771900"/>
          </a:xfrm>
        </p:spPr>
        <p:txBody>
          <a:bodyPr>
            <a:normAutofit/>
          </a:bodyPr>
          <a:lstStyle/>
          <a:p>
            <a:r>
              <a:rPr lang="pt-BR" altLang="pt-BR" sz="2300" dirty="0" smtClean="0"/>
              <a:t>Rigidez torácica </a:t>
            </a:r>
            <a:r>
              <a:rPr lang="pt-BR" altLang="pt-BR" sz="2300" dirty="0" smtClean="0">
                <a:sym typeface="Wingdings" panose="05000000000000000000" pitchFamily="2" charset="2"/>
              </a:rPr>
              <a:t> </a:t>
            </a:r>
            <a:r>
              <a:rPr lang="pt-BR" altLang="pt-BR" sz="2000" dirty="0" smtClean="0"/>
              <a:t>Ø</a:t>
            </a:r>
            <a:endParaRPr lang="pt-BR" altLang="pt-BR" sz="2300" dirty="0" smtClean="0"/>
          </a:p>
          <a:p>
            <a:r>
              <a:rPr lang="pt-BR" altLang="pt-BR" sz="2300" dirty="0" smtClean="0"/>
              <a:t>5 necessitaram de dose adicional (média 1,1mcg/kg) </a:t>
            </a:r>
            <a:r>
              <a:rPr lang="pt-BR" altLang="pt-BR" sz="2300" dirty="0" smtClean="0">
                <a:sym typeface="Wingdings" panose="05000000000000000000" pitchFamily="2" charset="2"/>
              </a:rPr>
              <a:t></a:t>
            </a:r>
            <a:r>
              <a:rPr lang="pt-BR" altLang="pt-BR" sz="2300" dirty="0" smtClean="0"/>
              <a:t> Um (1) evoluiu com depressão respiratória e necessidade de aumento da FiO2; os outros (4), sem intercorrências</a:t>
            </a:r>
          </a:p>
          <a:p>
            <a:r>
              <a:rPr lang="pt-BR" altLang="pt-BR" sz="2300" dirty="0" smtClean="0"/>
              <a:t>6  preencheram critério para depressão respiratória </a:t>
            </a:r>
            <a:r>
              <a:rPr lang="pt-BR" altLang="pt-BR" sz="2300" dirty="0" smtClean="0">
                <a:sym typeface="Wingdings" panose="05000000000000000000" pitchFamily="2" charset="2"/>
              </a:rPr>
              <a:t>Mudança na oxigenação ou ventilação nas 6h posteriores</a:t>
            </a:r>
          </a:p>
          <a:p>
            <a:r>
              <a:rPr lang="pt-BR" altLang="pt-BR" sz="2300" dirty="0" smtClean="0"/>
              <a:t>Todos (6) com possível reação adversa à droga foram avaliados utilizando o </a:t>
            </a:r>
            <a:r>
              <a:rPr lang="pt-BR" altLang="pt-BR" sz="2300" i="1" dirty="0" smtClean="0"/>
              <a:t>WHO-UMC causality criteria</a:t>
            </a:r>
            <a:r>
              <a:rPr lang="pt-BR" altLang="pt-BR" sz="2300" dirty="0" smtClean="0"/>
              <a:t> </a:t>
            </a:r>
            <a:r>
              <a:rPr lang="pt-BR" altLang="pt-BR" sz="2300" dirty="0" smtClean="0">
                <a:sym typeface="Wingdings" panose="05000000000000000000" pitchFamily="2" charset="2"/>
              </a:rPr>
              <a:t> improvável pelo uso do Fentanil</a:t>
            </a:r>
          </a:p>
          <a:p>
            <a:pPr>
              <a:buFont typeface="Arial" panose="020B0604020202020204" pitchFamily="34" charset="0"/>
              <a:buNone/>
            </a:pPr>
            <a:r>
              <a:rPr lang="pt-BR" altLang="pt-BR" sz="2300" dirty="0" smtClean="0">
                <a:sym typeface="Wingdings" panose="05000000000000000000" pitchFamily="2" charset="2"/>
              </a:rPr>
              <a:t>                                                  </a:t>
            </a:r>
            <a:r>
              <a:rPr lang="pt-BR" altLang="pt-BR" sz="2300" dirty="0" smtClean="0">
                <a:solidFill>
                  <a:srgbClr val="0000FF"/>
                </a:solidFill>
                <a:sym typeface="Wingdings" panose="05000000000000000000" pitchFamily="2" charset="2"/>
              </a:rPr>
              <a:t>Tabela 3</a:t>
            </a:r>
            <a:endParaRPr lang="pt-BR" altLang="pt-BR" sz="2300" dirty="0" smtClean="0">
              <a:solidFill>
                <a:srgbClr val="0000FF"/>
              </a:solidFil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9200" y="0"/>
            <a:ext cx="7191375" cy="680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ítulo 1"/>
          <p:cNvSpPr>
            <a:spLocks noGrp="1"/>
          </p:cNvSpPr>
          <p:nvPr>
            <p:ph type="title"/>
          </p:nvPr>
        </p:nvSpPr>
        <p:spPr>
          <a:xfrm>
            <a:off x="1295400" y="161925"/>
            <a:ext cx="9601200" cy="1303338"/>
          </a:xfrm>
        </p:spPr>
        <p:txBody>
          <a:bodyPr/>
          <a:lstStyle/>
          <a:p>
            <a:r>
              <a:rPr lang="pt-BR" altLang="pt-BR" b="1" dirty="0" smtClean="0">
                <a:ln>
                  <a:noFill/>
                </a:ln>
                <a:latin typeface="Agency FB" panose="020B0503020202020204" pitchFamily="34" charset="0"/>
              </a:rPr>
              <a:t>Discussão</a:t>
            </a:r>
          </a:p>
        </p:txBody>
      </p:sp>
      <p:sp>
        <p:nvSpPr>
          <p:cNvPr id="27651" name="CaixaDeTexto 2"/>
          <p:cNvSpPr txBox="1">
            <a:spLocks noChangeArrowheads="1"/>
          </p:cNvSpPr>
          <p:nvPr/>
        </p:nvSpPr>
        <p:spPr bwMode="auto">
          <a:xfrm>
            <a:off x="606425" y="1503363"/>
            <a:ext cx="10420350" cy="535463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buFont typeface="Arial" panose="020B0604020202020204" pitchFamily="34" charset="0"/>
              <a:buChar char="•"/>
            </a:pPr>
            <a:r>
              <a:rPr lang="pt-BR" altLang="pt-BR" sz="2300" dirty="0">
                <a:latin typeface="Garamond" panose="02020404030301010803" pitchFamily="18" charset="0"/>
              </a:rPr>
              <a:t>Primeiro estudo sobre o tema em população neonatal</a:t>
            </a:r>
          </a:p>
          <a:p>
            <a:pPr eaLnBrk="1" hangingPunct="1">
              <a:buFont typeface="Arial" panose="020B0604020202020204" pitchFamily="34" charset="0"/>
              <a:buChar char="•"/>
            </a:pPr>
            <a:r>
              <a:rPr lang="pt-BR" altLang="pt-BR" sz="2300" dirty="0">
                <a:latin typeface="Garamond" panose="02020404030301010803" pitchFamily="18" charset="0"/>
              </a:rPr>
              <a:t>6 dos 23 RN evoluíram com depressão respiratória </a:t>
            </a:r>
            <a:r>
              <a:rPr lang="pt-BR" altLang="pt-BR" sz="2300" dirty="0">
                <a:latin typeface="Garamond" panose="02020404030301010803" pitchFamily="18" charset="0"/>
                <a:sym typeface="Wingdings" panose="05000000000000000000" pitchFamily="2" charset="2"/>
              </a:rPr>
              <a:t>; no entanto </a:t>
            </a:r>
            <a:r>
              <a:rPr lang="pt-BR" altLang="pt-BR" sz="2300" dirty="0">
                <a:latin typeface="Garamond" panose="02020404030301010803" pitchFamily="18" charset="0"/>
              </a:rPr>
              <a:t>outras circunstâncias clínicas poderiam explicar (WHO-UMC)</a:t>
            </a:r>
          </a:p>
          <a:p>
            <a:pPr eaLnBrk="1" hangingPunct="1">
              <a:buFont typeface="Arial" panose="020B0604020202020204" pitchFamily="34" charset="0"/>
              <a:buChar char="•"/>
            </a:pPr>
            <a:r>
              <a:rPr lang="pt-BR" altLang="pt-BR" sz="2300" dirty="0">
                <a:latin typeface="Garamond" panose="02020404030301010803" pitchFamily="18" charset="0"/>
              </a:rPr>
              <a:t>Evidência significativa de ↓ da FC e ↑ da FiO2.Ausência  de alteração na PA, FR e Saturação de O2. Sem evidência no </a:t>
            </a:r>
            <a:r>
              <a:rPr lang="pt-BR" altLang="pt-BR" sz="2300" dirty="0" smtClean="0">
                <a:latin typeface="Garamond" panose="02020404030301010803" pitchFamily="18" charset="0"/>
              </a:rPr>
              <a:t>aumento </a:t>
            </a:r>
            <a:r>
              <a:rPr lang="pt-BR" altLang="pt-BR" sz="2300" dirty="0">
                <a:latin typeface="Garamond" panose="02020404030301010803" pitchFamily="18" charset="0"/>
              </a:rPr>
              <a:t>de apneias, bradicardias ou dessaturações</a:t>
            </a:r>
          </a:p>
          <a:p>
            <a:pPr eaLnBrk="1" hangingPunct="1">
              <a:buFont typeface="Arial" panose="020B0604020202020204" pitchFamily="34" charset="0"/>
              <a:buChar char="•"/>
            </a:pPr>
            <a:r>
              <a:rPr lang="pt-BR" altLang="pt-BR" sz="2300" dirty="0">
                <a:solidFill>
                  <a:srgbClr val="0000FF"/>
                </a:solidFill>
                <a:latin typeface="Garamond" panose="02020404030301010803" pitchFamily="18" charset="0"/>
              </a:rPr>
              <a:t>Escores álgicos foram baixos durante e após </a:t>
            </a:r>
            <a:r>
              <a:rPr lang="pt-BR" altLang="pt-BR" sz="2300" dirty="0">
                <a:solidFill>
                  <a:srgbClr val="0000FF"/>
                </a:solidFill>
                <a:latin typeface="Garamond" panose="02020404030301010803" pitchFamily="18" charset="0"/>
                <a:sym typeface="Wingdings" panose="05000000000000000000" pitchFamily="2" charset="2"/>
              </a:rPr>
              <a:t></a:t>
            </a:r>
            <a:r>
              <a:rPr lang="pt-BR" altLang="pt-BR" sz="2300" dirty="0">
                <a:solidFill>
                  <a:srgbClr val="0000FF"/>
                </a:solidFill>
                <a:latin typeface="Garamond" panose="02020404030301010803" pitchFamily="18" charset="0"/>
              </a:rPr>
              <a:t>com melhora após demonstrando efetividade do fentanil IN nos procedimentos dolorosos</a:t>
            </a:r>
          </a:p>
          <a:p>
            <a:pPr eaLnBrk="1" hangingPunct="1">
              <a:buFont typeface="Arial" panose="020B0604020202020204" pitchFamily="34" charset="0"/>
              <a:buChar char="•"/>
            </a:pPr>
            <a:r>
              <a:rPr lang="pt-BR" altLang="pt-BR" sz="2300" dirty="0">
                <a:solidFill>
                  <a:srgbClr val="0000FF"/>
                </a:solidFill>
                <a:latin typeface="Garamond" panose="02020404030301010803" pitchFamily="18" charset="0"/>
              </a:rPr>
              <a:t>Via IN </a:t>
            </a:r>
            <a:r>
              <a:rPr lang="pt-BR" altLang="pt-BR" sz="2300" dirty="0">
                <a:solidFill>
                  <a:srgbClr val="0000FF"/>
                </a:solidFill>
                <a:latin typeface="Garamond" panose="02020404030301010803" pitchFamily="18" charset="0"/>
                <a:sym typeface="Wingdings" panose="05000000000000000000" pitchFamily="2" charset="2"/>
              </a:rPr>
              <a:t> </a:t>
            </a:r>
            <a:r>
              <a:rPr lang="pt-BR" altLang="pt-BR" sz="2300" dirty="0">
                <a:solidFill>
                  <a:srgbClr val="0000FF"/>
                </a:solidFill>
                <a:latin typeface="Garamond" panose="02020404030301010803" pitchFamily="18" charset="0"/>
              </a:rPr>
              <a:t>boa opção para analgesia quando a via EV indisponível para procedimentos dolorosos de moderada a severa intensidade</a:t>
            </a:r>
          </a:p>
          <a:p>
            <a:pPr eaLnBrk="1" hangingPunct="1">
              <a:buFont typeface="Arial" panose="020B0604020202020204" pitchFamily="34" charset="0"/>
              <a:buChar char="•"/>
            </a:pPr>
            <a:r>
              <a:rPr lang="pt-BR" altLang="pt-BR" sz="2300" dirty="0">
                <a:latin typeface="Garamond" panose="02020404030301010803" pitchFamily="18" charset="0"/>
              </a:rPr>
              <a:t>Fentanil IN e EV tem semelhante tempo de início  de ação semelhantes (</a:t>
            </a:r>
            <a:r>
              <a:rPr lang="pt-BR" altLang="pt-BR" sz="2300" b="1" dirty="0">
                <a:latin typeface="Garamond" panose="02020404030301010803" pitchFamily="18" charset="0"/>
              </a:rPr>
              <a:t>2-5m</a:t>
            </a:r>
            <a:r>
              <a:rPr lang="pt-BR" altLang="pt-BR" sz="2300" dirty="0">
                <a:latin typeface="Garamond" panose="02020404030301010803" pitchFamily="18" charset="0"/>
              </a:rPr>
              <a:t>) e a dose usada  (1,5mcg/kg) foi equivalente a 1mcg/kg EV com base da biodisponibilidade de 70%)</a:t>
            </a:r>
          </a:p>
          <a:p>
            <a:pPr eaLnBrk="1" hangingPunct="1">
              <a:buFont typeface="Arial" panose="020B0604020202020204" pitchFamily="34" charset="0"/>
              <a:buChar char="•"/>
            </a:pPr>
            <a:r>
              <a:rPr lang="pt-BR" altLang="pt-BR" sz="2300" dirty="0">
                <a:latin typeface="Garamond" panose="02020404030301010803" pitchFamily="18" charset="0"/>
              </a:rPr>
              <a:t>Resultados semelhantes ao de Harlos et. al com o uso de fentanil IN no cuidado paliativo IN.</a:t>
            </a:r>
          </a:p>
          <a:p>
            <a:pPr eaLnBrk="1" hangingPunct="1">
              <a:buFont typeface="Arial" panose="020B0604020202020204" pitchFamily="34" charset="0"/>
              <a:buChar char="•"/>
            </a:pPr>
            <a:endParaRPr lang="pt-BR" altLang="pt-BR" sz="2300" dirty="0">
              <a:latin typeface="Garamond" panose="02020404030301010803" pitchFamily="18"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ítulo 1"/>
          <p:cNvSpPr>
            <a:spLocks noGrp="1"/>
          </p:cNvSpPr>
          <p:nvPr>
            <p:ph type="title"/>
          </p:nvPr>
        </p:nvSpPr>
        <p:spPr>
          <a:xfrm>
            <a:off x="1266825" y="0"/>
            <a:ext cx="9601200" cy="1303338"/>
          </a:xfrm>
        </p:spPr>
        <p:txBody>
          <a:bodyPr/>
          <a:lstStyle/>
          <a:p>
            <a:r>
              <a:rPr lang="pt-BR" altLang="pt-BR" b="1" dirty="0" smtClean="0">
                <a:ln>
                  <a:noFill/>
                </a:ln>
                <a:latin typeface="Agency FB" panose="020B0503020202020204" pitchFamily="34" charset="0"/>
              </a:rPr>
              <a:t>Discussão</a:t>
            </a:r>
          </a:p>
        </p:txBody>
      </p:sp>
      <p:sp>
        <p:nvSpPr>
          <p:cNvPr id="3" name="CaixaDeTexto 2"/>
          <p:cNvSpPr txBox="1"/>
          <p:nvPr/>
        </p:nvSpPr>
        <p:spPr>
          <a:xfrm>
            <a:off x="1133475" y="974725"/>
            <a:ext cx="10223500" cy="5578475"/>
          </a:xfrm>
          <a:prstGeom prst="rect">
            <a:avLst/>
          </a:prstGeom>
          <a:noFill/>
        </p:spPr>
        <p:txBody>
          <a:bodyPr>
            <a:spAutoFit/>
          </a:bodyPr>
          <a:lstStyle>
            <a:lvl1pPr marL="342900" indent="-342900">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buFont typeface="Arial" panose="020B0604020202020204" pitchFamily="34" charset="0"/>
              <a:buChar char="•"/>
            </a:pPr>
            <a:r>
              <a:rPr lang="pt-BR" altLang="pt-BR" sz="2000" dirty="0">
                <a:latin typeface="Garamond" panose="02020404030301010803" pitchFamily="18" charset="0"/>
              </a:rPr>
              <a:t>Fatores que dificultam o uso </a:t>
            </a:r>
            <a:r>
              <a:rPr lang="pt-BR" altLang="pt-BR" sz="2000" dirty="0">
                <a:latin typeface="Garamond" panose="02020404030301010803" pitchFamily="18" charset="0"/>
                <a:sym typeface="Wingdings" panose="05000000000000000000" pitchFamily="2" charset="2"/>
              </a:rPr>
              <a:t></a:t>
            </a:r>
            <a:r>
              <a:rPr lang="pt-BR" altLang="pt-BR" sz="2000" dirty="0">
                <a:latin typeface="Garamond" panose="02020404030301010803" pitchFamily="18" charset="0"/>
              </a:rPr>
              <a:t> preocupação com depressão respiratória, mesmo com a  recomendação da literatura para uso de opioides em procedimentos maiores</a:t>
            </a:r>
          </a:p>
          <a:p>
            <a:pPr eaLnBrk="1" hangingPunct="1">
              <a:buFont typeface="Arial" panose="020B0604020202020204" pitchFamily="34" charset="0"/>
              <a:buChar char="•"/>
            </a:pPr>
            <a:r>
              <a:rPr lang="pt-BR" altLang="pt-BR" sz="2000" dirty="0">
                <a:latin typeface="Garamond" panose="02020404030301010803" pitchFamily="18" charset="0"/>
              </a:rPr>
              <a:t>Os resultados desse estudo provê alguma evidência que o fentanil IN pode estar associado com depressão respiratória, havendo necessidade de mais estudos para estimar o risco</a:t>
            </a:r>
          </a:p>
          <a:p>
            <a:pPr algn="ctr" eaLnBrk="1" hangingPunct="1">
              <a:buFont typeface="Arial" panose="020B0604020202020204" pitchFamily="34" charset="0"/>
              <a:buNone/>
            </a:pPr>
            <a:r>
              <a:rPr lang="pt-BR" altLang="pt-BR" sz="2000" dirty="0">
                <a:latin typeface="Garamond" panose="02020404030301010803" pitchFamily="18" charset="0"/>
              </a:rPr>
              <a:t> Apesar desses resultados interessantes, eles não podem ser interpretados como definitivos, devido as limitações do desenho do estudo:</a:t>
            </a:r>
          </a:p>
          <a:p>
            <a:pPr eaLnBrk="1" hangingPunct="1"/>
            <a:r>
              <a:rPr lang="pt-BR" altLang="pt-BR" sz="2000" dirty="0">
                <a:latin typeface="Garamond" panose="02020404030301010803" pitchFamily="18" charset="0"/>
              </a:rPr>
              <a:t>	-</a:t>
            </a:r>
            <a:r>
              <a:rPr lang="pt-BR" altLang="pt-BR" sz="2000" dirty="0">
                <a:solidFill>
                  <a:srgbClr val="FF0000"/>
                </a:solidFill>
                <a:latin typeface="Garamond" panose="02020404030301010803" pitchFamily="18" charset="0"/>
              </a:rPr>
              <a:t>Amostragem pequena</a:t>
            </a:r>
          </a:p>
          <a:p>
            <a:pPr eaLnBrk="1" hangingPunct="1"/>
            <a:r>
              <a:rPr lang="pt-BR" altLang="pt-BR" sz="2000" dirty="0">
                <a:solidFill>
                  <a:srgbClr val="FF0000"/>
                </a:solidFill>
                <a:latin typeface="Garamond" panose="02020404030301010803" pitchFamily="18" charset="0"/>
              </a:rPr>
              <a:t>	-Ausência de grupo controle                          </a:t>
            </a:r>
          </a:p>
          <a:p>
            <a:pPr eaLnBrk="1" hangingPunct="1"/>
            <a:r>
              <a:rPr lang="pt-BR" altLang="pt-BR" sz="2000" dirty="0">
                <a:solidFill>
                  <a:srgbClr val="FF0000"/>
                </a:solidFill>
                <a:latin typeface="Garamond" panose="02020404030301010803" pitchFamily="18" charset="0"/>
              </a:rPr>
              <a:t>    -Potenciais viés de seleção(RN estáveis e com menor risco de complicações; não foram incluídos RN criticamente doentes e ventilado)</a:t>
            </a:r>
          </a:p>
          <a:p>
            <a:pPr eaLnBrk="1" hangingPunct="1"/>
            <a:r>
              <a:rPr lang="pt-BR" altLang="pt-BR" sz="2000" dirty="0">
                <a:solidFill>
                  <a:srgbClr val="FF0000"/>
                </a:solidFill>
                <a:latin typeface="Garamond" panose="02020404030301010803" pitchFamily="18" charset="0"/>
              </a:rPr>
              <a:t>     -Todos receberam sucrose</a:t>
            </a:r>
          </a:p>
          <a:p>
            <a:pPr eaLnBrk="1" hangingPunct="1"/>
            <a:r>
              <a:rPr lang="pt-BR" altLang="pt-BR" sz="2000" dirty="0">
                <a:solidFill>
                  <a:srgbClr val="FF0000"/>
                </a:solidFill>
                <a:latin typeface="Garamond" panose="02020404030301010803" pitchFamily="18" charset="0"/>
              </a:rPr>
              <a:t>	-Dose de segurança questionável</a:t>
            </a:r>
          </a:p>
          <a:p>
            <a:pPr eaLnBrk="1" hangingPunct="1"/>
            <a:r>
              <a:rPr lang="pt-BR" altLang="pt-BR" sz="2000" dirty="0">
                <a:solidFill>
                  <a:srgbClr val="FF0000"/>
                </a:solidFill>
                <a:latin typeface="Garamond" panose="02020404030301010803" pitchFamily="18" charset="0"/>
              </a:rPr>
              <a:t>	-Gravidade clínica vieses de seleção</a:t>
            </a:r>
          </a:p>
          <a:p>
            <a:pPr eaLnBrk="1" hangingPunct="1"/>
            <a:r>
              <a:rPr lang="pt-BR" altLang="pt-BR" sz="2000" dirty="0">
                <a:solidFill>
                  <a:srgbClr val="FF0000"/>
                </a:solidFill>
                <a:latin typeface="Garamond" panose="02020404030301010803" pitchFamily="18" charset="0"/>
              </a:rPr>
              <a:t>     -5 receberam  doses suplementares de fentanil IN</a:t>
            </a:r>
          </a:p>
          <a:p>
            <a:pPr eaLnBrk="1" hangingPunct="1"/>
            <a:r>
              <a:rPr lang="pt-BR" altLang="pt-BR" sz="2000" dirty="0">
                <a:solidFill>
                  <a:srgbClr val="FF0000"/>
                </a:solidFill>
                <a:latin typeface="Garamond" panose="02020404030301010803" pitchFamily="18" charset="0"/>
              </a:rPr>
              <a:t>     -A dose ótima do analgésico não pode ser apurada usando o presente desenho de estudo</a:t>
            </a:r>
          </a:p>
          <a:p>
            <a:pPr algn="ctr" eaLnBrk="1" hangingPunct="1"/>
            <a:r>
              <a:rPr lang="pt-BR" altLang="pt-BR" sz="2000" dirty="0">
                <a:latin typeface="Garamond" panose="02020404030301010803" pitchFamily="18" charset="0"/>
              </a:rPr>
              <a:t>     -</a:t>
            </a:r>
            <a:r>
              <a:rPr lang="pt-BR" altLang="pt-BR" sz="2000" b="1" dirty="0">
                <a:solidFill>
                  <a:srgbClr val="0000FF"/>
                </a:solidFill>
                <a:latin typeface="Garamond" panose="02020404030301010803" pitchFamily="18" charset="0"/>
              </a:rPr>
              <a:t>No entanto: a força do estudo:inclusão de uma amostra consecutiva de RN e a inclusão de </a:t>
            </a:r>
            <a:r>
              <a:rPr lang="pt-BR" altLang="pt-BR" sz="2000" b="1" dirty="0" smtClean="0">
                <a:solidFill>
                  <a:srgbClr val="0000FF"/>
                </a:solidFill>
                <a:latin typeface="Garamond" panose="02020404030301010803" pitchFamily="18" charset="0"/>
              </a:rPr>
              <a:t>importantes </a:t>
            </a:r>
            <a:r>
              <a:rPr lang="pt-BR" altLang="pt-BR" sz="2000" b="1" dirty="0">
                <a:solidFill>
                  <a:srgbClr val="0000FF"/>
                </a:solidFill>
                <a:latin typeface="Garamond" panose="02020404030301010803" pitchFamily="18" charset="0"/>
              </a:rPr>
              <a:t>resultados, como depressão </a:t>
            </a:r>
            <a:r>
              <a:rPr lang="pt-BR" altLang="pt-BR" sz="2000" b="1" dirty="0" smtClean="0">
                <a:solidFill>
                  <a:srgbClr val="0000FF"/>
                </a:solidFill>
                <a:latin typeface="Garamond" panose="02020404030301010803" pitchFamily="18" charset="0"/>
              </a:rPr>
              <a:t>cardiorrespiratória </a:t>
            </a:r>
            <a:r>
              <a:rPr lang="pt-BR" altLang="pt-BR" sz="2000" b="1" dirty="0">
                <a:solidFill>
                  <a:srgbClr val="0000FF"/>
                </a:solidFill>
                <a:latin typeface="Garamond" panose="02020404030301010803" pitchFamily="18" charset="0"/>
              </a:rPr>
              <a:t>e dor)</a:t>
            </a:r>
          </a:p>
          <a:p>
            <a:pPr eaLnBrk="1" hangingPunct="1"/>
            <a:endParaRPr lang="pt-BR" altLang="pt-BR" sz="2000" b="1" dirty="0">
              <a:solidFill>
                <a:srgbClr val="0000FF"/>
              </a:solidFill>
              <a:latin typeface="Garamond" panose="02020404030301010803" pitchFamily="18"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ítulo 1"/>
          <p:cNvSpPr>
            <a:spLocks noGrp="1"/>
          </p:cNvSpPr>
          <p:nvPr>
            <p:ph type="title"/>
          </p:nvPr>
        </p:nvSpPr>
        <p:spPr>
          <a:xfrm>
            <a:off x="1295400" y="779463"/>
            <a:ext cx="9601200" cy="1303337"/>
          </a:xfrm>
        </p:spPr>
        <p:txBody>
          <a:bodyPr/>
          <a:lstStyle/>
          <a:p>
            <a:r>
              <a:rPr lang="pt-BR" altLang="pt-BR" b="1" dirty="0" smtClean="0">
                <a:ln>
                  <a:noFill/>
                </a:ln>
                <a:latin typeface="Agency FB" panose="020B0503020202020204" pitchFamily="34" charset="0"/>
              </a:rPr>
              <a:t>Conclusão</a:t>
            </a:r>
          </a:p>
        </p:txBody>
      </p:sp>
      <p:sp>
        <p:nvSpPr>
          <p:cNvPr id="29699" name="CaixaDeTexto 2"/>
          <p:cNvSpPr txBox="1">
            <a:spLocks noChangeArrowheads="1"/>
          </p:cNvSpPr>
          <p:nvPr/>
        </p:nvSpPr>
        <p:spPr bwMode="auto">
          <a:xfrm>
            <a:off x="914400" y="2432050"/>
            <a:ext cx="10223500" cy="3454400"/>
          </a:xfrm>
          <a:prstGeom prst="rect">
            <a:avLst/>
          </a:prstGeom>
          <a:noFill/>
          <a:ln w="76200">
            <a:solidFill>
              <a:srgbClr val="008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marL="342900" indent="-342900">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algn="ctr"/>
            <a:r>
              <a:rPr lang="pt-BR" altLang="pt-BR" sz="2400" dirty="0">
                <a:solidFill>
                  <a:srgbClr val="0000FF"/>
                </a:solidFill>
              </a:rPr>
              <a:t>Em conclusão, este estudo de coorte fornece evidências preliminares para os benefícios e riscos do fentanil IN quando utilizados para manejo da dor em neonatos sem acesso IV. </a:t>
            </a:r>
          </a:p>
          <a:p>
            <a:pPr algn="ctr"/>
            <a:r>
              <a:rPr lang="pt-BR" altLang="pt-BR" sz="2400" dirty="0">
                <a:solidFill>
                  <a:srgbClr val="0000FF"/>
                </a:solidFill>
              </a:rPr>
              <a:t>É o primeiro passo lógico em uma agenda de pesquisa para investigar o papel do fentanil IN nesta população. </a:t>
            </a:r>
          </a:p>
          <a:p>
            <a:pPr algn="ctr"/>
            <a:r>
              <a:rPr lang="pt-BR" altLang="pt-BR" sz="2400" dirty="0">
                <a:solidFill>
                  <a:srgbClr val="0000FF"/>
                </a:solidFill>
              </a:rPr>
              <a:t>Nossa UTIN continua a usar IN fentanil, a uma frequência de cerca de duas a cinco vezes por ano. </a:t>
            </a:r>
          </a:p>
          <a:p>
            <a:pPr algn="ctr"/>
            <a:r>
              <a:rPr lang="pt-BR" altLang="pt-BR" sz="2400" dirty="0">
                <a:solidFill>
                  <a:srgbClr val="0000FF"/>
                </a:solidFill>
              </a:rPr>
              <a:t>Estudos maiores e mais definitivos são recomendados para confirmar e expandir os resultados.</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66875" y="661988"/>
            <a:ext cx="9291638" cy="4943475"/>
          </a:xfrm>
          <a:prstGeom prst="rect">
            <a:avLst/>
          </a:prstGeom>
          <a:noFill/>
          <a:ln w="28575">
            <a:solidFill>
              <a:srgbClr val="008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2773" name="Text Box 5"/>
          <p:cNvSpPr txBox="1">
            <a:spLocks noChangeArrowheads="1"/>
          </p:cNvSpPr>
          <p:nvPr/>
        </p:nvSpPr>
        <p:spPr bwMode="auto">
          <a:xfrm>
            <a:off x="1987550" y="5997575"/>
            <a:ext cx="8675688" cy="679450"/>
          </a:xfrm>
          <a:prstGeom prst="rect">
            <a:avLst/>
          </a:prstGeom>
          <a:solidFill>
            <a:schemeClr val="bg1"/>
          </a:solidFill>
          <a:ln w="38100">
            <a:solidFill>
              <a:srgbClr val="008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Calibri" panose="020F0502020204030204" pitchFamily="34" charset="0"/>
              </a:defRPr>
            </a:lvl1pPr>
            <a:lvl2pPr>
              <a:defRPr>
                <a:solidFill>
                  <a:schemeClr val="tx1"/>
                </a:solidFill>
                <a:latin typeface="Calibri" panose="020F0502020204030204" pitchFamily="34" charset="0"/>
              </a:defRPr>
            </a:lvl2pPr>
            <a:lvl3pPr>
              <a:defRPr>
                <a:solidFill>
                  <a:schemeClr val="tx1"/>
                </a:solidFill>
                <a:latin typeface="Calibri" panose="020F0502020204030204" pitchFamily="34" charset="0"/>
              </a:defRPr>
            </a:lvl3pPr>
            <a:lvl4pPr>
              <a:defRPr>
                <a:solidFill>
                  <a:schemeClr val="tx1"/>
                </a:solidFill>
                <a:latin typeface="Calibri" panose="020F0502020204030204" pitchFamily="34" charset="0"/>
              </a:defRPr>
            </a:lvl4pPr>
            <a:lvl5pPr>
              <a:defRPr>
                <a:solidFill>
                  <a:schemeClr val="tx1"/>
                </a:solidFill>
                <a:latin typeface="Calibri" panose="020F0502020204030204" pitchFamily="34" charset="0"/>
              </a:defRPr>
            </a:lvl5pPr>
            <a:lvl6pPr fontAlgn="base">
              <a:spcBef>
                <a:spcPct val="0"/>
              </a:spcBef>
              <a:spcAft>
                <a:spcPct val="0"/>
              </a:spcAft>
              <a:defRPr>
                <a:solidFill>
                  <a:schemeClr val="tx1"/>
                </a:solidFill>
                <a:latin typeface="Calibri" panose="020F0502020204030204" pitchFamily="34" charset="0"/>
              </a:defRPr>
            </a:lvl6pPr>
            <a:lvl7pPr fontAlgn="base">
              <a:spcBef>
                <a:spcPct val="0"/>
              </a:spcBef>
              <a:spcAft>
                <a:spcPct val="0"/>
              </a:spcAft>
              <a:defRPr>
                <a:solidFill>
                  <a:schemeClr val="tx1"/>
                </a:solidFill>
                <a:latin typeface="Calibri" panose="020F0502020204030204" pitchFamily="34" charset="0"/>
              </a:defRPr>
            </a:lvl7pPr>
            <a:lvl8pPr fontAlgn="base">
              <a:spcBef>
                <a:spcPct val="0"/>
              </a:spcBef>
              <a:spcAft>
                <a:spcPct val="0"/>
              </a:spcAft>
              <a:defRPr>
                <a:solidFill>
                  <a:schemeClr val="tx1"/>
                </a:solidFill>
                <a:latin typeface="Calibri" panose="020F0502020204030204" pitchFamily="34" charset="0"/>
              </a:defRPr>
            </a:lvl8pPr>
            <a:lvl9pPr fontAlgn="base">
              <a:spcBef>
                <a:spcPct val="0"/>
              </a:spcBef>
              <a:spcAft>
                <a:spcPct val="0"/>
              </a:spcAft>
              <a:defRPr>
                <a:solidFill>
                  <a:schemeClr val="tx1"/>
                </a:solidFill>
                <a:latin typeface="Calibri" panose="020F0502020204030204" pitchFamily="34" charset="0"/>
              </a:defRPr>
            </a:lvl9pPr>
          </a:lstStyle>
          <a:p>
            <a:pPr algn="ctr" defTabSz="914400"/>
            <a:r>
              <a:rPr lang="pt-BR" altLang="pt-BR" dirty="0">
                <a:solidFill>
                  <a:srgbClr val="0000FF"/>
                </a:solidFill>
              </a:rPr>
              <a:t>Esse pequeno estudo provê alguma evidência preliminar dos benefícios e riscos do fentanil</a:t>
            </a:r>
          </a:p>
          <a:p>
            <a:pPr algn="ctr" defTabSz="914400"/>
            <a:r>
              <a:rPr lang="pt-BR" altLang="pt-BR" dirty="0">
                <a:solidFill>
                  <a:srgbClr val="0000FF"/>
                </a:solidFill>
              </a:rPr>
              <a:t>Intranasal na população estudada</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7"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3825" y="0"/>
            <a:ext cx="36703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3798"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24488" y="1833563"/>
            <a:ext cx="4181475" cy="1590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3799"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08388" y="3452813"/>
            <a:ext cx="8078787" cy="2047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p:cNvSpPr>
          <p:nvPr>
            <p:ph type="title" idx="4294967295"/>
          </p:nvPr>
        </p:nvSpPr>
        <p:spPr>
          <a:xfrm>
            <a:off x="1395413" y="419100"/>
            <a:ext cx="9601200" cy="1303338"/>
          </a:xfrm>
        </p:spPr>
        <p:txBody>
          <a:bodyPr/>
          <a:lstStyle/>
          <a:p>
            <a:r>
              <a:rPr lang="pt-BR" altLang="pt-BR" sz="2800" b="1" dirty="0" smtClean="0">
                <a:ln>
                  <a:noFill/>
                </a:ln>
                <a:solidFill>
                  <a:srgbClr val="008000"/>
                </a:solidFill>
              </a:rPr>
              <a:t>Nota do Editor do site, Dr. Paulo R. Margotto. Consultem também,! Aqui  Agora! Estudando Juntos!</a:t>
            </a:r>
          </a:p>
        </p:txBody>
      </p:sp>
      <p:sp>
        <p:nvSpPr>
          <p:cNvPr id="34819" name="Rectangle 3"/>
          <p:cNvSpPr>
            <a:spLocks noGrp="1"/>
          </p:cNvSpPr>
          <p:nvPr>
            <p:ph type="body" idx="4294967295"/>
          </p:nvPr>
        </p:nvSpPr>
        <p:spPr>
          <a:xfrm>
            <a:off x="1277938" y="2430463"/>
            <a:ext cx="9601200" cy="3317875"/>
          </a:xfrm>
        </p:spPr>
        <p:txBody>
          <a:bodyPr/>
          <a:lstStyle/>
          <a:p>
            <a:pPr>
              <a:buFont typeface="Arial" panose="020B0604020202020204" pitchFamily="34" charset="0"/>
              <a:buNone/>
            </a:pPr>
            <a:r>
              <a:rPr lang="pt-BR" altLang="pt-BR" dirty="0" smtClean="0"/>
              <a:t>                                      </a:t>
            </a:r>
            <a:endParaRPr lang="pt-BR" altLang="pt-BR" dirty="0" smtClean="0">
              <a:solidFill>
                <a:srgbClr val="FF33CC"/>
              </a:solidFill>
            </a:endParaRPr>
          </a:p>
        </p:txBody>
      </p:sp>
      <p:sp>
        <p:nvSpPr>
          <p:cNvPr id="34821" name="Rectangle 5"/>
          <p:cNvSpPr>
            <a:spLocks noChangeArrowheads="1"/>
          </p:cNvSpPr>
          <p:nvPr/>
        </p:nvSpPr>
        <p:spPr bwMode="auto">
          <a:xfrm>
            <a:off x="555625" y="5759450"/>
            <a:ext cx="10737850" cy="825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eaLnBrk="1" hangingPunct="1"/>
            <a:r>
              <a:rPr lang="pt-BR" altLang="pt-BR" sz="1600" b="1" dirty="0">
                <a:solidFill>
                  <a:srgbClr val="0000FF"/>
                </a:solidFill>
              </a:rPr>
              <a:t>Dr. Paulo R. Margotto-Emergência de Pediatria-1981 (Hospital Regional da Asa Sul, hoje Hospital Materno Infantil de Brasília)</a:t>
            </a:r>
          </a:p>
          <a:p>
            <a:pPr algn="ctr" eaLnBrk="1" hangingPunct="1"/>
            <a:r>
              <a:rPr lang="pt-BR" altLang="pt-BR" sz="1600" b="1" dirty="0">
                <a:solidFill>
                  <a:srgbClr val="0000FF"/>
                </a:solidFill>
              </a:rPr>
              <a:t>pmargotto@gmail.com</a:t>
            </a:r>
            <a:endParaRPr lang="pt-BR" altLang="pt-BR" sz="1600" dirty="0">
              <a:solidFill>
                <a:srgbClr val="0000FF"/>
              </a:solidFill>
            </a:endParaRPr>
          </a:p>
          <a:p>
            <a:pPr algn="ctr"/>
            <a:endParaRPr lang="pt-BR" altLang="pt-BR" sz="1600" dirty="0">
              <a:solidFill>
                <a:srgbClr val="0000FF"/>
              </a:solidFill>
            </a:endParaRPr>
          </a:p>
        </p:txBody>
      </p:sp>
      <p:sp>
        <p:nvSpPr>
          <p:cNvPr id="34822" name="Rectangle 6"/>
          <p:cNvSpPr>
            <a:spLocks noChangeArrowheads="1"/>
          </p:cNvSpPr>
          <p:nvPr/>
        </p:nvSpPr>
        <p:spPr bwMode="auto">
          <a:xfrm>
            <a:off x="4117975" y="1627188"/>
            <a:ext cx="3252788"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Calibri" panose="020F0502020204030204" pitchFamily="34" charset="0"/>
              </a:defRPr>
            </a:lvl1pPr>
            <a:lvl2pPr>
              <a:defRPr>
                <a:solidFill>
                  <a:schemeClr val="tx1"/>
                </a:solidFill>
                <a:latin typeface="Calibri" panose="020F0502020204030204" pitchFamily="34" charset="0"/>
              </a:defRPr>
            </a:lvl2pPr>
            <a:lvl3pPr>
              <a:defRPr>
                <a:solidFill>
                  <a:schemeClr val="tx1"/>
                </a:solidFill>
                <a:latin typeface="Calibri" panose="020F0502020204030204" pitchFamily="34" charset="0"/>
              </a:defRPr>
            </a:lvl3pPr>
            <a:lvl4pPr>
              <a:defRPr>
                <a:solidFill>
                  <a:schemeClr val="tx1"/>
                </a:solidFill>
                <a:latin typeface="Calibri" panose="020F0502020204030204" pitchFamily="34" charset="0"/>
              </a:defRPr>
            </a:lvl4pPr>
            <a:lvl5pPr>
              <a:defRPr>
                <a:solidFill>
                  <a:schemeClr val="tx1"/>
                </a:solidFill>
                <a:latin typeface="Calibri" panose="020F0502020204030204" pitchFamily="34" charset="0"/>
              </a:defRPr>
            </a:lvl5pPr>
            <a:lvl6pPr fontAlgn="base">
              <a:spcBef>
                <a:spcPct val="0"/>
              </a:spcBef>
              <a:spcAft>
                <a:spcPct val="0"/>
              </a:spcAft>
              <a:defRPr>
                <a:solidFill>
                  <a:schemeClr val="tx1"/>
                </a:solidFill>
                <a:latin typeface="Calibri" panose="020F0502020204030204" pitchFamily="34" charset="0"/>
              </a:defRPr>
            </a:lvl6pPr>
            <a:lvl7pPr fontAlgn="base">
              <a:spcBef>
                <a:spcPct val="0"/>
              </a:spcBef>
              <a:spcAft>
                <a:spcPct val="0"/>
              </a:spcAft>
              <a:defRPr>
                <a:solidFill>
                  <a:schemeClr val="tx1"/>
                </a:solidFill>
                <a:latin typeface="Calibri" panose="020F0502020204030204" pitchFamily="34" charset="0"/>
              </a:defRPr>
            </a:lvl7pPr>
            <a:lvl8pPr fontAlgn="base">
              <a:spcBef>
                <a:spcPct val="0"/>
              </a:spcBef>
              <a:spcAft>
                <a:spcPct val="0"/>
              </a:spcAft>
              <a:defRPr>
                <a:solidFill>
                  <a:schemeClr val="tx1"/>
                </a:solidFill>
                <a:latin typeface="Calibri" panose="020F0502020204030204" pitchFamily="34" charset="0"/>
              </a:defRPr>
            </a:lvl8pPr>
            <a:lvl9pPr fontAlgn="base">
              <a:spcBef>
                <a:spcPct val="0"/>
              </a:spcBef>
              <a:spcAft>
                <a:spcPct val="0"/>
              </a:spcAft>
              <a:defRPr>
                <a:solidFill>
                  <a:schemeClr val="tx1"/>
                </a:solidFill>
                <a:latin typeface="Calibri" panose="020F0502020204030204" pitchFamily="34" charset="0"/>
              </a:defRPr>
            </a:lvl9pPr>
          </a:lstStyle>
          <a:p>
            <a:pPr defTabSz="914400"/>
            <a:r>
              <a:rPr lang="pt-BR" altLang="pt-BR" dirty="0">
                <a:solidFill>
                  <a:srgbClr val="FF33CC"/>
                </a:solidFill>
              </a:rPr>
              <a:t>Midazolam e Fentanil Intranasais</a:t>
            </a:r>
          </a:p>
        </p:txBody>
      </p:sp>
      <p:pic>
        <p:nvPicPr>
          <p:cNvPr id="1026" name="Picture 2" descr="Emerg"/>
          <p:cNvPicPr>
            <a:picLocks noChangeAspect="1" noChangeArrowheads="1"/>
          </p:cNvPicPr>
          <p:nvPr/>
        </p:nvPicPr>
        <p:blipFill>
          <a:blip r:embed="rId2">
            <a:lum bright="-6000" contrast="18000"/>
            <a:extLst>
              <a:ext uri="{28A0092B-C50C-407E-A947-70E740481C1C}">
                <a14:useLocalDpi xmlns:a14="http://schemas.microsoft.com/office/drawing/2010/main" val="0"/>
              </a:ext>
            </a:extLst>
          </a:blip>
          <a:srcRect/>
          <a:stretch>
            <a:fillRect/>
          </a:stretch>
        </p:blipFill>
        <p:spPr bwMode="auto">
          <a:xfrm>
            <a:off x="3634581" y="2159001"/>
            <a:ext cx="5122863" cy="3459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Espaço Reservado para Conteúdo 2"/>
          <p:cNvSpPr>
            <a:spLocks noGrp="1"/>
          </p:cNvSpPr>
          <p:nvPr>
            <p:ph idx="1"/>
          </p:nvPr>
        </p:nvSpPr>
        <p:spPr>
          <a:xfrm>
            <a:off x="933450" y="2327275"/>
            <a:ext cx="9601200" cy="3317875"/>
          </a:xfrm>
        </p:spPr>
        <p:txBody>
          <a:bodyPr/>
          <a:lstStyle/>
          <a:p>
            <a:r>
              <a:rPr lang="pt-BR" altLang="pt-BR" sz="1900" dirty="0" smtClean="0"/>
              <a:t>A via intranasal é um método minimamente invasivo para fornecer rapidamente midazolam e fentanil para fornecer </a:t>
            </a:r>
            <a:r>
              <a:rPr lang="pt-BR" altLang="pt-BR" sz="1900" dirty="0" smtClean="0">
                <a:latin typeface="Times New Roman" panose="02020603050405020304" pitchFamily="18" charset="0"/>
              </a:rPr>
              <a:t>analgesia de curta duração e sedação em lactentes. No entanto, o uso intranasal de midazolam e fentanil não é rotulado para lactentes e os dados de segurança são escassos. O objetivo deste estudo é avaliar a segurança do midazolam intranasal e do fentanil intranasal em recém-nascidos internados na Unidade de Terapia Intensiva Neonatal (UTIN).</a:t>
            </a:r>
          </a:p>
          <a:p>
            <a:pPr>
              <a:buFont typeface="Arial" panose="020B0604020202020204" pitchFamily="34" charset="0"/>
              <a:buNone/>
            </a:pPr>
            <a:r>
              <a:rPr lang="pt-BR" altLang="pt-BR" sz="1900" dirty="0" smtClean="0">
                <a:solidFill>
                  <a:srgbClr val="0000FF"/>
                </a:solidFill>
                <a:latin typeface="Times New Roman" panose="02020603050405020304" pitchFamily="18" charset="0"/>
              </a:rPr>
              <a:t>   </a:t>
            </a:r>
            <a:r>
              <a:rPr lang="pt-BR" altLang="pt-BR" sz="1900" b="1" dirty="0" smtClean="0">
                <a:solidFill>
                  <a:srgbClr val="0000FF"/>
                </a:solidFill>
                <a:latin typeface="Times New Roman" panose="02020603050405020304" pitchFamily="18" charset="0"/>
              </a:rPr>
              <a:t> </a:t>
            </a:r>
            <a:r>
              <a:rPr lang="pt-BR" altLang="pt-BR" sz="1600" b="1" dirty="0" smtClean="0">
                <a:solidFill>
                  <a:srgbClr val="0000FF"/>
                </a:solidFill>
                <a:latin typeface="Times New Roman" panose="02020603050405020304" pitchFamily="18" charset="0"/>
              </a:rPr>
              <a:t>MÉTODOS</a:t>
            </a:r>
            <a:r>
              <a:rPr lang="pt-BR" altLang="pt-BR" sz="1600" dirty="0" smtClean="0">
                <a:solidFill>
                  <a:srgbClr val="0000FF"/>
                </a:solidFill>
                <a:latin typeface="Times New Roman" panose="02020603050405020304" pitchFamily="18" charset="0"/>
              </a:rPr>
              <a:t>:</a:t>
            </a:r>
          </a:p>
          <a:p>
            <a:r>
              <a:rPr lang="pt-BR" altLang="pt-BR" sz="1900" dirty="0" smtClean="0">
                <a:latin typeface="Times New Roman" panose="02020603050405020304" pitchFamily="18" charset="0"/>
              </a:rPr>
              <a:t>Foram identificadas, retrospectivamente, todas as crianças que receberam midazolam ou fentanil intranasal na UTIN de 2009 a 2015. Foram registradas as  indicação de uso e sinais vitais e determinada  a proporção de crianças que apresentaram os seguintes eventos adversos: morte em 24 horas, hipotensão, bradicardia e piora do estado respiratório e rigidez da parede torácica. Sinais vitais 4 horas antes e após cada dose foram comparados usando o teste de Wilcoxon </a:t>
            </a:r>
            <a:r>
              <a:rPr lang="pt-BR" altLang="pt-BR" sz="1900" i="1" dirty="0" smtClean="0">
                <a:latin typeface="Times New Roman" panose="02020603050405020304" pitchFamily="18" charset="0"/>
              </a:rPr>
              <a:t>signed-rank</a:t>
            </a:r>
            <a:r>
              <a:rPr lang="pt-BR" altLang="pt-BR" sz="1900" dirty="0" smtClean="0">
                <a:latin typeface="Times New Roman" panose="02020603050405020304" pitchFamily="18" charset="0"/>
              </a:rPr>
              <a:t>.</a:t>
            </a:r>
          </a:p>
          <a:p>
            <a:endParaRPr lang="pt-BR" altLang="pt-BR" sz="1900" dirty="0" smtClean="0">
              <a:latin typeface="Times New Roman" panose="02020603050405020304" pitchFamily="18" charset="0"/>
            </a:endParaRPr>
          </a:p>
        </p:txBody>
      </p:sp>
      <p:sp>
        <p:nvSpPr>
          <p:cNvPr id="30725" name="Rectangle 5"/>
          <p:cNvSpPr>
            <a:spLocks noChangeArrowheads="1"/>
          </p:cNvSpPr>
          <p:nvPr/>
        </p:nvSpPr>
        <p:spPr bwMode="auto">
          <a:xfrm>
            <a:off x="1827213" y="1476375"/>
            <a:ext cx="8650287" cy="8509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95220" bIns="0" anchor="ctr">
            <a:spAutoFit/>
          </a:bodyPr>
          <a:lstStyle/>
          <a:p>
            <a:pPr algn="ctr"/>
            <a:r>
              <a:rPr lang="en-US" altLang="pt-BR" sz="1400" dirty="0">
                <a:hlinkClick r:id="rId2"/>
              </a:rPr>
              <a:t>Intranasal midazolam and fentanyl for procedural sedation and analgesia in infants in the neonatal intensive care unit.</a:t>
            </a:r>
            <a:endParaRPr lang="en-US" altLang="pt-BR" sz="1400" dirty="0"/>
          </a:p>
          <a:p>
            <a:pPr algn="ctr"/>
            <a:r>
              <a:rPr lang="en-US" altLang="pt-BR" sz="1400" dirty="0"/>
              <a:t>Ku LC, Simmons C, Smith PB, Greenberg RG, Fisher K, Hornik CD, Cotten CM, Goldberg RN, Bidegain M.</a:t>
            </a:r>
          </a:p>
          <a:p>
            <a:pPr algn="ctr"/>
            <a:r>
              <a:rPr lang="en-US" altLang="pt-BR" sz="1400" dirty="0"/>
              <a:t>J Neonatal Perinatal Med. 2018 Dec 11. doi: </a:t>
            </a:r>
            <a:r>
              <a:rPr lang="en-US" altLang="pt-BR" sz="1400" b="1" dirty="0">
                <a:solidFill>
                  <a:srgbClr val="0000FF"/>
                </a:solidFill>
              </a:rPr>
              <a:t>10.3233/NPM-17149.</a:t>
            </a:r>
            <a:r>
              <a:rPr lang="en-US" altLang="pt-BR" sz="1400" dirty="0"/>
              <a:t> [Epub ahead of print]PMID:</a:t>
            </a:r>
          </a:p>
          <a:p>
            <a:pPr lvl="1" algn="ctr"/>
            <a:r>
              <a:rPr lang="en-US" altLang="pt-BR" sz="1400" dirty="0"/>
              <a:t> 30562908.</a:t>
            </a:r>
            <a:r>
              <a:rPr lang="en-US" altLang="pt-BR" sz="1400" u="sng" dirty="0">
                <a:hlinkClick r:id="rId3"/>
              </a:rPr>
              <a:t>Similar articles</a:t>
            </a:r>
            <a:r>
              <a:rPr lang="en-US" altLang="pt-BR" sz="1400" u="sng" dirty="0"/>
              <a:t>.</a:t>
            </a:r>
            <a:r>
              <a:rPr lang="en-US" altLang="pt-BR" sz="1400" dirty="0"/>
              <a:t> Estados Unidos</a:t>
            </a:r>
          </a:p>
        </p:txBody>
      </p:sp>
      <p:sp>
        <p:nvSpPr>
          <p:cNvPr id="30726" name="Rectangle 6"/>
          <p:cNvSpPr>
            <a:spLocks noChangeArrowheads="1"/>
          </p:cNvSpPr>
          <p:nvPr/>
        </p:nvSpPr>
        <p:spPr bwMode="auto">
          <a:xfrm>
            <a:off x="1554163" y="515938"/>
            <a:ext cx="8974137"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Calibri" panose="020F0502020204030204" pitchFamily="34" charset="0"/>
              </a:defRPr>
            </a:lvl1pPr>
            <a:lvl2pPr>
              <a:defRPr>
                <a:solidFill>
                  <a:schemeClr val="tx1"/>
                </a:solidFill>
                <a:latin typeface="Calibri" panose="020F0502020204030204" pitchFamily="34" charset="0"/>
              </a:defRPr>
            </a:lvl2pPr>
            <a:lvl3pPr>
              <a:defRPr>
                <a:solidFill>
                  <a:schemeClr val="tx1"/>
                </a:solidFill>
                <a:latin typeface="Calibri" panose="020F0502020204030204" pitchFamily="34" charset="0"/>
              </a:defRPr>
            </a:lvl3pPr>
            <a:lvl4pPr>
              <a:defRPr>
                <a:solidFill>
                  <a:schemeClr val="tx1"/>
                </a:solidFill>
                <a:latin typeface="Calibri" panose="020F0502020204030204" pitchFamily="34" charset="0"/>
              </a:defRPr>
            </a:lvl4pPr>
            <a:lvl5pPr>
              <a:defRPr>
                <a:solidFill>
                  <a:schemeClr val="tx1"/>
                </a:solidFill>
                <a:latin typeface="Calibri" panose="020F0502020204030204" pitchFamily="34" charset="0"/>
              </a:defRPr>
            </a:lvl5pPr>
            <a:lvl6pPr fontAlgn="base">
              <a:spcBef>
                <a:spcPct val="0"/>
              </a:spcBef>
              <a:spcAft>
                <a:spcPct val="0"/>
              </a:spcAft>
              <a:defRPr>
                <a:solidFill>
                  <a:schemeClr val="tx1"/>
                </a:solidFill>
                <a:latin typeface="Calibri" panose="020F0502020204030204" pitchFamily="34" charset="0"/>
              </a:defRPr>
            </a:lvl6pPr>
            <a:lvl7pPr fontAlgn="base">
              <a:spcBef>
                <a:spcPct val="0"/>
              </a:spcBef>
              <a:spcAft>
                <a:spcPct val="0"/>
              </a:spcAft>
              <a:defRPr>
                <a:solidFill>
                  <a:schemeClr val="tx1"/>
                </a:solidFill>
                <a:latin typeface="Calibri" panose="020F0502020204030204" pitchFamily="34" charset="0"/>
              </a:defRPr>
            </a:lvl7pPr>
            <a:lvl8pPr fontAlgn="base">
              <a:spcBef>
                <a:spcPct val="0"/>
              </a:spcBef>
              <a:spcAft>
                <a:spcPct val="0"/>
              </a:spcAft>
              <a:defRPr>
                <a:solidFill>
                  <a:schemeClr val="tx1"/>
                </a:solidFill>
                <a:latin typeface="Calibri" panose="020F0502020204030204" pitchFamily="34" charset="0"/>
              </a:defRPr>
            </a:lvl8pPr>
            <a:lvl9pPr fontAlgn="base">
              <a:spcBef>
                <a:spcPct val="0"/>
              </a:spcBef>
              <a:spcAft>
                <a:spcPct val="0"/>
              </a:spcAft>
              <a:defRPr>
                <a:solidFill>
                  <a:schemeClr val="tx1"/>
                </a:solidFill>
                <a:latin typeface="Calibri" panose="020F0502020204030204" pitchFamily="34" charset="0"/>
              </a:defRPr>
            </a:lvl9pPr>
          </a:lstStyle>
          <a:p>
            <a:pPr algn="ctr" defTabSz="914400"/>
            <a:r>
              <a:rPr lang="pt-BR" altLang="pt-BR" sz="2400" b="1" dirty="0">
                <a:solidFill>
                  <a:srgbClr val="0000FF"/>
                </a:solidFill>
              </a:rPr>
              <a:t>Midazolam e fentanil intranasais para sedoanalgesia  em lactentes na</a:t>
            </a:r>
          </a:p>
          <a:p>
            <a:pPr algn="ctr" defTabSz="914400"/>
            <a:r>
              <a:rPr lang="pt-BR" altLang="pt-BR" sz="2400" b="1" dirty="0">
                <a:solidFill>
                  <a:srgbClr val="0000FF"/>
                </a:solidFill>
              </a:rPr>
              <a:t> Unidade de Terapia Intensiva Neonatal</a:t>
            </a:r>
          </a:p>
        </p:txBody>
      </p:sp>
      <p:sp>
        <p:nvSpPr>
          <p:cNvPr id="30727" name="Text Box 7"/>
          <p:cNvSpPr txBox="1">
            <a:spLocks noChangeArrowheads="1"/>
          </p:cNvSpPr>
          <p:nvPr/>
        </p:nvSpPr>
        <p:spPr bwMode="auto">
          <a:xfrm>
            <a:off x="998538" y="6178550"/>
            <a:ext cx="10121900" cy="679450"/>
          </a:xfrm>
          <a:prstGeom prst="rect">
            <a:avLst/>
          </a:prstGeom>
          <a:solidFill>
            <a:schemeClr val="bg1"/>
          </a:solidFill>
          <a:ln w="38100">
            <a:solidFill>
              <a:srgbClr val="008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Calibri" panose="020F0502020204030204" pitchFamily="34" charset="0"/>
              </a:defRPr>
            </a:lvl1pPr>
            <a:lvl2pPr>
              <a:defRPr>
                <a:solidFill>
                  <a:schemeClr val="tx1"/>
                </a:solidFill>
                <a:latin typeface="Calibri" panose="020F0502020204030204" pitchFamily="34" charset="0"/>
              </a:defRPr>
            </a:lvl2pPr>
            <a:lvl3pPr>
              <a:defRPr>
                <a:solidFill>
                  <a:schemeClr val="tx1"/>
                </a:solidFill>
                <a:latin typeface="Calibri" panose="020F0502020204030204" pitchFamily="34" charset="0"/>
              </a:defRPr>
            </a:lvl3pPr>
            <a:lvl4pPr>
              <a:defRPr>
                <a:solidFill>
                  <a:schemeClr val="tx1"/>
                </a:solidFill>
                <a:latin typeface="Calibri" panose="020F0502020204030204" pitchFamily="34" charset="0"/>
              </a:defRPr>
            </a:lvl4pPr>
            <a:lvl5pPr>
              <a:defRPr>
                <a:solidFill>
                  <a:schemeClr val="tx1"/>
                </a:solidFill>
                <a:latin typeface="Calibri" panose="020F0502020204030204" pitchFamily="34" charset="0"/>
              </a:defRPr>
            </a:lvl5pPr>
            <a:lvl6pPr fontAlgn="base">
              <a:spcBef>
                <a:spcPct val="0"/>
              </a:spcBef>
              <a:spcAft>
                <a:spcPct val="0"/>
              </a:spcAft>
              <a:defRPr>
                <a:solidFill>
                  <a:schemeClr val="tx1"/>
                </a:solidFill>
                <a:latin typeface="Calibri" panose="020F0502020204030204" pitchFamily="34" charset="0"/>
              </a:defRPr>
            </a:lvl6pPr>
            <a:lvl7pPr fontAlgn="base">
              <a:spcBef>
                <a:spcPct val="0"/>
              </a:spcBef>
              <a:spcAft>
                <a:spcPct val="0"/>
              </a:spcAft>
              <a:defRPr>
                <a:solidFill>
                  <a:schemeClr val="tx1"/>
                </a:solidFill>
                <a:latin typeface="Calibri" panose="020F0502020204030204" pitchFamily="34" charset="0"/>
              </a:defRPr>
            </a:lvl7pPr>
            <a:lvl8pPr fontAlgn="base">
              <a:spcBef>
                <a:spcPct val="0"/>
              </a:spcBef>
              <a:spcAft>
                <a:spcPct val="0"/>
              </a:spcAft>
              <a:defRPr>
                <a:solidFill>
                  <a:schemeClr val="tx1"/>
                </a:solidFill>
                <a:latin typeface="Calibri" panose="020F0502020204030204" pitchFamily="34" charset="0"/>
              </a:defRPr>
            </a:lvl8pPr>
            <a:lvl9pPr fontAlgn="base">
              <a:spcBef>
                <a:spcPct val="0"/>
              </a:spcBef>
              <a:spcAft>
                <a:spcPct val="0"/>
              </a:spcAft>
              <a:defRPr>
                <a:solidFill>
                  <a:schemeClr val="tx1"/>
                </a:solidFill>
                <a:latin typeface="Calibri" panose="020F0502020204030204" pitchFamily="34" charset="0"/>
              </a:defRPr>
            </a:lvl9pPr>
          </a:lstStyle>
          <a:p>
            <a:pPr defTabSz="914400"/>
            <a:r>
              <a:rPr lang="pt-BR" altLang="pt-BR" dirty="0"/>
              <a:t>Dosagens intranasais usadas: de midazolam de 0,1 a 0,2mg / kg e doses de fentanil intranasal de 1-2 </a:t>
            </a:r>
            <a:r>
              <a:rPr lang="pt-BR" altLang="pt-BR" dirty="0">
                <a:cs typeface="Calibri" panose="020F0502020204030204" pitchFamily="34" charset="0"/>
              </a:rPr>
              <a:t>µ</a:t>
            </a:r>
            <a:r>
              <a:rPr lang="pt-BR" altLang="pt-BR" dirty="0"/>
              <a:t>g / kg foram bem toleradas nessa coorte de bebês prematuros e a termo necessitando de cuidados intensivos</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3"/>
          <p:cNvSpPr>
            <a:spLocks noGrp="1"/>
          </p:cNvSpPr>
          <p:nvPr>
            <p:ph type="body" idx="4294967295"/>
          </p:nvPr>
        </p:nvSpPr>
        <p:spPr>
          <a:xfrm>
            <a:off x="838200" y="904875"/>
            <a:ext cx="10856913" cy="5059363"/>
          </a:xfrm>
        </p:spPr>
        <p:txBody>
          <a:bodyPr/>
          <a:lstStyle/>
          <a:p>
            <a:pPr>
              <a:buFont typeface="Arial" panose="020B0604020202020204" pitchFamily="34" charset="0"/>
              <a:buNone/>
            </a:pPr>
            <a:r>
              <a:rPr lang="pt-BR" altLang="pt-BR" sz="2000" b="1" dirty="0" smtClean="0">
                <a:solidFill>
                  <a:srgbClr val="0000FF"/>
                </a:solidFill>
                <a:latin typeface="Times New Roman" panose="02020603050405020304" pitchFamily="18" charset="0"/>
              </a:rPr>
              <a:t>RESULTADOS:</a:t>
            </a:r>
          </a:p>
          <a:p>
            <a:r>
              <a:rPr lang="pt-PT" altLang="pt-BR" sz="2200" dirty="0" smtClean="0">
                <a:latin typeface="Times New Roman" panose="02020603050405020304" pitchFamily="18" charset="0"/>
              </a:rPr>
              <a:t>Foram identificadas 23 doses de midazolam intranasal e 2 doses intranasais de fentanil administradas a 17 crianças submetidas a 19 procedimentos (</a:t>
            </a:r>
            <a:r>
              <a:rPr lang="pt-PT" altLang="pt-BR" sz="2200" dirty="0" smtClean="0">
                <a:solidFill>
                  <a:srgbClr val="0000FF"/>
                </a:solidFill>
                <a:latin typeface="Times New Roman" panose="02020603050405020304" pitchFamily="18" charset="0"/>
              </a:rPr>
              <a:t>Tabela 1</a:t>
            </a:r>
            <a:r>
              <a:rPr lang="pt-PT" altLang="pt-BR" sz="2200" dirty="0" smtClean="0">
                <a:latin typeface="Times New Roman" panose="02020603050405020304" pitchFamily="18" charset="0"/>
              </a:rPr>
              <a:t>). A  idade gestacional mediana foi de 28 semanas (variação 23-41) e peso ao nascer mediano foi de 890 g (530 a 3940). As  medianas medianas de idade pós-natal e pós-menstrual no tempo  do uso da medicação intranasal foram de 36 dias (0-181) e 37 semanas (24-49), respectivamente.</a:t>
            </a:r>
            <a:r>
              <a:rPr lang="pt-BR" altLang="pt-BR" sz="2200" dirty="0" smtClean="0">
                <a:latin typeface="Times New Roman" panose="02020603050405020304" pitchFamily="18" charset="0"/>
              </a:rPr>
              <a:t>Nenhum dos bebês morreu ou desenvolveu hipotensão, bradicardia ou rigidez da parede torácica. O uso intranasal foi mais comumente usado para sedação durante estudos de </a:t>
            </a:r>
            <a:r>
              <a:rPr lang="pt-BR" altLang="pt-BR" sz="2200" dirty="0" smtClean="0">
                <a:solidFill>
                  <a:srgbClr val="0000FF"/>
                </a:solidFill>
                <a:latin typeface="Times New Roman" panose="02020603050405020304" pitchFamily="18" charset="0"/>
              </a:rPr>
              <a:t>ressonância magnética</a:t>
            </a:r>
            <a:r>
              <a:rPr lang="pt-BR" altLang="pt-BR" sz="2200" dirty="0" smtClean="0">
                <a:latin typeface="Times New Roman" panose="02020603050405020304" pitchFamily="18" charset="0"/>
              </a:rPr>
              <a:t>. Outras indicações incluíram analgesia ou sedação para </a:t>
            </a:r>
            <a:r>
              <a:rPr lang="pt-BR" altLang="pt-BR" sz="2200" dirty="0" smtClean="0">
                <a:solidFill>
                  <a:srgbClr val="0000FF"/>
                </a:solidFill>
                <a:latin typeface="Times New Roman" panose="02020603050405020304" pitchFamily="18" charset="0"/>
              </a:rPr>
              <a:t>cirurgia de retinopatia da prematuridade, intubação e colocação de cateter central de inserção periférica</a:t>
            </a:r>
            <a:r>
              <a:rPr lang="pt-BR" altLang="pt-BR" sz="2200" dirty="0" smtClean="0">
                <a:latin typeface="Times New Roman" panose="02020603050405020304" pitchFamily="18" charset="0"/>
              </a:rPr>
              <a:t>. </a:t>
            </a:r>
            <a:r>
              <a:rPr lang="pt-BR" altLang="pt-BR" sz="2200" dirty="0" smtClean="0">
                <a:solidFill>
                  <a:srgbClr val="FF0000"/>
                </a:solidFill>
                <a:latin typeface="Times New Roman" panose="02020603050405020304" pitchFamily="18" charset="0"/>
              </a:rPr>
              <a:t>Um lactente que recebeu midazolam intranasal sofreu piora do estado respiratório.</a:t>
            </a:r>
            <a:r>
              <a:rPr lang="pt-BR" altLang="pt-BR" sz="2200" dirty="0" smtClean="0">
                <a:latin typeface="Times New Roman" panose="02020603050405020304" pitchFamily="18" charset="0"/>
              </a:rPr>
              <a:t> Um bebê morreu devido a múltiplas malformações (2 meses depois devido a sepse). Os sinais vitais antes e depois da dosagem não foram significativamente diferentes(</a:t>
            </a:r>
            <a:r>
              <a:rPr lang="pt-BR" altLang="pt-BR" sz="2200" dirty="0" smtClean="0">
                <a:solidFill>
                  <a:srgbClr val="0000FF"/>
                </a:solidFill>
                <a:latin typeface="Times New Roman" panose="02020603050405020304" pitchFamily="18" charset="0"/>
              </a:rPr>
              <a:t>Figura 1</a:t>
            </a:r>
            <a:r>
              <a:rPr lang="pt-BR" altLang="pt-BR" sz="2200" dirty="0" smtClean="0">
                <a:latin typeface="Times New Roman" panose="02020603050405020304" pitchFamily="18" charset="0"/>
              </a:rPr>
              <a:t>).</a:t>
            </a:r>
          </a:p>
          <a:p>
            <a:endParaRPr lang="pt-BR" altLang="pt-BR" sz="2200" dirty="0" smtClean="0">
              <a:latin typeface="Times New Roman" panose="02020603050405020304"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2913" y="955675"/>
            <a:ext cx="11206162" cy="4502150"/>
          </a:xfrm>
          <a:prstGeom prst="rect">
            <a:avLst/>
          </a:prstGeom>
          <a:noFill/>
          <a:ln w="38100">
            <a:solidFill>
              <a:srgbClr val="008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5188" y="855663"/>
            <a:ext cx="10421937" cy="5553075"/>
          </a:xfrm>
          <a:prstGeom prst="rect">
            <a:avLst/>
          </a:prstGeom>
          <a:noFill/>
          <a:ln w="38100">
            <a:solidFill>
              <a:srgbClr val="008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9" name="Rectangle 3"/>
          <p:cNvSpPr>
            <a:spLocks noGrp="1"/>
          </p:cNvSpPr>
          <p:nvPr>
            <p:ph type="body" idx="4294967295"/>
          </p:nvPr>
        </p:nvSpPr>
        <p:spPr>
          <a:xfrm>
            <a:off x="847725" y="1749425"/>
            <a:ext cx="10233025" cy="4486275"/>
          </a:xfrm>
          <a:solidFill>
            <a:schemeClr val="bg1"/>
          </a:solidFill>
        </p:spPr>
        <p:txBody>
          <a:bodyPr/>
          <a:lstStyle/>
          <a:p>
            <a:r>
              <a:rPr lang="pt-BR" altLang="pt-BR" dirty="0" smtClean="0"/>
              <a:t> </a:t>
            </a:r>
            <a:r>
              <a:rPr lang="pt-BR" altLang="pt-BR" dirty="0" smtClean="0">
                <a:latin typeface="Times New Roman" panose="02020603050405020304" pitchFamily="18" charset="0"/>
              </a:rPr>
              <a:t>O midazolam e o fentanil são frequentemente administrado para crianças por via intravenosa na UTIN.Eventos adversos potencialmente fatais associados ao uso de midazolam em lactentes incluem depressão respiratória, diminuição da frequência cardíaca e hipotensão. O uso de fentanil em lactentes tem sido associado com  depressão e rigidez da parede torácica. Em bebês, o midazolam é tipicamente administrado por via intravenosa na dose de  0,05–0,15mg / kg e fentanil é na dose de 1-2µ/kg.</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3" name="Rectangle 3"/>
          <p:cNvSpPr>
            <a:spLocks noGrp="1"/>
          </p:cNvSpPr>
          <p:nvPr>
            <p:ph type="body" idx="4294967295"/>
          </p:nvPr>
        </p:nvSpPr>
        <p:spPr>
          <a:xfrm>
            <a:off x="866775" y="855663"/>
            <a:ext cx="10477500" cy="5408612"/>
          </a:xfrm>
          <a:solidFill>
            <a:schemeClr val="bg1"/>
          </a:solidFill>
        </p:spPr>
        <p:txBody>
          <a:bodyPr/>
          <a:lstStyle/>
          <a:p>
            <a:r>
              <a:rPr lang="pt-BR" altLang="pt-BR" sz="2200" dirty="0" smtClean="0">
                <a:latin typeface="Times New Roman" panose="02020603050405020304" pitchFamily="18" charset="0"/>
              </a:rPr>
              <a:t>Dosagens intranasais de midazolam de 0,2 a 0,5mg / kg e  doses de fentanil intranasal de 1 - 2 g / kg forneceram  sedação e analgesia eficazes sem efeitos adversos significativos para estudos de imagem e procedimentos de emergência em recém-nascidos a termo  relativamente saudáveis com mais de um mês de idade e em crianças mais velhas. </a:t>
            </a:r>
          </a:p>
          <a:p>
            <a:r>
              <a:rPr lang="pt-BR" altLang="pt-BR" sz="2200" dirty="0" smtClean="0">
                <a:latin typeface="Times New Roman" panose="02020603050405020304" pitchFamily="18" charset="0"/>
              </a:rPr>
              <a:t>Entre 11 prematuros e bebês a termo em cuidados paliativos, doses repetidas de fentanil intranasal a valores medianos de 1 µg/g/dose (intervalo 0,24 - 3,8) foram utilizados para fornecer conforto sem relatos de apneia ou rigidez da parede torácica. </a:t>
            </a:r>
          </a:p>
          <a:p>
            <a:r>
              <a:rPr lang="pt-BR" altLang="pt-BR" sz="2200" dirty="0" smtClean="0">
                <a:latin typeface="Times New Roman" panose="02020603050405020304" pitchFamily="18" charset="0"/>
              </a:rPr>
              <a:t>Em outro estudo, doses intranasais de midazolam de 0,1-0,2 mg/kg foram dadas aos recém-nascidos prematuros para intubação na Sala de Parto; entre os eventos adversos relatados incluiu a hipotensão requerendo solução salina normal. </a:t>
            </a:r>
          </a:p>
          <a:p>
            <a:r>
              <a:rPr lang="pt-BR" altLang="pt-BR" sz="2200" dirty="0" smtClean="0">
                <a:latin typeface="Times New Roman" panose="02020603050405020304" pitchFamily="18" charset="0"/>
              </a:rPr>
              <a:t>Entretanto, o uso desses medicamentos intranasais não foi relatado anteriormente para procedimentos que exigem sedação moderada sem perda da permeabilidade das vias aéreas ou ventilação espontânea em neonatos na UTIN.</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Rectangle 3"/>
          <p:cNvSpPr>
            <a:spLocks noGrp="1"/>
          </p:cNvSpPr>
          <p:nvPr>
            <p:ph type="body" idx="4294967295"/>
          </p:nvPr>
        </p:nvSpPr>
        <p:spPr>
          <a:xfrm>
            <a:off x="663575" y="603250"/>
            <a:ext cx="11079163" cy="5400675"/>
          </a:xfrm>
          <a:solidFill>
            <a:schemeClr val="bg1"/>
          </a:solidFill>
        </p:spPr>
        <p:txBody>
          <a:bodyPr/>
          <a:lstStyle/>
          <a:p>
            <a:r>
              <a:rPr lang="pt-BR" altLang="pt-BR" dirty="0" smtClean="0"/>
              <a:t>Absorção intranasal de midazolam e fentanil ocorre através de dois caminhos: </a:t>
            </a:r>
          </a:p>
          <a:p>
            <a:r>
              <a:rPr lang="pt-BR" altLang="pt-BR" dirty="0" smtClean="0"/>
              <a:t>1) rico leito vascular nasal permitem absorção na corrente sanguínea e </a:t>
            </a:r>
          </a:p>
          <a:p>
            <a:r>
              <a:rPr lang="pt-BR" altLang="pt-BR" dirty="0" smtClean="0"/>
              <a:t>2) s nervos olfatórios e trigêmeos expostos na cavidade do  nariz permitem a chegada  direta no cérebro. </a:t>
            </a:r>
          </a:p>
          <a:p>
            <a:r>
              <a:rPr lang="pt-BR" altLang="pt-BR" dirty="0" smtClean="0"/>
              <a:t>Os acessos da via intranasal incluem a facilidade da entrega rápida da droga, rápida absorção, início de ação comparável à via intravenosa e maior biodisponibilidade devido evitar o metabolismo de drogas de primeira passagem pelo fígado. </a:t>
            </a:r>
          </a:p>
          <a:p>
            <a:r>
              <a:rPr lang="pt-BR" altLang="pt-BR" b="1" dirty="0" smtClean="0">
                <a:solidFill>
                  <a:srgbClr val="0000FF"/>
                </a:solidFill>
              </a:rPr>
              <a:t>Os bebês do presente estudo receberam formulações de   injeção intravenosa dos medicamentos diretamente instilados nas narinas e não precisaram de dispositivos atomizadores</a:t>
            </a:r>
            <a:r>
              <a:rPr lang="pt-BR" altLang="pt-BR" dirty="0" smtClean="0"/>
              <a:t> usado em estudos anteriores. </a:t>
            </a:r>
          </a:p>
          <a:p>
            <a:r>
              <a:rPr lang="pt-BR" altLang="pt-BR" dirty="0" smtClean="0"/>
              <a:t>Para crianças sem acesso vascular, a via intranasal pode prevenir punções venosas desnecessárias em crianças que necessitam de estudos de imagem e como como intubações.</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Rectangle 3"/>
          <p:cNvSpPr>
            <a:spLocks noGrp="1"/>
          </p:cNvSpPr>
          <p:nvPr>
            <p:ph type="body" idx="4294967295"/>
          </p:nvPr>
        </p:nvSpPr>
        <p:spPr>
          <a:xfrm>
            <a:off x="1166813" y="1047750"/>
            <a:ext cx="9980612" cy="4165600"/>
          </a:xfrm>
          <a:solidFill>
            <a:schemeClr val="bg1"/>
          </a:solidFill>
          <a:ln w="57150">
            <a:solidFill>
              <a:srgbClr val="008000"/>
            </a:solidFill>
            <a:miter lim="800000"/>
            <a:headEnd/>
            <a:tailEnd/>
          </a:ln>
        </p:spPr>
        <p:txBody>
          <a:bodyPr/>
          <a:lstStyle/>
          <a:p>
            <a:r>
              <a:rPr lang="pt-BR" altLang="pt-BR" dirty="0" smtClean="0">
                <a:solidFill>
                  <a:srgbClr val="0000FF"/>
                </a:solidFill>
              </a:rPr>
              <a:t>Este estudo investigou a segurança do midazolam  e fentanil administrados a pré-termos para sedação e analgesia processual na UTIN. Midazolam intranasal com dose de  0.1 - 0.2 mg/kg/dose fentanil  intranasal com dose de  1 - 2 µg/kg /dose pareceu ser bem tolerado nesta pequena coorte de bebês. Este estudo oferece dados de segurança importantes que podem ser usados para maiores estudos prospectivos necessários para avançar ainda mais na  segurança, eficácia e farmacocinética do midazolam e fentanil intranasais usados em lactentes</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6" name="Rectangle 4"/>
          <p:cNvSpPr>
            <a:spLocks noChangeArrowheads="1"/>
          </p:cNvSpPr>
          <p:nvPr/>
        </p:nvSpPr>
        <p:spPr bwMode="auto">
          <a:xfrm>
            <a:off x="1323975" y="0"/>
            <a:ext cx="9485313" cy="97631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26960" rIns="0" bIns="25392" anchor="ctr">
            <a:spAutoFit/>
          </a:bodyPr>
          <a:lstStyle/>
          <a:p>
            <a:pPr algn="ctr"/>
            <a:r>
              <a:rPr lang="en-US" altLang="pt-BR" b="1" dirty="0">
                <a:solidFill>
                  <a:srgbClr val="0000FF"/>
                </a:solidFill>
              </a:rPr>
              <a:t>Dor Neonatal – 2019</a:t>
            </a:r>
          </a:p>
          <a:p>
            <a:pPr algn="ctr"/>
            <a:r>
              <a:rPr lang="en-US" altLang="pt-BR" dirty="0"/>
              <a:t>Autores: Paulo R. Margotto, Ludmylla Beleza Capítulo do Livro Assistência ao Recém-Nascido de Risco, Hospital de Ensino Materno Inantil de Brasília, 4a Edição, 2019 (em preparação)</a:t>
            </a:r>
          </a:p>
        </p:txBody>
      </p:sp>
      <p:sp>
        <p:nvSpPr>
          <p:cNvPr id="44037" name="Rectangle 5"/>
          <p:cNvSpPr>
            <a:spLocks noGrp="1"/>
          </p:cNvSpPr>
          <p:nvPr>
            <p:ph type="body" idx="4294967295"/>
          </p:nvPr>
        </p:nvSpPr>
        <p:spPr>
          <a:xfrm>
            <a:off x="582613" y="1108075"/>
            <a:ext cx="11247437" cy="5749925"/>
          </a:xfrm>
          <a:solidFill>
            <a:schemeClr val="bg1"/>
          </a:solidFill>
          <a:ln w="38100">
            <a:solidFill>
              <a:srgbClr val="0000FF"/>
            </a:solidFill>
            <a:miter lim="800000"/>
            <a:headEnd/>
            <a:tailEnd/>
          </a:ln>
        </p:spPr>
        <p:txBody>
          <a:bodyPr/>
          <a:lstStyle/>
          <a:p>
            <a:pPr algn="ctr">
              <a:buFont typeface="Arial" panose="020B0604020202020204" pitchFamily="34" charset="0"/>
              <a:buNone/>
            </a:pPr>
            <a:r>
              <a:rPr lang="pt-BR" altLang="pt-BR" sz="2000" b="1" dirty="0" smtClean="0"/>
              <a:t>      </a:t>
            </a:r>
            <a:r>
              <a:rPr lang="pt-BR" altLang="pt-BR" b="1" dirty="0" smtClean="0">
                <a:solidFill>
                  <a:srgbClr val="FF33CC"/>
                </a:solidFill>
              </a:rPr>
              <a:t>Uso intranasal de Midazolam  e Fentanil </a:t>
            </a:r>
          </a:p>
          <a:p>
            <a:pPr algn="ctr">
              <a:buFont typeface="Arial" panose="020B0604020202020204" pitchFamily="34" charset="0"/>
              <a:buNone/>
            </a:pPr>
            <a:r>
              <a:rPr lang="pt-BR" altLang="pt-BR" b="1" dirty="0" smtClean="0"/>
              <a:t>    </a:t>
            </a:r>
            <a:r>
              <a:rPr lang="pt-BR" altLang="pt-BR" b="1" dirty="0" smtClean="0">
                <a:solidFill>
                  <a:srgbClr val="0000FF"/>
                </a:solidFill>
              </a:rPr>
              <a:t>Fentanil: 1-2 µg/kg/dose / Midazolam: 0,1 a 0,2 mg/kg/dose</a:t>
            </a:r>
          </a:p>
          <a:p>
            <a:r>
              <a:rPr lang="pt-BR" altLang="pt-BR" sz="2100" dirty="0" smtClean="0"/>
              <a:t>A absorção intranasal de midazolam e fentanil ocorre através de dois caminhos: </a:t>
            </a:r>
          </a:p>
          <a:p>
            <a:r>
              <a:rPr lang="pt-BR" altLang="pt-BR" sz="2100" dirty="0" smtClean="0"/>
              <a:t>1) rico leito vascular nasal permitem absorção na corrente sanguínea e </a:t>
            </a:r>
          </a:p>
          <a:p>
            <a:r>
              <a:rPr lang="pt-BR" altLang="pt-BR" sz="2100" dirty="0" smtClean="0"/>
              <a:t>2) nervos olfatórios e trigêmeos expostos na cavidade do  nariz permitem a chegada  direta no cérebro. </a:t>
            </a:r>
          </a:p>
          <a:p>
            <a:r>
              <a:rPr lang="pt-BR" altLang="pt-BR" sz="2100" dirty="0" smtClean="0"/>
              <a:t>Os acessos da via intranasal incluem a facilidade da entrega rápida da droga, rápida absorção, início de ação comparável à via intravenosa e maior biodisponibilidade devido evitar o metabolismo de drogas de primeira passagem pelo fígado. </a:t>
            </a:r>
          </a:p>
          <a:p>
            <a:r>
              <a:rPr lang="pt-BR" altLang="pt-BR" sz="2100" dirty="0" smtClean="0"/>
              <a:t>Tem sido usadas formulações de   injeção intravenosa dos medicamentos diretamente instilados nas narinas e não precisaram de dispositivos atomizadores usado em estudos anteriores. </a:t>
            </a:r>
          </a:p>
          <a:p>
            <a:r>
              <a:rPr lang="pt-BR" altLang="pt-BR" sz="2100" dirty="0" smtClean="0"/>
              <a:t>Para crianças sem acesso vascular, a via intranasal pode prevenir punções venosas </a:t>
            </a:r>
            <a:r>
              <a:rPr lang="pt-BR" altLang="pt-BR" sz="2100" dirty="0" smtClean="0">
                <a:solidFill>
                  <a:srgbClr val="0000FF"/>
                </a:solidFill>
              </a:rPr>
              <a:t>desnecessárias</a:t>
            </a:r>
            <a:r>
              <a:rPr lang="pt-BR" altLang="pt-BR" sz="2100" dirty="0" smtClean="0"/>
              <a:t> em crianças que necessitam de estudos de imagem e rápido fornecimento de  sedação e analgesia sem atrasar procedimentos emergente como intubações.</a:t>
            </a:r>
          </a:p>
        </p:txBody>
      </p:sp>
      <p:pic>
        <p:nvPicPr>
          <p:cNvPr id="44039" name="Picture 7" descr="doc">
            <a:hlinkClick r:id="rId2" tooltip="NOVO_DOR_NEONATAL"/>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10413" y="0"/>
            <a:ext cx="457200" cy="457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Rectangle 3"/>
          <p:cNvSpPr>
            <a:spLocks noGrp="1"/>
          </p:cNvSpPr>
          <p:nvPr>
            <p:ph type="body" idx="4294967295"/>
          </p:nvPr>
        </p:nvSpPr>
        <p:spPr>
          <a:xfrm>
            <a:off x="868363" y="815975"/>
            <a:ext cx="10320337" cy="5535613"/>
          </a:xfrm>
        </p:spPr>
        <p:txBody>
          <a:bodyPr/>
          <a:lstStyle/>
          <a:p>
            <a:pPr>
              <a:lnSpc>
                <a:spcPct val="80000"/>
              </a:lnSpc>
            </a:pPr>
            <a:r>
              <a:rPr lang="pt-BR" altLang="pt-BR" sz="2000" dirty="0" smtClean="0"/>
              <a:t>Estudos recentes pequenos tem demonstrado segurança no uso das doses intranasais de fentanil (1 - 2 µg/kg /dose) e midazolam (0,1-0,2 mg/kg).</a:t>
            </a:r>
          </a:p>
          <a:p>
            <a:pPr>
              <a:lnSpc>
                <a:spcPct val="80000"/>
              </a:lnSpc>
            </a:pPr>
            <a:r>
              <a:rPr lang="pt-BR" altLang="pt-BR" sz="2000" dirty="0" smtClean="0"/>
              <a:t>Fentanil intranasal e endovenoso tem semelhante tempo de início  de ação semelhantes (</a:t>
            </a:r>
            <a:r>
              <a:rPr lang="pt-BR" altLang="pt-BR" sz="2000" b="1" dirty="0" smtClean="0"/>
              <a:t>2-5m</a:t>
            </a:r>
            <a:r>
              <a:rPr lang="pt-BR" altLang="pt-BR" sz="2000" dirty="0" smtClean="0"/>
              <a:t>) e a dose usada  (1,5µg/kg) foi equivalente a 1mcg/kg EV.( com base da biodisponibilidade de 70%), sendo considerado boa opção para analgesia quando a via endovenosa está  indisponível para procedimentos dolorosos de moderada a severa intensidade</a:t>
            </a:r>
          </a:p>
          <a:p>
            <a:pPr>
              <a:lnSpc>
                <a:spcPct val="80000"/>
              </a:lnSpc>
            </a:pPr>
            <a:r>
              <a:rPr lang="pt-BR" altLang="pt-BR" sz="2000" dirty="0" smtClean="0"/>
              <a:t>Dosagens intranasais de midazolam de 0,2 a 0,5mg / kg e  doses de fentanil intranasal de 1 - 2 µg / kg forneceram  sedação e analgesia eficazes sem efeitos adversos significativos para estudos de imagem e procedimentos de emergência em crianças  relativamente saudáveis com mais de um mês de idade e em crianças mais velhas. </a:t>
            </a:r>
          </a:p>
          <a:p>
            <a:pPr>
              <a:lnSpc>
                <a:spcPct val="80000"/>
              </a:lnSpc>
            </a:pPr>
            <a:r>
              <a:rPr lang="pt-BR" altLang="pt-BR" sz="2000" dirty="0" smtClean="0"/>
              <a:t>Entre 11 prematuros e bebês a termo em cuidados paliativos, doses repetidas de fentanil intranasal a valores medianos de 1 µg/g/dose (intervalo 0,24 - 3,8) foram utilizados para fornecer conforto sem relatos de apneia ou rigidez da parede torácica.</a:t>
            </a:r>
          </a:p>
          <a:p>
            <a:pPr algn="ctr">
              <a:lnSpc>
                <a:spcPct val="80000"/>
              </a:lnSpc>
            </a:pPr>
            <a:r>
              <a:rPr lang="pt-BR" altLang="pt-BR" b="1" dirty="0" smtClean="0">
                <a:solidFill>
                  <a:srgbClr val="0000FF"/>
                </a:solidFill>
              </a:rPr>
              <a:t>No entanto, o uso intranasal tanto para o midazolam e principalmente para o  fentanil (para esse foram observadas bradicardia e necessidade de aumento da FiO2) são necessários  estudos maiores melhor avaliação da segurança. </a:t>
            </a:r>
          </a:p>
          <a:p>
            <a:pPr>
              <a:lnSpc>
                <a:spcPct val="80000"/>
              </a:lnSpc>
            </a:pPr>
            <a:endParaRPr lang="pt-BR" altLang="pt-BR" b="1" dirty="0" smtClean="0">
              <a:solidFill>
                <a:srgbClr val="0000FF"/>
              </a:solidFil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p:cNvSpPr>
          <p:nvPr>
            <p:ph type="title" idx="4294967295"/>
          </p:nvPr>
        </p:nvSpPr>
        <p:spPr>
          <a:xfrm>
            <a:off x="976313" y="330200"/>
            <a:ext cx="9601200" cy="1303338"/>
          </a:xfrm>
        </p:spPr>
        <p:txBody>
          <a:bodyPr/>
          <a:lstStyle/>
          <a:p>
            <a:r>
              <a:rPr lang="pt-BR" altLang="pt-BR" dirty="0" smtClean="0">
                <a:ln>
                  <a:noFill/>
                </a:ln>
                <a:solidFill>
                  <a:srgbClr val="0000FF"/>
                </a:solidFill>
              </a:rPr>
              <a:t>Obrigado!</a:t>
            </a:r>
          </a:p>
        </p:txBody>
      </p:sp>
      <p:pic>
        <p:nvPicPr>
          <p:cNvPr id="48131" name="Picture 5"/>
          <p:cNvPicPr>
            <a:picLocks noChangeAspect="1" noChangeArrowheads="1"/>
          </p:cNvPicPr>
          <p:nvPr/>
        </p:nvPicPr>
        <p:blipFill>
          <a:blip r:embed="rId2">
            <a:lum contrast="6000"/>
            <a:extLst>
              <a:ext uri="{28A0092B-C50C-407E-A947-70E740481C1C}">
                <a14:useLocalDpi xmlns:a14="http://schemas.microsoft.com/office/drawing/2010/main" val="0"/>
              </a:ext>
            </a:extLst>
          </a:blip>
          <a:srcRect/>
          <a:stretch>
            <a:fillRect/>
          </a:stretch>
        </p:blipFill>
        <p:spPr bwMode="auto">
          <a:xfrm>
            <a:off x="1792288" y="1384300"/>
            <a:ext cx="8164512" cy="4538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8132" name="Text Box 6"/>
          <p:cNvSpPr txBox="1">
            <a:spLocks noChangeArrowheads="1"/>
          </p:cNvSpPr>
          <p:nvPr/>
        </p:nvSpPr>
        <p:spPr bwMode="auto">
          <a:xfrm>
            <a:off x="1778000" y="5994400"/>
            <a:ext cx="8150225" cy="64135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defTabSz="914400"/>
            <a:r>
              <a:rPr lang="pt-BR" altLang="pt-BR" i="1" dirty="0">
                <a:solidFill>
                  <a:srgbClr val="0000FF"/>
                </a:solidFill>
              </a:rPr>
              <a:t>Staffs</a:t>
            </a:r>
            <a:r>
              <a:rPr lang="pt-BR" altLang="pt-BR" dirty="0">
                <a:solidFill>
                  <a:srgbClr val="0000FF"/>
                </a:solidFill>
              </a:rPr>
              <a:t> (Dr. Paulo R. Margotto e Joseleide de Castro)  e Residentes da Neonatologia do </a:t>
            </a:r>
          </a:p>
          <a:p>
            <a:pPr algn="ctr" defTabSz="914400"/>
            <a:r>
              <a:rPr lang="pt-BR" altLang="pt-BR" dirty="0">
                <a:solidFill>
                  <a:srgbClr val="0000FF"/>
                </a:solidFill>
              </a:rPr>
              <a:t>Hospital Materno Infantil de Brasília</a:t>
            </a:r>
          </a:p>
        </p:txBody>
      </p:sp>
      <p:sp>
        <p:nvSpPr>
          <p:cNvPr id="48133" name="Line 7"/>
          <p:cNvSpPr>
            <a:spLocks noChangeShapeType="1"/>
          </p:cNvSpPr>
          <p:nvPr/>
        </p:nvSpPr>
        <p:spPr bwMode="auto">
          <a:xfrm flipH="1">
            <a:off x="5734050" y="1400175"/>
            <a:ext cx="1219200" cy="314325"/>
          </a:xfrm>
          <a:prstGeom prst="line">
            <a:avLst/>
          </a:prstGeom>
          <a:noFill/>
          <a:ln w="38100">
            <a:solidFill>
              <a:srgbClr val="FFFF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dirty="0"/>
          </a:p>
        </p:txBody>
      </p:sp>
      <p:sp>
        <p:nvSpPr>
          <p:cNvPr id="48134" name="Text Box 8"/>
          <p:cNvSpPr txBox="1">
            <a:spLocks noChangeArrowheads="1"/>
          </p:cNvSpPr>
          <p:nvPr/>
        </p:nvSpPr>
        <p:spPr bwMode="auto">
          <a:xfrm>
            <a:off x="7002463" y="1057275"/>
            <a:ext cx="2236787"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a:r>
              <a:rPr lang="pt-BR" altLang="pt-BR" dirty="0">
                <a:solidFill>
                  <a:srgbClr val="0000FF"/>
                </a:solidFill>
              </a:rPr>
              <a:t>Dr. João Paulo S Cezar</a:t>
            </a:r>
          </a:p>
        </p:txBody>
      </p:sp>
    </p:spTree>
  </p:cSld>
  <p:clrMapOvr>
    <a:masterClrMapping/>
  </p:clrMapOvr>
  <p:timing>
    <p:tnLst>
      <p:par>
        <p:cTn id="1" dur="indefinite" restart="never" nodeType="tmRoot"/>
      </p:par>
    </p:tnLst>
  </p:timing>
</p:sld>
</file>

<file path=ppt/theme/_rels/them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HDOfficeLightV0">
  <a:themeElements>
    <a:clrScheme name="Escritório">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Escritório">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1_HDOfficeLightV0">
  <a:themeElements>
    <a:clrScheme name="Escritório">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Escritório">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Orgânico">
  <a:themeElements>
    <a:clrScheme name="Orgânico">
      <a:dk1>
        <a:sysClr val="windowText" lastClr="000000"/>
      </a:dk1>
      <a:lt1>
        <a:sysClr val="window" lastClr="FFFFFF"/>
      </a:lt1>
      <a:dk2>
        <a:srgbClr val="212121"/>
      </a:dk2>
      <a:lt2>
        <a:srgbClr val="DADADA"/>
      </a:lt2>
      <a:accent1>
        <a:srgbClr val="D9B247"/>
      </a:accent1>
      <a:accent2>
        <a:srgbClr val="CC702D"/>
      </a:accent2>
      <a:accent3>
        <a:srgbClr val="B53A31"/>
      </a:accent3>
      <a:accent4>
        <a:srgbClr val="815F56"/>
      </a:accent4>
      <a:accent5>
        <a:srgbClr val="AE9E7C"/>
      </a:accent5>
      <a:accent6>
        <a:srgbClr val="7B8865"/>
      </a:accent6>
      <a:hlink>
        <a:srgbClr val="BB7826"/>
      </a:hlink>
      <a:folHlink>
        <a:srgbClr val="CF9C5F"/>
      </a:folHlink>
    </a:clrScheme>
    <a:fontScheme name="Orgânico">
      <a:majorFont>
        <a:latin typeface="Garamond"/>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ânico">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E4E49EB0-FB00-41F5-9359-4843D783A23D}"/>
    </a:ext>
  </a:extLst>
</a:theme>
</file>

<file path=docProps/app.xml><?xml version="1.0" encoding="utf-8"?>
<Properties xmlns="http://schemas.openxmlformats.org/officeDocument/2006/extended-properties" xmlns:vt="http://schemas.openxmlformats.org/officeDocument/2006/docPropsVTypes">
  <Template>TM02900688[[fn=Faceta]]</Template>
  <TotalTime>10054</TotalTime>
  <Words>2235</Words>
  <Application>Microsoft Office PowerPoint</Application>
  <PresentationFormat>Widescreen</PresentationFormat>
  <Paragraphs>133</Paragraphs>
  <Slides>26</Slides>
  <Notes>0</Notes>
  <HiddenSlides>0</HiddenSlides>
  <MMClips>0</MMClips>
  <ScaleCrop>false</ScaleCrop>
  <HeadingPairs>
    <vt:vector size="6" baseType="variant">
      <vt:variant>
        <vt:lpstr>Fontes usadas</vt:lpstr>
      </vt:variant>
      <vt:variant>
        <vt:i4>8</vt:i4>
      </vt:variant>
      <vt:variant>
        <vt:lpstr>Tema</vt:lpstr>
      </vt:variant>
      <vt:variant>
        <vt:i4>3</vt:i4>
      </vt:variant>
      <vt:variant>
        <vt:lpstr>Títulos de slides</vt:lpstr>
      </vt:variant>
      <vt:variant>
        <vt:i4>26</vt:i4>
      </vt:variant>
    </vt:vector>
  </HeadingPairs>
  <TitlesOfParts>
    <vt:vector size="37" baseType="lpstr">
      <vt:lpstr>Agency FB</vt:lpstr>
      <vt:lpstr>Arial</vt:lpstr>
      <vt:lpstr>Calibri</vt:lpstr>
      <vt:lpstr>Calibri Light</vt:lpstr>
      <vt:lpstr>Garamond</vt:lpstr>
      <vt:lpstr>Times New Roman</vt:lpstr>
      <vt:lpstr>Wingdings</vt:lpstr>
      <vt:lpstr>Wingdings 2</vt:lpstr>
      <vt:lpstr>HDOfficeLightV0</vt:lpstr>
      <vt:lpstr>1_HDOfficeLightV0</vt:lpstr>
      <vt:lpstr>Orgânico</vt:lpstr>
      <vt:lpstr>Apresentação do PowerPoint</vt:lpstr>
      <vt:lpstr>Introdução</vt:lpstr>
      <vt:lpstr>Introdução</vt:lpstr>
      <vt:lpstr>Metodologia</vt:lpstr>
      <vt:lpstr>Metodologia</vt:lpstr>
      <vt:lpstr>Apresentação do PowerPoint</vt:lpstr>
      <vt:lpstr>Resultados</vt:lpstr>
      <vt:lpstr>Resultados</vt:lpstr>
      <vt:lpstr>Apresentação do PowerPoint</vt:lpstr>
      <vt:lpstr>Discussão</vt:lpstr>
      <vt:lpstr>Discussão</vt:lpstr>
      <vt:lpstr>Conclusão</vt:lpstr>
      <vt:lpstr>Apresentação do PowerPoint</vt:lpstr>
      <vt:lpstr>Apresentação do PowerPoint</vt:lpstr>
      <vt:lpstr>Nota do Editor do site, Dr. Paulo R. Margotto. Consultem também,! Aqui  Agora! Estudando Juntos!</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Obrigado!</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Luana Letiza Discacciati</dc:creator>
  <cp:lastModifiedBy>Paulo Margotto</cp:lastModifiedBy>
  <cp:revision>160</cp:revision>
  <dcterms:created xsi:type="dcterms:W3CDTF">2017-05-22T19:25:51Z</dcterms:created>
  <dcterms:modified xsi:type="dcterms:W3CDTF">2019-05-24T20:58:36Z</dcterms:modified>
</cp:coreProperties>
</file>