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1" r:id="rId1"/>
  </p:sldMasterIdLst>
  <p:notesMasterIdLst>
    <p:notesMasterId r:id="rId52"/>
  </p:notesMasterIdLst>
  <p:sldIdLst>
    <p:sldId id="256" r:id="rId2"/>
    <p:sldId id="257" r:id="rId3"/>
    <p:sldId id="272" r:id="rId4"/>
    <p:sldId id="278" r:id="rId5"/>
    <p:sldId id="258" r:id="rId6"/>
    <p:sldId id="259" r:id="rId7"/>
    <p:sldId id="289" r:id="rId8"/>
    <p:sldId id="263" r:id="rId9"/>
    <p:sldId id="271" r:id="rId10"/>
    <p:sldId id="260" r:id="rId11"/>
    <p:sldId id="262" r:id="rId12"/>
    <p:sldId id="265" r:id="rId13"/>
    <p:sldId id="277" r:id="rId14"/>
    <p:sldId id="279" r:id="rId15"/>
    <p:sldId id="276" r:id="rId16"/>
    <p:sldId id="261" r:id="rId17"/>
    <p:sldId id="269" r:id="rId18"/>
    <p:sldId id="270" r:id="rId19"/>
    <p:sldId id="273" r:id="rId20"/>
    <p:sldId id="274" r:id="rId21"/>
    <p:sldId id="275" r:id="rId22"/>
    <p:sldId id="307" r:id="rId23"/>
    <p:sldId id="282" r:id="rId24"/>
    <p:sldId id="301" r:id="rId25"/>
    <p:sldId id="302" r:id="rId26"/>
    <p:sldId id="280" r:id="rId27"/>
    <p:sldId id="281" r:id="rId28"/>
    <p:sldId id="283" r:id="rId29"/>
    <p:sldId id="284" r:id="rId30"/>
    <p:sldId id="285" r:id="rId31"/>
    <p:sldId id="286" r:id="rId32"/>
    <p:sldId id="312" r:id="rId33"/>
    <p:sldId id="313" r:id="rId34"/>
    <p:sldId id="287" r:id="rId35"/>
    <p:sldId id="288" r:id="rId36"/>
    <p:sldId id="290" r:id="rId37"/>
    <p:sldId id="308" r:id="rId38"/>
    <p:sldId id="297" r:id="rId39"/>
    <p:sldId id="300" r:id="rId40"/>
    <p:sldId id="303" r:id="rId41"/>
    <p:sldId id="306" r:id="rId42"/>
    <p:sldId id="304" r:id="rId43"/>
    <p:sldId id="305" r:id="rId44"/>
    <p:sldId id="295" r:id="rId45"/>
    <p:sldId id="311" r:id="rId46"/>
    <p:sldId id="310" r:id="rId47"/>
    <p:sldId id="309" r:id="rId48"/>
    <p:sldId id="296" r:id="rId49"/>
    <p:sldId id="294" r:id="rId50"/>
    <p:sldId id="299" r:id="rId51"/>
  </p:sldIdLst>
  <p:sldSz cx="12192000" cy="6858000"/>
  <p:notesSz cx="6858000" cy="9144000"/>
  <p:defaultTextStyle>
    <a:defPPr>
      <a:defRPr lang="pt-BR"/>
    </a:defPPr>
    <a:lvl1pPr algn="l" rtl="0" eaLnBrk="0" fontAlgn="base" hangingPunct="0">
      <a:spcBef>
        <a:spcPct val="0"/>
      </a:spcBef>
      <a:spcAft>
        <a:spcPct val="0"/>
      </a:spcAft>
      <a:defRPr kern="1200">
        <a:solidFill>
          <a:schemeClr val="tx1"/>
        </a:solidFill>
        <a:latin typeface="Rockwell" panose="02060603020205020403" pitchFamily="18" charset="0"/>
        <a:ea typeface="+mn-ea"/>
        <a:cs typeface="+mn-cs"/>
      </a:defRPr>
    </a:lvl1pPr>
    <a:lvl2pPr marL="457200" algn="l" rtl="0" eaLnBrk="0" fontAlgn="base" hangingPunct="0">
      <a:spcBef>
        <a:spcPct val="0"/>
      </a:spcBef>
      <a:spcAft>
        <a:spcPct val="0"/>
      </a:spcAft>
      <a:defRPr kern="1200">
        <a:solidFill>
          <a:schemeClr val="tx1"/>
        </a:solidFill>
        <a:latin typeface="Rockwell" panose="02060603020205020403" pitchFamily="18" charset="0"/>
        <a:ea typeface="+mn-ea"/>
        <a:cs typeface="+mn-cs"/>
      </a:defRPr>
    </a:lvl2pPr>
    <a:lvl3pPr marL="914400" algn="l" rtl="0" eaLnBrk="0" fontAlgn="base" hangingPunct="0">
      <a:spcBef>
        <a:spcPct val="0"/>
      </a:spcBef>
      <a:spcAft>
        <a:spcPct val="0"/>
      </a:spcAft>
      <a:defRPr kern="1200">
        <a:solidFill>
          <a:schemeClr val="tx1"/>
        </a:solidFill>
        <a:latin typeface="Rockwell" panose="02060603020205020403" pitchFamily="18" charset="0"/>
        <a:ea typeface="+mn-ea"/>
        <a:cs typeface="+mn-cs"/>
      </a:defRPr>
    </a:lvl3pPr>
    <a:lvl4pPr marL="1371600" algn="l" rtl="0" eaLnBrk="0" fontAlgn="base" hangingPunct="0">
      <a:spcBef>
        <a:spcPct val="0"/>
      </a:spcBef>
      <a:spcAft>
        <a:spcPct val="0"/>
      </a:spcAft>
      <a:defRPr kern="1200">
        <a:solidFill>
          <a:schemeClr val="tx1"/>
        </a:solidFill>
        <a:latin typeface="Rockwell" panose="02060603020205020403" pitchFamily="18" charset="0"/>
        <a:ea typeface="+mn-ea"/>
        <a:cs typeface="+mn-cs"/>
      </a:defRPr>
    </a:lvl4pPr>
    <a:lvl5pPr marL="1828800" algn="l" rtl="0" eaLnBrk="0" fontAlgn="base" hangingPunct="0">
      <a:spcBef>
        <a:spcPct val="0"/>
      </a:spcBef>
      <a:spcAft>
        <a:spcPct val="0"/>
      </a:spcAft>
      <a:defRPr kern="1200">
        <a:solidFill>
          <a:schemeClr val="tx1"/>
        </a:solidFill>
        <a:latin typeface="Rockwell" panose="02060603020205020403" pitchFamily="18" charset="0"/>
        <a:ea typeface="+mn-ea"/>
        <a:cs typeface="+mn-cs"/>
      </a:defRPr>
    </a:lvl5pPr>
    <a:lvl6pPr marL="2286000" algn="l" defTabSz="914400" rtl="0" eaLnBrk="1" latinLnBrk="0" hangingPunct="1">
      <a:defRPr kern="1200">
        <a:solidFill>
          <a:schemeClr val="tx1"/>
        </a:solidFill>
        <a:latin typeface="Rockwell" panose="02060603020205020403" pitchFamily="18" charset="0"/>
        <a:ea typeface="+mn-ea"/>
        <a:cs typeface="+mn-cs"/>
      </a:defRPr>
    </a:lvl6pPr>
    <a:lvl7pPr marL="2743200" algn="l" defTabSz="914400" rtl="0" eaLnBrk="1" latinLnBrk="0" hangingPunct="1">
      <a:defRPr kern="1200">
        <a:solidFill>
          <a:schemeClr val="tx1"/>
        </a:solidFill>
        <a:latin typeface="Rockwell" panose="02060603020205020403" pitchFamily="18" charset="0"/>
        <a:ea typeface="+mn-ea"/>
        <a:cs typeface="+mn-cs"/>
      </a:defRPr>
    </a:lvl7pPr>
    <a:lvl8pPr marL="3200400" algn="l" defTabSz="914400" rtl="0" eaLnBrk="1" latinLnBrk="0" hangingPunct="1">
      <a:defRPr kern="1200">
        <a:solidFill>
          <a:schemeClr val="tx1"/>
        </a:solidFill>
        <a:latin typeface="Rockwell" panose="02060603020205020403" pitchFamily="18" charset="0"/>
        <a:ea typeface="+mn-ea"/>
        <a:cs typeface="+mn-cs"/>
      </a:defRPr>
    </a:lvl8pPr>
    <a:lvl9pPr marL="3657600" algn="l" defTabSz="914400" rtl="0" eaLnBrk="1" latinLnBrk="0" hangingPunct="1">
      <a:defRPr kern="1200">
        <a:solidFill>
          <a:schemeClr val="tx1"/>
        </a:solidFill>
        <a:latin typeface="Rockwell" panose="02060603020205020403"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500"/>
    <p:restoredTop sz="91708"/>
  </p:normalViewPr>
  <p:slideViewPr>
    <p:cSldViewPr snapToGrid="0" snapToObjects="1">
      <p:cViewPr varScale="1">
        <p:scale>
          <a:sx n="75" d="100"/>
          <a:sy n="75" d="100"/>
        </p:scale>
        <p:origin x="112" y="4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5_1">
  <dgm:title val=""/>
  <dgm:desc val=""/>
  <dgm:catLst>
    <dgm:cat type="accent5" pri="11100"/>
  </dgm:catLst>
  <dgm:styleLbl name="node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5">
        <a:shade val="80000"/>
      </a:schemeClr>
    </dgm:linClrLst>
    <dgm:effectClrLst/>
    <dgm:txLinClrLst/>
    <dgm:txFillClrLst/>
    <dgm:txEffectClrLst/>
  </dgm:styleLbl>
  <dgm:styleLbl name="node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f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align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b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dgm:txEffectClrLst/>
  </dgm:styleLbl>
  <dgm:styleLbl name="parChTrans2D2">
    <dgm:fillClrLst meth="repeat">
      <a:schemeClr val="accent5"/>
    </dgm:fillClrLst>
    <dgm:linClrLst meth="repeat">
      <a:schemeClr val="accent5"/>
    </dgm:linClrLst>
    <dgm:effectClrLst/>
    <dgm:txLinClrLst/>
    <dgm:txFillClrLst/>
    <dgm:txEffectClrLst/>
  </dgm:styleLbl>
  <dgm:styleLbl name="parChTrans2D3">
    <dgm:fillClrLst meth="repeat">
      <a:schemeClr val="accent5"/>
    </dgm:fillClrLst>
    <dgm:linClrLst meth="repeat">
      <a:schemeClr val="accent5"/>
    </dgm:linClrLst>
    <dgm:effectClrLst/>
    <dgm:txLinClrLst/>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con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align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trAlignAcc1">
    <dgm:fillClrLst meth="repeat">
      <a:schemeClr val="accent5">
        <a:alpha val="40000"/>
        <a:tint val="40000"/>
      </a:schemeClr>
    </dgm:fillClrLst>
    <dgm:linClrLst meth="repeat">
      <a:schemeClr val="accent5"/>
    </dgm:linClrLst>
    <dgm:effectClrLst/>
    <dgm:txLinClrLst/>
    <dgm:txFillClrLst meth="repeat">
      <a:schemeClr val="dk1"/>
    </dgm:txFillClrLst>
    <dgm:txEffectClrLst/>
  </dgm:styleLbl>
  <dgm:styleLbl name="b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fgAcc0">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2">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3">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4">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4_5">
  <dgm:title val=""/>
  <dgm:desc val=""/>
  <dgm:catLst>
    <dgm:cat type="accent4" pri="11500"/>
  </dgm:catLst>
  <dgm:styleLbl name="node0">
    <dgm:fillClrLst meth="cycle">
      <a:schemeClr val="accent4">
        <a:alpha val="80000"/>
      </a:schemeClr>
    </dgm:fillClrLst>
    <dgm:linClrLst meth="repeat">
      <a:schemeClr val="lt1"/>
    </dgm:linClrLst>
    <dgm:effectClrLst/>
    <dgm:txLinClrLst/>
    <dgm:txFillClrLst/>
    <dgm:txEffectClrLst/>
  </dgm:styleLbl>
  <dgm:styleLbl name="node1">
    <dgm:fillClrLst>
      <a:schemeClr val="accent4">
        <a:alpha val="90000"/>
      </a:schemeClr>
      <a:schemeClr val="accent4">
        <a:alpha val="50000"/>
      </a:schemeClr>
    </dgm:fillClrLst>
    <dgm:linClrLst meth="repeat">
      <a:schemeClr val="lt1"/>
    </dgm:linClrLst>
    <dgm:effectClrLst/>
    <dgm:txLinClrLst/>
    <dgm:txFillClrLst/>
    <dgm:txEffectClrLst/>
  </dgm:styleLbl>
  <dgm:styleLbl name="alignNode1">
    <dgm:fillClrLst>
      <a:schemeClr val="accent4">
        <a:alpha val="90000"/>
      </a:schemeClr>
      <a:schemeClr val="accent4">
        <a:alpha val="50000"/>
      </a:schemeClr>
    </dgm:fillClrLst>
    <dgm:linClrLst>
      <a:schemeClr val="accent4">
        <a:alpha val="90000"/>
      </a:schemeClr>
      <a:schemeClr val="accent4">
        <a:alpha val="50000"/>
      </a:schemeClr>
    </dgm:linClrLst>
    <dgm:effectClrLst/>
    <dgm:txLinClrLst/>
    <dgm:txFillClrLst/>
    <dgm:txEffectClrLst/>
  </dgm:styleLbl>
  <dgm:styleLbl name="lnNode1">
    <dgm:fillClrLst>
      <a:schemeClr val="accent4">
        <a:shade val="90000"/>
      </a:schemeClr>
      <a:schemeClr val="accent4">
        <a:alpha val="50000"/>
        <a:tint val="50000"/>
      </a:schemeClr>
    </dgm:fillClrLst>
    <dgm:linClrLst meth="repeat">
      <a:schemeClr val="lt1"/>
    </dgm:linClrLst>
    <dgm:effectClrLst/>
    <dgm:txLinClrLst/>
    <dgm:txFillClrLst/>
    <dgm:txEffectClrLst/>
  </dgm:styleLbl>
  <dgm:styleLbl name="vennNode1">
    <dgm:fillClrLst>
      <a:schemeClr val="accent4">
        <a:shade val="80000"/>
        <a:alpha val="50000"/>
      </a:schemeClr>
      <a:schemeClr val="accent4">
        <a:alpha val="80000"/>
      </a:schemeClr>
    </dgm:fillClrLst>
    <dgm:linClrLst meth="repeat">
      <a:schemeClr val="lt1"/>
    </dgm:linClrLst>
    <dgm:effectClrLst/>
    <dgm:txLinClrLst/>
    <dgm:txFillClrLst/>
    <dgm:txEffectClrLst/>
  </dgm:styleLbl>
  <dgm:styleLbl name="node2">
    <dgm:fillClrLst>
      <a:schemeClr val="accent4">
        <a:alpha val="70000"/>
      </a:schemeClr>
    </dgm:fillClrLst>
    <dgm:linClrLst meth="repeat">
      <a:schemeClr val="lt1"/>
    </dgm:linClrLst>
    <dgm:effectClrLst/>
    <dgm:txLinClrLst/>
    <dgm:txFillClrLst/>
    <dgm:txEffectClrLst/>
  </dgm:styleLbl>
  <dgm:styleLbl name="node3">
    <dgm:fillClrLst>
      <a:schemeClr val="accent4">
        <a:alpha val="50000"/>
      </a:schemeClr>
    </dgm:fillClrLst>
    <dgm:linClrLst meth="repeat">
      <a:schemeClr val="lt1"/>
    </dgm:linClrLst>
    <dgm:effectClrLst/>
    <dgm:txLinClrLst/>
    <dgm:txFillClrLst/>
    <dgm:txEffectClrLst/>
  </dgm:styleLbl>
  <dgm:styleLbl name="node4">
    <dgm:fillClrLst>
      <a:schemeClr val="accent4">
        <a:alpha val="30000"/>
      </a:schemeClr>
    </dgm:fillClrLst>
    <dgm:linClrLst meth="repeat">
      <a:schemeClr val="lt1"/>
    </dgm:linClrLst>
    <dgm:effectClrLst/>
    <dgm:txLinClrLst/>
    <dgm:txFillClrLst/>
    <dgm:txEffectClrLst/>
  </dgm:styleLbl>
  <dgm:styleLbl name="fgImgPlace1">
    <dgm:fillClrLst>
      <a:schemeClr val="accent4">
        <a:tint val="50000"/>
        <a:alpha val="90000"/>
      </a:schemeClr>
      <a:schemeClr val="accent4">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fg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bg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sibTrans1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alpha val="90000"/>
      </a:schemeClr>
    </dgm:fillClrLst>
    <dgm:linClrLst meth="repeat">
      <a:schemeClr val="lt1"/>
    </dgm:linClrLst>
    <dgm:effectClrLst/>
    <dgm:txLinClrLst/>
    <dgm:txFillClrLst/>
    <dgm:txEffectClrLst/>
  </dgm:styleLbl>
  <dgm:styleLbl name="asst1">
    <dgm:fillClrLst meth="repeat">
      <a:schemeClr val="accent4">
        <a:alpha val="90000"/>
      </a:schemeClr>
    </dgm:fillClrLst>
    <dgm:linClrLst meth="repeat">
      <a:schemeClr val="lt1"/>
    </dgm:linClrLst>
    <dgm:effectClrLst/>
    <dgm:txLinClrLst/>
    <dgm:txFillClrLst/>
    <dgm:txEffectClrLst/>
  </dgm:styleLbl>
  <dgm:styleLbl name="asst2">
    <dgm:fillClrLst>
      <a:schemeClr val="accent4">
        <a:alpha val="90000"/>
      </a:schemeClr>
    </dgm:fillClrLst>
    <dgm:linClrLst meth="repeat">
      <a:schemeClr val="lt1"/>
    </dgm:linClrLst>
    <dgm:effectClrLst/>
    <dgm:txLinClrLst/>
    <dgm:txFillClrLst/>
    <dgm:txEffectClrLst/>
  </dgm:styleLbl>
  <dgm:styleLbl name="asst3">
    <dgm:fillClrLst>
      <a:schemeClr val="accent4">
        <a:alpha val="70000"/>
      </a:schemeClr>
    </dgm:fillClrLst>
    <dgm:linClrLst meth="repeat">
      <a:schemeClr val="lt1"/>
    </dgm:linClrLst>
    <dgm:effectClrLst/>
    <dgm:txLinClrLst/>
    <dgm:txFillClrLst/>
    <dgm:txEffectClrLst/>
  </dgm:styleLbl>
  <dgm:styleLbl name="asst4">
    <dgm:fillClrLst>
      <a:schemeClr val="accent4">
        <a:alpha val="50000"/>
      </a:schemeClr>
    </dgm:fillClrLst>
    <dgm:linClrLst meth="repeat">
      <a:schemeClr val="lt1"/>
    </dgm:linClrLst>
    <dgm:effectClrLst/>
    <dgm:txLinClrLst/>
    <dgm:txFillClrLst/>
    <dgm:txEffectClrLst/>
  </dgm:styleLbl>
  <dgm:styleLbl name="parChTrans2D1">
    <dgm:fillClrLst meth="repeat">
      <a:schemeClr val="accent4">
        <a:shade val="80000"/>
      </a:schemeClr>
    </dgm:fillClrLst>
    <dgm:linClrLst meth="repeat">
      <a:schemeClr val="accent4">
        <a:shade val="80000"/>
      </a:schemeClr>
    </dgm:linClrLst>
    <dgm:effectClrLst/>
    <dgm:txLinClrLst/>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dk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4">
        <a:tint val="90000"/>
      </a:schemeClr>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4">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4">
        <a:alpha val="90000"/>
      </a:schemeClr>
      <a:schemeClr val="accent4">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a:schemeClr val="accent4">
        <a:alpha val="90000"/>
        <a:tint val="40000"/>
      </a:schemeClr>
      <a:schemeClr val="accent4">
        <a:alpha val="5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50000"/>
      </a:schemeClr>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6782C72-07F3-5E41-968A-FF9BD488978E}" type="doc">
      <dgm:prSet loTypeId="urn:microsoft.com/office/officeart/2005/8/layout/hierarchy3" loCatId="" qsTypeId="urn:microsoft.com/office/officeart/2005/8/quickstyle/simple1" qsCatId="simple" csTypeId="urn:microsoft.com/office/officeart/2005/8/colors/accent5_1" csCatId="accent5" phldr="1"/>
      <dgm:spPr/>
      <dgm:t>
        <a:bodyPr/>
        <a:lstStyle/>
        <a:p>
          <a:endParaRPr lang="pt-BR"/>
        </a:p>
      </dgm:t>
    </dgm:pt>
    <dgm:pt modelId="{FE595137-92EF-FB47-8653-BE7086A15A07}">
      <dgm:prSet phldrT="[Texto]"/>
      <dgm:spPr/>
      <dgm:t>
        <a:bodyPr/>
        <a:lstStyle/>
        <a:p>
          <a:r>
            <a:rPr lang="pt-BR" dirty="0"/>
            <a:t>Associação positiva</a:t>
          </a:r>
        </a:p>
      </dgm:t>
    </dgm:pt>
    <dgm:pt modelId="{0070049A-203C-8A4F-8410-E9FC0F296E35}" type="parTrans" cxnId="{EB1DB4B5-5712-8543-8CBC-4DD3F806A328}">
      <dgm:prSet/>
      <dgm:spPr/>
      <dgm:t>
        <a:bodyPr/>
        <a:lstStyle/>
        <a:p>
          <a:endParaRPr lang="pt-BR"/>
        </a:p>
      </dgm:t>
    </dgm:pt>
    <dgm:pt modelId="{B5CB6B8E-57E0-6D4A-9E0A-A1483B957479}" type="sibTrans" cxnId="{EB1DB4B5-5712-8543-8CBC-4DD3F806A328}">
      <dgm:prSet/>
      <dgm:spPr/>
      <dgm:t>
        <a:bodyPr/>
        <a:lstStyle/>
        <a:p>
          <a:endParaRPr lang="pt-BR"/>
        </a:p>
      </dgm:t>
    </dgm:pt>
    <dgm:pt modelId="{EB957951-23BB-FE47-844A-51CEC2194699}">
      <dgm:prSet phldrT="[Texto]"/>
      <dgm:spPr/>
      <dgm:t>
        <a:bodyPr/>
        <a:lstStyle/>
        <a:p>
          <a:r>
            <a:rPr lang="pt-BR" dirty="0" err="1"/>
            <a:t>Arch</a:t>
          </a:r>
          <a:endParaRPr lang="pt-BR" dirty="0"/>
        </a:p>
        <a:p>
          <a:r>
            <a:rPr lang="pt-BR" dirty="0" err="1"/>
            <a:t>Pediatr</a:t>
          </a:r>
          <a:r>
            <a:rPr lang="pt-BR" dirty="0"/>
            <a:t> </a:t>
          </a:r>
          <a:r>
            <a:rPr lang="pt-BR" dirty="0" err="1"/>
            <a:t>Adolesc</a:t>
          </a:r>
          <a:r>
            <a:rPr lang="pt-BR" dirty="0"/>
            <a:t> </a:t>
          </a:r>
          <a:r>
            <a:rPr lang="pt-BR" dirty="0" err="1"/>
            <a:t>Med</a:t>
          </a:r>
          <a:r>
            <a:rPr lang="pt-BR" dirty="0"/>
            <a:t> 2012; 166: 700-6.</a:t>
          </a:r>
        </a:p>
      </dgm:t>
    </dgm:pt>
    <dgm:pt modelId="{5F26E730-495D-1244-854C-A8A4430D136A}" type="parTrans" cxnId="{B6F8EF0A-B0C3-5345-A96E-4E30226278DF}">
      <dgm:prSet/>
      <dgm:spPr/>
      <dgm:t>
        <a:bodyPr/>
        <a:lstStyle/>
        <a:p>
          <a:endParaRPr lang="pt-BR"/>
        </a:p>
      </dgm:t>
    </dgm:pt>
    <dgm:pt modelId="{D5B757D0-C8B2-A849-8095-CDF1D65F5244}" type="sibTrans" cxnId="{B6F8EF0A-B0C3-5345-A96E-4E30226278DF}">
      <dgm:prSet/>
      <dgm:spPr/>
      <dgm:t>
        <a:bodyPr/>
        <a:lstStyle/>
        <a:p>
          <a:endParaRPr lang="pt-BR"/>
        </a:p>
      </dgm:t>
    </dgm:pt>
    <dgm:pt modelId="{FF9DF13F-7920-4140-B30B-A1022BE8079E}">
      <dgm:prSet phldrT="[Texto]"/>
      <dgm:spPr/>
      <dgm:t>
        <a:bodyPr/>
        <a:lstStyle/>
        <a:p>
          <a:r>
            <a:rPr lang="pt-BR" dirty="0" err="1"/>
            <a:t>Arch</a:t>
          </a:r>
          <a:r>
            <a:rPr lang="pt-BR" dirty="0"/>
            <a:t> </a:t>
          </a:r>
          <a:r>
            <a:rPr lang="pt-BR" dirty="0" err="1"/>
            <a:t>Dis</a:t>
          </a:r>
          <a:r>
            <a:rPr lang="pt-BR" dirty="0"/>
            <a:t> </a:t>
          </a:r>
          <a:r>
            <a:rPr lang="pt-BR" dirty="0" err="1"/>
            <a:t>Child</a:t>
          </a:r>
          <a:r>
            <a:rPr lang="pt-BR" dirty="0"/>
            <a:t> 2010; 95: 35-41</a:t>
          </a:r>
        </a:p>
      </dgm:t>
    </dgm:pt>
    <dgm:pt modelId="{E70A7D24-998C-044C-8CC7-9BBA561DD4C4}" type="parTrans" cxnId="{11F0BE27-A37D-9E4A-89AA-BC789E9B884B}">
      <dgm:prSet/>
      <dgm:spPr/>
      <dgm:t>
        <a:bodyPr/>
        <a:lstStyle/>
        <a:p>
          <a:endParaRPr lang="pt-BR"/>
        </a:p>
      </dgm:t>
    </dgm:pt>
    <dgm:pt modelId="{B4681967-EE9F-D641-862E-9656AAC32CED}" type="sibTrans" cxnId="{11F0BE27-A37D-9E4A-89AA-BC789E9B884B}">
      <dgm:prSet/>
      <dgm:spPr/>
      <dgm:t>
        <a:bodyPr/>
        <a:lstStyle/>
        <a:p>
          <a:endParaRPr lang="pt-BR"/>
        </a:p>
      </dgm:t>
    </dgm:pt>
    <dgm:pt modelId="{C4845731-00E1-1745-8558-6D188DD22D63}">
      <dgm:prSet phldrT="[Texto]"/>
      <dgm:spPr/>
      <dgm:t>
        <a:bodyPr/>
        <a:lstStyle/>
        <a:p>
          <a:r>
            <a:rPr lang="pt-BR" dirty="0"/>
            <a:t>Não houve associação</a:t>
          </a:r>
        </a:p>
      </dgm:t>
    </dgm:pt>
    <dgm:pt modelId="{37B9C455-DD4E-4943-8A9F-508566943B76}" type="parTrans" cxnId="{78E0F4EF-9E26-3647-B489-2DE9F7739790}">
      <dgm:prSet/>
      <dgm:spPr/>
      <dgm:t>
        <a:bodyPr/>
        <a:lstStyle/>
        <a:p>
          <a:endParaRPr lang="pt-BR"/>
        </a:p>
      </dgm:t>
    </dgm:pt>
    <dgm:pt modelId="{90A290F4-1E6C-6243-A884-28BA13369F27}" type="sibTrans" cxnId="{78E0F4EF-9E26-3647-B489-2DE9F7739790}">
      <dgm:prSet/>
      <dgm:spPr/>
      <dgm:t>
        <a:bodyPr/>
        <a:lstStyle/>
        <a:p>
          <a:endParaRPr lang="pt-BR"/>
        </a:p>
      </dgm:t>
    </dgm:pt>
    <dgm:pt modelId="{E15F7CE7-7C5D-5B48-81AA-86B27B8FEFF7}">
      <dgm:prSet phldrT="[Texto]"/>
      <dgm:spPr/>
      <dgm:t>
        <a:bodyPr/>
        <a:lstStyle/>
        <a:p>
          <a:r>
            <a:rPr lang="pt-BR" dirty="0" err="1"/>
            <a:t>Virol</a:t>
          </a:r>
          <a:r>
            <a:rPr lang="pt-BR" dirty="0"/>
            <a:t> J</a:t>
          </a:r>
        </a:p>
        <a:p>
          <a:r>
            <a:rPr lang="pt-BR" dirty="0"/>
            <a:t>2009; 6: 155.</a:t>
          </a:r>
        </a:p>
      </dgm:t>
    </dgm:pt>
    <dgm:pt modelId="{364199ED-2C43-2548-8672-1D8B33B1A2D3}" type="parTrans" cxnId="{11EBF2C3-E10E-5C42-ACD7-C509C2EF25AB}">
      <dgm:prSet/>
      <dgm:spPr/>
      <dgm:t>
        <a:bodyPr/>
        <a:lstStyle/>
        <a:p>
          <a:endParaRPr lang="pt-BR"/>
        </a:p>
      </dgm:t>
    </dgm:pt>
    <dgm:pt modelId="{D47B66D6-5A7B-224E-9A7E-75DCC843C787}" type="sibTrans" cxnId="{11EBF2C3-E10E-5C42-ACD7-C509C2EF25AB}">
      <dgm:prSet/>
      <dgm:spPr/>
      <dgm:t>
        <a:bodyPr/>
        <a:lstStyle/>
        <a:p>
          <a:endParaRPr lang="pt-BR"/>
        </a:p>
      </dgm:t>
    </dgm:pt>
    <dgm:pt modelId="{F5008DF7-E322-2A4C-B43C-66B8BC0C21AC}">
      <dgm:prSet phldrT="[Texto]"/>
      <dgm:spPr/>
      <dgm:t>
        <a:bodyPr/>
        <a:lstStyle/>
        <a:p>
          <a:r>
            <a:rPr lang="pt-BR" dirty="0" err="1"/>
            <a:t>Pediatr</a:t>
          </a:r>
          <a:endParaRPr lang="pt-BR" dirty="0"/>
        </a:p>
        <a:p>
          <a:r>
            <a:rPr lang="pt-BR" dirty="0" err="1"/>
            <a:t>Infect</a:t>
          </a:r>
          <a:r>
            <a:rPr lang="pt-BR" dirty="0"/>
            <a:t> </a:t>
          </a:r>
          <a:r>
            <a:rPr lang="pt-BR" dirty="0" err="1"/>
            <a:t>Dis</a:t>
          </a:r>
          <a:r>
            <a:rPr lang="pt-BR" dirty="0"/>
            <a:t> J 2013; 32: 460-6.</a:t>
          </a:r>
        </a:p>
      </dgm:t>
    </dgm:pt>
    <dgm:pt modelId="{028CED61-1A77-734A-B35D-957B3FD4F69B}" type="parTrans" cxnId="{AE22D86F-3636-1440-B9DC-EE62EF73E66B}">
      <dgm:prSet/>
      <dgm:spPr/>
      <dgm:t>
        <a:bodyPr/>
        <a:lstStyle/>
        <a:p>
          <a:endParaRPr lang="pt-BR"/>
        </a:p>
      </dgm:t>
    </dgm:pt>
    <dgm:pt modelId="{62B52044-6869-354E-8EA5-F6CC136CE444}" type="sibTrans" cxnId="{AE22D86F-3636-1440-B9DC-EE62EF73E66B}">
      <dgm:prSet/>
      <dgm:spPr/>
      <dgm:t>
        <a:bodyPr/>
        <a:lstStyle/>
        <a:p>
          <a:endParaRPr lang="pt-BR"/>
        </a:p>
      </dgm:t>
    </dgm:pt>
    <dgm:pt modelId="{A91BCA37-5683-B044-AC64-007BE2C72378}" type="pres">
      <dgm:prSet presAssocID="{A6782C72-07F3-5E41-968A-FF9BD488978E}" presName="diagram" presStyleCnt="0">
        <dgm:presLayoutVars>
          <dgm:chPref val="1"/>
          <dgm:dir/>
          <dgm:animOne val="branch"/>
          <dgm:animLvl val="lvl"/>
          <dgm:resizeHandles/>
        </dgm:presLayoutVars>
      </dgm:prSet>
      <dgm:spPr/>
      <dgm:t>
        <a:bodyPr/>
        <a:lstStyle/>
        <a:p>
          <a:endParaRPr lang="pt-BR"/>
        </a:p>
      </dgm:t>
    </dgm:pt>
    <dgm:pt modelId="{2FDEACDB-5278-1646-848C-F8601FA21E0D}" type="pres">
      <dgm:prSet presAssocID="{FE595137-92EF-FB47-8653-BE7086A15A07}" presName="root" presStyleCnt="0"/>
      <dgm:spPr/>
    </dgm:pt>
    <dgm:pt modelId="{DB902E7C-04D4-2C4F-A55A-64CDFCA94011}" type="pres">
      <dgm:prSet presAssocID="{FE595137-92EF-FB47-8653-BE7086A15A07}" presName="rootComposite" presStyleCnt="0"/>
      <dgm:spPr/>
    </dgm:pt>
    <dgm:pt modelId="{62C80D1B-9240-0548-8544-1864B21C0A42}" type="pres">
      <dgm:prSet presAssocID="{FE595137-92EF-FB47-8653-BE7086A15A07}" presName="rootText" presStyleLbl="node1" presStyleIdx="0" presStyleCnt="2"/>
      <dgm:spPr/>
      <dgm:t>
        <a:bodyPr/>
        <a:lstStyle/>
        <a:p>
          <a:endParaRPr lang="pt-BR"/>
        </a:p>
      </dgm:t>
    </dgm:pt>
    <dgm:pt modelId="{433931D9-938B-194D-8844-F703823B061E}" type="pres">
      <dgm:prSet presAssocID="{FE595137-92EF-FB47-8653-BE7086A15A07}" presName="rootConnector" presStyleLbl="node1" presStyleIdx="0" presStyleCnt="2"/>
      <dgm:spPr/>
      <dgm:t>
        <a:bodyPr/>
        <a:lstStyle/>
        <a:p>
          <a:endParaRPr lang="pt-BR"/>
        </a:p>
      </dgm:t>
    </dgm:pt>
    <dgm:pt modelId="{66658B75-E095-AF4A-A47E-7FA987912A5C}" type="pres">
      <dgm:prSet presAssocID="{FE595137-92EF-FB47-8653-BE7086A15A07}" presName="childShape" presStyleCnt="0"/>
      <dgm:spPr/>
    </dgm:pt>
    <dgm:pt modelId="{3A8EFB7F-7FB6-0549-8A9A-1CE4437A3BF1}" type="pres">
      <dgm:prSet presAssocID="{5F26E730-495D-1244-854C-A8A4430D136A}" presName="Name13" presStyleLbl="parChTrans1D2" presStyleIdx="0" presStyleCnt="4"/>
      <dgm:spPr/>
      <dgm:t>
        <a:bodyPr/>
        <a:lstStyle/>
        <a:p>
          <a:endParaRPr lang="pt-BR"/>
        </a:p>
      </dgm:t>
    </dgm:pt>
    <dgm:pt modelId="{450A7A46-86A8-1B4E-9C9A-A4AED73EB379}" type="pres">
      <dgm:prSet presAssocID="{EB957951-23BB-FE47-844A-51CEC2194699}" presName="childText" presStyleLbl="bgAcc1" presStyleIdx="0" presStyleCnt="4">
        <dgm:presLayoutVars>
          <dgm:bulletEnabled val="1"/>
        </dgm:presLayoutVars>
      </dgm:prSet>
      <dgm:spPr/>
      <dgm:t>
        <a:bodyPr/>
        <a:lstStyle/>
        <a:p>
          <a:endParaRPr lang="pt-BR"/>
        </a:p>
      </dgm:t>
    </dgm:pt>
    <dgm:pt modelId="{AF591243-14A3-AB43-8B07-117C3F395CFD}" type="pres">
      <dgm:prSet presAssocID="{E70A7D24-998C-044C-8CC7-9BBA561DD4C4}" presName="Name13" presStyleLbl="parChTrans1D2" presStyleIdx="1" presStyleCnt="4"/>
      <dgm:spPr/>
      <dgm:t>
        <a:bodyPr/>
        <a:lstStyle/>
        <a:p>
          <a:endParaRPr lang="pt-BR"/>
        </a:p>
      </dgm:t>
    </dgm:pt>
    <dgm:pt modelId="{3AE50B23-68CE-444B-9EF8-FE33AE5CD246}" type="pres">
      <dgm:prSet presAssocID="{FF9DF13F-7920-4140-B30B-A1022BE8079E}" presName="childText" presStyleLbl="bgAcc1" presStyleIdx="1" presStyleCnt="4">
        <dgm:presLayoutVars>
          <dgm:bulletEnabled val="1"/>
        </dgm:presLayoutVars>
      </dgm:prSet>
      <dgm:spPr/>
      <dgm:t>
        <a:bodyPr/>
        <a:lstStyle/>
        <a:p>
          <a:endParaRPr lang="pt-BR"/>
        </a:p>
      </dgm:t>
    </dgm:pt>
    <dgm:pt modelId="{E8182233-C681-9B43-8ACD-8094075368C2}" type="pres">
      <dgm:prSet presAssocID="{C4845731-00E1-1745-8558-6D188DD22D63}" presName="root" presStyleCnt="0"/>
      <dgm:spPr/>
    </dgm:pt>
    <dgm:pt modelId="{3F65FEE0-6256-9B48-A642-29D4FC082678}" type="pres">
      <dgm:prSet presAssocID="{C4845731-00E1-1745-8558-6D188DD22D63}" presName="rootComposite" presStyleCnt="0"/>
      <dgm:spPr/>
    </dgm:pt>
    <dgm:pt modelId="{DF666DD5-7659-1F4B-93CF-E6C6B7C269DA}" type="pres">
      <dgm:prSet presAssocID="{C4845731-00E1-1745-8558-6D188DD22D63}" presName="rootText" presStyleLbl="node1" presStyleIdx="1" presStyleCnt="2"/>
      <dgm:spPr/>
      <dgm:t>
        <a:bodyPr/>
        <a:lstStyle/>
        <a:p>
          <a:endParaRPr lang="pt-BR"/>
        </a:p>
      </dgm:t>
    </dgm:pt>
    <dgm:pt modelId="{699D7BD4-9646-8047-BDAE-53856FEEC859}" type="pres">
      <dgm:prSet presAssocID="{C4845731-00E1-1745-8558-6D188DD22D63}" presName="rootConnector" presStyleLbl="node1" presStyleIdx="1" presStyleCnt="2"/>
      <dgm:spPr/>
      <dgm:t>
        <a:bodyPr/>
        <a:lstStyle/>
        <a:p>
          <a:endParaRPr lang="pt-BR"/>
        </a:p>
      </dgm:t>
    </dgm:pt>
    <dgm:pt modelId="{6574E841-751A-FD47-9319-078972246F75}" type="pres">
      <dgm:prSet presAssocID="{C4845731-00E1-1745-8558-6D188DD22D63}" presName="childShape" presStyleCnt="0"/>
      <dgm:spPr/>
    </dgm:pt>
    <dgm:pt modelId="{59936329-4628-7E46-A09E-587DA002A178}" type="pres">
      <dgm:prSet presAssocID="{364199ED-2C43-2548-8672-1D8B33B1A2D3}" presName="Name13" presStyleLbl="parChTrans1D2" presStyleIdx="2" presStyleCnt="4"/>
      <dgm:spPr/>
      <dgm:t>
        <a:bodyPr/>
        <a:lstStyle/>
        <a:p>
          <a:endParaRPr lang="pt-BR"/>
        </a:p>
      </dgm:t>
    </dgm:pt>
    <dgm:pt modelId="{63228827-9D55-2D48-9948-B7580FF289E7}" type="pres">
      <dgm:prSet presAssocID="{E15F7CE7-7C5D-5B48-81AA-86B27B8FEFF7}" presName="childText" presStyleLbl="bgAcc1" presStyleIdx="2" presStyleCnt="4">
        <dgm:presLayoutVars>
          <dgm:bulletEnabled val="1"/>
        </dgm:presLayoutVars>
      </dgm:prSet>
      <dgm:spPr/>
      <dgm:t>
        <a:bodyPr/>
        <a:lstStyle/>
        <a:p>
          <a:endParaRPr lang="pt-BR"/>
        </a:p>
      </dgm:t>
    </dgm:pt>
    <dgm:pt modelId="{E3D36BD3-1479-3C4A-970F-FCC2A921B9C0}" type="pres">
      <dgm:prSet presAssocID="{028CED61-1A77-734A-B35D-957B3FD4F69B}" presName="Name13" presStyleLbl="parChTrans1D2" presStyleIdx="3" presStyleCnt="4"/>
      <dgm:spPr/>
      <dgm:t>
        <a:bodyPr/>
        <a:lstStyle/>
        <a:p>
          <a:endParaRPr lang="pt-BR"/>
        </a:p>
      </dgm:t>
    </dgm:pt>
    <dgm:pt modelId="{955C2FBD-F303-7646-B6EA-A283155B740F}" type="pres">
      <dgm:prSet presAssocID="{F5008DF7-E322-2A4C-B43C-66B8BC0C21AC}" presName="childText" presStyleLbl="bgAcc1" presStyleIdx="3" presStyleCnt="4">
        <dgm:presLayoutVars>
          <dgm:bulletEnabled val="1"/>
        </dgm:presLayoutVars>
      </dgm:prSet>
      <dgm:spPr/>
      <dgm:t>
        <a:bodyPr/>
        <a:lstStyle/>
        <a:p>
          <a:endParaRPr lang="pt-BR"/>
        </a:p>
      </dgm:t>
    </dgm:pt>
  </dgm:ptLst>
  <dgm:cxnLst>
    <dgm:cxn modelId="{89395AF2-84A6-46E0-957F-40699CEE39FF}" type="presOf" srcId="{FE595137-92EF-FB47-8653-BE7086A15A07}" destId="{62C80D1B-9240-0548-8544-1864B21C0A42}" srcOrd="0" destOrd="0" presId="urn:microsoft.com/office/officeart/2005/8/layout/hierarchy3"/>
    <dgm:cxn modelId="{AE22D86F-3636-1440-B9DC-EE62EF73E66B}" srcId="{C4845731-00E1-1745-8558-6D188DD22D63}" destId="{F5008DF7-E322-2A4C-B43C-66B8BC0C21AC}" srcOrd="1" destOrd="0" parTransId="{028CED61-1A77-734A-B35D-957B3FD4F69B}" sibTransId="{62B52044-6869-354E-8EA5-F6CC136CE444}"/>
    <dgm:cxn modelId="{A675185B-33A5-452F-AA82-75E80A466951}" type="presOf" srcId="{FE595137-92EF-FB47-8653-BE7086A15A07}" destId="{433931D9-938B-194D-8844-F703823B061E}" srcOrd="1" destOrd="0" presId="urn:microsoft.com/office/officeart/2005/8/layout/hierarchy3"/>
    <dgm:cxn modelId="{0EEDDFED-1C6C-4366-ACDE-1E07EEC98DB3}" type="presOf" srcId="{C4845731-00E1-1745-8558-6D188DD22D63}" destId="{699D7BD4-9646-8047-BDAE-53856FEEC859}" srcOrd="1" destOrd="0" presId="urn:microsoft.com/office/officeart/2005/8/layout/hierarchy3"/>
    <dgm:cxn modelId="{B4477C58-E6BF-446C-9394-3FBB9E87429A}" type="presOf" srcId="{E70A7D24-998C-044C-8CC7-9BBA561DD4C4}" destId="{AF591243-14A3-AB43-8B07-117C3F395CFD}" srcOrd="0" destOrd="0" presId="urn:microsoft.com/office/officeart/2005/8/layout/hierarchy3"/>
    <dgm:cxn modelId="{B6F8EF0A-B0C3-5345-A96E-4E30226278DF}" srcId="{FE595137-92EF-FB47-8653-BE7086A15A07}" destId="{EB957951-23BB-FE47-844A-51CEC2194699}" srcOrd="0" destOrd="0" parTransId="{5F26E730-495D-1244-854C-A8A4430D136A}" sibTransId="{D5B757D0-C8B2-A849-8095-CDF1D65F5244}"/>
    <dgm:cxn modelId="{09BC1B7C-A54F-4AE7-8A9B-062FB787C476}" type="presOf" srcId="{EB957951-23BB-FE47-844A-51CEC2194699}" destId="{450A7A46-86A8-1B4E-9C9A-A4AED73EB379}" srcOrd="0" destOrd="0" presId="urn:microsoft.com/office/officeart/2005/8/layout/hierarchy3"/>
    <dgm:cxn modelId="{F7C82CF0-60B2-432B-8AB1-FDC56BFD7796}" type="presOf" srcId="{C4845731-00E1-1745-8558-6D188DD22D63}" destId="{DF666DD5-7659-1F4B-93CF-E6C6B7C269DA}" srcOrd="0" destOrd="0" presId="urn:microsoft.com/office/officeart/2005/8/layout/hierarchy3"/>
    <dgm:cxn modelId="{5750F297-5A7A-4B37-A95A-DF11C174C4A1}" type="presOf" srcId="{F5008DF7-E322-2A4C-B43C-66B8BC0C21AC}" destId="{955C2FBD-F303-7646-B6EA-A283155B740F}" srcOrd="0" destOrd="0" presId="urn:microsoft.com/office/officeart/2005/8/layout/hierarchy3"/>
    <dgm:cxn modelId="{11F0BE27-A37D-9E4A-89AA-BC789E9B884B}" srcId="{FE595137-92EF-FB47-8653-BE7086A15A07}" destId="{FF9DF13F-7920-4140-B30B-A1022BE8079E}" srcOrd="1" destOrd="0" parTransId="{E70A7D24-998C-044C-8CC7-9BBA561DD4C4}" sibTransId="{B4681967-EE9F-D641-862E-9656AAC32CED}"/>
    <dgm:cxn modelId="{7DB05AA6-DCE4-48E8-BAD7-9FE8C4BE4030}" type="presOf" srcId="{A6782C72-07F3-5E41-968A-FF9BD488978E}" destId="{A91BCA37-5683-B044-AC64-007BE2C72378}" srcOrd="0" destOrd="0" presId="urn:microsoft.com/office/officeart/2005/8/layout/hierarchy3"/>
    <dgm:cxn modelId="{78AC92D5-DA97-4A4D-BBC1-2DDCF30A615A}" type="presOf" srcId="{FF9DF13F-7920-4140-B30B-A1022BE8079E}" destId="{3AE50B23-68CE-444B-9EF8-FE33AE5CD246}" srcOrd="0" destOrd="0" presId="urn:microsoft.com/office/officeart/2005/8/layout/hierarchy3"/>
    <dgm:cxn modelId="{7C602AC0-0E39-4607-92B1-2F1DA3130135}" type="presOf" srcId="{E15F7CE7-7C5D-5B48-81AA-86B27B8FEFF7}" destId="{63228827-9D55-2D48-9948-B7580FF289E7}" srcOrd="0" destOrd="0" presId="urn:microsoft.com/office/officeart/2005/8/layout/hierarchy3"/>
    <dgm:cxn modelId="{426E6734-910E-467A-9005-14FF392BE9D7}" type="presOf" srcId="{5F26E730-495D-1244-854C-A8A4430D136A}" destId="{3A8EFB7F-7FB6-0549-8A9A-1CE4437A3BF1}" srcOrd="0" destOrd="0" presId="urn:microsoft.com/office/officeart/2005/8/layout/hierarchy3"/>
    <dgm:cxn modelId="{EB1DB4B5-5712-8543-8CBC-4DD3F806A328}" srcId="{A6782C72-07F3-5E41-968A-FF9BD488978E}" destId="{FE595137-92EF-FB47-8653-BE7086A15A07}" srcOrd="0" destOrd="0" parTransId="{0070049A-203C-8A4F-8410-E9FC0F296E35}" sibTransId="{B5CB6B8E-57E0-6D4A-9E0A-A1483B957479}"/>
    <dgm:cxn modelId="{106A5D25-A2DF-44FF-A3D9-AABFF923E740}" type="presOf" srcId="{364199ED-2C43-2548-8672-1D8B33B1A2D3}" destId="{59936329-4628-7E46-A09E-587DA002A178}" srcOrd="0" destOrd="0" presId="urn:microsoft.com/office/officeart/2005/8/layout/hierarchy3"/>
    <dgm:cxn modelId="{78E0F4EF-9E26-3647-B489-2DE9F7739790}" srcId="{A6782C72-07F3-5E41-968A-FF9BD488978E}" destId="{C4845731-00E1-1745-8558-6D188DD22D63}" srcOrd="1" destOrd="0" parTransId="{37B9C455-DD4E-4943-8A9F-508566943B76}" sibTransId="{90A290F4-1E6C-6243-A884-28BA13369F27}"/>
    <dgm:cxn modelId="{11EBF2C3-E10E-5C42-ACD7-C509C2EF25AB}" srcId="{C4845731-00E1-1745-8558-6D188DD22D63}" destId="{E15F7CE7-7C5D-5B48-81AA-86B27B8FEFF7}" srcOrd="0" destOrd="0" parTransId="{364199ED-2C43-2548-8672-1D8B33B1A2D3}" sibTransId="{D47B66D6-5A7B-224E-9A7E-75DCC843C787}"/>
    <dgm:cxn modelId="{29C198FA-D9DF-429B-9982-B11A2F10BD12}" type="presOf" srcId="{028CED61-1A77-734A-B35D-957B3FD4F69B}" destId="{E3D36BD3-1479-3C4A-970F-FCC2A921B9C0}" srcOrd="0" destOrd="0" presId="urn:microsoft.com/office/officeart/2005/8/layout/hierarchy3"/>
    <dgm:cxn modelId="{D729D63C-CD08-42AB-8DE8-CBBDD69BDF1F}" type="presParOf" srcId="{A91BCA37-5683-B044-AC64-007BE2C72378}" destId="{2FDEACDB-5278-1646-848C-F8601FA21E0D}" srcOrd="0" destOrd="0" presId="urn:microsoft.com/office/officeart/2005/8/layout/hierarchy3"/>
    <dgm:cxn modelId="{2E3721AE-5F4B-479D-9A6B-88A49B764FD5}" type="presParOf" srcId="{2FDEACDB-5278-1646-848C-F8601FA21E0D}" destId="{DB902E7C-04D4-2C4F-A55A-64CDFCA94011}" srcOrd="0" destOrd="0" presId="urn:microsoft.com/office/officeart/2005/8/layout/hierarchy3"/>
    <dgm:cxn modelId="{090048FB-E79D-47BA-8ADC-7D27E5F9D31A}" type="presParOf" srcId="{DB902E7C-04D4-2C4F-A55A-64CDFCA94011}" destId="{62C80D1B-9240-0548-8544-1864B21C0A42}" srcOrd="0" destOrd="0" presId="urn:microsoft.com/office/officeart/2005/8/layout/hierarchy3"/>
    <dgm:cxn modelId="{B8FC4911-4515-46CC-B431-AFB5A6EEDEEB}" type="presParOf" srcId="{DB902E7C-04D4-2C4F-A55A-64CDFCA94011}" destId="{433931D9-938B-194D-8844-F703823B061E}" srcOrd="1" destOrd="0" presId="urn:microsoft.com/office/officeart/2005/8/layout/hierarchy3"/>
    <dgm:cxn modelId="{707B40F4-39EA-49B0-B9EF-82C251ACD7AB}" type="presParOf" srcId="{2FDEACDB-5278-1646-848C-F8601FA21E0D}" destId="{66658B75-E095-AF4A-A47E-7FA987912A5C}" srcOrd="1" destOrd="0" presId="urn:microsoft.com/office/officeart/2005/8/layout/hierarchy3"/>
    <dgm:cxn modelId="{07734101-7CCA-4BBD-BB59-736B23E27C84}" type="presParOf" srcId="{66658B75-E095-AF4A-A47E-7FA987912A5C}" destId="{3A8EFB7F-7FB6-0549-8A9A-1CE4437A3BF1}" srcOrd="0" destOrd="0" presId="urn:microsoft.com/office/officeart/2005/8/layout/hierarchy3"/>
    <dgm:cxn modelId="{8DAE22C3-BA43-4956-BAB7-40A739452221}" type="presParOf" srcId="{66658B75-E095-AF4A-A47E-7FA987912A5C}" destId="{450A7A46-86A8-1B4E-9C9A-A4AED73EB379}" srcOrd="1" destOrd="0" presId="urn:microsoft.com/office/officeart/2005/8/layout/hierarchy3"/>
    <dgm:cxn modelId="{9271CDFF-DD96-47B9-90CF-7F8AE140F7E5}" type="presParOf" srcId="{66658B75-E095-AF4A-A47E-7FA987912A5C}" destId="{AF591243-14A3-AB43-8B07-117C3F395CFD}" srcOrd="2" destOrd="0" presId="urn:microsoft.com/office/officeart/2005/8/layout/hierarchy3"/>
    <dgm:cxn modelId="{DA39BD42-927E-43EB-BEB1-BF35D54D2939}" type="presParOf" srcId="{66658B75-E095-AF4A-A47E-7FA987912A5C}" destId="{3AE50B23-68CE-444B-9EF8-FE33AE5CD246}" srcOrd="3" destOrd="0" presId="urn:microsoft.com/office/officeart/2005/8/layout/hierarchy3"/>
    <dgm:cxn modelId="{FE0A748A-E5C7-403E-B050-CA09C9DF6691}" type="presParOf" srcId="{A91BCA37-5683-B044-AC64-007BE2C72378}" destId="{E8182233-C681-9B43-8ACD-8094075368C2}" srcOrd="1" destOrd="0" presId="urn:microsoft.com/office/officeart/2005/8/layout/hierarchy3"/>
    <dgm:cxn modelId="{78153B1C-1DED-40F7-A68F-6FB8DDC28523}" type="presParOf" srcId="{E8182233-C681-9B43-8ACD-8094075368C2}" destId="{3F65FEE0-6256-9B48-A642-29D4FC082678}" srcOrd="0" destOrd="0" presId="urn:microsoft.com/office/officeart/2005/8/layout/hierarchy3"/>
    <dgm:cxn modelId="{35A14981-D5E5-4953-94CE-1F9DB3E3D0F6}" type="presParOf" srcId="{3F65FEE0-6256-9B48-A642-29D4FC082678}" destId="{DF666DD5-7659-1F4B-93CF-E6C6B7C269DA}" srcOrd="0" destOrd="0" presId="urn:microsoft.com/office/officeart/2005/8/layout/hierarchy3"/>
    <dgm:cxn modelId="{F0FF7CC2-2DC8-4A4B-A72A-10F82DDBC48E}" type="presParOf" srcId="{3F65FEE0-6256-9B48-A642-29D4FC082678}" destId="{699D7BD4-9646-8047-BDAE-53856FEEC859}" srcOrd="1" destOrd="0" presId="urn:microsoft.com/office/officeart/2005/8/layout/hierarchy3"/>
    <dgm:cxn modelId="{6A6F82B2-7B33-4945-87D1-51342F50B26C}" type="presParOf" srcId="{E8182233-C681-9B43-8ACD-8094075368C2}" destId="{6574E841-751A-FD47-9319-078972246F75}" srcOrd="1" destOrd="0" presId="urn:microsoft.com/office/officeart/2005/8/layout/hierarchy3"/>
    <dgm:cxn modelId="{A58A3D35-4CD6-445F-AB2F-40240B271441}" type="presParOf" srcId="{6574E841-751A-FD47-9319-078972246F75}" destId="{59936329-4628-7E46-A09E-587DA002A178}" srcOrd="0" destOrd="0" presId="urn:microsoft.com/office/officeart/2005/8/layout/hierarchy3"/>
    <dgm:cxn modelId="{8A3934BB-7722-43DE-AE2E-E231EA7C81A8}" type="presParOf" srcId="{6574E841-751A-FD47-9319-078972246F75}" destId="{63228827-9D55-2D48-9948-B7580FF289E7}" srcOrd="1" destOrd="0" presId="urn:microsoft.com/office/officeart/2005/8/layout/hierarchy3"/>
    <dgm:cxn modelId="{AC26DF46-B3D0-4AD3-9A53-32DB333DB3DF}" type="presParOf" srcId="{6574E841-751A-FD47-9319-078972246F75}" destId="{E3D36BD3-1479-3C4A-970F-FCC2A921B9C0}" srcOrd="2" destOrd="0" presId="urn:microsoft.com/office/officeart/2005/8/layout/hierarchy3"/>
    <dgm:cxn modelId="{DC963F06-FC70-412C-92CC-6AC7AD2380A4}" type="presParOf" srcId="{6574E841-751A-FD47-9319-078972246F75}" destId="{955C2FBD-F303-7646-B6EA-A283155B740F}" srcOrd="3"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19DD6D1-5DF1-9B4B-9E40-44D00152E584}" type="doc">
      <dgm:prSet loTypeId="urn:microsoft.com/office/officeart/2005/8/layout/vList5" loCatId="" qsTypeId="urn:microsoft.com/office/officeart/2005/8/quickstyle/simple1" qsCatId="simple" csTypeId="urn:microsoft.com/office/officeart/2005/8/colors/accent1_2" csCatId="accent1" phldr="1"/>
      <dgm:spPr/>
      <dgm:t>
        <a:bodyPr/>
        <a:lstStyle/>
        <a:p>
          <a:endParaRPr lang="pt-BR"/>
        </a:p>
      </dgm:t>
    </dgm:pt>
    <dgm:pt modelId="{766A6158-3A81-D943-B1B0-4D06826A8551}">
      <dgm:prSet phldrT="[Texto]"/>
      <dgm:spPr/>
      <dgm:t>
        <a:bodyPr/>
        <a:lstStyle/>
        <a:p>
          <a:r>
            <a:rPr lang="pt-BR" dirty="0"/>
            <a:t>Norte</a:t>
          </a:r>
        </a:p>
      </dgm:t>
    </dgm:pt>
    <dgm:pt modelId="{8E7893E6-839E-5C40-8346-5E0464E81217}" type="parTrans" cxnId="{9A43B370-0B0D-C94A-9DF8-9F43F91FE36F}">
      <dgm:prSet/>
      <dgm:spPr/>
      <dgm:t>
        <a:bodyPr/>
        <a:lstStyle/>
        <a:p>
          <a:endParaRPr lang="pt-BR"/>
        </a:p>
      </dgm:t>
    </dgm:pt>
    <dgm:pt modelId="{77652A69-E738-BC4E-A004-82B847929C43}" type="sibTrans" cxnId="{9A43B370-0B0D-C94A-9DF8-9F43F91FE36F}">
      <dgm:prSet/>
      <dgm:spPr/>
      <dgm:t>
        <a:bodyPr/>
        <a:lstStyle/>
        <a:p>
          <a:endParaRPr lang="pt-BR"/>
        </a:p>
      </dgm:t>
    </dgm:pt>
    <dgm:pt modelId="{A4C24A13-6943-8C49-A8FD-E37E45E0D97A}">
      <dgm:prSet phldrT="[Texto]"/>
      <dgm:spPr/>
      <dgm:t>
        <a:bodyPr/>
        <a:lstStyle/>
        <a:p>
          <a:r>
            <a:rPr lang="pt-BR" dirty="0"/>
            <a:t>Abril</a:t>
          </a:r>
        </a:p>
      </dgm:t>
    </dgm:pt>
    <dgm:pt modelId="{D47E0BEF-15DE-044F-8E71-753BE431AA4F}" type="parTrans" cxnId="{7B676D21-EEB3-8946-BEE0-F03DCD96675F}">
      <dgm:prSet/>
      <dgm:spPr/>
      <dgm:t>
        <a:bodyPr/>
        <a:lstStyle/>
        <a:p>
          <a:endParaRPr lang="pt-BR"/>
        </a:p>
      </dgm:t>
    </dgm:pt>
    <dgm:pt modelId="{3594AA5D-9BEA-CA40-AB88-A2E0CC2A3483}" type="sibTrans" cxnId="{7B676D21-EEB3-8946-BEE0-F03DCD96675F}">
      <dgm:prSet/>
      <dgm:spPr/>
      <dgm:t>
        <a:bodyPr/>
        <a:lstStyle/>
        <a:p>
          <a:endParaRPr lang="pt-BR"/>
        </a:p>
      </dgm:t>
    </dgm:pt>
    <dgm:pt modelId="{84A652DB-9850-1D4F-97F4-910B8FB9388A}">
      <dgm:prSet phldrT="[Texto]"/>
      <dgm:spPr/>
      <dgm:t>
        <a:bodyPr/>
        <a:lstStyle/>
        <a:p>
          <a:r>
            <a:rPr lang="pt-BR" dirty="0"/>
            <a:t>Período de chuvas </a:t>
          </a:r>
        </a:p>
      </dgm:t>
    </dgm:pt>
    <dgm:pt modelId="{EAF267CC-1FB6-044D-A286-50E5E99051D4}" type="parTrans" cxnId="{C50C641E-581E-7841-ADB3-E7A18668CEE8}">
      <dgm:prSet/>
      <dgm:spPr/>
      <dgm:t>
        <a:bodyPr/>
        <a:lstStyle/>
        <a:p>
          <a:endParaRPr lang="pt-BR"/>
        </a:p>
      </dgm:t>
    </dgm:pt>
    <dgm:pt modelId="{0F3F24C1-C673-C645-9EFE-EC8C5E23080B}" type="sibTrans" cxnId="{C50C641E-581E-7841-ADB3-E7A18668CEE8}">
      <dgm:prSet/>
      <dgm:spPr/>
      <dgm:t>
        <a:bodyPr/>
        <a:lstStyle/>
        <a:p>
          <a:endParaRPr lang="pt-BR"/>
        </a:p>
      </dgm:t>
    </dgm:pt>
    <dgm:pt modelId="{A337B639-EAF0-544E-A7C8-E85461F6B329}">
      <dgm:prSet phldrT="[Texto]"/>
      <dgm:spPr/>
      <dgm:t>
        <a:bodyPr/>
        <a:lstStyle/>
        <a:p>
          <a:r>
            <a:rPr lang="pt-BR" dirty="0"/>
            <a:t>Centro oeste</a:t>
          </a:r>
        </a:p>
        <a:p>
          <a:r>
            <a:rPr lang="pt-BR" dirty="0"/>
            <a:t>Sudeste</a:t>
          </a:r>
        </a:p>
      </dgm:t>
    </dgm:pt>
    <dgm:pt modelId="{190528DC-409A-B343-8F88-8A1825E11B02}" type="parTrans" cxnId="{6078A40E-F360-5D40-895E-6847F5AA0249}">
      <dgm:prSet/>
      <dgm:spPr/>
      <dgm:t>
        <a:bodyPr/>
        <a:lstStyle/>
        <a:p>
          <a:endParaRPr lang="pt-BR"/>
        </a:p>
      </dgm:t>
    </dgm:pt>
    <dgm:pt modelId="{B70C6CD1-CC65-9043-A6FC-7E07D1C07662}" type="sibTrans" cxnId="{6078A40E-F360-5D40-895E-6847F5AA0249}">
      <dgm:prSet/>
      <dgm:spPr/>
      <dgm:t>
        <a:bodyPr/>
        <a:lstStyle/>
        <a:p>
          <a:endParaRPr lang="pt-BR"/>
        </a:p>
      </dgm:t>
    </dgm:pt>
    <dgm:pt modelId="{145D5365-B821-684C-84E6-B9957BEE93E3}">
      <dgm:prSet phldrT="[Texto]"/>
      <dgm:spPr/>
      <dgm:t>
        <a:bodyPr/>
        <a:lstStyle/>
        <a:p>
          <a:r>
            <a:rPr lang="pt-BR" dirty="0"/>
            <a:t>Março</a:t>
          </a:r>
        </a:p>
      </dgm:t>
    </dgm:pt>
    <dgm:pt modelId="{B8E5F5F9-8D6E-324B-8532-98A74C22E929}" type="parTrans" cxnId="{490C7CE3-CAD0-1346-972B-00CD9F22B101}">
      <dgm:prSet/>
      <dgm:spPr/>
      <dgm:t>
        <a:bodyPr/>
        <a:lstStyle/>
        <a:p>
          <a:endParaRPr lang="pt-BR"/>
        </a:p>
      </dgm:t>
    </dgm:pt>
    <dgm:pt modelId="{B7737D4C-3EDD-814C-B16F-A26EAC766D33}" type="sibTrans" cxnId="{490C7CE3-CAD0-1346-972B-00CD9F22B101}">
      <dgm:prSet/>
      <dgm:spPr/>
      <dgm:t>
        <a:bodyPr/>
        <a:lstStyle/>
        <a:p>
          <a:endParaRPr lang="pt-BR"/>
        </a:p>
      </dgm:t>
    </dgm:pt>
    <dgm:pt modelId="{BFEC38C9-A438-C542-AD0F-91F62200DD6E}">
      <dgm:prSet phldrT="[Texto]"/>
      <dgm:spPr/>
      <dgm:t>
        <a:bodyPr/>
        <a:lstStyle/>
        <a:p>
          <a:r>
            <a:rPr lang="pt-BR" dirty="0"/>
            <a:t>Julho</a:t>
          </a:r>
        </a:p>
      </dgm:t>
    </dgm:pt>
    <dgm:pt modelId="{CDA8179E-70B9-3741-83A1-933CB1A867E5}" type="parTrans" cxnId="{700A98B7-05E6-294E-8959-7BB115410F70}">
      <dgm:prSet/>
      <dgm:spPr/>
      <dgm:t>
        <a:bodyPr/>
        <a:lstStyle/>
        <a:p>
          <a:endParaRPr lang="pt-BR"/>
        </a:p>
      </dgm:t>
    </dgm:pt>
    <dgm:pt modelId="{E1C937A9-2620-9C42-A04D-CCB004887FD9}" type="sibTrans" cxnId="{700A98B7-05E6-294E-8959-7BB115410F70}">
      <dgm:prSet/>
      <dgm:spPr/>
      <dgm:t>
        <a:bodyPr/>
        <a:lstStyle/>
        <a:p>
          <a:endParaRPr lang="pt-BR"/>
        </a:p>
      </dgm:t>
    </dgm:pt>
    <dgm:pt modelId="{78FB0966-F7F9-8046-9C5E-EBD9A51018BC}">
      <dgm:prSet phldrT="[Texto]"/>
      <dgm:spPr/>
      <dgm:t>
        <a:bodyPr/>
        <a:lstStyle/>
        <a:p>
          <a:r>
            <a:rPr lang="pt-BR" dirty="0"/>
            <a:t>Sul</a:t>
          </a:r>
        </a:p>
      </dgm:t>
    </dgm:pt>
    <dgm:pt modelId="{A2CD6488-3A3A-FF4D-96C3-FCA94511D7CE}" type="parTrans" cxnId="{B3BDE89A-DCE2-6B4F-937E-9B176C3D8D15}">
      <dgm:prSet/>
      <dgm:spPr/>
      <dgm:t>
        <a:bodyPr/>
        <a:lstStyle/>
        <a:p>
          <a:endParaRPr lang="pt-BR"/>
        </a:p>
      </dgm:t>
    </dgm:pt>
    <dgm:pt modelId="{CB5184EF-6629-ED4C-87B0-019E235391D5}" type="sibTrans" cxnId="{B3BDE89A-DCE2-6B4F-937E-9B176C3D8D15}">
      <dgm:prSet/>
      <dgm:spPr/>
      <dgm:t>
        <a:bodyPr/>
        <a:lstStyle/>
        <a:p>
          <a:endParaRPr lang="pt-BR"/>
        </a:p>
      </dgm:t>
    </dgm:pt>
    <dgm:pt modelId="{FCAA9BFE-3663-D743-91C3-F6C2FD7A4467}">
      <dgm:prSet phldrT="[Texto]"/>
      <dgm:spPr/>
      <dgm:t>
        <a:bodyPr/>
        <a:lstStyle/>
        <a:p>
          <a:r>
            <a:rPr lang="pt-BR" dirty="0"/>
            <a:t>Abril </a:t>
          </a:r>
        </a:p>
      </dgm:t>
    </dgm:pt>
    <dgm:pt modelId="{0D049BBB-CB2F-814C-A0EE-F1303A17AF4F}" type="parTrans" cxnId="{F67FFAC1-76B1-3943-8CFD-A1BB246508E0}">
      <dgm:prSet/>
      <dgm:spPr/>
      <dgm:t>
        <a:bodyPr/>
        <a:lstStyle/>
        <a:p>
          <a:endParaRPr lang="pt-BR"/>
        </a:p>
      </dgm:t>
    </dgm:pt>
    <dgm:pt modelId="{3A925CD4-97C0-7B49-A058-B8EDCC59E06B}" type="sibTrans" cxnId="{F67FFAC1-76B1-3943-8CFD-A1BB246508E0}">
      <dgm:prSet/>
      <dgm:spPr/>
      <dgm:t>
        <a:bodyPr/>
        <a:lstStyle/>
        <a:p>
          <a:endParaRPr lang="pt-BR"/>
        </a:p>
      </dgm:t>
    </dgm:pt>
    <dgm:pt modelId="{7DD6FC20-8FE9-F14E-9757-4B7BCD901093}">
      <dgm:prSet phldrT="[Texto]"/>
      <dgm:spPr/>
      <dgm:t>
        <a:bodyPr/>
        <a:lstStyle/>
        <a:p>
          <a:r>
            <a:rPr lang="pt-BR" dirty="0"/>
            <a:t>Agosto </a:t>
          </a:r>
        </a:p>
      </dgm:t>
    </dgm:pt>
    <dgm:pt modelId="{15D16837-19F7-3D4A-A692-31963C7F5468}" type="parTrans" cxnId="{D39EAE21-1A16-7D41-89D3-3C4B5F1072A6}">
      <dgm:prSet/>
      <dgm:spPr/>
      <dgm:t>
        <a:bodyPr/>
        <a:lstStyle/>
        <a:p>
          <a:endParaRPr lang="pt-BR"/>
        </a:p>
      </dgm:t>
    </dgm:pt>
    <dgm:pt modelId="{4FC45C43-4409-6A4C-BD5C-DA3A4E38EC7C}" type="sibTrans" cxnId="{D39EAE21-1A16-7D41-89D3-3C4B5F1072A6}">
      <dgm:prSet/>
      <dgm:spPr/>
      <dgm:t>
        <a:bodyPr/>
        <a:lstStyle/>
        <a:p>
          <a:endParaRPr lang="pt-BR"/>
        </a:p>
      </dgm:t>
    </dgm:pt>
    <dgm:pt modelId="{95BC501D-3C42-A648-89F5-914929C86E6D}" type="pres">
      <dgm:prSet presAssocID="{719DD6D1-5DF1-9B4B-9E40-44D00152E584}" presName="Name0" presStyleCnt="0">
        <dgm:presLayoutVars>
          <dgm:dir/>
          <dgm:animLvl val="lvl"/>
          <dgm:resizeHandles val="exact"/>
        </dgm:presLayoutVars>
      </dgm:prSet>
      <dgm:spPr/>
      <dgm:t>
        <a:bodyPr/>
        <a:lstStyle/>
        <a:p>
          <a:endParaRPr lang="pt-BR"/>
        </a:p>
      </dgm:t>
    </dgm:pt>
    <dgm:pt modelId="{3B8C7B01-F8E7-5744-B54D-2F50E15268A1}" type="pres">
      <dgm:prSet presAssocID="{766A6158-3A81-D943-B1B0-4D06826A8551}" presName="linNode" presStyleCnt="0"/>
      <dgm:spPr/>
    </dgm:pt>
    <dgm:pt modelId="{0B333604-393A-074A-8444-2DD4299D7973}" type="pres">
      <dgm:prSet presAssocID="{766A6158-3A81-D943-B1B0-4D06826A8551}" presName="parentText" presStyleLbl="node1" presStyleIdx="0" presStyleCnt="3">
        <dgm:presLayoutVars>
          <dgm:chMax val="1"/>
          <dgm:bulletEnabled val="1"/>
        </dgm:presLayoutVars>
      </dgm:prSet>
      <dgm:spPr/>
      <dgm:t>
        <a:bodyPr/>
        <a:lstStyle/>
        <a:p>
          <a:endParaRPr lang="pt-BR"/>
        </a:p>
      </dgm:t>
    </dgm:pt>
    <dgm:pt modelId="{79A469C5-B534-034F-AE70-1C847696C045}" type="pres">
      <dgm:prSet presAssocID="{766A6158-3A81-D943-B1B0-4D06826A8551}" presName="descendantText" presStyleLbl="alignAccFollowNode1" presStyleIdx="0" presStyleCnt="3">
        <dgm:presLayoutVars>
          <dgm:bulletEnabled val="1"/>
        </dgm:presLayoutVars>
      </dgm:prSet>
      <dgm:spPr/>
      <dgm:t>
        <a:bodyPr/>
        <a:lstStyle/>
        <a:p>
          <a:endParaRPr lang="pt-BR"/>
        </a:p>
      </dgm:t>
    </dgm:pt>
    <dgm:pt modelId="{DA9B2CA1-F9EA-214F-894E-BB5543EEF717}" type="pres">
      <dgm:prSet presAssocID="{77652A69-E738-BC4E-A004-82B847929C43}" presName="sp" presStyleCnt="0"/>
      <dgm:spPr/>
    </dgm:pt>
    <dgm:pt modelId="{E730BFF3-1C01-AC41-BDDF-0FB7B09E66B7}" type="pres">
      <dgm:prSet presAssocID="{A337B639-EAF0-544E-A7C8-E85461F6B329}" presName="linNode" presStyleCnt="0"/>
      <dgm:spPr/>
    </dgm:pt>
    <dgm:pt modelId="{48CFF160-1030-6C40-A198-593D25E69BCC}" type="pres">
      <dgm:prSet presAssocID="{A337B639-EAF0-544E-A7C8-E85461F6B329}" presName="parentText" presStyleLbl="node1" presStyleIdx="1" presStyleCnt="3">
        <dgm:presLayoutVars>
          <dgm:chMax val="1"/>
          <dgm:bulletEnabled val="1"/>
        </dgm:presLayoutVars>
      </dgm:prSet>
      <dgm:spPr/>
      <dgm:t>
        <a:bodyPr/>
        <a:lstStyle/>
        <a:p>
          <a:endParaRPr lang="pt-BR"/>
        </a:p>
      </dgm:t>
    </dgm:pt>
    <dgm:pt modelId="{19AC8FC0-99D1-C848-B97E-1F312FF9E9EC}" type="pres">
      <dgm:prSet presAssocID="{A337B639-EAF0-544E-A7C8-E85461F6B329}" presName="descendantText" presStyleLbl="alignAccFollowNode1" presStyleIdx="1" presStyleCnt="3">
        <dgm:presLayoutVars>
          <dgm:bulletEnabled val="1"/>
        </dgm:presLayoutVars>
      </dgm:prSet>
      <dgm:spPr/>
      <dgm:t>
        <a:bodyPr/>
        <a:lstStyle/>
        <a:p>
          <a:endParaRPr lang="pt-BR"/>
        </a:p>
      </dgm:t>
    </dgm:pt>
    <dgm:pt modelId="{E6FD17E2-1290-A341-8D77-47A2FC36B8DC}" type="pres">
      <dgm:prSet presAssocID="{B70C6CD1-CC65-9043-A6FC-7E07D1C07662}" presName="sp" presStyleCnt="0"/>
      <dgm:spPr/>
    </dgm:pt>
    <dgm:pt modelId="{5DD977D2-643F-7648-9742-74CB9E675388}" type="pres">
      <dgm:prSet presAssocID="{78FB0966-F7F9-8046-9C5E-EBD9A51018BC}" presName="linNode" presStyleCnt="0"/>
      <dgm:spPr/>
    </dgm:pt>
    <dgm:pt modelId="{7D5A2AA4-D47E-884B-B0D7-270D05D72468}" type="pres">
      <dgm:prSet presAssocID="{78FB0966-F7F9-8046-9C5E-EBD9A51018BC}" presName="parentText" presStyleLbl="node1" presStyleIdx="2" presStyleCnt="3">
        <dgm:presLayoutVars>
          <dgm:chMax val="1"/>
          <dgm:bulletEnabled val="1"/>
        </dgm:presLayoutVars>
      </dgm:prSet>
      <dgm:spPr/>
      <dgm:t>
        <a:bodyPr/>
        <a:lstStyle/>
        <a:p>
          <a:endParaRPr lang="pt-BR"/>
        </a:p>
      </dgm:t>
    </dgm:pt>
    <dgm:pt modelId="{C101960E-317C-7D42-9429-6FD38659B6FA}" type="pres">
      <dgm:prSet presAssocID="{78FB0966-F7F9-8046-9C5E-EBD9A51018BC}" presName="descendantText" presStyleLbl="alignAccFollowNode1" presStyleIdx="2" presStyleCnt="3" custLinFactNeighborX="-3" custLinFactNeighborY="-4949">
        <dgm:presLayoutVars>
          <dgm:bulletEnabled val="1"/>
        </dgm:presLayoutVars>
      </dgm:prSet>
      <dgm:spPr/>
      <dgm:t>
        <a:bodyPr/>
        <a:lstStyle/>
        <a:p>
          <a:endParaRPr lang="pt-BR"/>
        </a:p>
      </dgm:t>
    </dgm:pt>
  </dgm:ptLst>
  <dgm:cxnLst>
    <dgm:cxn modelId="{6078A40E-F360-5D40-895E-6847F5AA0249}" srcId="{719DD6D1-5DF1-9B4B-9E40-44D00152E584}" destId="{A337B639-EAF0-544E-A7C8-E85461F6B329}" srcOrd="1" destOrd="0" parTransId="{190528DC-409A-B343-8F88-8A1825E11B02}" sibTransId="{B70C6CD1-CC65-9043-A6FC-7E07D1C07662}"/>
    <dgm:cxn modelId="{490C7CE3-CAD0-1346-972B-00CD9F22B101}" srcId="{A337B639-EAF0-544E-A7C8-E85461F6B329}" destId="{145D5365-B821-684C-84E6-B9957BEE93E3}" srcOrd="0" destOrd="0" parTransId="{B8E5F5F9-8D6E-324B-8532-98A74C22E929}" sibTransId="{B7737D4C-3EDD-814C-B16F-A26EAC766D33}"/>
    <dgm:cxn modelId="{D755E018-6AF3-41C3-BC66-FA89A11443A7}" type="presOf" srcId="{BFEC38C9-A438-C542-AD0F-91F62200DD6E}" destId="{19AC8FC0-99D1-C848-B97E-1F312FF9E9EC}" srcOrd="0" destOrd="1" presId="urn:microsoft.com/office/officeart/2005/8/layout/vList5"/>
    <dgm:cxn modelId="{B3BDE89A-DCE2-6B4F-937E-9B176C3D8D15}" srcId="{719DD6D1-5DF1-9B4B-9E40-44D00152E584}" destId="{78FB0966-F7F9-8046-9C5E-EBD9A51018BC}" srcOrd="2" destOrd="0" parTransId="{A2CD6488-3A3A-FF4D-96C3-FCA94511D7CE}" sibTransId="{CB5184EF-6629-ED4C-87B0-019E235391D5}"/>
    <dgm:cxn modelId="{D39EAE21-1A16-7D41-89D3-3C4B5F1072A6}" srcId="{78FB0966-F7F9-8046-9C5E-EBD9A51018BC}" destId="{7DD6FC20-8FE9-F14E-9757-4B7BCD901093}" srcOrd="1" destOrd="0" parTransId="{15D16837-19F7-3D4A-A692-31963C7F5468}" sibTransId="{4FC45C43-4409-6A4C-BD5C-DA3A4E38EC7C}"/>
    <dgm:cxn modelId="{AA3B9F4B-74ED-41A5-845A-A5DDCC50B3DD}" type="presOf" srcId="{84A652DB-9850-1D4F-97F4-910B8FB9388A}" destId="{79A469C5-B534-034F-AE70-1C847696C045}" srcOrd="0" destOrd="1" presId="urn:microsoft.com/office/officeart/2005/8/layout/vList5"/>
    <dgm:cxn modelId="{700A98B7-05E6-294E-8959-7BB115410F70}" srcId="{A337B639-EAF0-544E-A7C8-E85461F6B329}" destId="{BFEC38C9-A438-C542-AD0F-91F62200DD6E}" srcOrd="1" destOrd="0" parTransId="{CDA8179E-70B9-3741-83A1-933CB1A867E5}" sibTransId="{E1C937A9-2620-9C42-A04D-CCB004887FD9}"/>
    <dgm:cxn modelId="{794D0EBA-9127-4AB0-9DC5-09B45F5D97D2}" type="presOf" srcId="{766A6158-3A81-D943-B1B0-4D06826A8551}" destId="{0B333604-393A-074A-8444-2DD4299D7973}" srcOrd="0" destOrd="0" presId="urn:microsoft.com/office/officeart/2005/8/layout/vList5"/>
    <dgm:cxn modelId="{7B676D21-EEB3-8946-BEE0-F03DCD96675F}" srcId="{766A6158-3A81-D943-B1B0-4D06826A8551}" destId="{A4C24A13-6943-8C49-A8FD-E37E45E0D97A}" srcOrd="0" destOrd="0" parTransId="{D47E0BEF-15DE-044F-8E71-753BE431AA4F}" sibTransId="{3594AA5D-9BEA-CA40-AB88-A2E0CC2A3483}"/>
    <dgm:cxn modelId="{4BB17EA3-7A18-4C50-8FF7-5259F382CE78}" type="presOf" srcId="{A337B639-EAF0-544E-A7C8-E85461F6B329}" destId="{48CFF160-1030-6C40-A198-593D25E69BCC}" srcOrd="0" destOrd="0" presId="urn:microsoft.com/office/officeart/2005/8/layout/vList5"/>
    <dgm:cxn modelId="{707E775C-93FB-4305-8E35-764240043FC2}" type="presOf" srcId="{7DD6FC20-8FE9-F14E-9757-4B7BCD901093}" destId="{C101960E-317C-7D42-9429-6FD38659B6FA}" srcOrd="0" destOrd="1" presId="urn:microsoft.com/office/officeart/2005/8/layout/vList5"/>
    <dgm:cxn modelId="{BE391541-9AA2-4F44-AC57-9343F91915D3}" type="presOf" srcId="{78FB0966-F7F9-8046-9C5E-EBD9A51018BC}" destId="{7D5A2AA4-D47E-884B-B0D7-270D05D72468}" srcOrd="0" destOrd="0" presId="urn:microsoft.com/office/officeart/2005/8/layout/vList5"/>
    <dgm:cxn modelId="{C50C641E-581E-7841-ADB3-E7A18668CEE8}" srcId="{766A6158-3A81-D943-B1B0-4D06826A8551}" destId="{84A652DB-9850-1D4F-97F4-910B8FB9388A}" srcOrd="1" destOrd="0" parTransId="{EAF267CC-1FB6-044D-A286-50E5E99051D4}" sibTransId="{0F3F24C1-C673-C645-9EFE-EC8C5E23080B}"/>
    <dgm:cxn modelId="{43B50CCC-520C-4A4E-9366-FE95B4E0B350}" type="presOf" srcId="{719DD6D1-5DF1-9B4B-9E40-44D00152E584}" destId="{95BC501D-3C42-A648-89F5-914929C86E6D}" srcOrd="0" destOrd="0" presId="urn:microsoft.com/office/officeart/2005/8/layout/vList5"/>
    <dgm:cxn modelId="{203EA870-C422-4D29-8438-8A99FD4E731B}" type="presOf" srcId="{A4C24A13-6943-8C49-A8FD-E37E45E0D97A}" destId="{79A469C5-B534-034F-AE70-1C847696C045}" srcOrd="0" destOrd="0" presId="urn:microsoft.com/office/officeart/2005/8/layout/vList5"/>
    <dgm:cxn modelId="{930F2F55-C8A5-44B0-986B-A262F2162318}" type="presOf" srcId="{145D5365-B821-684C-84E6-B9957BEE93E3}" destId="{19AC8FC0-99D1-C848-B97E-1F312FF9E9EC}" srcOrd="0" destOrd="0" presId="urn:microsoft.com/office/officeart/2005/8/layout/vList5"/>
    <dgm:cxn modelId="{9A43B370-0B0D-C94A-9DF8-9F43F91FE36F}" srcId="{719DD6D1-5DF1-9B4B-9E40-44D00152E584}" destId="{766A6158-3A81-D943-B1B0-4D06826A8551}" srcOrd="0" destOrd="0" parTransId="{8E7893E6-839E-5C40-8346-5E0464E81217}" sibTransId="{77652A69-E738-BC4E-A004-82B847929C43}"/>
    <dgm:cxn modelId="{F67FFAC1-76B1-3943-8CFD-A1BB246508E0}" srcId="{78FB0966-F7F9-8046-9C5E-EBD9A51018BC}" destId="{FCAA9BFE-3663-D743-91C3-F6C2FD7A4467}" srcOrd="0" destOrd="0" parTransId="{0D049BBB-CB2F-814C-A0EE-F1303A17AF4F}" sibTransId="{3A925CD4-97C0-7B49-A058-B8EDCC59E06B}"/>
    <dgm:cxn modelId="{109C25DD-DF12-4E36-95CB-0E832FC4DFF3}" type="presOf" srcId="{FCAA9BFE-3663-D743-91C3-F6C2FD7A4467}" destId="{C101960E-317C-7D42-9429-6FD38659B6FA}" srcOrd="0" destOrd="0" presId="urn:microsoft.com/office/officeart/2005/8/layout/vList5"/>
    <dgm:cxn modelId="{B4E11F9E-6159-45B2-8D73-A31BBE4DB2D5}" type="presParOf" srcId="{95BC501D-3C42-A648-89F5-914929C86E6D}" destId="{3B8C7B01-F8E7-5744-B54D-2F50E15268A1}" srcOrd="0" destOrd="0" presId="urn:microsoft.com/office/officeart/2005/8/layout/vList5"/>
    <dgm:cxn modelId="{EFA0B950-1952-4A04-B832-BF186EE24996}" type="presParOf" srcId="{3B8C7B01-F8E7-5744-B54D-2F50E15268A1}" destId="{0B333604-393A-074A-8444-2DD4299D7973}" srcOrd="0" destOrd="0" presId="urn:microsoft.com/office/officeart/2005/8/layout/vList5"/>
    <dgm:cxn modelId="{0C5349A6-CFA2-4B29-B4C5-3AA8A1E837EE}" type="presParOf" srcId="{3B8C7B01-F8E7-5744-B54D-2F50E15268A1}" destId="{79A469C5-B534-034F-AE70-1C847696C045}" srcOrd="1" destOrd="0" presId="urn:microsoft.com/office/officeart/2005/8/layout/vList5"/>
    <dgm:cxn modelId="{19B52177-55BE-41F6-9D97-9B01B5AF1025}" type="presParOf" srcId="{95BC501D-3C42-A648-89F5-914929C86E6D}" destId="{DA9B2CA1-F9EA-214F-894E-BB5543EEF717}" srcOrd="1" destOrd="0" presId="urn:microsoft.com/office/officeart/2005/8/layout/vList5"/>
    <dgm:cxn modelId="{E8206ADA-A1BF-468F-8196-7495DC766AD2}" type="presParOf" srcId="{95BC501D-3C42-A648-89F5-914929C86E6D}" destId="{E730BFF3-1C01-AC41-BDDF-0FB7B09E66B7}" srcOrd="2" destOrd="0" presId="urn:microsoft.com/office/officeart/2005/8/layout/vList5"/>
    <dgm:cxn modelId="{44D06629-2CB8-42DA-B885-A42E568BDB3D}" type="presParOf" srcId="{E730BFF3-1C01-AC41-BDDF-0FB7B09E66B7}" destId="{48CFF160-1030-6C40-A198-593D25E69BCC}" srcOrd="0" destOrd="0" presId="urn:microsoft.com/office/officeart/2005/8/layout/vList5"/>
    <dgm:cxn modelId="{0ED9E7CB-7D87-4C76-9C7E-E9C07A7965BD}" type="presParOf" srcId="{E730BFF3-1C01-AC41-BDDF-0FB7B09E66B7}" destId="{19AC8FC0-99D1-C848-B97E-1F312FF9E9EC}" srcOrd="1" destOrd="0" presId="urn:microsoft.com/office/officeart/2005/8/layout/vList5"/>
    <dgm:cxn modelId="{FD28D850-CCC9-4219-B52D-897188051425}" type="presParOf" srcId="{95BC501D-3C42-A648-89F5-914929C86E6D}" destId="{E6FD17E2-1290-A341-8D77-47A2FC36B8DC}" srcOrd="3" destOrd="0" presId="urn:microsoft.com/office/officeart/2005/8/layout/vList5"/>
    <dgm:cxn modelId="{7D1602D6-B5FC-4574-B163-892C1819182E}" type="presParOf" srcId="{95BC501D-3C42-A648-89F5-914929C86E6D}" destId="{5DD977D2-643F-7648-9742-74CB9E675388}" srcOrd="4" destOrd="0" presId="urn:microsoft.com/office/officeart/2005/8/layout/vList5"/>
    <dgm:cxn modelId="{61D0713C-2ABC-4B2E-9AF4-BE1A322F112F}" type="presParOf" srcId="{5DD977D2-643F-7648-9742-74CB9E675388}" destId="{7D5A2AA4-D47E-884B-B0D7-270D05D72468}" srcOrd="0" destOrd="0" presId="urn:microsoft.com/office/officeart/2005/8/layout/vList5"/>
    <dgm:cxn modelId="{B61100C5-68D7-4D1F-9114-A99CBAE2F862}" type="presParOf" srcId="{5DD977D2-643F-7648-9742-74CB9E675388}" destId="{C101960E-317C-7D42-9429-6FD38659B6FA}"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40A74F5-327A-4E42-B6E1-B452D791A721}" type="doc">
      <dgm:prSet loTypeId="urn:microsoft.com/office/officeart/2005/8/layout/vList5" loCatId="" qsTypeId="urn:microsoft.com/office/officeart/2005/8/quickstyle/simple1" qsCatId="simple" csTypeId="urn:microsoft.com/office/officeart/2005/8/colors/colorful4" csCatId="colorful" phldr="1"/>
      <dgm:spPr/>
      <dgm:t>
        <a:bodyPr/>
        <a:lstStyle/>
        <a:p>
          <a:endParaRPr lang="pt-BR"/>
        </a:p>
      </dgm:t>
    </dgm:pt>
    <dgm:pt modelId="{F15E0813-AC8C-094B-A277-DED3279CEDD8}">
      <dgm:prSet phldrT="[Texto]"/>
      <dgm:spPr/>
      <dgm:t>
        <a:bodyPr/>
        <a:lstStyle/>
        <a:p>
          <a:r>
            <a:rPr lang="pt-BR" dirty="0"/>
            <a:t>Prematuridade</a:t>
          </a:r>
        </a:p>
      </dgm:t>
    </dgm:pt>
    <dgm:pt modelId="{1147DC65-C043-7346-8E9A-455AE38DBED9}" type="parTrans" cxnId="{A94DC162-4F7D-3E4F-A523-A36A2FA89912}">
      <dgm:prSet/>
      <dgm:spPr/>
      <dgm:t>
        <a:bodyPr/>
        <a:lstStyle/>
        <a:p>
          <a:endParaRPr lang="pt-BR"/>
        </a:p>
      </dgm:t>
    </dgm:pt>
    <dgm:pt modelId="{B79D4E0C-1181-A845-B17B-13B0F8678149}" type="sibTrans" cxnId="{A94DC162-4F7D-3E4F-A523-A36A2FA89912}">
      <dgm:prSet/>
      <dgm:spPr/>
      <dgm:t>
        <a:bodyPr/>
        <a:lstStyle/>
        <a:p>
          <a:endParaRPr lang="pt-BR"/>
        </a:p>
      </dgm:t>
    </dgm:pt>
    <dgm:pt modelId="{E8EB620F-D22D-EF4A-B2EC-253414E2C7A0}">
      <dgm:prSet phldrT="[Texto]"/>
      <dgm:spPr/>
      <dgm:t>
        <a:bodyPr/>
        <a:lstStyle/>
        <a:p>
          <a:r>
            <a:rPr lang="pt-BR" dirty="0"/>
            <a:t>Passagem transplacentária de imunoglobulinas</a:t>
          </a:r>
        </a:p>
      </dgm:t>
    </dgm:pt>
    <dgm:pt modelId="{201FC71B-B6ED-BD4E-B15B-B45536B3882B}" type="parTrans" cxnId="{3916C87A-0D7F-A647-931A-0096A86E4F8F}">
      <dgm:prSet/>
      <dgm:spPr/>
      <dgm:t>
        <a:bodyPr/>
        <a:lstStyle/>
        <a:p>
          <a:endParaRPr lang="pt-BR"/>
        </a:p>
      </dgm:t>
    </dgm:pt>
    <dgm:pt modelId="{55C8D984-EE9B-0B48-B7A0-A3782F8C3B68}" type="sibTrans" cxnId="{3916C87A-0D7F-A647-931A-0096A86E4F8F}">
      <dgm:prSet/>
      <dgm:spPr/>
      <dgm:t>
        <a:bodyPr/>
        <a:lstStyle/>
        <a:p>
          <a:endParaRPr lang="pt-BR"/>
        </a:p>
      </dgm:t>
    </dgm:pt>
    <dgm:pt modelId="{56856A9D-9E49-DF4F-8554-208484E91531}">
      <dgm:prSet phldrT="[Texto]"/>
      <dgm:spPr/>
      <dgm:t>
        <a:bodyPr/>
        <a:lstStyle/>
        <a:p>
          <a:r>
            <a:rPr lang="pt-BR" dirty="0"/>
            <a:t>Quantidade de receptores FC</a:t>
          </a:r>
        </a:p>
      </dgm:t>
    </dgm:pt>
    <dgm:pt modelId="{A5CE55E8-F09D-C940-9131-6DB3C9E0E294}" type="parTrans" cxnId="{353B0247-69D3-8C42-A4C8-A5F25ED28137}">
      <dgm:prSet/>
      <dgm:spPr/>
      <dgm:t>
        <a:bodyPr/>
        <a:lstStyle/>
        <a:p>
          <a:endParaRPr lang="pt-BR"/>
        </a:p>
      </dgm:t>
    </dgm:pt>
    <dgm:pt modelId="{E7776A34-8F76-D843-A2A7-D6F96C647531}" type="sibTrans" cxnId="{353B0247-69D3-8C42-A4C8-A5F25ED28137}">
      <dgm:prSet/>
      <dgm:spPr/>
      <dgm:t>
        <a:bodyPr/>
        <a:lstStyle/>
        <a:p>
          <a:endParaRPr lang="pt-BR"/>
        </a:p>
      </dgm:t>
    </dgm:pt>
    <dgm:pt modelId="{019A713C-0136-F54C-BC03-AFADD8E4767F}">
      <dgm:prSet phldrT="[Texto]"/>
      <dgm:spPr/>
      <dgm:t>
        <a:bodyPr/>
        <a:lstStyle/>
        <a:p>
          <a:r>
            <a:rPr lang="pt-BR" dirty="0"/>
            <a:t>Doença pulmonar crônica</a:t>
          </a:r>
        </a:p>
      </dgm:t>
    </dgm:pt>
    <dgm:pt modelId="{19107107-2FA6-EA41-80AC-68025829F690}" type="parTrans" cxnId="{88CBEC2B-9CAE-4B42-8B20-AF91962BAA38}">
      <dgm:prSet/>
      <dgm:spPr/>
      <dgm:t>
        <a:bodyPr/>
        <a:lstStyle/>
        <a:p>
          <a:endParaRPr lang="pt-BR"/>
        </a:p>
      </dgm:t>
    </dgm:pt>
    <dgm:pt modelId="{55B04388-D5E5-1B4F-8E9F-4BE1379AF00A}" type="sibTrans" cxnId="{88CBEC2B-9CAE-4B42-8B20-AF91962BAA38}">
      <dgm:prSet/>
      <dgm:spPr/>
      <dgm:t>
        <a:bodyPr/>
        <a:lstStyle/>
        <a:p>
          <a:endParaRPr lang="pt-BR"/>
        </a:p>
      </dgm:t>
    </dgm:pt>
    <dgm:pt modelId="{5E744A9C-82B9-7744-97B2-02DFD0E501BD}">
      <dgm:prSet phldrT="[Texto]"/>
      <dgm:spPr/>
      <dgm:t>
        <a:bodyPr/>
        <a:lstStyle/>
        <a:p>
          <a:r>
            <a:rPr lang="pt-BR" dirty="0"/>
            <a:t>Perda alveolar, lesão das vias aéreas, inflamação e fibrose</a:t>
          </a:r>
        </a:p>
      </dgm:t>
    </dgm:pt>
    <dgm:pt modelId="{608E5AFA-908F-5D49-B94D-FCB85B4689D1}" type="parTrans" cxnId="{1132B23E-F7C5-BD47-9101-490B7623502E}">
      <dgm:prSet/>
      <dgm:spPr/>
      <dgm:t>
        <a:bodyPr/>
        <a:lstStyle/>
        <a:p>
          <a:endParaRPr lang="pt-BR"/>
        </a:p>
      </dgm:t>
    </dgm:pt>
    <dgm:pt modelId="{00234B1E-F01A-8C4C-B0EC-F16FC59ABE6A}" type="sibTrans" cxnId="{1132B23E-F7C5-BD47-9101-490B7623502E}">
      <dgm:prSet/>
      <dgm:spPr/>
      <dgm:t>
        <a:bodyPr/>
        <a:lstStyle/>
        <a:p>
          <a:endParaRPr lang="pt-BR"/>
        </a:p>
      </dgm:t>
    </dgm:pt>
    <dgm:pt modelId="{95BB2043-C674-1047-9ECD-ECEB9FC0DC48}">
      <dgm:prSet phldrT="[Texto]"/>
      <dgm:spPr/>
      <dgm:t>
        <a:bodyPr/>
        <a:lstStyle/>
        <a:p>
          <a:r>
            <a:rPr lang="pt-BR" dirty="0"/>
            <a:t>Doença cardíaca com repercussão hemodinâmica</a:t>
          </a:r>
        </a:p>
      </dgm:t>
    </dgm:pt>
    <dgm:pt modelId="{0D7B659D-41A0-A648-9E75-542283B10989}" type="parTrans" cxnId="{68D8F277-5C67-8146-B4A9-9A5D3BC1AF82}">
      <dgm:prSet/>
      <dgm:spPr/>
      <dgm:t>
        <a:bodyPr/>
        <a:lstStyle/>
        <a:p>
          <a:endParaRPr lang="pt-BR"/>
        </a:p>
      </dgm:t>
    </dgm:pt>
    <dgm:pt modelId="{4F49B901-CB6A-BF4B-8804-6408D717D0ED}" type="sibTrans" cxnId="{68D8F277-5C67-8146-B4A9-9A5D3BC1AF82}">
      <dgm:prSet/>
      <dgm:spPr/>
      <dgm:t>
        <a:bodyPr/>
        <a:lstStyle/>
        <a:p>
          <a:endParaRPr lang="pt-BR"/>
        </a:p>
      </dgm:t>
    </dgm:pt>
    <dgm:pt modelId="{76FCBAF6-6850-DA44-BC72-B7C18CB6F710}">
      <dgm:prSet phldrT="[Texto]"/>
      <dgm:spPr/>
      <dgm:t>
        <a:bodyPr/>
        <a:lstStyle/>
        <a:p>
          <a:r>
            <a:rPr lang="pt-BR" dirty="0"/>
            <a:t>Aumento do trabalho cardíaco </a:t>
          </a:r>
        </a:p>
      </dgm:t>
    </dgm:pt>
    <dgm:pt modelId="{C6CD807E-8FF9-364E-86A7-1FFD3C1D0F9A}" type="parTrans" cxnId="{17336D88-3D34-EF4C-B081-4BB6BF808701}">
      <dgm:prSet/>
      <dgm:spPr/>
      <dgm:t>
        <a:bodyPr/>
        <a:lstStyle/>
        <a:p>
          <a:endParaRPr lang="pt-BR"/>
        </a:p>
      </dgm:t>
    </dgm:pt>
    <dgm:pt modelId="{49547D83-C96C-4F49-B18F-282A4BD5DDD2}" type="sibTrans" cxnId="{17336D88-3D34-EF4C-B081-4BB6BF808701}">
      <dgm:prSet/>
      <dgm:spPr/>
      <dgm:t>
        <a:bodyPr/>
        <a:lstStyle/>
        <a:p>
          <a:endParaRPr lang="pt-BR"/>
        </a:p>
      </dgm:t>
    </dgm:pt>
    <dgm:pt modelId="{179C1ABE-D6A6-DD43-B53B-C8470724A8E7}">
      <dgm:prSet phldrT="[Texto]"/>
      <dgm:spPr/>
      <dgm:t>
        <a:bodyPr/>
        <a:lstStyle/>
        <a:p>
          <a:r>
            <a:rPr lang="pt-BR" dirty="0"/>
            <a:t>Hipertensão pulmonar</a:t>
          </a:r>
        </a:p>
      </dgm:t>
    </dgm:pt>
    <dgm:pt modelId="{D989F608-A8A7-3D44-883C-AE98A99D32B6}" type="parTrans" cxnId="{E4A2E166-9C6B-FC45-B419-F4DB998C0262}">
      <dgm:prSet/>
      <dgm:spPr/>
      <dgm:t>
        <a:bodyPr/>
        <a:lstStyle/>
        <a:p>
          <a:endParaRPr lang="pt-BR"/>
        </a:p>
      </dgm:t>
    </dgm:pt>
    <dgm:pt modelId="{A43299EC-ACC9-4F4A-99F0-96BC9BC2D38B}" type="sibTrans" cxnId="{E4A2E166-9C6B-FC45-B419-F4DB998C0262}">
      <dgm:prSet/>
      <dgm:spPr/>
      <dgm:t>
        <a:bodyPr/>
        <a:lstStyle/>
        <a:p>
          <a:endParaRPr lang="pt-BR"/>
        </a:p>
      </dgm:t>
    </dgm:pt>
    <dgm:pt modelId="{013CCF7E-0825-7748-B4F6-07EAE6029B47}">
      <dgm:prSet phldrT="[Texto]"/>
      <dgm:spPr/>
      <dgm:t>
        <a:bodyPr/>
        <a:lstStyle/>
        <a:p>
          <a:r>
            <a:rPr lang="pt-BR" dirty="0"/>
            <a:t>ventilação mecânica e altas exigências de oxigênio</a:t>
          </a:r>
        </a:p>
      </dgm:t>
    </dgm:pt>
    <dgm:pt modelId="{7E113BAC-5E15-EB4A-A672-07154034F9DB}" type="parTrans" cxnId="{4FCA2F54-3C9C-D746-A394-63E12225DA7B}">
      <dgm:prSet/>
      <dgm:spPr/>
      <dgm:t>
        <a:bodyPr/>
        <a:lstStyle/>
        <a:p>
          <a:endParaRPr lang="pt-BR"/>
        </a:p>
      </dgm:t>
    </dgm:pt>
    <dgm:pt modelId="{6779198B-849C-6E47-B92C-5110FE09703E}" type="sibTrans" cxnId="{4FCA2F54-3C9C-D746-A394-63E12225DA7B}">
      <dgm:prSet/>
      <dgm:spPr/>
      <dgm:t>
        <a:bodyPr/>
        <a:lstStyle/>
        <a:p>
          <a:endParaRPr lang="pt-BR"/>
        </a:p>
      </dgm:t>
    </dgm:pt>
    <dgm:pt modelId="{0E8DA207-E6D6-A044-B4A1-E0E7A52E46B7}">
      <dgm:prSet phldrT="[Texto]"/>
      <dgm:spPr/>
      <dgm:t>
        <a:bodyPr/>
        <a:lstStyle/>
        <a:p>
          <a:r>
            <a:rPr lang="pt-BR" dirty="0"/>
            <a:t>Qualidade das células </a:t>
          </a:r>
          <a:r>
            <a:rPr lang="pt-BR" dirty="0" err="1"/>
            <a:t>T</a:t>
          </a:r>
          <a:endParaRPr lang="pt-BR" dirty="0"/>
        </a:p>
      </dgm:t>
    </dgm:pt>
    <dgm:pt modelId="{FCBC7411-415C-DB49-ACCF-B20E551B8B8E}" type="parTrans" cxnId="{25DDFD62-A292-4E43-972C-D5BB5948559F}">
      <dgm:prSet/>
      <dgm:spPr/>
      <dgm:t>
        <a:bodyPr/>
        <a:lstStyle/>
        <a:p>
          <a:endParaRPr lang="pt-BR"/>
        </a:p>
      </dgm:t>
    </dgm:pt>
    <dgm:pt modelId="{36121644-5962-5540-A708-9EA0FA500E9F}" type="sibTrans" cxnId="{25DDFD62-A292-4E43-972C-D5BB5948559F}">
      <dgm:prSet/>
      <dgm:spPr/>
      <dgm:t>
        <a:bodyPr/>
        <a:lstStyle/>
        <a:p>
          <a:endParaRPr lang="pt-BR"/>
        </a:p>
      </dgm:t>
    </dgm:pt>
    <dgm:pt modelId="{50A28CB3-DCFA-8948-8156-7016E9748915}" type="pres">
      <dgm:prSet presAssocID="{440A74F5-327A-4E42-B6E1-B452D791A721}" presName="Name0" presStyleCnt="0">
        <dgm:presLayoutVars>
          <dgm:dir/>
          <dgm:animLvl val="lvl"/>
          <dgm:resizeHandles val="exact"/>
        </dgm:presLayoutVars>
      </dgm:prSet>
      <dgm:spPr/>
      <dgm:t>
        <a:bodyPr/>
        <a:lstStyle/>
        <a:p>
          <a:endParaRPr lang="pt-BR"/>
        </a:p>
      </dgm:t>
    </dgm:pt>
    <dgm:pt modelId="{306A0FD7-8CF4-8341-93E5-30E7AED695EC}" type="pres">
      <dgm:prSet presAssocID="{F15E0813-AC8C-094B-A277-DED3279CEDD8}" presName="linNode" presStyleCnt="0"/>
      <dgm:spPr/>
    </dgm:pt>
    <dgm:pt modelId="{8C72745E-898F-3E46-A6A4-D444530EDC89}" type="pres">
      <dgm:prSet presAssocID="{F15E0813-AC8C-094B-A277-DED3279CEDD8}" presName="parentText" presStyleLbl="node1" presStyleIdx="0" presStyleCnt="3">
        <dgm:presLayoutVars>
          <dgm:chMax val="1"/>
          <dgm:bulletEnabled val="1"/>
        </dgm:presLayoutVars>
      </dgm:prSet>
      <dgm:spPr/>
      <dgm:t>
        <a:bodyPr/>
        <a:lstStyle/>
        <a:p>
          <a:endParaRPr lang="pt-BR"/>
        </a:p>
      </dgm:t>
    </dgm:pt>
    <dgm:pt modelId="{EDED586F-7227-D040-BA5F-80411D3A95D6}" type="pres">
      <dgm:prSet presAssocID="{F15E0813-AC8C-094B-A277-DED3279CEDD8}" presName="descendantText" presStyleLbl="alignAccFollowNode1" presStyleIdx="0" presStyleCnt="3">
        <dgm:presLayoutVars>
          <dgm:bulletEnabled val="1"/>
        </dgm:presLayoutVars>
      </dgm:prSet>
      <dgm:spPr/>
      <dgm:t>
        <a:bodyPr/>
        <a:lstStyle/>
        <a:p>
          <a:endParaRPr lang="pt-BR"/>
        </a:p>
      </dgm:t>
    </dgm:pt>
    <dgm:pt modelId="{21677BD0-8A4D-3245-8DF0-2CCC74D652C2}" type="pres">
      <dgm:prSet presAssocID="{B79D4E0C-1181-A845-B17B-13B0F8678149}" presName="sp" presStyleCnt="0"/>
      <dgm:spPr/>
    </dgm:pt>
    <dgm:pt modelId="{22BD8754-C75C-DD44-894E-4E4DE9F98035}" type="pres">
      <dgm:prSet presAssocID="{019A713C-0136-F54C-BC03-AFADD8E4767F}" presName="linNode" presStyleCnt="0"/>
      <dgm:spPr/>
    </dgm:pt>
    <dgm:pt modelId="{ED54BCC6-D1EC-134C-987B-EE0AFA7CE000}" type="pres">
      <dgm:prSet presAssocID="{019A713C-0136-F54C-BC03-AFADD8E4767F}" presName="parentText" presStyleLbl="node1" presStyleIdx="1" presStyleCnt="3">
        <dgm:presLayoutVars>
          <dgm:chMax val="1"/>
          <dgm:bulletEnabled val="1"/>
        </dgm:presLayoutVars>
      </dgm:prSet>
      <dgm:spPr/>
      <dgm:t>
        <a:bodyPr/>
        <a:lstStyle/>
        <a:p>
          <a:endParaRPr lang="pt-BR"/>
        </a:p>
      </dgm:t>
    </dgm:pt>
    <dgm:pt modelId="{5D702C51-299D-8F44-8D75-1C653AD9AB3E}" type="pres">
      <dgm:prSet presAssocID="{019A713C-0136-F54C-BC03-AFADD8E4767F}" presName="descendantText" presStyleLbl="alignAccFollowNode1" presStyleIdx="1" presStyleCnt="3">
        <dgm:presLayoutVars>
          <dgm:bulletEnabled val="1"/>
        </dgm:presLayoutVars>
      </dgm:prSet>
      <dgm:spPr/>
      <dgm:t>
        <a:bodyPr/>
        <a:lstStyle/>
        <a:p>
          <a:endParaRPr lang="pt-BR"/>
        </a:p>
      </dgm:t>
    </dgm:pt>
    <dgm:pt modelId="{C4B51776-2287-E74D-A364-E7AA11590664}" type="pres">
      <dgm:prSet presAssocID="{55B04388-D5E5-1B4F-8E9F-4BE1379AF00A}" presName="sp" presStyleCnt="0"/>
      <dgm:spPr/>
    </dgm:pt>
    <dgm:pt modelId="{182C4384-76BD-6E48-883F-A55A06C338E9}" type="pres">
      <dgm:prSet presAssocID="{95BB2043-C674-1047-9ECD-ECEB9FC0DC48}" presName="linNode" presStyleCnt="0"/>
      <dgm:spPr/>
    </dgm:pt>
    <dgm:pt modelId="{C2A7A157-ED15-F94E-98A5-4FFB816D3EEC}" type="pres">
      <dgm:prSet presAssocID="{95BB2043-C674-1047-9ECD-ECEB9FC0DC48}" presName="parentText" presStyleLbl="node1" presStyleIdx="2" presStyleCnt="3">
        <dgm:presLayoutVars>
          <dgm:chMax val="1"/>
          <dgm:bulletEnabled val="1"/>
        </dgm:presLayoutVars>
      </dgm:prSet>
      <dgm:spPr/>
      <dgm:t>
        <a:bodyPr/>
        <a:lstStyle/>
        <a:p>
          <a:endParaRPr lang="pt-BR"/>
        </a:p>
      </dgm:t>
    </dgm:pt>
    <dgm:pt modelId="{16AC21B7-043B-304B-B285-CF4DB68C1C42}" type="pres">
      <dgm:prSet presAssocID="{95BB2043-C674-1047-9ECD-ECEB9FC0DC48}" presName="descendantText" presStyleLbl="alignAccFollowNode1" presStyleIdx="2" presStyleCnt="3">
        <dgm:presLayoutVars>
          <dgm:bulletEnabled val="1"/>
        </dgm:presLayoutVars>
      </dgm:prSet>
      <dgm:spPr/>
      <dgm:t>
        <a:bodyPr/>
        <a:lstStyle/>
        <a:p>
          <a:endParaRPr lang="pt-BR"/>
        </a:p>
      </dgm:t>
    </dgm:pt>
  </dgm:ptLst>
  <dgm:cxnLst>
    <dgm:cxn modelId="{A94DC162-4F7D-3E4F-A523-A36A2FA89912}" srcId="{440A74F5-327A-4E42-B6E1-B452D791A721}" destId="{F15E0813-AC8C-094B-A277-DED3279CEDD8}" srcOrd="0" destOrd="0" parTransId="{1147DC65-C043-7346-8E9A-455AE38DBED9}" sibTransId="{B79D4E0C-1181-A845-B17B-13B0F8678149}"/>
    <dgm:cxn modelId="{353B0247-69D3-8C42-A4C8-A5F25ED28137}" srcId="{F15E0813-AC8C-094B-A277-DED3279CEDD8}" destId="{56856A9D-9E49-DF4F-8554-208484E91531}" srcOrd="1" destOrd="0" parTransId="{A5CE55E8-F09D-C940-9131-6DB3C9E0E294}" sibTransId="{E7776A34-8F76-D843-A2A7-D6F96C647531}"/>
    <dgm:cxn modelId="{25DDFD62-A292-4E43-972C-D5BB5948559F}" srcId="{F15E0813-AC8C-094B-A277-DED3279CEDD8}" destId="{0E8DA207-E6D6-A044-B4A1-E0E7A52E46B7}" srcOrd="2" destOrd="0" parTransId="{FCBC7411-415C-DB49-ACCF-B20E551B8B8E}" sibTransId="{36121644-5962-5540-A708-9EA0FA500E9F}"/>
    <dgm:cxn modelId="{83CAB9BF-1504-498A-82C0-E0CD4904C311}" type="presOf" srcId="{E8EB620F-D22D-EF4A-B2EC-253414E2C7A0}" destId="{EDED586F-7227-D040-BA5F-80411D3A95D6}" srcOrd="0" destOrd="0" presId="urn:microsoft.com/office/officeart/2005/8/layout/vList5"/>
    <dgm:cxn modelId="{F15DC79F-BEEE-4A80-8A6A-68DAC57FF39A}" type="presOf" srcId="{F15E0813-AC8C-094B-A277-DED3279CEDD8}" destId="{8C72745E-898F-3E46-A6A4-D444530EDC89}" srcOrd="0" destOrd="0" presId="urn:microsoft.com/office/officeart/2005/8/layout/vList5"/>
    <dgm:cxn modelId="{68D8F277-5C67-8146-B4A9-9A5D3BC1AF82}" srcId="{440A74F5-327A-4E42-B6E1-B452D791A721}" destId="{95BB2043-C674-1047-9ECD-ECEB9FC0DC48}" srcOrd="2" destOrd="0" parTransId="{0D7B659D-41A0-A648-9E75-542283B10989}" sibTransId="{4F49B901-CB6A-BF4B-8804-6408D717D0ED}"/>
    <dgm:cxn modelId="{3CD76D6C-F889-4F3C-9103-FC142E69F562}" type="presOf" srcId="{76FCBAF6-6850-DA44-BC72-B7C18CB6F710}" destId="{16AC21B7-043B-304B-B285-CF4DB68C1C42}" srcOrd="0" destOrd="0" presId="urn:microsoft.com/office/officeart/2005/8/layout/vList5"/>
    <dgm:cxn modelId="{C91271B9-EEF5-42FE-A963-8984EB279FF8}" type="presOf" srcId="{440A74F5-327A-4E42-B6E1-B452D791A721}" destId="{50A28CB3-DCFA-8948-8156-7016E9748915}" srcOrd="0" destOrd="0" presId="urn:microsoft.com/office/officeart/2005/8/layout/vList5"/>
    <dgm:cxn modelId="{DD03D482-0A00-440F-A05D-DB5A1292570B}" type="presOf" srcId="{0E8DA207-E6D6-A044-B4A1-E0E7A52E46B7}" destId="{EDED586F-7227-D040-BA5F-80411D3A95D6}" srcOrd="0" destOrd="2" presId="urn:microsoft.com/office/officeart/2005/8/layout/vList5"/>
    <dgm:cxn modelId="{DD36EC95-BACA-4DA6-BA95-BCDC599C8302}" type="presOf" srcId="{56856A9D-9E49-DF4F-8554-208484E91531}" destId="{EDED586F-7227-D040-BA5F-80411D3A95D6}" srcOrd="0" destOrd="1" presId="urn:microsoft.com/office/officeart/2005/8/layout/vList5"/>
    <dgm:cxn modelId="{89DE5995-6E41-4AEA-B643-915DAFAB479A}" type="presOf" srcId="{5E744A9C-82B9-7744-97B2-02DFD0E501BD}" destId="{5D702C51-299D-8F44-8D75-1C653AD9AB3E}" srcOrd="0" destOrd="0" presId="urn:microsoft.com/office/officeart/2005/8/layout/vList5"/>
    <dgm:cxn modelId="{E4A2E166-9C6B-FC45-B419-F4DB998C0262}" srcId="{95BB2043-C674-1047-9ECD-ECEB9FC0DC48}" destId="{179C1ABE-D6A6-DD43-B53B-C8470724A8E7}" srcOrd="1" destOrd="0" parTransId="{D989F608-A8A7-3D44-883C-AE98A99D32B6}" sibTransId="{A43299EC-ACC9-4F4A-99F0-96BC9BC2D38B}"/>
    <dgm:cxn modelId="{17336D88-3D34-EF4C-B081-4BB6BF808701}" srcId="{95BB2043-C674-1047-9ECD-ECEB9FC0DC48}" destId="{76FCBAF6-6850-DA44-BC72-B7C18CB6F710}" srcOrd="0" destOrd="0" parTransId="{C6CD807E-8FF9-364E-86A7-1FFD3C1D0F9A}" sibTransId="{49547D83-C96C-4F49-B18F-282A4BD5DDD2}"/>
    <dgm:cxn modelId="{E8138A68-FA7C-405C-BEF4-5D6F1EF8B548}" type="presOf" srcId="{013CCF7E-0825-7748-B4F6-07EAE6029B47}" destId="{5D702C51-299D-8F44-8D75-1C653AD9AB3E}" srcOrd="0" destOrd="1" presId="urn:microsoft.com/office/officeart/2005/8/layout/vList5"/>
    <dgm:cxn modelId="{88CBEC2B-9CAE-4B42-8B20-AF91962BAA38}" srcId="{440A74F5-327A-4E42-B6E1-B452D791A721}" destId="{019A713C-0136-F54C-BC03-AFADD8E4767F}" srcOrd="1" destOrd="0" parTransId="{19107107-2FA6-EA41-80AC-68025829F690}" sibTransId="{55B04388-D5E5-1B4F-8E9F-4BE1379AF00A}"/>
    <dgm:cxn modelId="{1132B23E-F7C5-BD47-9101-490B7623502E}" srcId="{019A713C-0136-F54C-BC03-AFADD8E4767F}" destId="{5E744A9C-82B9-7744-97B2-02DFD0E501BD}" srcOrd="0" destOrd="0" parTransId="{608E5AFA-908F-5D49-B94D-FCB85B4689D1}" sibTransId="{00234B1E-F01A-8C4C-B0EC-F16FC59ABE6A}"/>
    <dgm:cxn modelId="{31312806-659E-4B4E-92A7-3D3049790329}" type="presOf" srcId="{95BB2043-C674-1047-9ECD-ECEB9FC0DC48}" destId="{C2A7A157-ED15-F94E-98A5-4FFB816D3EEC}" srcOrd="0" destOrd="0" presId="urn:microsoft.com/office/officeart/2005/8/layout/vList5"/>
    <dgm:cxn modelId="{4FCA2F54-3C9C-D746-A394-63E12225DA7B}" srcId="{019A713C-0136-F54C-BC03-AFADD8E4767F}" destId="{013CCF7E-0825-7748-B4F6-07EAE6029B47}" srcOrd="1" destOrd="0" parTransId="{7E113BAC-5E15-EB4A-A672-07154034F9DB}" sibTransId="{6779198B-849C-6E47-B92C-5110FE09703E}"/>
    <dgm:cxn modelId="{5DEB8211-B5F2-46A2-80CE-71F8EEFE2229}" type="presOf" srcId="{019A713C-0136-F54C-BC03-AFADD8E4767F}" destId="{ED54BCC6-D1EC-134C-987B-EE0AFA7CE000}" srcOrd="0" destOrd="0" presId="urn:microsoft.com/office/officeart/2005/8/layout/vList5"/>
    <dgm:cxn modelId="{3916C87A-0D7F-A647-931A-0096A86E4F8F}" srcId="{F15E0813-AC8C-094B-A277-DED3279CEDD8}" destId="{E8EB620F-D22D-EF4A-B2EC-253414E2C7A0}" srcOrd="0" destOrd="0" parTransId="{201FC71B-B6ED-BD4E-B15B-B45536B3882B}" sibTransId="{55C8D984-EE9B-0B48-B7A0-A3782F8C3B68}"/>
    <dgm:cxn modelId="{5DF02D2D-30F8-48EC-877A-1CC7DB758976}" type="presOf" srcId="{179C1ABE-D6A6-DD43-B53B-C8470724A8E7}" destId="{16AC21B7-043B-304B-B285-CF4DB68C1C42}" srcOrd="0" destOrd="1" presId="urn:microsoft.com/office/officeart/2005/8/layout/vList5"/>
    <dgm:cxn modelId="{B3A1D838-B6AA-4DDB-AABB-95B384E40A3C}" type="presParOf" srcId="{50A28CB3-DCFA-8948-8156-7016E9748915}" destId="{306A0FD7-8CF4-8341-93E5-30E7AED695EC}" srcOrd="0" destOrd="0" presId="urn:microsoft.com/office/officeart/2005/8/layout/vList5"/>
    <dgm:cxn modelId="{EEC74C02-31D8-43C0-AB93-1046E0889515}" type="presParOf" srcId="{306A0FD7-8CF4-8341-93E5-30E7AED695EC}" destId="{8C72745E-898F-3E46-A6A4-D444530EDC89}" srcOrd="0" destOrd="0" presId="urn:microsoft.com/office/officeart/2005/8/layout/vList5"/>
    <dgm:cxn modelId="{5F9DEB89-D68D-443C-9134-48172D01DF87}" type="presParOf" srcId="{306A0FD7-8CF4-8341-93E5-30E7AED695EC}" destId="{EDED586F-7227-D040-BA5F-80411D3A95D6}" srcOrd="1" destOrd="0" presId="urn:microsoft.com/office/officeart/2005/8/layout/vList5"/>
    <dgm:cxn modelId="{F7CDAC59-79FE-415D-94C4-4D251305B686}" type="presParOf" srcId="{50A28CB3-DCFA-8948-8156-7016E9748915}" destId="{21677BD0-8A4D-3245-8DF0-2CCC74D652C2}" srcOrd="1" destOrd="0" presId="urn:microsoft.com/office/officeart/2005/8/layout/vList5"/>
    <dgm:cxn modelId="{EE38C65D-5306-4197-A7B1-774DA37392E0}" type="presParOf" srcId="{50A28CB3-DCFA-8948-8156-7016E9748915}" destId="{22BD8754-C75C-DD44-894E-4E4DE9F98035}" srcOrd="2" destOrd="0" presId="urn:microsoft.com/office/officeart/2005/8/layout/vList5"/>
    <dgm:cxn modelId="{0F663A9C-EE8A-4BE3-B796-E47E8E2F29D1}" type="presParOf" srcId="{22BD8754-C75C-DD44-894E-4E4DE9F98035}" destId="{ED54BCC6-D1EC-134C-987B-EE0AFA7CE000}" srcOrd="0" destOrd="0" presId="urn:microsoft.com/office/officeart/2005/8/layout/vList5"/>
    <dgm:cxn modelId="{D687C5CD-056E-4385-8EE8-477B6EE20BC7}" type="presParOf" srcId="{22BD8754-C75C-DD44-894E-4E4DE9F98035}" destId="{5D702C51-299D-8F44-8D75-1C653AD9AB3E}" srcOrd="1" destOrd="0" presId="urn:microsoft.com/office/officeart/2005/8/layout/vList5"/>
    <dgm:cxn modelId="{2E7F9FEC-4F3F-4EF1-9EF2-4CAAF0B7EEFC}" type="presParOf" srcId="{50A28CB3-DCFA-8948-8156-7016E9748915}" destId="{C4B51776-2287-E74D-A364-E7AA11590664}" srcOrd="3" destOrd="0" presId="urn:microsoft.com/office/officeart/2005/8/layout/vList5"/>
    <dgm:cxn modelId="{BBE3C0F7-885C-48B5-A3B1-F95F6D44035F}" type="presParOf" srcId="{50A28CB3-DCFA-8948-8156-7016E9748915}" destId="{182C4384-76BD-6E48-883F-A55A06C338E9}" srcOrd="4" destOrd="0" presId="urn:microsoft.com/office/officeart/2005/8/layout/vList5"/>
    <dgm:cxn modelId="{5586FD2F-83B2-4E17-BF14-1DC38511A7F8}" type="presParOf" srcId="{182C4384-76BD-6E48-883F-A55A06C338E9}" destId="{C2A7A157-ED15-F94E-98A5-4FFB816D3EEC}" srcOrd="0" destOrd="0" presId="urn:microsoft.com/office/officeart/2005/8/layout/vList5"/>
    <dgm:cxn modelId="{0DF5B048-4E85-48A1-8AD3-6A0CF111C374}" type="presParOf" srcId="{182C4384-76BD-6E48-883F-A55A06C338E9}" destId="{16AC21B7-043B-304B-B285-CF4DB68C1C42}"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12BB3C5-51F3-B74E-BD1E-D8F3F5792422}" type="doc">
      <dgm:prSet loTypeId="urn:microsoft.com/office/officeart/2009/layout/CircleArrowProcess" loCatId="" qsTypeId="urn:microsoft.com/office/officeart/2005/8/quickstyle/simple1" qsCatId="simple" csTypeId="urn:microsoft.com/office/officeart/2005/8/colors/accent4_5" csCatId="accent4"/>
      <dgm:spPr/>
      <dgm:t>
        <a:bodyPr/>
        <a:lstStyle/>
        <a:p>
          <a:endParaRPr lang="pt-BR"/>
        </a:p>
      </dgm:t>
    </dgm:pt>
    <dgm:pt modelId="{7AF395C9-8B6A-094C-A843-7C898206FDD5}">
      <dgm:prSet/>
      <dgm:spPr/>
      <dgm:t>
        <a:bodyPr/>
        <a:lstStyle/>
        <a:p>
          <a:r>
            <a:rPr lang="pt-BR"/>
            <a:t>Rinorreia</a:t>
          </a:r>
        </a:p>
      </dgm:t>
    </dgm:pt>
    <dgm:pt modelId="{2F0534A8-B31E-164E-A10E-38DC41A088C7}" type="parTrans" cxnId="{14C7D0D8-F626-244A-91E6-0E9F2CEB6C3A}">
      <dgm:prSet/>
      <dgm:spPr/>
      <dgm:t>
        <a:bodyPr/>
        <a:lstStyle/>
        <a:p>
          <a:endParaRPr lang="pt-BR"/>
        </a:p>
      </dgm:t>
    </dgm:pt>
    <dgm:pt modelId="{219C76F3-2BEE-D744-A5E6-639A0E48DD7A}" type="sibTrans" cxnId="{14C7D0D8-F626-244A-91E6-0E9F2CEB6C3A}">
      <dgm:prSet/>
      <dgm:spPr/>
      <dgm:t>
        <a:bodyPr/>
        <a:lstStyle/>
        <a:p>
          <a:endParaRPr lang="pt-BR"/>
        </a:p>
      </dgm:t>
    </dgm:pt>
    <dgm:pt modelId="{C0207063-4040-894F-87CE-287B8AA3B6D2}">
      <dgm:prSet/>
      <dgm:spPr/>
      <dgm:t>
        <a:bodyPr/>
        <a:lstStyle/>
        <a:p>
          <a:r>
            <a:rPr lang="pt-BR"/>
            <a:t>Congestão nasal</a:t>
          </a:r>
        </a:p>
      </dgm:t>
    </dgm:pt>
    <dgm:pt modelId="{7239185F-5621-C146-B86A-DA53B61485E4}" type="parTrans" cxnId="{A9B0533F-992D-8E4D-AA9C-D743D54FD915}">
      <dgm:prSet/>
      <dgm:spPr/>
      <dgm:t>
        <a:bodyPr/>
        <a:lstStyle/>
        <a:p>
          <a:endParaRPr lang="pt-BR"/>
        </a:p>
      </dgm:t>
    </dgm:pt>
    <dgm:pt modelId="{722BAC43-1325-504A-BF14-DC2296C84E9A}" type="sibTrans" cxnId="{A9B0533F-992D-8E4D-AA9C-D743D54FD915}">
      <dgm:prSet/>
      <dgm:spPr/>
      <dgm:t>
        <a:bodyPr/>
        <a:lstStyle/>
        <a:p>
          <a:endParaRPr lang="pt-BR"/>
        </a:p>
      </dgm:t>
    </dgm:pt>
    <dgm:pt modelId="{C1D3266C-DB84-7648-BBFB-9B02E256D194}">
      <dgm:prSet/>
      <dgm:spPr/>
      <dgm:t>
        <a:bodyPr/>
        <a:lstStyle/>
        <a:p>
          <a:r>
            <a:rPr lang="pt-BR" dirty="0"/>
            <a:t>Espirros </a:t>
          </a:r>
        </a:p>
      </dgm:t>
    </dgm:pt>
    <dgm:pt modelId="{0ED261CF-831E-5C49-8778-E2917EA9B3D0}" type="parTrans" cxnId="{AA2E6B9B-4741-2144-8FF3-AD898F00A2DF}">
      <dgm:prSet/>
      <dgm:spPr/>
      <dgm:t>
        <a:bodyPr/>
        <a:lstStyle/>
        <a:p>
          <a:endParaRPr lang="pt-BR"/>
        </a:p>
      </dgm:t>
    </dgm:pt>
    <dgm:pt modelId="{A91D3254-1EE4-0E4F-B379-58294097F382}" type="sibTrans" cxnId="{AA2E6B9B-4741-2144-8FF3-AD898F00A2DF}">
      <dgm:prSet/>
      <dgm:spPr/>
      <dgm:t>
        <a:bodyPr/>
        <a:lstStyle/>
        <a:p>
          <a:endParaRPr lang="pt-BR"/>
        </a:p>
      </dgm:t>
    </dgm:pt>
    <dgm:pt modelId="{86EFD60E-9023-9141-94D6-E328B69594B2}">
      <dgm:prSet/>
      <dgm:spPr/>
      <dgm:t>
        <a:bodyPr/>
        <a:lstStyle/>
        <a:p>
          <a:r>
            <a:rPr lang="pt-BR"/>
            <a:t>Febre baixa</a:t>
          </a:r>
        </a:p>
      </dgm:t>
    </dgm:pt>
    <dgm:pt modelId="{493AE922-63A8-BB4C-BAFE-8CF8F15662E5}" type="parTrans" cxnId="{57F3D754-CA2E-8B46-B405-A0BF881BCEBD}">
      <dgm:prSet/>
      <dgm:spPr/>
      <dgm:t>
        <a:bodyPr/>
        <a:lstStyle/>
        <a:p>
          <a:endParaRPr lang="pt-BR"/>
        </a:p>
      </dgm:t>
    </dgm:pt>
    <dgm:pt modelId="{14C19943-512E-D340-A43D-843DE114D1BC}" type="sibTrans" cxnId="{57F3D754-CA2E-8B46-B405-A0BF881BCEBD}">
      <dgm:prSet/>
      <dgm:spPr/>
      <dgm:t>
        <a:bodyPr/>
        <a:lstStyle/>
        <a:p>
          <a:endParaRPr lang="pt-BR"/>
        </a:p>
      </dgm:t>
    </dgm:pt>
    <dgm:pt modelId="{D70A005B-CF25-BD46-8BEB-6773819B2571}" type="pres">
      <dgm:prSet presAssocID="{712BB3C5-51F3-B74E-BD1E-D8F3F5792422}" presName="Name0" presStyleCnt="0">
        <dgm:presLayoutVars>
          <dgm:chMax val="7"/>
          <dgm:chPref val="7"/>
          <dgm:dir/>
          <dgm:animLvl val="lvl"/>
        </dgm:presLayoutVars>
      </dgm:prSet>
      <dgm:spPr/>
      <dgm:t>
        <a:bodyPr/>
        <a:lstStyle/>
        <a:p>
          <a:endParaRPr lang="pt-BR"/>
        </a:p>
      </dgm:t>
    </dgm:pt>
    <dgm:pt modelId="{6D3699A1-425E-824C-A3E7-FAE6E8336504}" type="pres">
      <dgm:prSet presAssocID="{7AF395C9-8B6A-094C-A843-7C898206FDD5}" presName="Accent1" presStyleCnt="0"/>
      <dgm:spPr/>
    </dgm:pt>
    <dgm:pt modelId="{DA6393D7-A5A8-8747-84E2-A7D4D6FBCBF3}" type="pres">
      <dgm:prSet presAssocID="{7AF395C9-8B6A-094C-A843-7C898206FDD5}" presName="Accent" presStyleLbl="node1" presStyleIdx="0" presStyleCnt="4"/>
      <dgm:spPr/>
    </dgm:pt>
    <dgm:pt modelId="{89A4FBF0-7459-2846-A859-45B64973CD66}" type="pres">
      <dgm:prSet presAssocID="{7AF395C9-8B6A-094C-A843-7C898206FDD5}" presName="Parent1" presStyleLbl="revTx" presStyleIdx="0" presStyleCnt="4">
        <dgm:presLayoutVars>
          <dgm:chMax val="1"/>
          <dgm:chPref val="1"/>
          <dgm:bulletEnabled val="1"/>
        </dgm:presLayoutVars>
      </dgm:prSet>
      <dgm:spPr/>
      <dgm:t>
        <a:bodyPr/>
        <a:lstStyle/>
        <a:p>
          <a:endParaRPr lang="pt-BR"/>
        </a:p>
      </dgm:t>
    </dgm:pt>
    <dgm:pt modelId="{5564F783-3A3E-5241-9DE5-4D61329CDA69}" type="pres">
      <dgm:prSet presAssocID="{C0207063-4040-894F-87CE-287B8AA3B6D2}" presName="Accent2" presStyleCnt="0"/>
      <dgm:spPr/>
    </dgm:pt>
    <dgm:pt modelId="{57768A76-A5DC-AC47-8C6D-BE265BF65A86}" type="pres">
      <dgm:prSet presAssocID="{C0207063-4040-894F-87CE-287B8AA3B6D2}" presName="Accent" presStyleLbl="node1" presStyleIdx="1" presStyleCnt="4"/>
      <dgm:spPr/>
    </dgm:pt>
    <dgm:pt modelId="{98A5DB68-6EA4-C24A-9A38-901A4FEE50E5}" type="pres">
      <dgm:prSet presAssocID="{C0207063-4040-894F-87CE-287B8AA3B6D2}" presName="Parent2" presStyleLbl="revTx" presStyleIdx="1" presStyleCnt="4">
        <dgm:presLayoutVars>
          <dgm:chMax val="1"/>
          <dgm:chPref val="1"/>
          <dgm:bulletEnabled val="1"/>
        </dgm:presLayoutVars>
      </dgm:prSet>
      <dgm:spPr/>
      <dgm:t>
        <a:bodyPr/>
        <a:lstStyle/>
        <a:p>
          <a:endParaRPr lang="pt-BR"/>
        </a:p>
      </dgm:t>
    </dgm:pt>
    <dgm:pt modelId="{7B554737-2A86-1948-A333-571FA61CDB91}" type="pres">
      <dgm:prSet presAssocID="{C1D3266C-DB84-7648-BBFB-9B02E256D194}" presName="Accent3" presStyleCnt="0"/>
      <dgm:spPr/>
    </dgm:pt>
    <dgm:pt modelId="{F1152911-1694-C543-B7E3-52B14E83E7C8}" type="pres">
      <dgm:prSet presAssocID="{C1D3266C-DB84-7648-BBFB-9B02E256D194}" presName="Accent" presStyleLbl="node1" presStyleIdx="2" presStyleCnt="4"/>
      <dgm:spPr/>
    </dgm:pt>
    <dgm:pt modelId="{D20A3714-09B6-A24E-8F79-9D02D3078AB0}" type="pres">
      <dgm:prSet presAssocID="{C1D3266C-DB84-7648-BBFB-9B02E256D194}" presName="Parent3" presStyleLbl="revTx" presStyleIdx="2" presStyleCnt="4">
        <dgm:presLayoutVars>
          <dgm:chMax val="1"/>
          <dgm:chPref val="1"/>
          <dgm:bulletEnabled val="1"/>
        </dgm:presLayoutVars>
      </dgm:prSet>
      <dgm:spPr/>
      <dgm:t>
        <a:bodyPr/>
        <a:lstStyle/>
        <a:p>
          <a:endParaRPr lang="pt-BR"/>
        </a:p>
      </dgm:t>
    </dgm:pt>
    <dgm:pt modelId="{BCFB8D41-AD65-944A-8BCE-067F4CF9E28B}" type="pres">
      <dgm:prSet presAssocID="{86EFD60E-9023-9141-94D6-E328B69594B2}" presName="Accent4" presStyleCnt="0"/>
      <dgm:spPr/>
    </dgm:pt>
    <dgm:pt modelId="{54A1CA96-7784-5E42-98CD-CBD15E7B4DDF}" type="pres">
      <dgm:prSet presAssocID="{86EFD60E-9023-9141-94D6-E328B69594B2}" presName="Accent" presStyleLbl="node1" presStyleIdx="3" presStyleCnt="4"/>
      <dgm:spPr/>
    </dgm:pt>
    <dgm:pt modelId="{0A629C18-6CFB-E147-8945-51A39C96DE6D}" type="pres">
      <dgm:prSet presAssocID="{86EFD60E-9023-9141-94D6-E328B69594B2}" presName="Parent4" presStyleLbl="revTx" presStyleIdx="3" presStyleCnt="4">
        <dgm:presLayoutVars>
          <dgm:chMax val="1"/>
          <dgm:chPref val="1"/>
          <dgm:bulletEnabled val="1"/>
        </dgm:presLayoutVars>
      </dgm:prSet>
      <dgm:spPr/>
      <dgm:t>
        <a:bodyPr/>
        <a:lstStyle/>
        <a:p>
          <a:endParaRPr lang="pt-BR"/>
        </a:p>
      </dgm:t>
    </dgm:pt>
  </dgm:ptLst>
  <dgm:cxnLst>
    <dgm:cxn modelId="{6FF36628-8714-4699-BF2D-1C008BC02822}" type="presOf" srcId="{86EFD60E-9023-9141-94D6-E328B69594B2}" destId="{0A629C18-6CFB-E147-8945-51A39C96DE6D}" srcOrd="0" destOrd="0" presId="urn:microsoft.com/office/officeart/2009/layout/CircleArrowProcess"/>
    <dgm:cxn modelId="{14C7D0D8-F626-244A-91E6-0E9F2CEB6C3A}" srcId="{712BB3C5-51F3-B74E-BD1E-D8F3F5792422}" destId="{7AF395C9-8B6A-094C-A843-7C898206FDD5}" srcOrd="0" destOrd="0" parTransId="{2F0534A8-B31E-164E-A10E-38DC41A088C7}" sibTransId="{219C76F3-2BEE-D744-A5E6-639A0E48DD7A}"/>
    <dgm:cxn modelId="{9103A395-2D03-4049-8E19-24C748C8BE1E}" type="presOf" srcId="{C1D3266C-DB84-7648-BBFB-9B02E256D194}" destId="{D20A3714-09B6-A24E-8F79-9D02D3078AB0}" srcOrd="0" destOrd="0" presId="urn:microsoft.com/office/officeart/2009/layout/CircleArrowProcess"/>
    <dgm:cxn modelId="{AA2E6B9B-4741-2144-8FF3-AD898F00A2DF}" srcId="{712BB3C5-51F3-B74E-BD1E-D8F3F5792422}" destId="{C1D3266C-DB84-7648-BBFB-9B02E256D194}" srcOrd="2" destOrd="0" parTransId="{0ED261CF-831E-5C49-8778-E2917EA9B3D0}" sibTransId="{A91D3254-1EE4-0E4F-B379-58294097F382}"/>
    <dgm:cxn modelId="{57F3D754-CA2E-8B46-B405-A0BF881BCEBD}" srcId="{712BB3C5-51F3-B74E-BD1E-D8F3F5792422}" destId="{86EFD60E-9023-9141-94D6-E328B69594B2}" srcOrd="3" destOrd="0" parTransId="{493AE922-63A8-BB4C-BAFE-8CF8F15662E5}" sibTransId="{14C19943-512E-D340-A43D-843DE114D1BC}"/>
    <dgm:cxn modelId="{0BD03B26-5C1E-4165-B07B-D2600C0B6E33}" type="presOf" srcId="{7AF395C9-8B6A-094C-A843-7C898206FDD5}" destId="{89A4FBF0-7459-2846-A859-45B64973CD66}" srcOrd="0" destOrd="0" presId="urn:microsoft.com/office/officeart/2009/layout/CircleArrowProcess"/>
    <dgm:cxn modelId="{A9B0533F-992D-8E4D-AA9C-D743D54FD915}" srcId="{712BB3C5-51F3-B74E-BD1E-D8F3F5792422}" destId="{C0207063-4040-894F-87CE-287B8AA3B6D2}" srcOrd="1" destOrd="0" parTransId="{7239185F-5621-C146-B86A-DA53B61485E4}" sibTransId="{722BAC43-1325-504A-BF14-DC2296C84E9A}"/>
    <dgm:cxn modelId="{50BF46AB-AFDC-42E1-AC1E-26344EC4239D}" type="presOf" srcId="{712BB3C5-51F3-B74E-BD1E-D8F3F5792422}" destId="{D70A005B-CF25-BD46-8BEB-6773819B2571}" srcOrd="0" destOrd="0" presId="urn:microsoft.com/office/officeart/2009/layout/CircleArrowProcess"/>
    <dgm:cxn modelId="{380FDB33-C657-407E-8EAF-976FE3A03648}" type="presOf" srcId="{C0207063-4040-894F-87CE-287B8AA3B6D2}" destId="{98A5DB68-6EA4-C24A-9A38-901A4FEE50E5}" srcOrd="0" destOrd="0" presId="urn:microsoft.com/office/officeart/2009/layout/CircleArrowProcess"/>
    <dgm:cxn modelId="{9403A17D-7829-4A2E-8D69-C8AA58DF7A63}" type="presParOf" srcId="{D70A005B-CF25-BD46-8BEB-6773819B2571}" destId="{6D3699A1-425E-824C-A3E7-FAE6E8336504}" srcOrd="0" destOrd="0" presId="urn:microsoft.com/office/officeart/2009/layout/CircleArrowProcess"/>
    <dgm:cxn modelId="{1A890DB0-7083-40F4-83AD-AEBBE50A30F1}" type="presParOf" srcId="{6D3699A1-425E-824C-A3E7-FAE6E8336504}" destId="{DA6393D7-A5A8-8747-84E2-A7D4D6FBCBF3}" srcOrd="0" destOrd="0" presId="urn:microsoft.com/office/officeart/2009/layout/CircleArrowProcess"/>
    <dgm:cxn modelId="{6786B0B2-9889-4E66-A1EF-9FE6CE2E5068}" type="presParOf" srcId="{D70A005B-CF25-BD46-8BEB-6773819B2571}" destId="{89A4FBF0-7459-2846-A859-45B64973CD66}" srcOrd="1" destOrd="0" presId="urn:microsoft.com/office/officeart/2009/layout/CircleArrowProcess"/>
    <dgm:cxn modelId="{A691F659-1115-4086-9788-71E2DA161E0E}" type="presParOf" srcId="{D70A005B-CF25-BD46-8BEB-6773819B2571}" destId="{5564F783-3A3E-5241-9DE5-4D61329CDA69}" srcOrd="2" destOrd="0" presId="urn:microsoft.com/office/officeart/2009/layout/CircleArrowProcess"/>
    <dgm:cxn modelId="{7A02995B-3F0A-4039-847A-52F0FAE9331F}" type="presParOf" srcId="{5564F783-3A3E-5241-9DE5-4D61329CDA69}" destId="{57768A76-A5DC-AC47-8C6D-BE265BF65A86}" srcOrd="0" destOrd="0" presId="urn:microsoft.com/office/officeart/2009/layout/CircleArrowProcess"/>
    <dgm:cxn modelId="{959AD8A8-0770-4C4C-A384-9413C30FE1CF}" type="presParOf" srcId="{D70A005B-CF25-BD46-8BEB-6773819B2571}" destId="{98A5DB68-6EA4-C24A-9A38-901A4FEE50E5}" srcOrd="3" destOrd="0" presId="urn:microsoft.com/office/officeart/2009/layout/CircleArrowProcess"/>
    <dgm:cxn modelId="{B7F9E0AF-BCA8-4004-A130-DFFA4F5951E7}" type="presParOf" srcId="{D70A005B-CF25-BD46-8BEB-6773819B2571}" destId="{7B554737-2A86-1948-A333-571FA61CDB91}" srcOrd="4" destOrd="0" presId="urn:microsoft.com/office/officeart/2009/layout/CircleArrowProcess"/>
    <dgm:cxn modelId="{BDF5D365-49F1-464B-8949-B0EB00BD7E5D}" type="presParOf" srcId="{7B554737-2A86-1948-A333-571FA61CDB91}" destId="{F1152911-1694-C543-B7E3-52B14E83E7C8}" srcOrd="0" destOrd="0" presId="urn:microsoft.com/office/officeart/2009/layout/CircleArrowProcess"/>
    <dgm:cxn modelId="{1411F4BF-B814-402C-B89B-73F068872ED2}" type="presParOf" srcId="{D70A005B-CF25-BD46-8BEB-6773819B2571}" destId="{D20A3714-09B6-A24E-8F79-9D02D3078AB0}" srcOrd="5" destOrd="0" presId="urn:microsoft.com/office/officeart/2009/layout/CircleArrowProcess"/>
    <dgm:cxn modelId="{6C5CEDC3-A6F3-46C0-AB47-EA612D6BCB5A}" type="presParOf" srcId="{D70A005B-CF25-BD46-8BEB-6773819B2571}" destId="{BCFB8D41-AD65-944A-8BCE-067F4CF9E28B}" srcOrd="6" destOrd="0" presId="urn:microsoft.com/office/officeart/2009/layout/CircleArrowProcess"/>
    <dgm:cxn modelId="{65CFED6C-C922-42F4-88BE-F6D6ECD87F36}" type="presParOf" srcId="{BCFB8D41-AD65-944A-8BCE-067F4CF9E28B}" destId="{54A1CA96-7784-5E42-98CD-CBD15E7B4DDF}" srcOrd="0" destOrd="0" presId="urn:microsoft.com/office/officeart/2009/layout/CircleArrowProcess"/>
    <dgm:cxn modelId="{F5FF64A3-46A3-48FC-93FA-D912CFDC1A77}" type="presParOf" srcId="{D70A005B-CF25-BD46-8BEB-6773819B2571}" destId="{0A629C18-6CFB-E147-8945-51A39C96DE6D}" srcOrd="7" destOrd="0" presId="urn:microsoft.com/office/officeart/2009/layout/Circle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261D436-D3CE-2747-A7E6-90E4B6BDA88E}" type="doc">
      <dgm:prSet loTypeId="urn:microsoft.com/office/officeart/2005/8/layout/vList5" loCatId="list" qsTypeId="urn:microsoft.com/office/officeart/2005/8/quickstyle/simple1" qsCatId="simple" csTypeId="urn:microsoft.com/office/officeart/2005/8/colors/colorful4" csCatId="colorful" phldr="1"/>
      <dgm:spPr/>
      <dgm:t>
        <a:bodyPr/>
        <a:lstStyle/>
        <a:p>
          <a:endParaRPr lang="pt-BR"/>
        </a:p>
      </dgm:t>
    </dgm:pt>
    <dgm:pt modelId="{A5B36EAE-6C14-0D40-9485-40032215D442}">
      <dgm:prSet/>
      <dgm:spPr/>
      <dgm:t>
        <a:bodyPr/>
        <a:lstStyle/>
        <a:p>
          <a:r>
            <a:rPr lang="pt-BR"/>
            <a:t>Tosse </a:t>
          </a:r>
        </a:p>
      </dgm:t>
    </dgm:pt>
    <dgm:pt modelId="{AE5F86F5-63DC-F542-AEA1-814B54BA2A9C}" type="parTrans" cxnId="{0114DB20-87B3-154C-86DB-604E0E37BEE8}">
      <dgm:prSet/>
      <dgm:spPr/>
      <dgm:t>
        <a:bodyPr/>
        <a:lstStyle/>
        <a:p>
          <a:endParaRPr lang="pt-BR"/>
        </a:p>
      </dgm:t>
    </dgm:pt>
    <dgm:pt modelId="{45B011D2-BAAA-9F4D-9ED8-F923F65AF46E}" type="sibTrans" cxnId="{0114DB20-87B3-154C-86DB-604E0E37BEE8}">
      <dgm:prSet/>
      <dgm:spPr/>
      <dgm:t>
        <a:bodyPr/>
        <a:lstStyle/>
        <a:p>
          <a:endParaRPr lang="pt-BR"/>
        </a:p>
      </dgm:t>
    </dgm:pt>
    <dgm:pt modelId="{933FF66B-3995-5845-94CC-9D5EE422A78F}">
      <dgm:prSet/>
      <dgm:spPr/>
      <dgm:t>
        <a:bodyPr/>
        <a:lstStyle/>
        <a:p>
          <a:r>
            <a:rPr lang="pt-BR" dirty="0"/>
            <a:t>Apneia (lactentes menores)</a:t>
          </a:r>
        </a:p>
      </dgm:t>
    </dgm:pt>
    <dgm:pt modelId="{0160D0C2-6033-734E-8345-DABCB3C6FAF7}" type="parTrans" cxnId="{1F810150-50EB-DC40-9640-9EE7BA53F84A}">
      <dgm:prSet/>
      <dgm:spPr/>
      <dgm:t>
        <a:bodyPr/>
        <a:lstStyle/>
        <a:p>
          <a:endParaRPr lang="pt-BR"/>
        </a:p>
      </dgm:t>
    </dgm:pt>
    <dgm:pt modelId="{F4D4AC2F-7693-7943-AE0F-51FF34BB35BE}" type="sibTrans" cxnId="{1F810150-50EB-DC40-9640-9EE7BA53F84A}">
      <dgm:prSet/>
      <dgm:spPr/>
      <dgm:t>
        <a:bodyPr/>
        <a:lstStyle/>
        <a:p>
          <a:endParaRPr lang="pt-BR"/>
        </a:p>
      </dgm:t>
    </dgm:pt>
    <dgm:pt modelId="{579A1FD9-3FDF-F54D-884D-B2579EE89FE7}">
      <dgm:prSet/>
      <dgm:spPr/>
      <dgm:t>
        <a:bodyPr/>
        <a:lstStyle/>
        <a:p>
          <a:r>
            <a:rPr lang="pt-BR" dirty="0"/>
            <a:t>Tempo expiratório prolongado</a:t>
          </a:r>
        </a:p>
      </dgm:t>
    </dgm:pt>
    <dgm:pt modelId="{B4CD0BD7-6033-CD49-B7B2-722A5EA382B5}" type="parTrans" cxnId="{916D011C-F090-EF42-86F4-07095F37C4A1}">
      <dgm:prSet/>
      <dgm:spPr/>
      <dgm:t>
        <a:bodyPr/>
        <a:lstStyle/>
        <a:p>
          <a:endParaRPr lang="pt-BR"/>
        </a:p>
      </dgm:t>
    </dgm:pt>
    <dgm:pt modelId="{79590D63-BC0B-3F45-B7E1-563F155CC7E1}" type="sibTrans" cxnId="{916D011C-F090-EF42-86F4-07095F37C4A1}">
      <dgm:prSet/>
      <dgm:spPr/>
      <dgm:t>
        <a:bodyPr/>
        <a:lstStyle/>
        <a:p>
          <a:endParaRPr lang="pt-BR"/>
        </a:p>
      </dgm:t>
    </dgm:pt>
    <dgm:pt modelId="{71A573C0-8A01-604F-B6EC-E369EEF46FF6}">
      <dgm:prSet/>
      <dgm:spPr/>
      <dgm:t>
        <a:bodyPr/>
        <a:lstStyle/>
        <a:p>
          <a:r>
            <a:rPr lang="pt-BR"/>
            <a:t>Sibilância + crepitos</a:t>
          </a:r>
        </a:p>
      </dgm:t>
    </dgm:pt>
    <dgm:pt modelId="{5251C6FF-52EF-B949-98FB-BC48249CFE5C}" type="parTrans" cxnId="{99135A79-BA32-4E49-9986-C19A40B7AC7C}">
      <dgm:prSet/>
      <dgm:spPr/>
      <dgm:t>
        <a:bodyPr/>
        <a:lstStyle/>
        <a:p>
          <a:endParaRPr lang="pt-BR"/>
        </a:p>
      </dgm:t>
    </dgm:pt>
    <dgm:pt modelId="{2B48783B-299A-1649-A706-3BEBC2413A4E}" type="sibTrans" cxnId="{99135A79-BA32-4E49-9986-C19A40B7AC7C}">
      <dgm:prSet/>
      <dgm:spPr/>
      <dgm:t>
        <a:bodyPr/>
        <a:lstStyle/>
        <a:p>
          <a:endParaRPr lang="pt-BR"/>
        </a:p>
      </dgm:t>
    </dgm:pt>
    <dgm:pt modelId="{1D54BBA2-3363-CD49-B083-0F14AC973750}">
      <dgm:prSet/>
      <dgm:spPr/>
      <dgm:t>
        <a:bodyPr/>
        <a:lstStyle/>
        <a:p>
          <a:r>
            <a:rPr lang="pt-BR"/>
            <a:t>Atelectasia irregulares</a:t>
          </a:r>
        </a:p>
      </dgm:t>
    </dgm:pt>
    <dgm:pt modelId="{3A151E7E-90E8-C34F-B046-6BBBE593656C}" type="parTrans" cxnId="{0A10901A-FC9C-5340-9DBE-998699C36540}">
      <dgm:prSet/>
      <dgm:spPr/>
      <dgm:t>
        <a:bodyPr/>
        <a:lstStyle/>
        <a:p>
          <a:endParaRPr lang="pt-BR"/>
        </a:p>
      </dgm:t>
    </dgm:pt>
    <dgm:pt modelId="{4F744427-92C1-EC4D-9734-69F0897439B5}" type="sibTrans" cxnId="{0A10901A-FC9C-5340-9DBE-998699C36540}">
      <dgm:prSet/>
      <dgm:spPr/>
      <dgm:t>
        <a:bodyPr/>
        <a:lstStyle/>
        <a:p>
          <a:endParaRPr lang="pt-BR"/>
        </a:p>
      </dgm:t>
    </dgm:pt>
    <dgm:pt modelId="{7B2BE8C6-A6DE-2B4E-AE68-98F06BBCEE8B}">
      <dgm:prSet/>
      <dgm:spPr/>
      <dgm:t>
        <a:bodyPr/>
        <a:lstStyle/>
        <a:p>
          <a:r>
            <a:rPr lang="pt-BR"/>
            <a:t>Hiperinsuflação bilateral</a:t>
          </a:r>
        </a:p>
      </dgm:t>
    </dgm:pt>
    <dgm:pt modelId="{96BE26C6-E8E7-514A-9322-99C608214561}" type="parTrans" cxnId="{B6A03056-EFB8-A443-A912-62502ACA2DFD}">
      <dgm:prSet/>
      <dgm:spPr/>
      <dgm:t>
        <a:bodyPr/>
        <a:lstStyle/>
        <a:p>
          <a:endParaRPr lang="pt-BR"/>
        </a:p>
      </dgm:t>
    </dgm:pt>
    <dgm:pt modelId="{1002FDF3-BF98-BB4D-BDE0-E1A2440A427B}" type="sibTrans" cxnId="{B6A03056-EFB8-A443-A912-62502ACA2DFD}">
      <dgm:prSet/>
      <dgm:spPr/>
      <dgm:t>
        <a:bodyPr/>
        <a:lstStyle/>
        <a:p>
          <a:endParaRPr lang="pt-BR"/>
        </a:p>
      </dgm:t>
    </dgm:pt>
    <dgm:pt modelId="{5B89753C-BBA1-F94E-BD64-573AC0492570}" type="pres">
      <dgm:prSet presAssocID="{0261D436-D3CE-2747-A7E6-90E4B6BDA88E}" presName="Name0" presStyleCnt="0">
        <dgm:presLayoutVars>
          <dgm:dir/>
          <dgm:animLvl val="lvl"/>
          <dgm:resizeHandles val="exact"/>
        </dgm:presLayoutVars>
      </dgm:prSet>
      <dgm:spPr/>
      <dgm:t>
        <a:bodyPr/>
        <a:lstStyle/>
        <a:p>
          <a:endParaRPr lang="pt-BR"/>
        </a:p>
      </dgm:t>
    </dgm:pt>
    <dgm:pt modelId="{FCA68659-0354-0F40-BF0D-11DDCDE359C2}" type="pres">
      <dgm:prSet presAssocID="{A5B36EAE-6C14-0D40-9485-40032215D442}" presName="linNode" presStyleCnt="0"/>
      <dgm:spPr/>
    </dgm:pt>
    <dgm:pt modelId="{1A62736F-AD1B-EE46-9751-00E4C30EB55C}" type="pres">
      <dgm:prSet presAssocID="{A5B36EAE-6C14-0D40-9485-40032215D442}" presName="parentText" presStyleLbl="node1" presStyleIdx="0" presStyleCnt="6">
        <dgm:presLayoutVars>
          <dgm:chMax val="1"/>
          <dgm:bulletEnabled val="1"/>
        </dgm:presLayoutVars>
      </dgm:prSet>
      <dgm:spPr/>
      <dgm:t>
        <a:bodyPr/>
        <a:lstStyle/>
        <a:p>
          <a:endParaRPr lang="pt-BR"/>
        </a:p>
      </dgm:t>
    </dgm:pt>
    <dgm:pt modelId="{E538895D-BF0D-A144-996F-9449EB887824}" type="pres">
      <dgm:prSet presAssocID="{45B011D2-BAAA-9F4D-9ED8-F923F65AF46E}" presName="sp" presStyleCnt="0"/>
      <dgm:spPr/>
    </dgm:pt>
    <dgm:pt modelId="{8C5E6C79-71A3-214E-A8E6-2AFA87412967}" type="pres">
      <dgm:prSet presAssocID="{933FF66B-3995-5845-94CC-9D5EE422A78F}" presName="linNode" presStyleCnt="0"/>
      <dgm:spPr/>
    </dgm:pt>
    <dgm:pt modelId="{26C0486A-4630-F946-BCCF-B14A4EA5E065}" type="pres">
      <dgm:prSet presAssocID="{933FF66B-3995-5845-94CC-9D5EE422A78F}" presName="parentText" presStyleLbl="node1" presStyleIdx="1" presStyleCnt="6" custLinFactNeighborX="-934" custLinFactNeighborY="-6819">
        <dgm:presLayoutVars>
          <dgm:chMax val="1"/>
          <dgm:bulletEnabled val="1"/>
        </dgm:presLayoutVars>
      </dgm:prSet>
      <dgm:spPr/>
      <dgm:t>
        <a:bodyPr/>
        <a:lstStyle/>
        <a:p>
          <a:endParaRPr lang="pt-BR"/>
        </a:p>
      </dgm:t>
    </dgm:pt>
    <dgm:pt modelId="{24656E39-E4F1-004C-86D8-622ECE2906A4}" type="pres">
      <dgm:prSet presAssocID="{F4D4AC2F-7693-7943-AE0F-51FF34BB35BE}" presName="sp" presStyleCnt="0"/>
      <dgm:spPr/>
    </dgm:pt>
    <dgm:pt modelId="{D3643584-F020-3F45-A9AC-9C2C923006B7}" type="pres">
      <dgm:prSet presAssocID="{579A1FD9-3FDF-F54D-884D-B2579EE89FE7}" presName="linNode" presStyleCnt="0"/>
      <dgm:spPr/>
    </dgm:pt>
    <dgm:pt modelId="{CF7086F9-4935-4E45-9A79-A6194D8D18E1}" type="pres">
      <dgm:prSet presAssocID="{579A1FD9-3FDF-F54D-884D-B2579EE89FE7}" presName="parentText" presStyleLbl="node1" presStyleIdx="2" presStyleCnt="6">
        <dgm:presLayoutVars>
          <dgm:chMax val="1"/>
          <dgm:bulletEnabled val="1"/>
        </dgm:presLayoutVars>
      </dgm:prSet>
      <dgm:spPr/>
      <dgm:t>
        <a:bodyPr/>
        <a:lstStyle/>
        <a:p>
          <a:endParaRPr lang="pt-BR"/>
        </a:p>
      </dgm:t>
    </dgm:pt>
    <dgm:pt modelId="{C678F567-9884-E24F-9AAA-6B0C413C772C}" type="pres">
      <dgm:prSet presAssocID="{79590D63-BC0B-3F45-B7E1-563F155CC7E1}" presName="sp" presStyleCnt="0"/>
      <dgm:spPr/>
    </dgm:pt>
    <dgm:pt modelId="{E0232FB8-69EB-FD48-883D-3DCD09BEE3CF}" type="pres">
      <dgm:prSet presAssocID="{71A573C0-8A01-604F-B6EC-E369EEF46FF6}" presName="linNode" presStyleCnt="0"/>
      <dgm:spPr/>
    </dgm:pt>
    <dgm:pt modelId="{48E2DF44-5188-6844-AAF6-C0DB34731899}" type="pres">
      <dgm:prSet presAssocID="{71A573C0-8A01-604F-B6EC-E369EEF46FF6}" presName="parentText" presStyleLbl="node1" presStyleIdx="3" presStyleCnt="6">
        <dgm:presLayoutVars>
          <dgm:chMax val="1"/>
          <dgm:bulletEnabled val="1"/>
        </dgm:presLayoutVars>
      </dgm:prSet>
      <dgm:spPr/>
      <dgm:t>
        <a:bodyPr/>
        <a:lstStyle/>
        <a:p>
          <a:endParaRPr lang="pt-BR"/>
        </a:p>
      </dgm:t>
    </dgm:pt>
    <dgm:pt modelId="{4FC7F431-450E-D94A-8A9A-4D0AF3CCB0BF}" type="pres">
      <dgm:prSet presAssocID="{2B48783B-299A-1649-A706-3BEBC2413A4E}" presName="sp" presStyleCnt="0"/>
      <dgm:spPr/>
    </dgm:pt>
    <dgm:pt modelId="{796F4187-D588-2C4B-BD2A-E0BE6B9FA729}" type="pres">
      <dgm:prSet presAssocID="{1D54BBA2-3363-CD49-B083-0F14AC973750}" presName="linNode" presStyleCnt="0"/>
      <dgm:spPr/>
    </dgm:pt>
    <dgm:pt modelId="{28E06468-0CD8-964F-AF5B-C0EBEA369998}" type="pres">
      <dgm:prSet presAssocID="{1D54BBA2-3363-CD49-B083-0F14AC973750}" presName="parentText" presStyleLbl="node1" presStyleIdx="4" presStyleCnt="6">
        <dgm:presLayoutVars>
          <dgm:chMax val="1"/>
          <dgm:bulletEnabled val="1"/>
        </dgm:presLayoutVars>
      </dgm:prSet>
      <dgm:spPr/>
      <dgm:t>
        <a:bodyPr/>
        <a:lstStyle/>
        <a:p>
          <a:endParaRPr lang="pt-BR"/>
        </a:p>
      </dgm:t>
    </dgm:pt>
    <dgm:pt modelId="{4B8DF6AB-238B-3A47-A747-871F75574760}" type="pres">
      <dgm:prSet presAssocID="{4F744427-92C1-EC4D-9734-69F0897439B5}" presName="sp" presStyleCnt="0"/>
      <dgm:spPr/>
    </dgm:pt>
    <dgm:pt modelId="{46A2B0B4-1444-5941-A1F4-636D81967C4E}" type="pres">
      <dgm:prSet presAssocID="{7B2BE8C6-A6DE-2B4E-AE68-98F06BBCEE8B}" presName="linNode" presStyleCnt="0"/>
      <dgm:spPr/>
    </dgm:pt>
    <dgm:pt modelId="{F7BBA0CC-8151-6949-8F16-C82A13F15CB0}" type="pres">
      <dgm:prSet presAssocID="{7B2BE8C6-A6DE-2B4E-AE68-98F06BBCEE8B}" presName="parentText" presStyleLbl="node1" presStyleIdx="5" presStyleCnt="6">
        <dgm:presLayoutVars>
          <dgm:chMax val="1"/>
          <dgm:bulletEnabled val="1"/>
        </dgm:presLayoutVars>
      </dgm:prSet>
      <dgm:spPr/>
      <dgm:t>
        <a:bodyPr/>
        <a:lstStyle/>
        <a:p>
          <a:endParaRPr lang="pt-BR"/>
        </a:p>
      </dgm:t>
    </dgm:pt>
  </dgm:ptLst>
  <dgm:cxnLst>
    <dgm:cxn modelId="{39C4F181-A2D0-49EF-997A-E808F21E28B2}" type="presOf" srcId="{933FF66B-3995-5845-94CC-9D5EE422A78F}" destId="{26C0486A-4630-F946-BCCF-B14A4EA5E065}" srcOrd="0" destOrd="0" presId="urn:microsoft.com/office/officeart/2005/8/layout/vList5"/>
    <dgm:cxn modelId="{1F810150-50EB-DC40-9640-9EE7BA53F84A}" srcId="{0261D436-D3CE-2747-A7E6-90E4B6BDA88E}" destId="{933FF66B-3995-5845-94CC-9D5EE422A78F}" srcOrd="1" destOrd="0" parTransId="{0160D0C2-6033-734E-8345-DABCB3C6FAF7}" sibTransId="{F4D4AC2F-7693-7943-AE0F-51FF34BB35BE}"/>
    <dgm:cxn modelId="{08DCDD1A-CFDC-4EFD-B0C4-AE6987E31896}" type="presOf" srcId="{A5B36EAE-6C14-0D40-9485-40032215D442}" destId="{1A62736F-AD1B-EE46-9751-00E4C30EB55C}" srcOrd="0" destOrd="0" presId="urn:microsoft.com/office/officeart/2005/8/layout/vList5"/>
    <dgm:cxn modelId="{EC771E4F-4B62-4DA6-ACDC-9C3B428F1831}" type="presOf" srcId="{7B2BE8C6-A6DE-2B4E-AE68-98F06BBCEE8B}" destId="{F7BBA0CC-8151-6949-8F16-C82A13F15CB0}" srcOrd="0" destOrd="0" presId="urn:microsoft.com/office/officeart/2005/8/layout/vList5"/>
    <dgm:cxn modelId="{873B8A7B-2CC6-42AD-9DEA-C610CD719734}" type="presOf" srcId="{1D54BBA2-3363-CD49-B083-0F14AC973750}" destId="{28E06468-0CD8-964F-AF5B-C0EBEA369998}" srcOrd="0" destOrd="0" presId="urn:microsoft.com/office/officeart/2005/8/layout/vList5"/>
    <dgm:cxn modelId="{0114DB20-87B3-154C-86DB-604E0E37BEE8}" srcId="{0261D436-D3CE-2747-A7E6-90E4B6BDA88E}" destId="{A5B36EAE-6C14-0D40-9485-40032215D442}" srcOrd="0" destOrd="0" parTransId="{AE5F86F5-63DC-F542-AEA1-814B54BA2A9C}" sibTransId="{45B011D2-BAAA-9F4D-9ED8-F923F65AF46E}"/>
    <dgm:cxn modelId="{916D011C-F090-EF42-86F4-07095F37C4A1}" srcId="{0261D436-D3CE-2747-A7E6-90E4B6BDA88E}" destId="{579A1FD9-3FDF-F54D-884D-B2579EE89FE7}" srcOrd="2" destOrd="0" parTransId="{B4CD0BD7-6033-CD49-B7B2-722A5EA382B5}" sibTransId="{79590D63-BC0B-3F45-B7E1-563F155CC7E1}"/>
    <dgm:cxn modelId="{99135A79-BA32-4E49-9986-C19A40B7AC7C}" srcId="{0261D436-D3CE-2747-A7E6-90E4B6BDA88E}" destId="{71A573C0-8A01-604F-B6EC-E369EEF46FF6}" srcOrd="3" destOrd="0" parTransId="{5251C6FF-52EF-B949-98FB-BC48249CFE5C}" sibTransId="{2B48783B-299A-1649-A706-3BEBC2413A4E}"/>
    <dgm:cxn modelId="{B6A03056-EFB8-A443-A912-62502ACA2DFD}" srcId="{0261D436-D3CE-2747-A7E6-90E4B6BDA88E}" destId="{7B2BE8C6-A6DE-2B4E-AE68-98F06BBCEE8B}" srcOrd="5" destOrd="0" parTransId="{96BE26C6-E8E7-514A-9322-99C608214561}" sibTransId="{1002FDF3-BF98-BB4D-BDE0-E1A2440A427B}"/>
    <dgm:cxn modelId="{5CA4EA0C-F1D4-4687-9ECD-5F10D887A459}" type="presOf" srcId="{579A1FD9-3FDF-F54D-884D-B2579EE89FE7}" destId="{CF7086F9-4935-4E45-9A79-A6194D8D18E1}" srcOrd="0" destOrd="0" presId="urn:microsoft.com/office/officeart/2005/8/layout/vList5"/>
    <dgm:cxn modelId="{EC45E39B-E75D-48F7-8C00-F05D0361CC02}" type="presOf" srcId="{0261D436-D3CE-2747-A7E6-90E4B6BDA88E}" destId="{5B89753C-BBA1-F94E-BD64-573AC0492570}" srcOrd="0" destOrd="0" presId="urn:microsoft.com/office/officeart/2005/8/layout/vList5"/>
    <dgm:cxn modelId="{A05EE492-4B4C-4D10-A6AD-576528ED5A0D}" type="presOf" srcId="{71A573C0-8A01-604F-B6EC-E369EEF46FF6}" destId="{48E2DF44-5188-6844-AAF6-C0DB34731899}" srcOrd="0" destOrd="0" presId="urn:microsoft.com/office/officeart/2005/8/layout/vList5"/>
    <dgm:cxn modelId="{0A10901A-FC9C-5340-9DBE-998699C36540}" srcId="{0261D436-D3CE-2747-A7E6-90E4B6BDA88E}" destId="{1D54BBA2-3363-CD49-B083-0F14AC973750}" srcOrd="4" destOrd="0" parTransId="{3A151E7E-90E8-C34F-B046-6BBBE593656C}" sibTransId="{4F744427-92C1-EC4D-9734-69F0897439B5}"/>
    <dgm:cxn modelId="{98F527F0-DB69-47DB-96ED-C3F2CC0068B3}" type="presParOf" srcId="{5B89753C-BBA1-F94E-BD64-573AC0492570}" destId="{FCA68659-0354-0F40-BF0D-11DDCDE359C2}" srcOrd="0" destOrd="0" presId="urn:microsoft.com/office/officeart/2005/8/layout/vList5"/>
    <dgm:cxn modelId="{FB4F6BA0-4A64-481D-BC3F-4CAAFE964E59}" type="presParOf" srcId="{FCA68659-0354-0F40-BF0D-11DDCDE359C2}" destId="{1A62736F-AD1B-EE46-9751-00E4C30EB55C}" srcOrd="0" destOrd="0" presId="urn:microsoft.com/office/officeart/2005/8/layout/vList5"/>
    <dgm:cxn modelId="{39AB3AE9-F05B-4CAA-9125-FAB23A301A82}" type="presParOf" srcId="{5B89753C-BBA1-F94E-BD64-573AC0492570}" destId="{E538895D-BF0D-A144-996F-9449EB887824}" srcOrd="1" destOrd="0" presId="urn:microsoft.com/office/officeart/2005/8/layout/vList5"/>
    <dgm:cxn modelId="{8F7ED5AA-E0FE-4EEE-8F8D-49132D0B21A8}" type="presParOf" srcId="{5B89753C-BBA1-F94E-BD64-573AC0492570}" destId="{8C5E6C79-71A3-214E-A8E6-2AFA87412967}" srcOrd="2" destOrd="0" presId="urn:microsoft.com/office/officeart/2005/8/layout/vList5"/>
    <dgm:cxn modelId="{F919D17A-B19E-46AE-B388-098A5100D3B6}" type="presParOf" srcId="{8C5E6C79-71A3-214E-A8E6-2AFA87412967}" destId="{26C0486A-4630-F946-BCCF-B14A4EA5E065}" srcOrd="0" destOrd="0" presId="urn:microsoft.com/office/officeart/2005/8/layout/vList5"/>
    <dgm:cxn modelId="{9EC75227-B567-4F85-BA93-1C34962BD4D3}" type="presParOf" srcId="{5B89753C-BBA1-F94E-BD64-573AC0492570}" destId="{24656E39-E4F1-004C-86D8-622ECE2906A4}" srcOrd="3" destOrd="0" presId="urn:microsoft.com/office/officeart/2005/8/layout/vList5"/>
    <dgm:cxn modelId="{B8CF890E-1E7B-4864-803A-3404F09BDCC5}" type="presParOf" srcId="{5B89753C-BBA1-F94E-BD64-573AC0492570}" destId="{D3643584-F020-3F45-A9AC-9C2C923006B7}" srcOrd="4" destOrd="0" presId="urn:microsoft.com/office/officeart/2005/8/layout/vList5"/>
    <dgm:cxn modelId="{EA5B17D0-3633-4DE7-90ED-E4CB3E5F675D}" type="presParOf" srcId="{D3643584-F020-3F45-A9AC-9C2C923006B7}" destId="{CF7086F9-4935-4E45-9A79-A6194D8D18E1}" srcOrd="0" destOrd="0" presId="urn:microsoft.com/office/officeart/2005/8/layout/vList5"/>
    <dgm:cxn modelId="{7B297B06-2EA9-4144-B760-9754288483AF}" type="presParOf" srcId="{5B89753C-BBA1-F94E-BD64-573AC0492570}" destId="{C678F567-9884-E24F-9AAA-6B0C413C772C}" srcOrd="5" destOrd="0" presId="urn:microsoft.com/office/officeart/2005/8/layout/vList5"/>
    <dgm:cxn modelId="{784A4BAC-77CF-40F8-B1C6-47AC3CF2116A}" type="presParOf" srcId="{5B89753C-BBA1-F94E-BD64-573AC0492570}" destId="{E0232FB8-69EB-FD48-883D-3DCD09BEE3CF}" srcOrd="6" destOrd="0" presId="urn:microsoft.com/office/officeart/2005/8/layout/vList5"/>
    <dgm:cxn modelId="{E03184E5-364B-4553-A55F-9811F0901AA0}" type="presParOf" srcId="{E0232FB8-69EB-FD48-883D-3DCD09BEE3CF}" destId="{48E2DF44-5188-6844-AAF6-C0DB34731899}" srcOrd="0" destOrd="0" presId="urn:microsoft.com/office/officeart/2005/8/layout/vList5"/>
    <dgm:cxn modelId="{81E6F13F-FDE0-44CB-B5C5-F5E199C795A1}" type="presParOf" srcId="{5B89753C-BBA1-F94E-BD64-573AC0492570}" destId="{4FC7F431-450E-D94A-8A9A-4D0AF3CCB0BF}" srcOrd="7" destOrd="0" presId="urn:microsoft.com/office/officeart/2005/8/layout/vList5"/>
    <dgm:cxn modelId="{02BD7DCC-66FD-42E4-9B6B-1CC0F2BBD794}" type="presParOf" srcId="{5B89753C-BBA1-F94E-BD64-573AC0492570}" destId="{796F4187-D588-2C4B-BD2A-E0BE6B9FA729}" srcOrd="8" destOrd="0" presId="urn:microsoft.com/office/officeart/2005/8/layout/vList5"/>
    <dgm:cxn modelId="{B7638FD9-852B-4F47-B97B-DEE55082EDCD}" type="presParOf" srcId="{796F4187-D588-2C4B-BD2A-E0BE6B9FA729}" destId="{28E06468-0CD8-964F-AF5B-C0EBEA369998}" srcOrd="0" destOrd="0" presId="urn:microsoft.com/office/officeart/2005/8/layout/vList5"/>
    <dgm:cxn modelId="{9D8A2D3C-405E-4874-ACAF-3CCA003EECB4}" type="presParOf" srcId="{5B89753C-BBA1-F94E-BD64-573AC0492570}" destId="{4B8DF6AB-238B-3A47-A747-871F75574760}" srcOrd="9" destOrd="0" presId="urn:microsoft.com/office/officeart/2005/8/layout/vList5"/>
    <dgm:cxn modelId="{16AD4A13-6136-4187-BFE2-27A88D5A6AE5}" type="presParOf" srcId="{5B89753C-BBA1-F94E-BD64-573AC0492570}" destId="{46A2B0B4-1444-5941-A1F4-636D81967C4E}" srcOrd="10" destOrd="0" presId="urn:microsoft.com/office/officeart/2005/8/layout/vList5"/>
    <dgm:cxn modelId="{3A82923D-8405-4509-B261-9D3EED82F1A6}" type="presParOf" srcId="{46A2B0B4-1444-5941-A1F4-636D81967C4E}" destId="{F7BBA0CC-8151-6949-8F16-C82A13F15CB0}" srcOrd="0" destOrd="0" presId="urn:microsoft.com/office/officeart/2005/8/layout/vList5"/>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C80D1B-9240-0548-8544-1864B21C0A42}">
      <dsp:nvSpPr>
        <dsp:cNvPr id="0" name=""/>
        <dsp:cNvSpPr/>
      </dsp:nvSpPr>
      <dsp:spPr>
        <a:xfrm>
          <a:off x="128397" y="799"/>
          <a:ext cx="2040157" cy="1020078"/>
        </a:xfrm>
        <a:prstGeom prst="roundRect">
          <a:avLst>
            <a:gd name="adj" fmla="val 10000"/>
          </a:avLst>
        </a:prstGeom>
        <a:solidFill>
          <a:schemeClr val="lt1">
            <a:hueOff val="0"/>
            <a:satOff val="0"/>
            <a:lumOff val="0"/>
            <a:alphaOff val="0"/>
          </a:schemeClr>
        </a:solidFill>
        <a:ln w="127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pt-BR" sz="2800" kern="1200" dirty="0"/>
            <a:t>Associação positiva</a:t>
          </a:r>
        </a:p>
      </dsp:txBody>
      <dsp:txXfrm>
        <a:off x="158274" y="30676"/>
        <a:ext cx="1980403" cy="960324"/>
      </dsp:txXfrm>
    </dsp:sp>
    <dsp:sp modelId="{3A8EFB7F-7FB6-0549-8A9A-1CE4437A3BF1}">
      <dsp:nvSpPr>
        <dsp:cNvPr id="0" name=""/>
        <dsp:cNvSpPr/>
      </dsp:nvSpPr>
      <dsp:spPr>
        <a:xfrm>
          <a:off x="332413" y="1020878"/>
          <a:ext cx="204015" cy="765059"/>
        </a:xfrm>
        <a:custGeom>
          <a:avLst/>
          <a:gdLst/>
          <a:ahLst/>
          <a:cxnLst/>
          <a:rect l="0" t="0" r="0" b="0"/>
          <a:pathLst>
            <a:path>
              <a:moveTo>
                <a:pt x="0" y="0"/>
              </a:moveTo>
              <a:lnTo>
                <a:pt x="0" y="765059"/>
              </a:lnTo>
              <a:lnTo>
                <a:pt x="204015" y="765059"/>
              </a:lnTo>
            </a:path>
          </a:pathLst>
        </a:custGeom>
        <a:noFill/>
        <a:ln w="127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50A7A46-86A8-1B4E-9C9A-A4AED73EB379}">
      <dsp:nvSpPr>
        <dsp:cNvPr id="0" name=""/>
        <dsp:cNvSpPr/>
      </dsp:nvSpPr>
      <dsp:spPr>
        <a:xfrm>
          <a:off x="536428" y="1275898"/>
          <a:ext cx="1632125" cy="1020078"/>
        </a:xfrm>
        <a:prstGeom prst="roundRect">
          <a:avLst>
            <a:gd name="adj" fmla="val 10000"/>
          </a:avLst>
        </a:prstGeom>
        <a:solidFill>
          <a:schemeClr val="accent5">
            <a:alpha val="90000"/>
            <a:tint val="40000"/>
            <a:hueOff val="0"/>
            <a:satOff val="0"/>
            <a:lumOff val="0"/>
            <a:alphaOff val="0"/>
          </a:schemeClr>
        </a:solidFill>
        <a:ln w="127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8575" tIns="19050" rIns="28575" bIns="19050" numCol="1" spcCol="1270" anchor="ctr" anchorCtr="0">
          <a:noAutofit/>
        </a:bodyPr>
        <a:lstStyle/>
        <a:p>
          <a:pPr lvl="0" algn="ctr" defTabSz="666750">
            <a:lnSpc>
              <a:spcPct val="90000"/>
            </a:lnSpc>
            <a:spcBef>
              <a:spcPct val="0"/>
            </a:spcBef>
            <a:spcAft>
              <a:spcPct val="35000"/>
            </a:spcAft>
          </a:pPr>
          <a:r>
            <a:rPr lang="pt-BR" sz="1500" kern="1200" dirty="0" err="1"/>
            <a:t>Arch</a:t>
          </a:r>
          <a:endParaRPr lang="pt-BR" sz="1500" kern="1200" dirty="0"/>
        </a:p>
        <a:p>
          <a:pPr lvl="0" algn="ctr" defTabSz="666750">
            <a:lnSpc>
              <a:spcPct val="90000"/>
            </a:lnSpc>
            <a:spcBef>
              <a:spcPct val="0"/>
            </a:spcBef>
            <a:spcAft>
              <a:spcPct val="35000"/>
            </a:spcAft>
          </a:pPr>
          <a:r>
            <a:rPr lang="pt-BR" sz="1500" kern="1200" dirty="0" err="1"/>
            <a:t>Pediatr</a:t>
          </a:r>
          <a:r>
            <a:rPr lang="pt-BR" sz="1500" kern="1200" dirty="0"/>
            <a:t> </a:t>
          </a:r>
          <a:r>
            <a:rPr lang="pt-BR" sz="1500" kern="1200" dirty="0" err="1"/>
            <a:t>Adolesc</a:t>
          </a:r>
          <a:r>
            <a:rPr lang="pt-BR" sz="1500" kern="1200" dirty="0"/>
            <a:t> </a:t>
          </a:r>
          <a:r>
            <a:rPr lang="pt-BR" sz="1500" kern="1200" dirty="0" err="1"/>
            <a:t>Med</a:t>
          </a:r>
          <a:r>
            <a:rPr lang="pt-BR" sz="1500" kern="1200" dirty="0"/>
            <a:t> 2012; 166: 700-6.</a:t>
          </a:r>
        </a:p>
      </dsp:txBody>
      <dsp:txXfrm>
        <a:off x="566305" y="1305775"/>
        <a:ext cx="1572371" cy="960324"/>
      </dsp:txXfrm>
    </dsp:sp>
    <dsp:sp modelId="{AF591243-14A3-AB43-8B07-117C3F395CFD}">
      <dsp:nvSpPr>
        <dsp:cNvPr id="0" name=""/>
        <dsp:cNvSpPr/>
      </dsp:nvSpPr>
      <dsp:spPr>
        <a:xfrm>
          <a:off x="332413" y="1020878"/>
          <a:ext cx="204015" cy="2040157"/>
        </a:xfrm>
        <a:custGeom>
          <a:avLst/>
          <a:gdLst/>
          <a:ahLst/>
          <a:cxnLst/>
          <a:rect l="0" t="0" r="0" b="0"/>
          <a:pathLst>
            <a:path>
              <a:moveTo>
                <a:pt x="0" y="0"/>
              </a:moveTo>
              <a:lnTo>
                <a:pt x="0" y="2040157"/>
              </a:lnTo>
              <a:lnTo>
                <a:pt x="204015" y="2040157"/>
              </a:lnTo>
            </a:path>
          </a:pathLst>
        </a:custGeom>
        <a:noFill/>
        <a:ln w="127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AE50B23-68CE-444B-9EF8-FE33AE5CD246}">
      <dsp:nvSpPr>
        <dsp:cNvPr id="0" name=""/>
        <dsp:cNvSpPr/>
      </dsp:nvSpPr>
      <dsp:spPr>
        <a:xfrm>
          <a:off x="536428" y="2550996"/>
          <a:ext cx="1632125" cy="1020078"/>
        </a:xfrm>
        <a:prstGeom prst="roundRect">
          <a:avLst>
            <a:gd name="adj" fmla="val 10000"/>
          </a:avLst>
        </a:prstGeom>
        <a:solidFill>
          <a:schemeClr val="accent5">
            <a:alpha val="90000"/>
            <a:tint val="40000"/>
            <a:hueOff val="0"/>
            <a:satOff val="0"/>
            <a:lumOff val="0"/>
            <a:alphaOff val="0"/>
          </a:schemeClr>
        </a:solidFill>
        <a:ln w="127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8575" tIns="19050" rIns="28575" bIns="19050" numCol="1" spcCol="1270" anchor="ctr" anchorCtr="0">
          <a:noAutofit/>
        </a:bodyPr>
        <a:lstStyle/>
        <a:p>
          <a:pPr lvl="0" algn="ctr" defTabSz="666750">
            <a:lnSpc>
              <a:spcPct val="90000"/>
            </a:lnSpc>
            <a:spcBef>
              <a:spcPct val="0"/>
            </a:spcBef>
            <a:spcAft>
              <a:spcPct val="35000"/>
            </a:spcAft>
          </a:pPr>
          <a:r>
            <a:rPr lang="pt-BR" sz="1500" kern="1200" dirty="0" err="1"/>
            <a:t>Arch</a:t>
          </a:r>
          <a:r>
            <a:rPr lang="pt-BR" sz="1500" kern="1200" dirty="0"/>
            <a:t> </a:t>
          </a:r>
          <a:r>
            <a:rPr lang="pt-BR" sz="1500" kern="1200" dirty="0" err="1"/>
            <a:t>Dis</a:t>
          </a:r>
          <a:r>
            <a:rPr lang="pt-BR" sz="1500" kern="1200" dirty="0"/>
            <a:t> </a:t>
          </a:r>
          <a:r>
            <a:rPr lang="pt-BR" sz="1500" kern="1200" dirty="0" err="1"/>
            <a:t>Child</a:t>
          </a:r>
          <a:r>
            <a:rPr lang="pt-BR" sz="1500" kern="1200" dirty="0"/>
            <a:t> 2010; 95: 35-41</a:t>
          </a:r>
        </a:p>
      </dsp:txBody>
      <dsp:txXfrm>
        <a:off x="566305" y="2580873"/>
        <a:ext cx="1572371" cy="960324"/>
      </dsp:txXfrm>
    </dsp:sp>
    <dsp:sp modelId="{DF666DD5-7659-1F4B-93CF-E6C6B7C269DA}">
      <dsp:nvSpPr>
        <dsp:cNvPr id="0" name=""/>
        <dsp:cNvSpPr/>
      </dsp:nvSpPr>
      <dsp:spPr>
        <a:xfrm>
          <a:off x="2678594" y="799"/>
          <a:ext cx="2040157" cy="1020078"/>
        </a:xfrm>
        <a:prstGeom prst="roundRect">
          <a:avLst>
            <a:gd name="adj" fmla="val 10000"/>
          </a:avLst>
        </a:prstGeom>
        <a:solidFill>
          <a:schemeClr val="lt1">
            <a:hueOff val="0"/>
            <a:satOff val="0"/>
            <a:lumOff val="0"/>
            <a:alphaOff val="0"/>
          </a:schemeClr>
        </a:solidFill>
        <a:ln w="127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pt-BR" sz="2800" kern="1200" dirty="0"/>
            <a:t>Não houve associação</a:t>
          </a:r>
        </a:p>
      </dsp:txBody>
      <dsp:txXfrm>
        <a:off x="2708471" y="30676"/>
        <a:ext cx="1980403" cy="960324"/>
      </dsp:txXfrm>
    </dsp:sp>
    <dsp:sp modelId="{59936329-4628-7E46-A09E-587DA002A178}">
      <dsp:nvSpPr>
        <dsp:cNvPr id="0" name=""/>
        <dsp:cNvSpPr/>
      </dsp:nvSpPr>
      <dsp:spPr>
        <a:xfrm>
          <a:off x="2882609" y="1020878"/>
          <a:ext cx="204015" cy="765059"/>
        </a:xfrm>
        <a:custGeom>
          <a:avLst/>
          <a:gdLst/>
          <a:ahLst/>
          <a:cxnLst/>
          <a:rect l="0" t="0" r="0" b="0"/>
          <a:pathLst>
            <a:path>
              <a:moveTo>
                <a:pt x="0" y="0"/>
              </a:moveTo>
              <a:lnTo>
                <a:pt x="0" y="765059"/>
              </a:lnTo>
              <a:lnTo>
                <a:pt x="204015" y="765059"/>
              </a:lnTo>
            </a:path>
          </a:pathLst>
        </a:custGeom>
        <a:noFill/>
        <a:ln w="127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3228827-9D55-2D48-9948-B7580FF289E7}">
      <dsp:nvSpPr>
        <dsp:cNvPr id="0" name=""/>
        <dsp:cNvSpPr/>
      </dsp:nvSpPr>
      <dsp:spPr>
        <a:xfrm>
          <a:off x="3086625" y="1275898"/>
          <a:ext cx="1632125" cy="1020078"/>
        </a:xfrm>
        <a:prstGeom prst="roundRect">
          <a:avLst>
            <a:gd name="adj" fmla="val 10000"/>
          </a:avLst>
        </a:prstGeom>
        <a:solidFill>
          <a:schemeClr val="accent5">
            <a:alpha val="90000"/>
            <a:tint val="40000"/>
            <a:hueOff val="0"/>
            <a:satOff val="0"/>
            <a:lumOff val="0"/>
            <a:alphaOff val="0"/>
          </a:schemeClr>
        </a:solidFill>
        <a:ln w="127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8575" tIns="19050" rIns="28575" bIns="19050" numCol="1" spcCol="1270" anchor="ctr" anchorCtr="0">
          <a:noAutofit/>
        </a:bodyPr>
        <a:lstStyle/>
        <a:p>
          <a:pPr lvl="0" algn="ctr" defTabSz="666750">
            <a:lnSpc>
              <a:spcPct val="90000"/>
            </a:lnSpc>
            <a:spcBef>
              <a:spcPct val="0"/>
            </a:spcBef>
            <a:spcAft>
              <a:spcPct val="35000"/>
            </a:spcAft>
          </a:pPr>
          <a:r>
            <a:rPr lang="pt-BR" sz="1500" kern="1200" dirty="0" err="1"/>
            <a:t>Virol</a:t>
          </a:r>
          <a:r>
            <a:rPr lang="pt-BR" sz="1500" kern="1200" dirty="0"/>
            <a:t> J</a:t>
          </a:r>
        </a:p>
        <a:p>
          <a:pPr lvl="0" algn="ctr" defTabSz="666750">
            <a:lnSpc>
              <a:spcPct val="90000"/>
            </a:lnSpc>
            <a:spcBef>
              <a:spcPct val="0"/>
            </a:spcBef>
            <a:spcAft>
              <a:spcPct val="35000"/>
            </a:spcAft>
          </a:pPr>
          <a:r>
            <a:rPr lang="pt-BR" sz="1500" kern="1200" dirty="0"/>
            <a:t>2009; 6: 155.</a:t>
          </a:r>
        </a:p>
      </dsp:txBody>
      <dsp:txXfrm>
        <a:off x="3116502" y="1305775"/>
        <a:ext cx="1572371" cy="960324"/>
      </dsp:txXfrm>
    </dsp:sp>
    <dsp:sp modelId="{E3D36BD3-1479-3C4A-970F-FCC2A921B9C0}">
      <dsp:nvSpPr>
        <dsp:cNvPr id="0" name=""/>
        <dsp:cNvSpPr/>
      </dsp:nvSpPr>
      <dsp:spPr>
        <a:xfrm>
          <a:off x="2882609" y="1020878"/>
          <a:ext cx="204015" cy="2040157"/>
        </a:xfrm>
        <a:custGeom>
          <a:avLst/>
          <a:gdLst/>
          <a:ahLst/>
          <a:cxnLst/>
          <a:rect l="0" t="0" r="0" b="0"/>
          <a:pathLst>
            <a:path>
              <a:moveTo>
                <a:pt x="0" y="0"/>
              </a:moveTo>
              <a:lnTo>
                <a:pt x="0" y="2040157"/>
              </a:lnTo>
              <a:lnTo>
                <a:pt x="204015" y="2040157"/>
              </a:lnTo>
            </a:path>
          </a:pathLst>
        </a:custGeom>
        <a:noFill/>
        <a:ln w="12700" cap="flat" cmpd="sng" algn="ctr">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55C2FBD-F303-7646-B6EA-A283155B740F}">
      <dsp:nvSpPr>
        <dsp:cNvPr id="0" name=""/>
        <dsp:cNvSpPr/>
      </dsp:nvSpPr>
      <dsp:spPr>
        <a:xfrm>
          <a:off x="3086625" y="2550996"/>
          <a:ext cx="1632125" cy="1020078"/>
        </a:xfrm>
        <a:prstGeom prst="roundRect">
          <a:avLst>
            <a:gd name="adj" fmla="val 10000"/>
          </a:avLst>
        </a:prstGeom>
        <a:solidFill>
          <a:schemeClr val="accent5">
            <a:alpha val="90000"/>
            <a:tint val="40000"/>
            <a:hueOff val="0"/>
            <a:satOff val="0"/>
            <a:lumOff val="0"/>
            <a:alphaOff val="0"/>
          </a:schemeClr>
        </a:solidFill>
        <a:ln w="127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8575" tIns="19050" rIns="28575" bIns="19050" numCol="1" spcCol="1270" anchor="ctr" anchorCtr="0">
          <a:noAutofit/>
        </a:bodyPr>
        <a:lstStyle/>
        <a:p>
          <a:pPr lvl="0" algn="ctr" defTabSz="666750">
            <a:lnSpc>
              <a:spcPct val="90000"/>
            </a:lnSpc>
            <a:spcBef>
              <a:spcPct val="0"/>
            </a:spcBef>
            <a:spcAft>
              <a:spcPct val="35000"/>
            </a:spcAft>
          </a:pPr>
          <a:r>
            <a:rPr lang="pt-BR" sz="1500" kern="1200" dirty="0" err="1"/>
            <a:t>Pediatr</a:t>
          </a:r>
          <a:endParaRPr lang="pt-BR" sz="1500" kern="1200" dirty="0"/>
        </a:p>
        <a:p>
          <a:pPr lvl="0" algn="ctr" defTabSz="666750">
            <a:lnSpc>
              <a:spcPct val="90000"/>
            </a:lnSpc>
            <a:spcBef>
              <a:spcPct val="0"/>
            </a:spcBef>
            <a:spcAft>
              <a:spcPct val="35000"/>
            </a:spcAft>
          </a:pPr>
          <a:r>
            <a:rPr lang="pt-BR" sz="1500" kern="1200" dirty="0" err="1"/>
            <a:t>Infect</a:t>
          </a:r>
          <a:r>
            <a:rPr lang="pt-BR" sz="1500" kern="1200" dirty="0"/>
            <a:t> </a:t>
          </a:r>
          <a:r>
            <a:rPr lang="pt-BR" sz="1500" kern="1200" dirty="0" err="1"/>
            <a:t>Dis</a:t>
          </a:r>
          <a:r>
            <a:rPr lang="pt-BR" sz="1500" kern="1200" dirty="0"/>
            <a:t> J 2013; 32: 460-6.</a:t>
          </a:r>
        </a:p>
      </dsp:txBody>
      <dsp:txXfrm>
        <a:off x="3116502" y="2580873"/>
        <a:ext cx="1572371" cy="96032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A469C5-B534-034F-AE70-1C847696C045}">
      <dsp:nvSpPr>
        <dsp:cNvPr id="0" name=""/>
        <dsp:cNvSpPr/>
      </dsp:nvSpPr>
      <dsp:spPr>
        <a:xfrm rot="5400000">
          <a:off x="6279820" y="-2516702"/>
          <a:ext cx="1119782" cy="643737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57150" rIns="114300" bIns="57150" numCol="1" spcCol="1270" anchor="ctr" anchorCtr="0">
          <a:noAutofit/>
        </a:bodyPr>
        <a:lstStyle/>
        <a:p>
          <a:pPr marL="285750" lvl="1" indent="-285750" algn="l" defTabSz="1333500">
            <a:lnSpc>
              <a:spcPct val="90000"/>
            </a:lnSpc>
            <a:spcBef>
              <a:spcPct val="0"/>
            </a:spcBef>
            <a:spcAft>
              <a:spcPct val="15000"/>
            </a:spcAft>
            <a:buChar char="••"/>
          </a:pPr>
          <a:r>
            <a:rPr lang="pt-BR" sz="3000" kern="1200" dirty="0"/>
            <a:t>Abril</a:t>
          </a:r>
        </a:p>
        <a:p>
          <a:pPr marL="285750" lvl="1" indent="-285750" algn="l" defTabSz="1333500">
            <a:lnSpc>
              <a:spcPct val="90000"/>
            </a:lnSpc>
            <a:spcBef>
              <a:spcPct val="0"/>
            </a:spcBef>
            <a:spcAft>
              <a:spcPct val="15000"/>
            </a:spcAft>
            <a:buChar char="••"/>
          </a:pPr>
          <a:r>
            <a:rPr lang="pt-BR" sz="3000" kern="1200" dirty="0"/>
            <a:t>Período de chuvas </a:t>
          </a:r>
        </a:p>
      </dsp:txBody>
      <dsp:txXfrm rot="-5400000">
        <a:off x="3621024" y="196757"/>
        <a:ext cx="6382713" cy="1010456"/>
      </dsp:txXfrm>
    </dsp:sp>
    <dsp:sp modelId="{0B333604-393A-074A-8444-2DD4299D7973}">
      <dsp:nvSpPr>
        <dsp:cNvPr id="0" name=""/>
        <dsp:cNvSpPr/>
      </dsp:nvSpPr>
      <dsp:spPr>
        <a:xfrm>
          <a:off x="0" y="2120"/>
          <a:ext cx="3621024" cy="139972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66675" rIns="133350" bIns="66675" numCol="1" spcCol="1270" anchor="ctr" anchorCtr="0">
          <a:noAutofit/>
        </a:bodyPr>
        <a:lstStyle/>
        <a:p>
          <a:pPr lvl="0" algn="ctr" defTabSz="1555750">
            <a:lnSpc>
              <a:spcPct val="90000"/>
            </a:lnSpc>
            <a:spcBef>
              <a:spcPct val="0"/>
            </a:spcBef>
            <a:spcAft>
              <a:spcPct val="35000"/>
            </a:spcAft>
          </a:pPr>
          <a:r>
            <a:rPr lang="pt-BR" sz="3500" kern="1200" dirty="0"/>
            <a:t>Norte</a:t>
          </a:r>
        </a:p>
      </dsp:txBody>
      <dsp:txXfrm>
        <a:off x="68329" y="70449"/>
        <a:ext cx="3484366" cy="1263070"/>
      </dsp:txXfrm>
    </dsp:sp>
    <dsp:sp modelId="{19AC8FC0-99D1-C848-B97E-1F312FF9E9EC}">
      <dsp:nvSpPr>
        <dsp:cNvPr id="0" name=""/>
        <dsp:cNvSpPr/>
      </dsp:nvSpPr>
      <dsp:spPr>
        <a:xfrm rot="5400000">
          <a:off x="6279820" y="-1046988"/>
          <a:ext cx="1119782" cy="643737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57150" rIns="114300" bIns="57150" numCol="1" spcCol="1270" anchor="ctr" anchorCtr="0">
          <a:noAutofit/>
        </a:bodyPr>
        <a:lstStyle/>
        <a:p>
          <a:pPr marL="285750" lvl="1" indent="-285750" algn="l" defTabSz="1333500">
            <a:lnSpc>
              <a:spcPct val="90000"/>
            </a:lnSpc>
            <a:spcBef>
              <a:spcPct val="0"/>
            </a:spcBef>
            <a:spcAft>
              <a:spcPct val="15000"/>
            </a:spcAft>
            <a:buChar char="••"/>
          </a:pPr>
          <a:r>
            <a:rPr lang="pt-BR" sz="3000" kern="1200" dirty="0"/>
            <a:t>Março</a:t>
          </a:r>
        </a:p>
        <a:p>
          <a:pPr marL="285750" lvl="1" indent="-285750" algn="l" defTabSz="1333500">
            <a:lnSpc>
              <a:spcPct val="90000"/>
            </a:lnSpc>
            <a:spcBef>
              <a:spcPct val="0"/>
            </a:spcBef>
            <a:spcAft>
              <a:spcPct val="15000"/>
            </a:spcAft>
            <a:buChar char="••"/>
          </a:pPr>
          <a:r>
            <a:rPr lang="pt-BR" sz="3000" kern="1200" dirty="0"/>
            <a:t>Julho</a:t>
          </a:r>
        </a:p>
      </dsp:txBody>
      <dsp:txXfrm rot="-5400000">
        <a:off x="3621024" y="1666471"/>
        <a:ext cx="6382713" cy="1010456"/>
      </dsp:txXfrm>
    </dsp:sp>
    <dsp:sp modelId="{48CFF160-1030-6C40-A198-593D25E69BCC}">
      <dsp:nvSpPr>
        <dsp:cNvPr id="0" name=""/>
        <dsp:cNvSpPr/>
      </dsp:nvSpPr>
      <dsp:spPr>
        <a:xfrm>
          <a:off x="0" y="1471835"/>
          <a:ext cx="3621024" cy="139972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66675" rIns="133350" bIns="66675" numCol="1" spcCol="1270" anchor="ctr" anchorCtr="0">
          <a:noAutofit/>
        </a:bodyPr>
        <a:lstStyle/>
        <a:p>
          <a:pPr lvl="0" algn="ctr" defTabSz="1555750">
            <a:lnSpc>
              <a:spcPct val="90000"/>
            </a:lnSpc>
            <a:spcBef>
              <a:spcPct val="0"/>
            </a:spcBef>
            <a:spcAft>
              <a:spcPct val="35000"/>
            </a:spcAft>
          </a:pPr>
          <a:r>
            <a:rPr lang="pt-BR" sz="3500" kern="1200" dirty="0"/>
            <a:t>Centro oeste</a:t>
          </a:r>
        </a:p>
        <a:p>
          <a:pPr lvl="0" algn="ctr" defTabSz="1555750">
            <a:lnSpc>
              <a:spcPct val="90000"/>
            </a:lnSpc>
            <a:spcBef>
              <a:spcPct val="0"/>
            </a:spcBef>
            <a:spcAft>
              <a:spcPct val="35000"/>
            </a:spcAft>
          </a:pPr>
          <a:r>
            <a:rPr lang="pt-BR" sz="3500" kern="1200" dirty="0"/>
            <a:t>Sudeste</a:t>
          </a:r>
        </a:p>
      </dsp:txBody>
      <dsp:txXfrm>
        <a:off x="68329" y="1540164"/>
        <a:ext cx="3484366" cy="1263070"/>
      </dsp:txXfrm>
    </dsp:sp>
    <dsp:sp modelId="{C101960E-317C-7D42-9429-6FD38659B6FA}">
      <dsp:nvSpPr>
        <dsp:cNvPr id="0" name=""/>
        <dsp:cNvSpPr/>
      </dsp:nvSpPr>
      <dsp:spPr>
        <a:xfrm rot="5400000">
          <a:off x="6279711" y="367308"/>
          <a:ext cx="1119782" cy="643737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57150" rIns="114300" bIns="57150" numCol="1" spcCol="1270" anchor="ctr" anchorCtr="0">
          <a:noAutofit/>
        </a:bodyPr>
        <a:lstStyle/>
        <a:p>
          <a:pPr marL="285750" lvl="1" indent="-285750" algn="l" defTabSz="1333500">
            <a:lnSpc>
              <a:spcPct val="90000"/>
            </a:lnSpc>
            <a:spcBef>
              <a:spcPct val="0"/>
            </a:spcBef>
            <a:spcAft>
              <a:spcPct val="15000"/>
            </a:spcAft>
            <a:buChar char="••"/>
          </a:pPr>
          <a:r>
            <a:rPr lang="pt-BR" sz="3000" kern="1200" dirty="0"/>
            <a:t>Abril </a:t>
          </a:r>
        </a:p>
        <a:p>
          <a:pPr marL="285750" lvl="1" indent="-285750" algn="l" defTabSz="1333500">
            <a:lnSpc>
              <a:spcPct val="90000"/>
            </a:lnSpc>
            <a:spcBef>
              <a:spcPct val="0"/>
            </a:spcBef>
            <a:spcAft>
              <a:spcPct val="15000"/>
            </a:spcAft>
            <a:buChar char="••"/>
          </a:pPr>
          <a:r>
            <a:rPr lang="pt-BR" sz="3000" kern="1200" dirty="0"/>
            <a:t>Agosto </a:t>
          </a:r>
        </a:p>
      </dsp:txBody>
      <dsp:txXfrm rot="-5400000">
        <a:off x="3620915" y="3080768"/>
        <a:ext cx="6382713" cy="1010456"/>
      </dsp:txXfrm>
    </dsp:sp>
    <dsp:sp modelId="{7D5A2AA4-D47E-884B-B0D7-270D05D72468}">
      <dsp:nvSpPr>
        <dsp:cNvPr id="0" name=""/>
        <dsp:cNvSpPr/>
      </dsp:nvSpPr>
      <dsp:spPr>
        <a:xfrm>
          <a:off x="0" y="2941550"/>
          <a:ext cx="3621024" cy="139972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66675" rIns="133350" bIns="66675" numCol="1" spcCol="1270" anchor="ctr" anchorCtr="0">
          <a:noAutofit/>
        </a:bodyPr>
        <a:lstStyle/>
        <a:p>
          <a:pPr lvl="0" algn="ctr" defTabSz="1555750">
            <a:lnSpc>
              <a:spcPct val="90000"/>
            </a:lnSpc>
            <a:spcBef>
              <a:spcPct val="0"/>
            </a:spcBef>
            <a:spcAft>
              <a:spcPct val="35000"/>
            </a:spcAft>
          </a:pPr>
          <a:r>
            <a:rPr lang="pt-BR" sz="3500" kern="1200" dirty="0"/>
            <a:t>Sul</a:t>
          </a:r>
        </a:p>
      </dsp:txBody>
      <dsp:txXfrm>
        <a:off x="68329" y="3009879"/>
        <a:ext cx="3484366" cy="126307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ED586F-7227-D040-BA5F-80411D3A95D6}">
      <dsp:nvSpPr>
        <dsp:cNvPr id="0" name=""/>
        <dsp:cNvSpPr/>
      </dsp:nvSpPr>
      <dsp:spPr>
        <a:xfrm rot="5400000">
          <a:off x="6192698" y="-2407469"/>
          <a:ext cx="1294027" cy="6437376"/>
        </a:xfrm>
        <a:prstGeom prst="round2Same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38100" rIns="76200" bIns="38100" numCol="1" spcCol="1270" anchor="ctr" anchorCtr="0">
          <a:noAutofit/>
        </a:bodyPr>
        <a:lstStyle/>
        <a:p>
          <a:pPr marL="228600" lvl="1" indent="-228600" algn="l" defTabSz="889000">
            <a:lnSpc>
              <a:spcPct val="90000"/>
            </a:lnSpc>
            <a:spcBef>
              <a:spcPct val="0"/>
            </a:spcBef>
            <a:spcAft>
              <a:spcPct val="15000"/>
            </a:spcAft>
            <a:buChar char="••"/>
          </a:pPr>
          <a:r>
            <a:rPr lang="pt-BR" sz="2000" kern="1200" dirty="0"/>
            <a:t>Passagem transplacentária de imunoglobulinas</a:t>
          </a:r>
        </a:p>
        <a:p>
          <a:pPr marL="228600" lvl="1" indent="-228600" algn="l" defTabSz="889000">
            <a:lnSpc>
              <a:spcPct val="90000"/>
            </a:lnSpc>
            <a:spcBef>
              <a:spcPct val="0"/>
            </a:spcBef>
            <a:spcAft>
              <a:spcPct val="15000"/>
            </a:spcAft>
            <a:buChar char="••"/>
          </a:pPr>
          <a:r>
            <a:rPr lang="pt-BR" sz="2000" kern="1200" dirty="0"/>
            <a:t>Quantidade de receptores FC</a:t>
          </a:r>
        </a:p>
        <a:p>
          <a:pPr marL="228600" lvl="1" indent="-228600" algn="l" defTabSz="889000">
            <a:lnSpc>
              <a:spcPct val="90000"/>
            </a:lnSpc>
            <a:spcBef>
              <a:spcPct val="0"/>
            </a:spcBef>
            <a:spcAft>
              <a:spcPct val="15000"/>
            </a:spcAft>
            <a:buChar char="••"/>
          </a:pPr>
          <a:r>
            <a:rPr lang="pt-BR" sz="2000" kern="1200" dirty="0"/>
            <a:t>Qualidade das células </a:t>
          </a:r>
          <a:r>
            <a:rPr lang="pt-BR" sz="2000" kern="1200" dirty="0" err="1"/>
            <a:t>T</a:t>
          </a:r>
          <a:endParaRPr lang="pt-BR" sz="2000" kern="1200" dirty="0"/>
        </a:p>
      </dsp:txBody>
      <dsp:txXfrm rot="-5400000">
        <a:off x="3621024" y="227374"/>
        <a:ext cx="6374207" cy="1167689"/>
      </dsp:txXfrm>
    </dsp:sp>
    <dsp:sp modelId="{8C72745E-898F-3E46-A6A4-D444530EDC89}">
      <dsp:nvSpPr>
        <dsp:cNvPr id="0" name=""/>
        <dsp:cNvSpPr/>
      </dsp:nvSpPr>
      <dsp:spPr>
        <a:xfrm>
          <a:off x="0" y="2450"/>
          <a:ext cx="3621024" cy="1617534"/>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pt-BR" sz="3200" kern="1200" dirty="0"/>
            <a:t>Prematuridade</a:t>
          </a:r>
        </a:p>
      </dsp:txBody>
      <dsp:txXfrm>
        <a:off x="78962" y="81412"/>
        <a:ext cx="3463100" cy="1459610"/>
      </dsp:txXfrm>
    </dsp:sp>
    <dsp:sp modelId="{5D702C51-299D-8F44-8D75-1C653AD9AB3E}">
      <dsp:nvSpPr>
        <dsp:cNvPr id="0" name=""/>
        <dsp:cNvSpPr/>
      </dsp:nvSpPr>
      <dsp:spPr>
        <a:xfrm rot="5400000">
          <a:off x="6192698" y="-709058"/>
          <a:ext cx="1294027" cy="6437376"/>
        </a:xfrm>
        <a:prstGeom prst="round2SameRect">
          <a:avLst/>
        </a:prstGeom>
        <a:solidFill>
          <a:schemeClr val="accent4">
            <a:tint val="40000"/>
            <a:alpha val="90000"/>
            <a:hueOff val="10329230"/>
            <a:satOff val="-5624"/>
            <a:lumOff val="737"/>
            <a:alphaOff val="0"/>
          </a:schemeClr>
        </a:solidFill>
        <a:ln w="12700" cap="flat" cmpd="sng" algn="ctr">
          <a:solidFill>
            <a:schemeClr val="accent4">
              <a:tint val="40000"/>
              <a:alpha val="90000"/>
              <a:hueOff val="10329230"/>
              <a:satOff val="-5624"/>
              <a:lumOff val="737"/>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38100" rIns="76200" bIns="38100" numCol="1" spcCol="1270" anchor="ctr" anchorCtr="0">
          <a:noAutofit/>
        </a:bodyPr>
        <a:lstStyle/>
        <a:p>
          <a:pPr marL="228600" lvl="1" indent="-228600" algn="l" defTabSz="889000">
            <a:lnSpc>
              <a:spcPct val="90000"/>
            </a:lnSpc>
            <a:spcBef>
              <a:spcPct val="0"/>
            </a:spcBef>
            <a:spcAft>
              <a:spcPct val="15000"/>
            </a:spcAft>
            <a:buChar char="••"/>
          </a:pPr>
          <a:r>
            <a:rPr lang="pt-BR" sz="2000" kern="1200" dirty="0"/>
            <a:t>Perda alveolar, lesão das vias aéreas, inflamação e fibrose</a:t>
          </a:r>
        </a:p>
        <a:p>
          <a:pPr marL="228600" lvl="1" indent="-228600" algn="l" defTabSz="889000">
            <a:lnSpc>
              <a:spcPct val="90000"/>
            </a:lnSpc>
            <a:spcBef>
              <a:spcPct val="0"/>
            </a:spcBef>
            <a:spcAft>
              <a:spcPct val="15000"/>
            </a:spcAft>
            <a:buChar char="••"/>
          </a:pPr>
          <a:r>
            <a:rPr lang="pt-BR" sz="2000" kern="1200" dirty="0"/>
            <a:t>ventilação mecânica e altas exigências de oxigênio</a:t>
          </a:r>
        </a:p>
      </dsp:txBody>
      <dsp:txXfrm rot="-5400000">
        <a:off x="3621024" y="1925785"/>
        <a:ext cx="6374207" cy="1167689"/>
      </dsp:txXfrm>
    </dsp:sp>
    <dsp:sp modelId="{ED54BCC6-D1EC-134C-987B-EE0AFA7CE000}">
      <dsp:nvSpPr>
        <dsp:cNvPr id="0" name=""/>
        <dsp:cNvSpPr/>
      </dsp:nvSpPr>
      <dsp:spPr>
        <a:xfrm>
          <a:off x="0" y="1700862"/>
          <a:ext cx="3621024" cy="1617534"/>
        </a:xfrm>
        <a:prstGeom prst="roundRect">
          <a:avLst/>
        </a:prstGeom>
        <a:solidFill>
          <a:schemeClr val="accent4">
            <a:hueOff val="10211516"/>
            <a:satOff val="-11993"/>
            <a:lumOff val="4608"/>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pt-BR" sz="3200" kern="1200" dirty="0"/>
            <a:t>Doença pulmonar crônica</a:t>
          </a:r>
        </a:p>
      </dsp:txBody>
      <dsp:txXfrm>
        <a:off x="78962" y="1779824"/>
        <a:ext cx="3463100" cy="1459610"/>
      </dsp:txXfrm>
    </dsp:sp>
    <dsp:sp modelId="{16AC21B7-043B-304B-B285-CF4DB68C1C42}">
      <dsp:nvSpPr>
        <dsp:cNvPr id="0" name=""/>
        <dsp:cNvSpPr/>
      </dsp:nvSpPr>
      <dsp:spPr>
        <a:xfrm rot="5400000">
          <a:off x="6192698" y="989352"/>
          <a:ext cx="1294027" cy="6437376"/>
        </a:xfrm>
        <a:prstGeom prst="round2SameRect">
          <a:avLst/>
        </a:prstGeom>
        <a:solidFill>
          <a:schemeClr val="accent4">
            <a:tint val="40000"/>
            <a:alpha val="90000"/>
            <a:hueOff val="20658461"/>
            <a:satOff val="-11248"/>
            <a:lumOff val="1474"/>
            <a:alphaOff val="0"/>
          </a:schemeClr>
        </a:solidFill>
        <a:ln w="12700" cap="flat" cmpd="sng" algn="ctr">
          <a:solidFill>
            <a:schemeClr val="accent4">
              <a:tint val="40000"/>
              <a:alpha val="90000"/>
              <a:hueOff val="20658461"/>
              <a:satOff val="-11248"/>
              <a:lumOff val="147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38100" rIns="76200" bIns="38100" numCol="1" spcCol="1270" anchor="ctr" anchorCtr="0">
          <a:noAutofit/>
        </a:bodyPr>
        <a:lstStyle/>
        <a:p>
          <a:pPr marL="228600" lvl="1" indent="-228600" algn="l" defTabSz="889000">
            <a:lnSpc>
              <a:spcPct val="90000"/>
            </a:lnSpc>
            <a:spcBef>
              <a:spcPct val="0"/>
            </a:spcBef>
            <a:spcAft>
              <a:spcPct val="15000"/>
            </a:spcAft>
            <a:buChar char="••"/>
          </a:pPr>
          <a:r>
            <a:rPr lang="pt-BR" sz="2000" kern="1200" dirty="0"/>
            <a:t>Aumento do trabalho cardíaco </a:t>
          </a:r>
        </a:p>
        <a:p>
          <a:pPr marL="228600" lvl="1" indent="-228600" algn="l" defTabSz="889000">
            <a:lnSpc>
              <a:spcPct val="90000"/>
            </a:lnSpc>
            <a:spcBef>
              <a:spcPct val="0"/>
            </a:spcBef>
            <a:spcAft>
              <a:spcPct val="15000"/>
            </a:spcAft>
            <a:buChar char="••"/>
          </a:pPr>
          <a:r>
            <a:rPr lang="pt-BR" sz="2000" kern="1200" dirty="0"/>
            <a:t>Hipertensão pulmonar</a:t>
          </a:r>
        </a:p>
      </dsp:txBody>
      <dsp:txXfrm rot="-5400000">
        <a:off x="3621024" y="3624196"/>
        <a:ext cx="6374207" cy="1167689"/>
      </dsp:txXfrm>
    </dsp:sp>
    <dsp:sp modelId="{C2A7A157-ED15-F94E-98A5-4FFB816D3EEC}">
      <dsp:nvSpPr>
        <dsp:cNvPr id="0" name=""/>
        <dsp:cNvSpPr/>
      </dsp:nvSpPr>
      <dsp:spPr>
        <a:xfrm>
          <a:off x="0" y="3399273"/>
          <a:ext cx="3621024" cy="1617534"/>
        </a:xfrm>
        <a:prstGeom prst="roundRect">
          <a:avLst/>
        </a:prstGeom>
        <a:solidFill>
          <a:schemeClr val="accent4">
            <a:hueOff val="20423033"/>
            <a:satOff val="-23986"/>
            <a:lumOff val="921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pt-BR" sz="3200" kern="1200" dirty="0"/>
            <a:t>Doença cardíaca com repercussão hemodinâmica</a:t>
          </a:r>
        </a:p>
      </dsp:txBody>
      <dsp:txXfrm>
        <a:off x="78962" y="3478235"/>
        <a:ext cx="3463100" cy="145961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6393D7-A5A8-8747-84E2-A7D4D6FBCBF3}">
      <dsp:nvSpPr>
        <dsp:cNvPr id="0" name=""/>
        <dsp:cNvSpPr/>
      </dsp:nvSpPr>
      <dsp:spPr>
        <a:xfrm>
          <a:off x="2216931" y="0"/>
          <a:ext cx="1832365" cy="1832552"/>
        </a:xfrm>
        <a:prstGeom prst="circularArrow">
          <a:avLst>
            <a:gd name="adj1" fmla="val 10980"/>
            <a:gd name="adj2" fmla="val 1142322"/>
            <a:gd name="adj3" fmla="val 4500000"/>
            <a:gd name="adj4" fmla="val 10800000"/>
            <a:gd name="adj5" fmla="val 12500"/>
          </a:avLst>
        </a:prstGeom>
        <a:solidFill>
          <a:schemeClr val="accent4">
            <a:alpha val="90000"/>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9A4FBF0-7459-2846-A859-45B64973CD66}">
      <dsp:nvSpPr>
        <dsp:cNvPr id="0" name=""/>
        <dsp:cNvSpPr/>
      </dsp:nvSpPr>
      <dsp:spPr>
        <a:xfrm>
          <a:off x="2621488" y="663334"/>
          <a:ext cx="1022563" cy="5112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pt-BR" sz="1500" kern="1200"/>
            <a:t>Rinorreia</a:t>
          </a:r>
        </a:p>
      </dsp:txBody>
      <dsp:txXfrm>
        <a:off x="2621488" y="663334"/>
        <a:ext cx="1022563" cy="511229"/>
      </dsp:txXfrm>
    </dsp:sp>
    <dsp:sp modelId="{57768A76-A5DC-AC47-8C6D-BE265BF65A86}">
      <dsp:nvSpPr>
        <dsp:cNvPr id="0" name=""/>
        <dsp:cNvSpPr/>
      </dsp:nvSpPr>
      <dsp:spPr>
        <a:xfrm>
          <a:off x="1707883" y="1053073"/>
          <a:ext cx="1832365" cy="1832552"/>
        </a:xfrm>
        <a:prstGeom prst="leftCircularArrow">
          <a:avLst>
            <a:gd name="adj1" fmla="val 10980"/>
            <a:gd name="adj2" fmla="val 1142322"/>
            <a:gd name="adj3" fmla="val 6300000"/>
            <a:gd name="adj4" fmla="val 18900000"/>
            <a:gd name="adj5" fmla="val 12500"/>
          </a:avLst>
        </a:prstGeom>
        <a:solidFill>
          <a:schemeClr val="accent4">
            <a:alpha val="90000"/>
            <a:hueOff val="0"/>
            <a:satOff val="0"/>
            <a:lumOff val="0"/>
            <a:alphaOff val="-13333"/>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8A5DB68-6EA4-C24A-9A38-901A4FEE50E5}">
      <dsp:nvSpPr>
        <dsp:cNvPr id="0" name=""/>
        <dsp:cNvSpPr/>
      </dsp:nvSpPr>
      <dsp:spPr>
        <a:xfrm>
          <a:off x="2110378" y="1718351"/>
          <a:ext cx="1022563" cy="5112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pt-BR" sz="1500" kern="1200"/>
            <a:t>Congestão nasal</a:t>
          </a:r>
        </a:p>
      </dsp:txBody>
      <dsp:txXfrm>
        <a:off x="2110378" y="1718351"/>
        <a:ext cx="1022563" cy="511229"/>
      </dsp:txXfrm>
    </dsp:sp>
    <dsp:sp modelId="{F1152911-1694-C543-B7E3-52B14E83E7C8}">
      <dsp:nvSpPr>
        <dsp:cNvPr id="0" name=""/>
        <dsp:cNvSpPr/>
      </dsp:nvSpPr>
      <dsp:spPr>
        <a:xfrm>
          <a:off x="2216931" y="2110034"/>
          <a:ext cx="1832365" cy="1832552"/>
        </a:xfrm>
        <a:prstGeom prst="circularArrow">
          <a:avLst>
            <a:gd name="adj1" fmla="val 10980"/>
            <a:gd name="adj2" fmla="val 1142322"/>
            <a:gd name="adj3" fmla="val 4500000"/>
            <a:gd name="adj4" fmla="val 13500000"/>
            <a:gd name="adj5" fmla="val 12500"/>
          </a:avLst>
        </a:prstGeom>
        <a:solidFill>
          <a:schemeClr val="accent4">
            <a:alpha val="90000"/>
            <a:hueOff val="0"/>
            <a:satOff val="0"/>
            <a:lumOff val="0"/>
            <a:alphaOff val="-26667"/>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20A3714-09B6-A24E-8F79-9D02D3078AB0}">
      <dsp:nvSpPr>
        <dsp:cNvPr id="0" name=""/>
        <dsp:cNvSpPr/>
      </dsp:nvSpPr>
      <dsp:spPr>
        <a:xfrm>
          <a:off x="2621488" y="2773369"/>
          <a:ext cx="1022563" cy="5112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pt-BR" sz="1500" kern="1200" dirty="0"/>
            <a:t>Espirros </a:t>
          </a:r>
        </a:p>
      </dsp:txBody>
      <dsp:txXfrm>
        <a:off x="2621488" y="2773369"/>
        <a:ext cx="1022563" cy="511229"/>
      </dsp:txXfrm>
    </dsp:sp>
    <dsp:sp modelId="{54A1CA96-7784-5E42-98CD-CBD15E7B4DDF}">
      <dsp:nvSpPr>
        <dsp:cNvPr id="0" name=""/>
        <dsp:cNvSpPr/>
      </dsp:nvSpPr>
      <dsp:spPr>
        <a:xfrm>
          <a:off x="1838496" y="3284598"/>
          <a:ext cx="1574232" cy="1574993"/>
        </a:xfrm>
        <a:prstGeom prst="blockArc">
          <a:avLst>
            <a:gd name="adj1" fmla="val 0"/>
            <a:gd name="adj2" fmla="val 18900000"/>
            <a:gd name="adj3" fmla="val 12740"/>
          </a:avLst>
        </a:prstGeom>
        <a:solidFill>
          <a:schemeClr val="accent4">
            <a:alpha val="90000"/>
            <a:hueOff val="0"/>
            <a:satOff val="0"/>
            <a:lumOff val="0"/>
            <a:alphaOff val="-4000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A629C18-6CFB-E147-8945-51A39C96DE6D}">
      <dsp:nvSpPr>
        <dsp:cNvPr id="0" name=""/>
        <dsp:cNvSpPr/>
      </dsp:nvSpPr>
      <dsp:spPr>
        <a:xfrm>
          <a:off x="2110378" y="3828386"/>
          <a:ext cx="1022563" cy="5112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pt-BR" sz="1500" kern="1200"/>
            <a:t>Febre baixa</a:t>
          </a:r>
        </a:p>
      </dsp:txBody>
      <dsp:txXfrm>
        <a:off x="2110378" y="3828386"/>
        <a:ext cx="1022563" cy="51122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62736F-AD1B-EE46-9751-00E4C30EB55C}">
      <dsp:nvSpPr>
        <dsp:cNvPr id="0" name=""/>
        <dsp:cNvSpPr/>
      </dsp:nvSpPr>
      <dsp:spPr>
        <a:xfrm>
          <a:off x="1300864" y="1415"/>
          <a:ext cx="1463473" cy="824276"/>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24765" rIns="49530" bIns="24765" numCol="1" spcCol="1270" anchor="ctr" anchorCtr="0">
          <a:noAutofit/>
        </a:bodyPr>
        <a:lstStyle/>
        <a:p>
          <a:pPr lvl="0" algn="ctr" defTabSz="577850">
            <a:lnSpc>
              <a:spcPct val="90000"/>
            </a:lnSpc>
            <a:spcBef>
              <a:spcPct val="0"/>
            </a:spcBef>
            <a:spcAft>
              <a:spcPct val="35000"/>
            </a:spcAft>
          </a:pPr>
          <a:r>
            <a:rPr lang="pt-BR" sz="1300" kern="1200"/>
            <a:t>Tosse </a:t>
          </a:r>
        </a:p>
      </dsp:txBody>
      <dsp:txXfrm>
        <a:off x="1341102" y="41653"/>
        <a:ext cx="1382997" cy="743800"/>
      </dsp:txXfrm>
    </dsp:sp>
    <dsp:sp modelId="{26C0486A-4630-F946-BCCF-B14A4EA5E065}">
      <dsp:nvSpPr>
        <dsp:cNvPr id="0" name=""/>
        <dsp:cNvSpPr/>
      </dsp:nvSpPr>
      <dsp:spPr>
        <a:xfrm>
          <a:off x="1287196" y="810698"/>
          <a:ext cx="1463473" cy="824276"/>
        </a:xfrm>
        <a:prstGeom prst="roundRect">
          <a:avLst/>
        </a:prstGeom>
        <a:solidFill>
          <a:schemeClr val="accent4">
            <a:hueOff val="4084606"/>
            <a:satOff val="-4797"/>
            <a:lumOff val="184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24765" rIns="49530" bIns="24765" numCol="1" spcCol="1270" anchor="ctr" anchorCtr="0">
          <a:noAutofit/>
        </a:bodyPr>
        <a:lstStyle/>
        <a:p>
          <a:pPr lvl="0" algn="ctr" defTabSz="577850">
            <a:lnSpc>
              <a:spcPct val="90000"/>
            </a:lnSpc>
            <a:spcBef>
              <a:spcPct val="0"/>
            </a:spcBef>
            <a:spcAft>
              <a:spcPct val="35000"/>
            </a:spcAft>
          </a:pPr>
          <a:r>
            <a:rPr lang="pt-BR" sz="1300" kern="1200" dirty="0"/>
            <a:t>Apneia (lactentes menores)</a:t>
          </a:r>
        </a:p>
      </dsp:txBody>
      <dsp:txXfrm>
        <a:off x="1327434" y="850936"/>
        <a:ext cx="1382997" cy="743800"/>
      </dsp:txXfrm>
    </dsp:sp>
    <dsp:sp modelId="{CF7086F9-4935-4E45-9A79-A6194D8D18E1}">
      <dsp:nvSpPr>
        <dsp:cNvPr id="0" name=""/>
        <dsp:cNvSpPr/>
      </dsp:nvSpPr>
      <dsp:spPr>
        <a:xfrm>
          <a:off x="1300864" y="1732396"/>
          <a:ext cx="1463473" cy="824276"/>
        </a:xfrm>
        <a:prstGeom prst="roundRect">
          <a:avLst/>
        </a:prstGeom>
        <a:solidFill>
          <a:schemeClr val="accent4">
            <a:hueOff val="8169213"/>
            <a:satOff val="-9594"/>
            <a:lumOff val="368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24765" rIns="49530" bIns="24765" numCol="1" spcCol="1270" anchor="ctr" anchorCtr="0">
          <a:noAutofit/>
        </a:bodyPr>
        <a:lstStyle/>
        <a:p>
          <a:pPr lvl="0" algn="ctr" defTabSz="577850">
            <a:lnSpc>
              <a:spcPct val="90000"/>
            </a:lnSpc>
            <a:spcBef>
              <a:spcPct val="0"/>
            </a:spcBef>
            <a:spcAft>
              <a:spcPct val="35000"/>
            </a:spcAft>
          </a:pPr>
          <a:r>
            <a:rPr lang="pt-BR" sz="1300" kern="1200" dirty="0"/>
            <a:t>Tempo expiratório prolongado</a:t>
          </a:r>
        </a:p>
      </dsp:txBody>
      <dsp:txXfrm>
        <a:off x="1341102" y="1772634"/>
        <a:ext cx="1382997" cy="743800"/>
      </dsp:txXfrm>
    </dsp:sp>
    <dsp:sp modelId="{48E2DF44-5188-6844-AAF6-C0DB34731899}">
      <dsp:nvSpPr>
        <dsp:cNvPr id="0" name=""/>
        <dsp:cNvSpPr/>
      </dsp:nvSpPr>
      <dsp:spPr>
        <a:xfrm>
          <a:off x="1300864" y="2597886"/>
          <a:ext cx="1463473" cy="824276"/>
        </a:xfrm>
        <a:prstGeom prst="roundRect">
          <a:avLst/>
        </a:prstGeom>
        <a:solidFill>
          <a:schemeClr val="accent4">
            <a:hueOff val="12253820"/>
            <a:satOff val="-14392"/>
            <a:lumOff val="553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24765" rIns="49530" bIns="24765" numCol="1" spcCol="1270" anchor="ctr" anchorCtr="0">
          <a:noAutofit/>
        </a:bodyPr>
        <a:lstStyle/>
        <a:p>
          <a:pPr lvl="0" algn="ctr" defTabSz="577850">
            <a:lnSpc>
              <a:spcPct val="90000"/>
            </a:lnSpc>
            <a:spcBef>
              <a:spcPct val="0"/>
            </a:spcBef>
            <a:spcAft>
              <a:spcPct val="35000"/>
            </a:spcAft>
          </a:pPr>
          <a:r>
            <a:rPr lang="pt-BR" sz="1300" kern="1200"/>
            <a:t>Sibilância + crepitos</a:t>
          </a:r>
        </a:p>
      </dsp:txBody>
      <dsp:txXfrm>
        <a:off x="1341102" y="2638124"/>
        <a:ext cx="1382997" cy="743800"/>
      </dsp:txXfrm>
    </dsp:sp>
    <dsp:sp modelId="{28E06468-0CD8-964F-AF5B-C0EBEA369998}">
      <dsp:nvSpPr>
        <dsp:cNvPr id="0" name=""/>
        <dsp:cNvSpPr/>
      </dsp:nvSpPr>
      <dsp:spPr>
        <a:xfrm>
          <a:off x="1300864" y="3463377"/>
          <a:ext cx="1463473" cy="824276"/>
        </a:xfrm>
        <a:prstGeom prst="roundRect">
          <a:avLst/>
        </a:prstGeom>
        <a:solidFill>
          <a:schemeClr val="accent4">
            <a:hueOff val="16338426"/>
            <a:satOff val="-19189"/>
            <a:lumOff val="737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24765" rIns="49530" bIns="24765" numCol="1" spcCol="1270" anchor="ctr" anchorCtr="0">
          <a:noAutofit/>
        </a:bodyPr>
        <a:lstStyle/>
        <a:p>
          <a:pPr lvl="0" algn="ctr" defTabSz="577850">
            <a:lnSpc>
              <a:spcPct val="90000"/>
            </a:lnSpc>
            <a:spcBef>
              <a:spcPct val="0"/>
            </a:spcBef>
            <a:spcAft>
              <a:spcPct val="35000"/>
            </a:spcAft>
          </a:pPr>
          <a:r>
            <a:rPr lang="pt-BR" sz="1300" kern="1200"/>
            <a:t>Atelectasia irregulares</a:t>
          </a:r>
        </a:p>
      </dsp:txBody>
      <dsp:txXfrm>
        <a:off x="1341102" y="3503615"/>
        <a:ext cx="1382997" cy="743800"/>
      </dsp:txXfrm>
    </dsp:sp>
    <dsp:sp modelId="{F7BBA0CC-8151-6949-8F16-C82A13F15CB0}">
      <dsp:nvSpPr>
        <dsp:cNvPr id="0" name=""/>
        <dsp:cNvSpPr/>
      </dsp:nvSpPr>
      <dsp:spPr>
        <a:xfrm>
          <a:off x="1300864" y="4328867"/>
          <a:ext cx="1463473" cy="824276"/>
        </a:xfrm>
        <a:prstGeom prst="roundRect">
          <a:avLst/>
        </a:prstGeom>
        <a:solidFill>
          <a:schemeClr val="accent4">
            <a:hueOff val="20423033"/>
            <a:satOff val="-23986"/>
            <a:lumOff val="921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24765" rIns="49530" bIns="24765" numCol="1" spcCol="1270" anchor="ctr" anchorCtr="0">
          <a:noAutofit/>
        </a:bodyPr>
        <a:lstStyle/>
        <a:p>
          <a:pPr lvl="0" algn="ctr" defTabSz="577850">
            <a:lnSpc>
              <a:spcPct val="90000"/>
            </a:lnSpc>
            <a:spcBef>
              <a:spcPct val="0"/>
            </a:spcBef>
            <a:spcAft>
              <a:spcPct val="35000"/>
            </a:spcAft>
          </a:pPr>
          <a:r>
            <a:rPr lang="pt-BR" sz="1300" kern="1200"/>
            <a:t>Hiperinsuflação bilateral</a:t>
          </a:r>
        </a:p>
      </dsp:txBody>
      <dsp:txXfrm>
        <a:off x="1341102" y="4369105"/>
        <a:ext cx="1382997" cy="743800"/>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D82498C4-1BF5-4ADD-A0E7-44EAC0B1CA7B}" type="datetimeFigureOut">
              <a:rPr lang="pt-BR"/>
              <a:pPr>
                <a:defRPr/>
              </a:pPr>
              <a:t>24/06/2019</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a:t>Editar estilos de texto Mestre
Segundo nível
Terceiro nível
Quarto nível
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7D648211-62E3-4C4F-8362-4CD0596F317D}" type="slidenum">
              <a:rPr lang="pt-BR"/>
              <a:pPr>
                <a:defRPr/>
              </a:pPr>
              <a:t>‹nº›</a:t>
            </a:fld>
            <a:endParaRPr lang="pt-BR"/>
          </a:p>
        </p:txBody>
      </p:sp>
    </p:spTree>
    <p:extLst>
      <p:ext uri="{BB962C8B-B14F-4D97-AF65-F5344CB8AC3E}">
        <p14:creationId xmlns:p14="http://schemas.microsoft.com/office/powerpoint/2010/main" val="234689907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742950" indent="-285750" algn="l" rtl="0" fontAlgn="base">
      <a:spcBef>
        <a:spcPct val="30000"/>
      </a:spcBef>
      <a:spcAft>
        <a:spcPct val="0"/>
      </a:spcAft>
      <a:defRPr sz="1200" kern="1200">
        <a:solidFill>
          <a:schemeClr val="tx1"/>
        </a:solidFill>
        <a:latin typeface="+mn-lt"/>
        <a:ea typeface="+mn-ea"/>
        <a:cs typeface="+mn-cs"/>
      </a:defRPr>
    </a:lvl2pPr>
    <a:lvl3pPr marL="1143000" indent="-228600" algn="l" rtl="0" fontAlgn="base">
      <a:spcBef>
        <a:spcPct val="30000"/>
      </a:spcBef>
      <a:spcAft>
        <a:spcPct val="0"/>
      </a:spcAft>
      <a:defRPr sz="1200" kern="1200">
        <a:solidFill>
          <a:schemeClr val="tx1"/>
        </a:solidFill>
        <a:latin typeface="+mn-lt"/>
        <a:ea typeface="+mn-ea"/>
        <a:cs typeface="+mn-cs"/>
      </a:defRPr>
    </a:lvl3pPr>
    <a:lvl4pPr marL="1600200" indent="-228600" algn="l" rtl="0" fontAlgn="base">
      <a:spcBef>
        <a:spcPct val="30000"/>
      </a:spcBef>
      <a:spcAft>
        <a:spcPct val="0"/>
      </a:spcAft>
      <a:defRPr sz="1200" kern="1200">
        <a:solidFill>
          <a:schemeClr val="tx1"/>
        </a:solidFill>
        <a:latin typeface="+mn-lt"/>
        <a:ea typeface="+mn-ea"/>
        <a:cs typeface="+mn-cs"/>
      </a:defRPr>
    </a:lvl4pPr>
    <a:lvl5pPr marL="2057400" indent="-2286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grpSp>
        <p:nvGrpSpPr>
          <p:cNvPr id="4" name="Rectangle 6"/>
          <p:cNvGrpSpPr>
            <a:grpSpLocks/>
          </p:cNvGrpSpPr>
          <p:nvPr/>
        </p:nvGrpSpPr>
        <p:grpSpPr bwMode="auto">
          <a:xfrm>
            <a:off x="920750" y="1347788"/>
            <a:ext cx="10223500" cy="79375"/>
            <a:chOff x="580" y="849"/>
            <a:chExt cx="6440" cy="50"/>
          </a:xfrm>
        </p:grpSpPr>
        <p:pic>
          <p:nvPicPr>
            <p:cNvPr id="5" name="Rectangle 6"/>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 y="849"/>
              <a:ext cx="6440" cy="50"/>
            </a:xfrm>
            <a:prstGeom prst="rect">
              <a:avLst/>
            </a:prstGeom>
            <a:noFill/>
            <a:extLst>
              <a:ext uri="{909E8E84-426E-40DD-AFC4-6F175D3DCCD1}">
                <a14:hiddenFill xmlns:a14="http://schemas.microsoft.com/office/drawing/2010/main">
                  <a:solidFill>
                    <a:srgbClr val="FFFFFF"/>
                  </a:solidFill>
                </a14:hiddenFill>
              </a:ext>
            </a:extLst>
          </p:spPr>
        </p:pic>
        <p:sp>
          <p:nvSpPr>
            <p:cNvPr id="6" name="Text Box 3"/>
            <p:cNvSpPr txBox="1">
              <a:spLocks noChangeArrowheads="1"/>
            </p:cNvSpPr>
            <p:nvPr/>
          </p:nvSpPr>
          <p:spPr bwMode="auto">
            <a:xfrm>
              <a:off x="580" y="848"/>
              <a:ext cx="6440" cy="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algn="ctr" eaLnBrk="1" hangingPunct="1"/>
              <a:endParaRPr lang="en-US" altLang="pt-BR">
                <a:solidFill>
                  <a:srgbClr val="FFFFFF"/>
                </a:solidFill>
              </a:endParaRPr>
            </a:p>
          </p:txBody>
        </p:sp>
      </p:grpSp>
      <p:grpSp>
        <p:nvGrpSpPr>
          <p:cNvPr id="7" name="Rectangle 7"/>
          <p:cNvGrpSpPr>
            <a:grpSpLocks/>
          </p:cNvGrpSpPr>
          <p:nvPr/>
        </p:nvGrpSpPr>
        <p:grpSpPr bwMode="auto">
          <a:xfrm>
            <a:off x="920750" y="4297363"/>
            <a:ext cx="10223500" cy="85725"/>
            <a:chOff x="580" y="2707"/>
            <a:chExt cx="6440" cy="54"/>
          </a:xfrm>
        </p:grpSpPr>
        <p:pic>
          <p:nvPicPr>
            <p:cNvPr id="8" name="Rectangle 7"/>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 y="2707"/>
              <a:ext cx="6440" cy="54"/>
            </a:xfrm>
            <a:prstGeom prst="rect">
              <a:avLst/>
            </a:prstGeom>
            <a:noFill/>
            <a:extLst>
              <a:ext uri="{909E8E84-426E-40DD-AFC4-6F175D3DCCD1}">
                <a14:hiddenFill xmlns:a14="http://schemas.microsoft.com/office/drawing/2010/main">
                  <a:solidFill>
                    <a:srgbClr val="FFFFFF"/>
                  </a:solidFill>
                </a14:hiddenFill>
              </a:ext>
            </a:extLst>
          </p:spPr>
        </p:pic>
        <p:sp>
          <p:nvSpPr>
            <p:cNvPr id="9" name="Text Box 6"/>
            <p:cNvSpPr txBox="1">
              <a:spLocks noChangeArrowheads="1"/>
            </p:cNvSpPr>
            <p:nvPr/>
          </p:nvSpPr>
          <p:spPr bwMode="auto">
            <a:xfrm>
              <a:off x="580" y="2708"/>
              <a:ext cx="6440" cy="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algn="ctr" eaLnBrk="1" hangingPunct="1"/>
              <a:endParaRPr lang="en-US" altLang="pt-BR">
                <a:solidFill>
                  <a:srgbClr val="FFFFFF"/>
                </a:solidFill>
              </a:endParaRPr>
            </a:p>
          </p:txBody>
        </p:sp>
      </p:grpSp>
      <p:grpSp>
        <p:nvGrpSpPr>
          <p:cNvPr id="10" name="Rectangle 8"/>
          <p:cNvGrpSpPr>
            <a:grpSpLocks/>
          </p:cNvGrpSpPr>
          <p:nvPr/>
        </p:nvGrpSpPr>
        <p:grpSpPr bwMode="auto">
          <a:xfrm>
            <a:off x="920750" y="1487488"/>
            <a:ext cx="10223500" cy="2743200"/>
            <a:chOff x="580" y="937"/>
            <a:chExt cx="6440" cy="1728"/>
          </a:xfrm>
        </p:grpSpPr>
        <p:pic>
          <p:nvPicPr>
            <p:cNvPr id="11" name="Rectangle 8"/>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0" y="937"/>
              <a:ext cx="6440" cy="1728"/>
            </a:xfrm>
            <a:prstGeom prst="rect">
              <a:avLst/>
            </a:prstGeom>
            <a:noFill/>
            <a:extLst>
              <a:ext uri="{909E8E84-426E-40DD-AFC4-6F175D3DCCD1}">
                <a14:hiddenFill xmlns:a14="http://schemas.microsoft.com/office/drawing/2010/main">
                  <a:solidFill>
                    <a:srgbClr val="FFFFFF"/>
                  </a:solidFill>
                </a14:hiddenFill>
              </a:ext>
            </a:extLst>
          </p:spPr>
        </p:pic>
        <p:sp>
          <p:nvSpPr>
            <p:cNvPr id="12" name="Text Box 9"/>
            <p:cNvSpPr txBox="1">
              <a:spLocks noChangeArrowheads="1"/>
            </p:cNvSpPr>
            <p:nvPr/>
          </p:nvSpPr>
          <p:spPr bwMode="auto">
            <a:xfrm>
              <a:off x="580" y="935"/>
              <a:ext cx="6440" cy="1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algn="ctr" eaLnBrk="1" hangingPunct="1"/>
              <a:endParaRPr lang="en-US" altLang="pt-BR">
                <a:solidFill>
                  <a:srgbClr val="FFFFFF"/>
                </a:solidFill>
              </a:endParaRPr>
            </a:p>
          </p:txBody>
        </p:sp>
      </p:grpSp>
      <p:grpSp>
        <p:nvGrpSpPr>
          <p:cNvPr id="13" name="Group 9"/>
          <p:cNvGrpSpPr>
            <a:grpSpLocks/>
          </p:cNvGrpSpPr>
          <p:nvPr/>
        </p:nvGrpSpPr>
        <p:grpSpPr bwMode="auto">
          <a:xfrm>
            <a:off x="9648825" y="4068763"/>
            <a:ext cx="1081088" cy="1081087"/>
            <a:chOff x="9685338" y="4460675"/>
            <a:chExt cx="1080904" cy="1080902"/>
          </a:xfrm>
        </p:grpSpPr>
        <p:grpSp>
          <p:nvGrpSpPr>
            <p:cNvPr id="14" name="Oval 10"/>
            <p:cNvGrpSpPr>
              <a:grpSpLocks/>
            </p:cNvGrpSpPr>
            <p:nvPr/>
          </p:nvGrpSpPr>
          <p:grpSpPr bwMode="auto">
            <a:xfrm>
              <a:off x="9686091" y="4457784"/>
              <a:ext cx="1078992" cy="1085088"/>
              <a:chOff x="9649968" y="4066032"/>
              <a:chExt cx="1078992" cy="1085088"/>
            </a:xfrm>
          </p:grpSpPr>
          <p:pic>
            <p:nvPicPr>
              <p:cNvPr id="16" name="Oval 10"/>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49968" y="4066032"/>
                <a:ext cx="1078992" cy="1085088"/>
              </a:xfrm>
              <a:prstGeom prst="rect">
                <a:avLst/>
              </a:prstGeom>
              <a:noFill/>
              <a:extLst>
                <a:ext uri="{909E8E84-426E-40DD-AFC4-6F175D3DCCD1}">
                  <a14:hiddenFill xmlns:a14="http://schemas.microsoft.com/office/drawing/2010/main">
                    <a:solidFill>
                      <a:srgbClr val="FFFFFF"/>
                    </a:solidFill>
                  </a14:hiddenFill>
                </a:ext>
              </a:extLst>
            </p:spPr>
          </p:pic>
          <p:sp>
            <p:nvSpPr>
              <p:cNvPr id="17" name="Text Box 18"/>
              <p:cNvSpPr txBox="1">
                <a:spLocks noChangeArrowheads="1"/>
              </p:cNvSpPr>
              <p:nvPr/>
            </p:nvSpPr>
            <p:spPr bwMode="auto">
              <a:xfrm>
                <a:off x="9807510" y="4227217"/>
                <a:ext cx="764314" cy="764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algn="ctr" eaLnBrk="1" hangingPunct="1"/>
                <a:endParaRPr lang="en-US" altLang="pt-BR" sz="2000">
                  <a:solidFill>
                    <a:srgbClr val="FFFFFF"/>
                  </a:solidFill>
                  <a:latin typeface="Rockwell Extra Bold" panose="02060903040505020403" pitchFamily="18" charset="0"/>
                </a:endParaRPr>
              </a:p>
            </p:txBody>
          </p:sp>
        </p:grpSp>
        <p:sp>
          <p:nvSpPr>
            <p:cNvPr id="15" name="Oval 11"/>
            <p:cNvSpPr>
              <a:spLocks noChangeArrowheads="1"/>
            </p:cNvSpPr>
            <p:nvPr/>
          </p:nvSpPr>
          <p:spPr bwMode="auto">
            <a:xfrm>
              <a:off x="9793429" y="4568765"/>
              <a:ext cx="864723" cy="864722"/>
            </a:xfrm>
            <a:prstGeom prst="ellipse">
              <a:avLst/>
            </a:prstGeom>
            <a:noFill/>
            <a:ln w="25400" algn="ctr">
              <a:solidFill>
                <a:srgbClr val="FFFFFF"/>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algn="ctr" eaLnBrk="1" hangingPunct="1"/>
              <a:endParaRPr lang="en-US" altLang="pt-BR">
                <a:solidFill>
                  <a:srgbClr val="FFFFFF"/>
                </a:solidFill>
                <a:latin typeface="Calibri" panose="020F0502020204030204" pitchFamily="34" charset="0"/>
              </a:endParaRPr>
            </a:p>
          </p:txBody>
        </p:sp>
      </p:grpSp>
      <p:sp>
        <p:nvSpPr>
          <p:cNvPr id="2" name="Title 1"/>
          <p:cNvSpPr>
            <a:spLocks noGrp="1"/>
          </p:cNvSpPr>
          <p:nvPr>
            <p:ph type="ctrTitle"/>
          </p:nvPr>
        </p:nvSpPr>
        <p:spPr>
          <a:xfrm>
            <a:off x="1051560" y="1432223"/>
            <a:ext cx="9966960" cy="3035808"/>
          </a:xfrm>
        </p:spPr>
        <p:txBody>
          <a:bodyPr>
            <a:noAutofit/>
          </a:bodyPr>
          <a:lstStyle>
            <a:lvl1pPr algn="l">
              <a:lnSpc>
                <a:spcPct val="80000"/>
              </a:lnSpc>
              <a:defRPr sz="9600" cap="all" baseline="0">
                <a:blipFill dpi="0" rotWithShape="1">
                  <a:blip r:embed="rId6"/>
                  <a:srcRect/>
                  <a:tile tx="6350" ty="-127000" sx="65000" sy="64000" flip="none" algn="tl"/>
                </a:blipFill>
              </a:defRPr>
            </a:lvl1pPr>
          </a:lstStyle>
          <a:p>
            <a:r>
              <a:rPr lang="pt-BR"/>
              <a:t>Clique para editar o título Mestre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pt-BR"/>
              <a:t>Clique para editar o estilo do subtítulo Mestre</a:t>
            </a:r>
            <a:endParaRPr lang="en-US" dirty="0"/>
          </a:p>
        </p:txBody>
      </p:sp>
      <p:sp>
        <p:nvSpPr>
          <p:cNvPr id="18" name="Date Placeholder 3"/>
          <p:cNvSpPr>
            <a:spLocks noGrp="1"/>
          </p:cNvSpPr>
          <p:nvPr>
            <p:ph type="dt" sz="half" idx="10"/>
          </p:nvPr>
        </p:nvSpPr>
        <p:spPr/>
        <p:txBody>
          <a:bodyPr/>
          <a:lstStyle>
            <a:lvl1pPr>
              <a:defRPr/>
            </a:lvl1pPr>
          </a:lstStyle>
          <a:p>
            <a:pPr>
              <a:defRPr/>
            </a:pPr>
            <a:fld id="{7CE1748E-9E25-4EEB-9B21-514E794913AF}" type="datetimeFigureOut">
              <a:rPr lang="pt-BR"/>
              <a:pPr>
                <a:defRPr/>
              </a:pPr>
              <a:t>24/06/2019</a:t>
            </a:fld>
            <a:endParaRPr lang="pt-BR" dirty="0"/>
          </a:p>
        </p:txBody>
      </p:sp>
      <p:sp>
        <p:nvSpPr>
          <p:cNvPr id="19" name="Footer Placeholder 4"/>
          <p:cNvSpPr>
            <a:spLocks noGrp="1"/>
          </p:cNvSpPr>
          <p:nvPr>
            <p:ph type="ftr" sz="quarter" idx="11"/>
          </p:nvPr>
        </p:nvSpPr>
        <p:spPr/>
        <p:txBody>
          <a:bodyPr/>
          <a:lstStyle>
            <a:lvl1pPr>
              <a:defRPr/>
            </a:lvl1pPr>
          </a:lstStyle>
          <a:p>
            <a:pPr>
              <a:defRPr/>
            </a:pPr>
            <a:endParaRPr lang="pt-BR"/>
          </a:p>
        </p:txBody>
      </p:sp>
      <p:sp>
        <p:nvSpPr>
          <p:cNvPr id="20" name="Slide Number Placeholder 5"/>
          <p:cNvSpPr>
            <a:spLocks noGrp="1"/>
          </p:cNvSpPr>
          <p:nvPr>
            <p:ph type="sldNum" sz="quarter" idx="12"/>
          </p:nvPr>
        </p:nvSpPr>
        <p:spPr>
          <a:xfrm>
            <a:off x="9593263" y="4289425"/>
            <a:ext cx="1193800" cy="639763"/>
          </a:xfrm>
        </p:spPr>
        <p:txBody>
          <a:bodyPr/>
          <a:lstStyle>
            <a:lvl1pPr>
              <a:defRPr sz="2800" smtClean="0"/>
            </a:lvl1pPr>
          </a:lstStyle>
          <a:p>
            <a:pPr>
              <a:defRPr/>
            </a:pPr>
            <a:fld id="{56668525-675E-4C32-B7E2-3BDB6499551A}" type="slidenum">
              <a:rPr lang="pt-BR"/>
              <a:pPr>
                <a:defRPr/>
              </a:pPr>
              <a:t>‹nº›</a:t>
            </a:fld>
            <a:endParaRPr lang="pt-BR" dirty="0"/>
          </a:p>
        </p:txBody>
      </p:sp>
    </p:spTree>
    <p:extLst>
      <p:ext uri="{BB962C8B-B14F-4D97-AF65-F5344CB8AC3E}">
        <p14:creationId xmlns:p14="http://schemas.microsoft.com/office/powerpoint/2010/main" val="31934592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idx="1"/>
          </p:nvPr>
        </p:nvSpPr>
        <p:spPr/>
        <p:txBody>
          <a:bodyPr/>
          <a:lstStyle/>
          <a:p>
            <a:pPr lvl="0"/>
            <a:r>
              <a:rPr lang="pt-BR"/>
              <a:t>Editar estilos de texto Mestre
Segundo nível
Terceiro nível
Quarto nível
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6BAA9F6E-E5B6-4FFB-8F02-BF37AAA7A6C0}" type="datetimeFigureOut">
              <a:rPr lang="pt-BR"/>
              <a:pPr>
                <a:defRPr/>
              </a:pPr>
              <a:t>24/06/2019</a:t>
            </a:fld>
            <a:endParaRPr lang="pt-BR" dirty="0"/>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5420119F-0B79-480A-933B-DFE1F3D2D065}" type="slidenum">
              <a:rPr lang="pt-BR"/>
              <a:pPr>
                <a:defRPr/>
              </a:pPr>
              <a:t>‹nº›</a:t>
            </a:fld>
            <a:endParaRPr lang="pt-BR" dirty="0"/>
          </a:p>
        </p:txBody>
      </p:sp>
    </p:spTree>
    <p:extLst>
      <p:ext uri="{BB962C8B-B14F-4D97-AF65-F5344CB8AC3E}">
        <p14:creationId xmlns:p14="http://schemas.microsoft.com/office/powerpoint/2010/main" val="15760847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grpSp>
        <p:nvGrpSpPr>
          <p:cNvPr id="4" name="Rectangle 6"/>
          <p:cNvGrpSpPr>
            <a:grpSpLocks/>
          </p:cNvGrpSpPr>
          <p:nvPr/>
        </p:nvGrpSpPr>
        <p:grpSpPr bwMode="auto">
          <a:xfrm>
            <a:off x="0" y="4919663"/>
            <a:ext cx="12192000" cy="1938337"/>
            <a:chOff x="0" y="3099"/>
            <a:chExt cx="7680" cy="1221"/>
          </a:xfrm>
        </p:grpSpPr>
        <p:pic>
          <p:nvPicPr>
            <p:cNvPr id="5" name="Rectangle 6"/>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99"/>
              <a:ext cx="7680" cy="1221"/>
            </a:xfrm>
            <a:prstGeom prst="rect">
              <a:avLst/>
            </a:prstGeom>
            <a:noFill/>
            <a:extLst>
              <a:ext uri="{909E8E84-426E-40DD-AFC4-6F175D3DCCD1}">
                <a14:hiddenFill xmlns:a14="http://schemas.microsoft.com/office/drawing/2010/main">
                  <a:solidFill>
                    <a:srgbClr val="FFFFFF"/>
                  </a:solidFill>
                </a14:hiddenFill>
              </a:ext>
            </a:extLst>
          </p:spPr>
        </p:pic>
        <p:sp>
          <p:nvSpPr>
            <p:cNvPr id="6" name="Text Box 3"/>
            <p:cNvSpPr txBox="1">
              <a:spLocks noChangeArrowheads="1"/>
            </p:cNvSpPr>
            <p:nvPr/>
          </p:nvSpPr>
          <p:spPr bwMode="auto">
            <a:xfrm>
              <a:off x="0" y="3098"/>
              <a:ext cx="7680" cy="1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algn="ctr" eaLnBrk="1" hangingPunct="1"/>
              <a:endParaRPr lang="en-US" altLang="pt-BR">
                <a:solidFill>
                  <a:srgbClr val="FFFFFF"/>
                </a:solidFill>
              </a:endParaRPr>
            </a:p>
          </p:txBody>
        </p:sp>
      </p:grpSp>
      <p:grpSp>
        <p:nvGrpSpPr>
          <p:cNvPr id="7" name="Group 7"/>
          <p:cNvGrpSpPr>
            <a:grpSpLocks/>
          </p:cNvGrpSpPr>
          <p:nvPr/>
        </p:nvGrpSpPr>
        <p:grpSpPr bwMode="auto">
          <a:xfrm>
            <a:off x="896938" y="2325688"/>
            <a:ext cx="1081087" cy="1081087"/>
            <a:chOff x="9685338" y="4460675"/>
            <a:chExt cx="1080904" cy="1080902"/>
          </a:xfrm>
        </p:grpSpPr>
        <p:grpSp>
          <p:nvGrpSpPr>
            <p:cNvPr id="8" name="Oval 8"/>
            <p:cNvGrpSpPr>
              <a:grpSpLocks/>
            </p:cNvGrpSpPr>
            <p:nvPr/>
          </p:nvGrpSpPr>
          <p:grpSpPr bwMode="auto">
            <a:xfrm>
              <a:off x="9684051" y="4463499"/>
              <a:ext cx="1085088" cy="1078992"/>
              <a:chOff x="896112" y="2328672"/>
              <a:chExt cx="1085088" cy="1078992"/>
            </a:xfrm>
          </p:grpSpPr>
          <p:pic>
            <p:nvPicPr>
              <p:cNvPr id="10" name="Oval 8"/>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6112" y="2328672"/>
                <a:ext cx="1085088" cy="1078992"/>
              </a:xfrm>
              <a:prstGeom prst="rect">
                <a:avLst/>
              </a:prstGeom>
              <a:noFill/>
              <a:extLst>
                <a:ext uri="{909E8E84-426E-40DD-AFC4-6F175D3DCCD1}">
                  <a14:hiddenFill xmlns:a14="http://schemas.microsoft.com/office/drawing/2010/main">
                    <a:solidFill>
                      <a:srgbClr val="FFFFFF"/>
                    </a:solidFill>
                  </a14:hiddenFill>
                </a:ext>
              </a:extLst>
            </p:spPr>
          </p:pic>
          <p:sp>
            <p:nvSpPr>
              <p:cNvPr id="11" name="Text Box 12"/>
              <p:cNvSpPr txBox="1">
                <a:spLocks noChangeArrowheads="1"/>
              </p:cNvSpPr>
              <p:nvPr/>
            </p:nvSpPr>
            <p:spPr bwMode="auto">
              <a:xfrm>
                <a:off x="1055694" y="2484142"/>
                <a:ext cx="764314" cy="764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algn="ctr" eaLnBrk="1" hangingPunct="1"/>
                <a:endParaRPr lang="en-US" altLang="pt-BR" sz="2000">
                  <a:solidFill>
                    <a:srgbClr val="FFFFFF"/>
                  </a:solidFill>
                  <a:latin typeface="Rockwell Extra Bold" panose="02060903040505020403" pitchFamily="18" charset="0"/>
                </a:endParaRPr>
              </a:p>
            </p:txBody>
          </p:sp>
        </p:grpSp>
        <p:sp>
          <p:nvSpPr>
            <p:cNvPr id="9" name="Oval 9"/>
            <p:cNvSpPr>
              <a:spLocks noChangeArrowheads="1"/>
            </p:cNvSpPr>
            <p:nvPr/>
          </p:nvSpPr>
          <p:spPr bwMode="auto">
            <a:xfrm>
              <a:off x="9793429" y="4568765"/>
              <a:ext cx="864723" cy="864722"/>
            </a:xfrm>
            <a:prstGeom prst="ellipse">
              <a:avLst/>
            </a:prstGeom>
            <a:noFill/>
            <a:ln w="25400" algn="ctr">
              <a:solidFill>
                <a:srgbClr val="FFFFFF"/>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algn="ctr" eaLnBrk="1" hangingPunct="1"/>
              <a:endParaRPr lang="en-US" altLang="pt-BR">
                <a:solidFill>
                  <a:srgbClr val="FFFFFF"/>
                </a:solidFill>
                <a:latin typeface="Calibri" panose="020F0502020204030204" pitchFamily="34" charset="0"/>
              </a:endParaRPr>
            </a:p>
          </p:txBody>
        </p:sp>
      </p:grpSp>
      <p:sp>
        <p:nvSpPr>
          <p:cNvPr id="2" name="Title 1"/>
          <p:cNvSpPr>
            <a:spLocks noGrp="1"/>
          </p:cNvSpPr>
          <p:nvPr>
            <p:ph type="title"/>
          </p:nvPr>
        </p:nvSpPr>
        <p:spPr>
          <a:xfrm>
            <a:off x="2167128" y="1225296"/>
            <a:ext cx="9281160" cy="3520440"/>
          </a:xfrm>
        </p:spPr>
        <p:txBody>
          <a:bodyPr/>
          <a:lstStyle>
            <a:lvl1pPr>
              <a:lnSpc>
                <a:spcPct val="80000"/>
              </a:lnSpc>
              <a:defRPr sz="8000" b="0"/>
            </a:lvl1pPr>
          </a:lstStyle>
          <a:p>
            <a:r>
              <a:rPr lang="pt-BR"/>
              <a:t>Clique para editar o título Mestre</a:t>
            </a:r>
            <a:endParaRPr lang="en-US" dirty="0"/>
          </a:p>
        </p:txBody>
      </p:sp>
      <p:sp>
        <p:nvSpPr>
          <p:cNvPr id="3" name="Text Placeholder 2"/>
          <p:cNvSpPr>
            <a:spLocks noGrp="1"/>
          </p:cNvSpPr>
          <p:nvPr>
            <p:ph type="body" idx="1"/>
          </p:nvPr>
        </p:nvSpPr>
        <p:spPr>
          <a:xfrm>
            <a:off x="2165774" y="5020056"/>
            <a:ext cx="9052560" cy="1066800"/>
          </a:xfrm>
        </p:spPr>
        <p:txBody>
          <a:bodyPr>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Editar estilos de texto Mestre
Segundo nível
Terceiro nível
Quarto nível
Quinto nível</a:t>
            </a:r>
            <a:endParaRPr lang="en-US"/>
          </a:p>
        </p:txBody>
      </p:sp>
      <p:sp>
        <p:nvSpPr>
          <p:cNvPr id="12" name="Date Placeholder 3"/>
          <p:cNvSpPr>
            <a:spLocks noGrp="1"/>
          </p:cNvSpPr>
          <p:nvPr>
            <p:ph type="dt" sz="half" idx="10"/>
          </p:nvPr>
        </p:nvSpPr>
        <p:spPr>
          <a:xfrm>
            <a:off x="8593138" y="6272213"/>
            <a:ext cx="2644775" cy="365125"/>
          </a:xfrm>
        </p:spPr>
        <p:txBody>
          <a:bodyPr/>
          <a:lstStyle>
            <a:lvl1pPr>
              <a:defRPr/>
            </a:lvl1pPr>
          </a:lstStyle>
          <a:p>
            <a:pPr>
              <a:defRPr/>
            </a:pPr>
            <a:fld id="{0B939FB7-14A7-4D73-8C6E-DCC209D3B3A4}" type="datetimeFigureOut">
              <a:rPr lang="pt-BR"/>
              <a:pPr>
                <a:defRPr/>
              </a:pPr>
              <a:t>24/06/2019</a:t>
            </a:fld>
            <a:endParaRPr lang="pt-BR" dirty="0"/>
          </a:p>
        </p:txBody>
      </p:sp>
      <p:sp>
        <p:nvSpPr>
          <p:cNvPr id="13" name="Footer Placeholder 4"/>
          <p:cNvSpPr>
            <a:spLocks noGrp="1"/>
          </p:cNvSpPr>
          <p:nvPr>
            <p:ph type="ftr" sz="quarter" idx="11"/>
          </p:nvPr>
        </p:nvSpPr>
        <p:spPr>
          <a:xfrm>
            <a:off x="2182813" y="6272213"/>
            <a:ext cx="6327775" cy="365125"/>
          </a:xfrm>
        </p:spPr>
        <p:txBody>
          <a:bodyPr/>
          <a:lstStyle>
            <a:lvl1pPr>
              <a:defRPr/>
            </a:lvl1pPr>
          </a:lstStyle>
          <a:p>
            <a:pPr>
              <a:defRPr/>
            </a:pPr>
            <a:endParaRPr lang="pt-BR"/>
          </a:p>
        </p:txBody>
      </p:sp>
      <p:sp>
        <p:nvSpPr>
          <p:cNvPr id="14" name="Slide Number Placeholder 5"/>
          <p:cNvSpPr>
            <a:spLocks noGrp="1"/>
          </p:cNvSpPr>
          <p:nvPr>
            <p:ph type="sldNum" sz="quarter" idx="12"/>
          </p:nvPr>
        </p:nvSpPr>
        <p:spPr>
          <a:xfrm>
            <a:off x="842963" y="2506663"/>
            <a:ext cx="1189037" cy="719137"/>
          </a:xfrm>
        </p:spPr>
        <p:txBody>
          <a:bodyPr/>
          <a:lstStyle>
            <a:lvl1pPr>
              <a:defRPr sz="2800" smtClean="0"/>
            </a:lvl1pPr>
          </a:lstStyle>
          <a:p>
            <a:pPr>
              <a:defRPr/>
            </a:pPr>
            <a:fld id="{3320B84A-3937-4E0F-A970-E6CE1924727D}" type="slidenum">
              <a:rPr lang="pt-BR"/>
              <a:pPr>
                <a:defRPr/>
              </a:pPr>
              <a:t>‹nº›</a:t>
            </a:fld>
            <a:endParaRPr lang="pt-BR" dirty="0"/>
          </a:p>
        </p:txBody>
      </p:sp>
    </p:spTree>
    <p:extLst>
      <p:ext uri="{BB962C8B-B14F-4D97-AF65-F5344CB8AC3E}">
        <p14:creationId xmlns:p14="http://schemas.microsoft.com/office/powerpoint/2010/main" val="26316279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800"/>
            </a:lvl6pPr>
            <a:lvl7pPr>
              <a:defRPr sz="1800"/>
            </a:lvl7pPr>
            <a:lvl8pPr>
              <a:defRPr sz="1800"/>
            </a:lvl8pPr>
            <a:lvl9pPr>
              <a:defRPr sz="1800"/>
            </a:lvl9pPr>
          </a:lstStyle>
          <a:p>
            <a:pPr lvl="0"/>
            <a:r>
              <a:rPr lang="pt-BR"/>
              <a:t>Editar estilos de texto Mestre
Segundo nível
Terceiro nível
Quarto nível
Quinto nível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800"/>
            </a:lvl6pPr>
            <a:lvl7pPr>
              <a:defRPr sz="1800"/>
            </a:lvl7pPr>
            <a:lvl8pPr>
              <a:defRPr sz="1800"/>
            </a:lvl8pPr>
            <a:lvl9pPr>
              <a:defRPr sz="1800"/>
            </a:lvl9pPr>
          </a:lstStyle>
          <a:p>
            <a:pPr lvl="0"/>
            <a:r>
              <a:rPr lang="pt-BR"/>
              <a:t>Editar estilos de texto Mestre
Segundo nível
Terceiro nível
Quarto nível
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9C692497-270B-4F47-B179-95EB832792A3}" type="datetimeFigureOut">
              <a:rPr lang="pt-BR"/>
              <a:pPr>
                <a:defRPr/>
              </a:pPr>
              <a:t>24/06/2019</a:t>
            </a:fld>
            <a:endParaRPr lang="pt-BR" dirty="0"/>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62EB12D6-E341-4238-A38E-50619FFE0F3C}" type="slidenum">
              <a:rPr lang="pt-BR"/>
              <a:pPr>
                <a:defRPr/>
              </a:pPr>
              <a:t>‹nº›</a:t>
            </a:fld>
            <a:endParaRPr lang="pt-BR" dirty="0"/>
          </a:p>
        </p:txBody>
      </p:sp>
    </p:spTree>
    <p:extLst>
      <p:ext uri="{BB962C8B-B14F-4D97-AF65-F5344CB8AC3E}">
        <p14:creationId xmlns:p14="http://schemas.microsoft.com/office/powerpoint/2010/main" val="1797278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ação">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
Segundo nível
Terceiro nível
Quarto nível
Quinto nível</a:t>
            </a:r>
            <a:endParaRPr lang="en-US"/>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pt-BR"/>
              <a:t>Editar estilos de texto Mestre
Segundo nível
Terceiro nível
Quarto nível
Quinto nível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
Segundo nível
Terceiro nível
Quarto nível
Quinto nível</a:t>
            </a:r>
            <a:endParaRPr lang="en-US"/>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pt-BR"/>
              <a:t>Editar estilos de texto Mestre
Segundo nível
Terceiro nível
Quarto nível
Quinto nível</a:t>
            </a:r>
            <a:endParaRPr lang="en-US" dirty="0"/>
          </a:p>
        </p:txBody>
      </p:sp>
      <p:sp>
        <p:nvSpPr>
          <p:cNvPr id="10" name="Title 9"/>
          <p:cNvSpPr>
            <a:spLocks noGrp="1"/>
          </p:cNvSpPr>
          <p:nvPr>
            <p:ph type="title"/>
          </p:nvPr>
        </p:nvSpPr>
        <p:spPr/>
        <p:txBody>
          <a:bodyPr/>
          <a:lstStyle/>
          <a:p>
            <a:r>
              <a:rPr lang="pt-BR"/>
              <a:t>Clique para editar o título Mestre</a:t>
            </a:r>
            <a:endParaRPr lang="en-US" dirty="0"/>
          </a:p>
        </p:txBody>
      </p:sp>
      <p:sp>
        <p:nvSpPr>
          <p:cNvPr id="7" name="Date Placeholder 3"/>
          <p:cNvSpPr>
            <a:spLocks noGrp="1"/>
          </p:cNvSpPr>
          <p:nvPr>
            <p:ph type="dt" sz="half" idx="10"/>
          </p:nvPr>
        </p:nvSpPr>
        <p:spPr/>
        <p:txBody>
          <a:bodyPr/>
          <a:lstStyle>
            <a:lvl1pPr>
              <a:defRPr/>
            </a:lvl1pPr>
          </a:lstStyle>
          <a:p>
            <a:pPr>
              <a:defRPr/>
            </a:pPr>
            <a:fld id="{A8040895-551C-466F-B2A8-C1F674B68447}" type="datetimeFigureOut">
              <a:rPr lang="pt-BR"/>
              <a:pPr>
                <a:defRPr/>
              </a:pPr>
              <a:t>24/06/2019</a:t>
            </a:fld>
            <a:endParaRPr lang="pt-BR" dirty="0"/>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69C273B4-D20C-4E63-9997-6E02D4619E47}" type="slidenum">
              <a:rPr lang="pt-BR"/>
              <a:pPr>
                <a:defRPr/>
              </a:pPr>
              <a:t>‹nº›</a:t>
            </a:fld>
            <a:endParaRPr lang="pt-BR" dirty="0"/>
          </a:p>
        </p:txBody>
      </p:sp>
    </p:spTree>
    <p:extLst>
      <p:ext uri="{BB962C8B-B14F-4D97-AF65-F5344CB8AC3E}">
        <p14:creationId xmlns:p14="http://schemas.microsoft.com/office/powerpoint/2010/main" val="15193680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omente Título">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pt-BR"/>
              <a:t>Clique para editar o título Mestre</a:t>
            </a:r>
            <a:endParaRPr lang="en-US"/>
          </a:p>
        </p:txBody>
      </p:sp>
      <p:sp>
        <p:nvSpPr>
          <p:cNvPr id="3" name="Date Placeholder 3"/>
          <p:cNvSpPr>
            <a:spLocks noGrp="1"/>
          </p:cNvSpPr>
          <p:nvPr>
            <p:ph type="dt" sz="half" idx="10"/>
          </p:nvPr>
        </p:nvSpPr>
        <p:spPr/>
        <p:txBody>
          <a:bodyPr/>
          <a:lstStyle>
            <a:lvl1pPr>
              <a:defRPr/>
            </a:lvl1pPr>
          </a:lstStyle>
          <a:p>
            <a:pPr>
              <a:defRPr/>
            </a:pPr>
            <a:fld id="{7ACF413F-FFF6-4DEF-AB2C-D18D442DA7BB}" type="datetimeFigureOut">
              <a:rPr lang="pt-BR"/>
              <a:pPr>
                <a:defRPr/>
              </a:pPr>
              <a:t>24/06/2019</a:t>
            </a:fld>
            <a:endParaRPr lang="pt-BR" dirty="0"/>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0389724D-60A7-4EEF-9504-AED1DEBD9462}" type="slidenum">
              <a:rPr lang="pt-BR"/>
              <a:pPr>
                <a:defRPr/>
              </a:pPr>
              <a:t>‹nº›</a:t>
            </a:fld>
            <a:endParaRPr lang="pt-BR" dirty="0"/>
          </a:p>
        </p:txBody>
      </p:sp>
    </p:spTree>
    <p:extLst>
      <p:ext uri="{BB962C8B-B14F-4D97-AF65-F5344CB8AC3E}">
        <p14:creationId xmlns:p14="http://schemas.microsoft.com/office/powerpoint/2010/main" val="3131470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BF6FEE4F-D04A-4115-A510-74503A55B5D4}" type="datetimeFigureOut">
              <a:rPr lang="pt-BR"/>
              <a:pPr>
                <a:defRPr/>
              </a:pPr>
              <a:t>24/06/2019</a:t>
            </a:fld>
            <a:endParaRPr lang="pt-BR" dirty="0"/>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7167B51B-6118-4C8C-BB6B-4EC9F48A2DA7}" type="slidenum">
              <a:rPr lang="pt-BR"/>
              <a:pPr>
                <a:defRPr/>
              </a:pPr>
              <a:t>‹nº›</a:t>
            </a:fld>
            <a:endParaRPr lang="pt-BR" dirty="0"/>
          </a:p>
        </p:txBody>
      </p:sp>
    </p:spTree>
    <p:extLst>
      <p:ext uri="{BB962C8B-B14F-4D97-AF65-F5344CB8AC3E}">
        <p14:creationId xmlns:p14="http://schemas.microsoft.com/office/powerpoint/2010/main" val="15131794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Rectangle 7"/>
          <p:cNvSpPr/>
          <p:nvPr/>
        </p:nvSpPr>
        <p:spPr>
          <a:xfrm>
            <a:off x="8303740" y="0"/>
            <a:ext cx="3888259" cy="6857999"/>
          </a:xfrm>
          <a:prstGeom prst="rect">
            <a:avLst/>
          </a:prstGeom>
          <a:blipFill dpi="0" rotWithShape="1">
            <a:blip r:embed="rId2">
              <a:alphaModFix amt="60000"/>
              <a:lum bright="70000" contrast="-70000"/>
              <a:extLs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grpSp>
        <p:nvGrpSpPr>
          <p:cNvPr id="6" name="Group 8"/>
          <p:cNvGrpSpPr>
            <a:grpSpLocks noChangeAspect="1"/>
          </p:cNvGrpSpPr>
          <p:nvPr/>
        </p:nvGrpSpPr>
        <p:grpSpPr bwMode="auto">
          <a:xfrm>
            <a:off x="11401425" y="6229350"/>
            <a:ext cx="457200" cy="457200"/>
            <a:chOff x="11361456" y="6195813"/>
            <a:chExt cx="548640" cy="548640"/>
          </a:xfrm>
        </p:grpSpPr>
        <p:sp>
          <p:nvSpPr>
            <p:cNvPr id="7" name="Oval 9"/>
            <p:cNvSpPr/>
            <p:nvPr/>
          </p:nvSpPr>
          <p:spPr>
            <a:xfrm>
              <a:off x="11361456" y="6195813"/>
              <a:ext cx="548640" cy="548640"/>
            </a:xfrm>
            <a:prstGeom prst="ellipse">
              <a:avLst/>
            </a:prstGeom>
            <a:blipFill dpi="0" rotWithShape="1">
              <a:blip r:embed="rId3">
                <a:duotone>
                  <a:schemeClr val="accent1">
                    <a:shade val="45000"/>
                    <a:satMod val="135000"/>
                  </a:schemeClr>
                  <a:prstClr val="white"/>
                </a:duotone>
                <a:extLst/>
              </a:blip>
              <a:srcRect/>
              <a:tile tx="50800" ty="0" sx="85000" sy="85000" flip="none" algn="tl"/>
            </a:blipFill>
            <a:ln w="25400" cap="flat" cmpd="sng" algn="ctr">
              <a:noFill/>
              <a:prstDash val="solid"/>
            </a:ln>
            <a:effectLst/>
          </p:spPr>
          <p:txBody>
            <a:bodyPr lIns="0" tIns="0" rIns="0" bIns="0" anchor="ctr"/>
            <a:lstStyle/>
            <a:p>
              <a:pPr algn="ctr" eaLnBrk="1" fontAlgn="auto" hangingPunct="1">
                <a:spcBef>
                  <a:spcPts val="0"/>
                </a:spcBef>
                <a:spcAft>
                  <a:spcPts val="0"/>
                </a:spcAft>
                <a:defRPr/>
              </a:pPr>
              <a:endParaRPr lang="en-US" sz="2000" kern="0" dirty="0">
                <a:solidFill>
                  <a:prstClr val="white"/>
                </a:solidFill>
                <a:latin typeface="Rockwell Extra Bold" pitchFamily="18" charset="0"/>
              </a:endParaRPr>
            </a:p>
          </p:txBody>
        </p:sp>
        <p:sp>
          <p:nvSpPr>
            <p:cNvPr id="8" name="Oval 10"/>
            <p:cNvSpPr>
              <a:spLocks noChangeArrowheads="1"/>
            </p:cNvSpPr>
            <p:nvPr/>
          </p:nvSpPr>
          <p:spPr bwMode="auto">
            <a:xfrm>
              <a:off x="11396488" y="6230844"/>
              <a:ext cx="478576" cy="478578"/>
            </a:xfrm>
            <a:prstGeom prst="ellipse">
              <a:avLst/>
            </a:prstGeom>
            <a:noFill/>
            <a:ln w="12700" algn="ctr">
              <a:solidFill>
                <a:srgbClr val="FFFFFF"/>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algn="ctr" eaLnBrk="1" hangingPunct="1"/>
              <a:endParaRPr lang="en-US" altLang="pt-BR">
                <a:solidFill>
                  <a:srgbClr val="FFFFFF"/>
                </a:solidFill>
                <a:latin typeface="Calibri" panose="020F0502020204030204" pitchFamily="34" charset="0"/>
              </a:endParaRPr>
            </a:p>
          </p:txBody>
        </p:sp>
      </p:grpSp>
      <p:sp>
        <p:nvSpPr>
          <p:cNvPr id="2" name="Title 1"/>
          <p:cNvSpPr>
            <a:spLocks noGrp="1"/>
          </p:cNvSpPr>
          <p:nvPr>
            <p:ph type="title"/>
          </p:nvPr>
        </p:nvSpPr>
        <p:spPr>
          <a:xfrm>
            <a:off x="8549640" y="685800"/>
            <a:ext cx="3200400" cy="1737360"/>
          </a:xfrm>
        </p:spPr>
        <p:txBody>
          <a:bodyPr anchor="b"/>
          <a:lstStyle>
            <a:lvl1pPr>
              <a:defRPr sz="3200" b="1"/>
            </a:lvl1pPr>
          </a:lstStyle>
          <a:p>
            <a:r>
              <a:rPr lang="pt-BR"/>
              <a:t>Clique para editar o título Mestre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2000"/>
            </a:lvl6pPr>
            <a:lvl7pPr>
              <a:defRPr sz="2000"/>
            </a:lvl7pPr>
            <a:lvl8pPr>
              <a:defRPr sz="2000"/>
            </a:lvl8pPr>
            <a:lvl9pPr>
              <a:defRPr sz="2000"/>
            </a:lvl9pPr>
          </a:lstStyle>
          <a:p>
            <a:pPr lvl="0"/>
            <a:r>
              <a:rPr lang="pt-BR"/>
              <a:t>Editar estilos de texto Mestre
Segundo nível
Terceiro nível
Quarto nível
Quinto nível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Editar estilos de texto Mestre
Segundo nível
Terceiro nível
Quarto nível
Quinto nível</a:t>
            </a:r>
            <a:endParaRPr lang="en-US"/>
          </a:p>
        </p:txBody>
      </p:sp>
      <p:sp>
        <p:nvSpPr>
          <p:cNvPr id="9" name="Date Placeholder 4"/>
          <p:cNvSpPr>
            <a:spLocks noGrp="1"/>
          </p:cNvSpPr>
          <p:nvPr>
            <p:ph type="dt" sz="half" idx="10"/>
          </p:nvPr>
        </p:nvSpPr>
        <p:spPr/>
        <p:txBody>
          <a:bodyPr/>
          <a:lstStyle>
            <a:lvl1pPr>
              <a:defRPr/>
            </a:lvl1pPr>
          </a:lstStyle>
          <a:p>
            <a:pPr>
              <a:defRPr/>
            </a:pPr>
            <a:fld id="{D3A2DBDA-5A71-4667-9749-9FB818D0182C}" type="datetimeFigureOut">
              <a:rPr lang="pt-BR"/>
              <a:pPr>
                <a:defRPr/>
              </a:pPr>
              <a:t>24/06/2019</a:t>
            </a:fld>
            <a:endParaRPr lang="pt-BR" dirty="0"/>
          </a:p>
        </p:txBody>
      </p:sp>
      <p:sp>
        <p:nvSpPr>
          <p:cNvPr id="10" name="Footer Placeholder 5"/>
          <p:cNvSpPr>
            <a:spLocks noGrp="1"/>
          </p:cNvSpPr>
          <p:nvPr>
            <p:ph type="ftr" sz="quarter" idx="11"/>
          </p:nvPr>
        </p:nvSpPr>
        <p:spPr/>
        <p:txBody>
          <a:bodyPr/>
          <a:lstStyle>
            <a:lvl1pPr>
              <a:defRPr/>
            </a:lvl1pPr>
          </a:lstStyle>
          <a:p>
            <a:pPr>
              <a:defRPr/>
            </a:pPr>
            <a:endParaRPr lang="pt-BR"/>
          </a:p>
        </p:txBody>
      </p:sp>
      <p:sp>
        <p:nvSpPr>
          <p:cNvPr id="11" name="Slide Number Placeholder 6"/>
          <p:cNvSpPr>
            <a:spLocks noGrp="1"/>
          </p:cNvSpPr>
          <p:nvPr>
            <p:ph type="sldNum" sz="quarter" idx="12"/>
          </p:nvPr>
        </p:nvSpPr>
        <p:spPr/>
        <p:txBody>
          <a:bodyPr/>
          <a:lstStyle>
            <a:lvl1pPr>
              <a:defRPr/>
            </a:lvl1pPr>
          </a:lstStyle>
          <a:p>
            <a:pPr>
              <a:defRPr/>
            </a:pPr>
            <a:fld id="{646ADE8B-FEBE-445C-A793-FDFBAE0D3D29}" type="slidenum">
              <a:rPr lang="pt-BR"/>
              <a:pPr>
                <a:defRPr/>
              </a:pPr>
              <a:t>‹nº›</a:t>
            </a:fld>
            <a:endParaRPr lang="pt-BR" dirty="0"/>
          </a:p>
        </p:txBody>
      </p:sp>
    </p:spTree>
    <p:extLst>
      <p:ext uri="{BB962C8B-B14F-4D97-AF65-F5344CB8AC3E}">
        <p14:creationId xmlns:p14="http://schemas.microsoft.com/office/powerpoint/2010/main" val="11935643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Rectangle 10"/>
          <p:cNvSpPr/>
          <p:nvPr/>
        </p:nvSpPr>
        <p:spPr>
          <a:xfrm>
            <a:off x="8303740" y="0"/>
            <a:ext cx="3888259" cy="6857999"/>
          </a:xfrm>
          <a:prstGeom prst="rect">
            <a:avLst/>
          </a:prstGeom>
          <a:blipFill dpi="0" rotWithShape="1">
            <a:blip r:embed="rId2">
              <a:alphaModFix amt="60000"/>
              <a:lum bright="70000" contrast="-70000"/>
              <a:extLs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grpSp>
        <p:nvGrpSpPr>
          <p:cNvPr id="6" name="Group 7"/>
          <p:cNvGrpSpPr>
            <a:grpSpLocks noChangeAspect="1"/>
          </p:cNvGrpSpPr>
          <p:nvPr/>
        </p:nvGrpSpPr>
        <p:grpSpPr bwMode="auto">
          <a:xfrm>
            <a:off x="11401425" y="6229350"/>
            <a:ext cx="457200" cy="457200"/>
            <a:chOff x="11361456" y="6195813"/>
            <a:chExt cx="548640" cy="548640"/>
          </a:xfrm>
        </p:grpSpPr>
        <p:sp>
          <p:nvSpPr>
            <p:cNvPr id="7" name="Oval 8"/>
            <p:cNvSpPr/>
            <p:nvPr/>
          </p:nvSpPr>
          <p:spPr>
            <a:xfrm>
              <a:off x="11361456" y="6195813"/>
              <a:ext cx="548640" cy="548640"/>
            </a:xfrm>
            <a:prstGeom prst="ellipse">
              <a:avLst/>
            </a:prstGeom>
            <a:blipFill dpi="0" rotWithShape="1">
              <a:blip r:embed="rId3">
                <a:duotone>
                  <a:schemeClr val="accent1">
                    <a:shade val="45000"/>
                    <a:satMod val="135000"/>
                  </a:schemeClr>
                  <a:prstClr val="white"/>
                </a:duotone>
                <a:extLst/>
              </a:blip>
              <a:srcRect/>
              <a:tile tx="50800" ty="0" sx="85000" sy="85000" flip="none" algn="tl"/>
            </a:blipFill>
            <a:ln w="25400" cap="flat" cmpd="sng" algn="ctr">
              <a:noFill/>
              <a:prstDash val="solid"/>
            </a:ln>
            <a:effectLst/>
          </p:spPr>
          <p:txBody>
            <a:bodyPr lIns="0" tIns="0" rIns="0" bIns="0" anchor="ctr"/>
            <a:lstStyle/>
            <a:p>
              <a:pPr algn="ctr" eaLnBrk="1" fontAlgn="auto" hangingPunct="1">
                <a:spcBef>
                  <a:spcPts val="0"/>
                </a:spcBef>
                <a:spcAft>
                  <a:spcPts val="0"/>
                </a:spcAft>
                <a:defRPr/>
              </a:pPr>
              <a:endParaRPr lang="en-US" sz="2000" kern="0" dirty="0">
                <a:solidFill>
                  <a:prstClr val="white"/>
                </a:solidFill>
                <a:latin typeface="Rockwell Extra Bold" pitchFamily="18" charset="0"/>
              </a:endParaRPr>
            </a:p>
          </p:txBody>
        </p:sp>
        <p:sp>
          <p:nvSpPr>
            <p:cNvPr id="8" name="Oval 9"/>
            <p:cNvSpPr>
              <a:spLocks noChangeArrowheads="1"/>
            </p:cNvSpPr>
            <p:nvPr/>
          </p:nvSpPr>
          <p:spPr bwMode="auto">
            <a:xfrm>
              <a:off x="11396488" y="6230844"/>
              <a:ext cx="478576" cy="478578"/>
            </a:xfrm>
            <a:prstGeom prst="ellipse">
              <a:avLst/>
            </a:prstGeom>
            <a:noFill/>
            <a:ln w="12700" algn="ctr">
              <a:solidFill>
                <a:srgbClr val="FFFFFF"/>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algn="ctr" eaLnBrk="1" hangingPunct="1"/>
              <a:endParaRPr lang="en-US" altLang="pt-BR">
                <a:solidFill>
                  <a:srgbClr val="FFFFFF"/>
                </a:solidFill>
                <a:latin typeface="Calibri" panose="020F0502020204030204" pitchFamily="34" charset="0"/>
              </a:endParaRPr>
            </a:p>
          </p:txBody>
        </p:sp>
      </p:grpSp>
      <p:sp>
        <p:nvSpPr>
          <p:cNvPr id="2" name="Title 1"/>
          <p:cNvSpPr>
            <a:spLocks noGrp="1"/>
          </p:cNvSpPr>
          <p:nvPr>
            <p:ph type="title"/>
          </p:nvPr>
        </p:nvSpPr>
        <p:spPr>
          <a:xfrm>
            <a:off x="8549640" y="685800"/>
            <a:ext cx="3200400" cy="1737360"/>
          </a:xfrm>
        </p:spPr>
        <p:txBody>
          <a:bodyPr anchor="b"/>
          <a:lstStyle>
            <a:lvl1pPr>
              <a:defRPr sz="3200" b="1"/>
            </a:lvl1pPr>
          </a:lstStyle>
          <a:p>
            <a:r>
              <a:rPr lang="pt-BR"/>
              <a:t>Clique para editar o título Mestre</a:t>
            </a:r>
            <a:endParaRPr lang="en-US" dirty="0"/>
          </a:p>
        </p:txBody>
      </p:sp>
      <p:sp>
        <p:nvSpPr>
          <p:cNvPr id="3" name="Picture Placeholder 2"/>
          <p:cNvSpPr>
            <a:spLocks noGrp="1"/>
          </p:cNvSpPr>
          <p:nvPr>
            <p:ph type="pic" idx="1"/>
          </p:nvPr>
        </p:nvSpPr>
        <p:spPr>
          <a:xfrm>
            <a:off x="0" y="0"/>
            <a:ext cx="8303740" cy="6858000"/>
          </a:xfrm>
          <a:solidFill>
            <a:schemeClr val="tx2">
              <a:lumMod val="20000"/>
              <a:lumOff val="80000"/>
            </a:schemeClr>
          </a:solid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Editar estilos de texto Mestre
Segundo nível
Terceiro nível
Quarto nível
Quinto nível</a:t>
            </a:r>
            <a:endParaRPr lang="en-US"/>
          </a:p>
        </p:txBody>
      </p:sp>
      <p:sp>
        <p:nvSpPr>
          <p:cNvPr id="9" name="Date Placeholder 4"/>
          <p:cNvSpPr>
            <a:spLocks noGrp="1"/>
          </p:cNvSpPr>
          <p:nvPr>
            <p:ph type="dt" sz="half" idx="10"/>
          </p:nvPr>
        </p:nvSpPr>
        <p:spPr/>
        <p:txBody>
          <a:bodyPr/>
          <a:lstStyle>
            <a:lvl1pPr>
              <a:defRPr/>
            </a:lvl1pPr>
          </a:lstStyle>
          <a:p>
            <a:pPr>
              <a:defRPr/>
            </a:pPr>
            <a:fld id="{95F3C549-8921-4A33-825A-FD3DF5B0B10E}" type="datetimeFigureOut">
              <a:rPr lang="pt-BR"/>
              <a:pPr>
                <a:defRPr/>
              </a:pPr>
              <a:t>24/06/2019</a:t>
            </a:fld>
            <a:endParaRPr lang="pt-BR" dirty="0"/>
          </a:p>
        </p:txBody>
      </p:sp>
      <p:sp>
        <p:nvSpPr>
          <p:cNvPr id="10" name="Slide Number Placeholder 6"/>
          <p:cNvSpPr>
            <a:spLocks noGrp="1"/>
          </p:cNvSpPr>
          <p:nvPr>
            <p:ph type="sldNum" sz="quarter" idx="11"/>
          </p:nvPr>
        </p:nvSpPr>
        <p:spPr/>
        <p:txBody>
          <a:bodyPr/>
          <a:lstStyle>
            <a:lvl1pPr>
              <a:defRPr/>
            </a:lvl1pPr>
          </a:lstStyle>
          <a:p>
            <a:pPr>
              <a:defRPr/>
            </a:pPr>
            <a:fld id="{3EA090BF-F437-4C1F-93A3-76304BC6472C}" type="slidenum">
              <a:rPr lang="pt-BR"/>
              <a:pPr>
                <a:defRPr/>
              </a:pPr>
              <a:t>‹nº›</a:t>
            </a:fld>
            <a:endParaRPr lang="pt-BR" dirty="0"/>
          </a:p>
        </p:txBody>
      </p:sp>
    </p:spTree>
    <p:extLst>
      <p:ext uri="{BB962C8B-B14F-4D97-AF65-F5344CB8AC3E}">
        <p14:creationId xmlns:p14="http://schemas.microsoft.com/office/powerpoint/2010/main" val="23512948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a:p>
        </p:txBody>
      </p:sp>
      <p:sp>
        <p:nvSpPr>
          <p:cNvPr id="3" name="Vertical Text Placeholder 2"/>
          <p:cNvSpPr>
            <a:spLocks noGrp="1"/>
          </p:cNvSpPr>
          <p:nvPr>
            <p:ph type="body" orient="vert" idx="1"/>
          </p:nvPr>
        </p:nvSpPr>
        <p:spPr/>
        <p:txBody>
          <a:bodyPr vert="eaVert"/>
          <a:lstStyle/>
          <a:p>
            <a:pPr lvl="0"/>
            <a:r>
              <a:rPr lang="pt-BR"/>
              <a:t>Editar estilos de texto Mestre
Segundo nível
Terceiro nível
Quarto nível
Quinto nível</a:t>
            </a:r>
            <a:endParaRPr lang="en-US"/>
          </a:p>
        </p:txBody>
      </p:sp>
      <p:sp>
        <p:nvSpPr>
          <p:cNvPr id="4" name="Date Placeholder 3"/>
          <p:cNvSpPr>
            <a:spLocks noGrp="1"/>
          </p:cNvSpPr>
          <p:nvPr>
            <p:ph type="dt" sz="half" idx="10"/>
          </p:nvPr>
        </p:nvSpPr>
        <p:spPr/>
        <p:txBody>
          <a:bodyPr/>
          <a:lstStyle>
            <a:lvl1pPr>
              <a:defRPr/>
            </a:lvl1pPr>
          </a:lstStyle>
          <a:p>
            <a:pPr>
              <a:defRPr/>
            </a:pPr>
            <a:fld id="{0E8D6687-A0CF-4AB0-8F1B-6BACE26A5591}" type="datetimeFigureOut">
              <a:rPr lang="pt-BR"/>
              <a:pPr>
                <a:defRPr/>
              </a:pPr>
              <a:t>24/06/2019</a:t>
            </a:fld>
            <a:endParaRPr lang="pt-BR" dirty="0"/>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176C75B9-0D67-43EF-A9FC-20E28E90AFFA}" type="slidenum">
              <a:rPr lang="pt-BR"/>
              <a:pPr>
                <a:defRPr/>
              </a:pPr>
              <a:t>‹nº›</a:t>
            </a:fld>
            <a:endParaRPr lang="pt-BR" dirty="0"/>
          </a:p>
        </p:txBody>
      </p:sp>
    </p:spTree>
    <p:extLst>
      <p:ext uri="{BB962C8B-B14F-4D97-AF65-F5344CB8AC3E}">
        <p14:creationId xmlns:p14="http://schemas.microsoft.com/office/powerpoint/2010/main" val="30135133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pt-BR"/>
              <a:t>Clique para editar o título Mestre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pt-BR"/>
              <a:t>Editar estilos de texto Mestre
Segundo nível
Terceiro nível
Quarto nível
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F309F4D7-962F-4086-8682-B38273F2158B}" type="datetimeFigureOut">
              <a:rPr lang="pt-BR"/>
              <a:pPr>
                <a:defRPr/>
              </a:pPr>
              <a:t>24/06/2019</a:t>
            </a:fld>
            <a:endParaRPr lang="pt-BR" dirty="0"/>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D07DA091-76F6-4052-AE96-9E5808210246}" type="slidenum">
              <a:rPr lang="pt-BR"/>
              <a:pPr>
                <a:defRPr/>
              </a:pPr>
              <a:t>‹nº›</a:t>
            </a:fld>
            <a:endParaRPr lang="pt-BR" dirty="0"/>
          </a:p>
        </p:txBody>
      </p:sp>
    </p:spTree>
    <p:extLst>
      <p:ext uri="{BB962C8B-B14F-4D97-AF65-F5344CB8AC3E}">
        <p14:creationId xmlns:p14="http://schemas.microsoft.com/office/powerpoint/2010/main" val="10369478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975" y="484188"/>
            <a:ext cx="10058400" cy="1609725"/>
          </a:xfrm>
          <a:prstGeom prst="rect">
            <a:avLst/>
          </a:prstGeom>
        </p:spPr>
        <p:txBody>
          <a:bodyPr vert="horz" lIns="91440" tIns="45720" rIns="91440" bIns="45720" rtlCol="0" anchor="ctr">
            <a:normAutofit/>
          </a:bodyPr>
          <a:lstStyle/>
          <a:p>
            <a:r>
              <a:rPr lang="pt-BR"/>
              <a:t>Clique para editar o título Mestre</a:t>
            </a:r>
            <a:endParaRPr lang="en-US" dirty="0"/>
          </a:p>
        </p:txBody>
      </p:sp>
      <p:sp>
        <p:nvSpPr>
          <p:cNvPr id="1027" name="Text Placeholder 2"/>
          <p:cNvSpPr>
            <a:spLocks noGrp="1"/>
          </p:cNvSpPr>
          <p:nvPr>
            <p:ph type="body" idx="1"/>
          </p:nvPr>
        </p:nvSpPr>
        <p:spPr bwMode="auto">
          <a:xfrm>
            <a:off x="1069975" y="2120900"/>
            <a:ext cx="10058400" cy="405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smtClean="0"/>
              <a:t>Editar estilos de texto Mestre
Segundo nível
Terceiro nível
Quarto nível
Quinto nível</a:t>
            </a:r>
            <a:endParaRPr lang="en-US" altLang="pt-BR" smtClean="0"/>
          </a:p>
        </p:txBody>
      </p:sp>
      <p:sp>
        <p:nvSpPr>
          <p:cNvPr id="4" name="Date Placeholder 3"/>
          <p:cNvSpPr>
            <a:spLocks noGrp="1"/>
          </p:cNvSpPr>
          <p:nvPr>
            <p:ph type="dt" sz="half" idx="2"/>
          </p:nvPr>
        </p:nvSpPr>
        <p:spPr>
          <a:xfrm>
            <a:off x="7964488" y="6272213"/>
            <a:ext cx="3273425" cy="365125"/>
          </a:xfrm>
          <a:prstGeom prst="rect">
            <a:avLst/>
          </a:prstGeom>
        </p:spPr>
        <p:txBody>
          <a:bodyPr vert="horz" lIns="91440" tIns="45720" rIns="91440" bIns="45720" rtlCol="0" anchor="ctr"/>
          <a:lstStyle>
            <a:lvl1pPr algn="r" eaLnBrk="1" fontAlgn="auto" hangingPunct="1">
              <a:spcBef>
                <a:spcPts val="0"/>
              </a:spcBef>
              <a:spcAft>
                <a:spcPts val="0"/>
              </a:spcAft>
              <a:defRPr sz="1100" smtClean="0">
                <a:solidFill>
                  <a:schemeClr val="tx2"/>
                </a:solidFill>
                <a:latin typeface="+mn-lt"/>
              </a:defRPr>
            </a:lvl1pPr>
          </a:lstStyle>
          <a:p>
            <a:pPr>
              <a:defRPr/>
            </a:pPr>
            <a:fld id="{6C8DFD88-E213-4879-A097-1BF72A7D2C94}" type="datetimeFigureOut">
              <a:rPr lang="pt-BR"/>
              <a:pPr>
                <a:defRPr/>
              </a:pPr>
              <a:t>24/06/2019</a:t>
            </a:fld>
            <a:endParaRPr lang="pt-BR" dirty="0"/>
          </a:p>
        </p:txBody>
      </p:sp>
      <p:sp>
        <p:nvSpPr>
          <p:cNvPr id="5" name="Footer Placeholder 4"/>
          <p:cNvSpPr>
            <a:spLocks noGrp="1"/>
          </p:cNvSpPr>
          <p:nvPr>
            <p:ph type="ftr" sz="quarter" idx="3"/>
          </p:nvPr>
        </p:nvSpPr>
        <p:spPr>
          <a:xfrm>
            <a:off x="1087438" y="6272213"/>
            <a:ext cx="6327775" cy="365125"/>
          </a:xfrm>
          <a:prstGeom prst="rect">
            <a:avLst/>
          </a:prstGeom>
        </p:spPr>
        <p:txBody>
          <a:bodyPr vert="horz" lIns="91440" tIns="45720" rIns="91440" bIns="45720" rtlCol="0" anchor="ctr"/>
          <a:lstStyle>
            <a:lvl1pPr algn="l" eaLnBrk="1" fontAlgn="auto" hangingPunct="1">
              <a:spcBef>
                <a:spcPts val="0"/>
              </a:spcBef>
              <a:spcAft>
                <a:spcPts val="0"/>
              </a:spcAft>
              <a:defRPr sz="1100" dirty="0">
                <a:solidFill>
                  <a:schemeClr val="tx2"/>
                </a:solidFill>
                <a:latin typeface="+mn-lt"/>
              </a:defRPr>
            </a:lvl1pPr>
          </a:lstStyle>
          <a:p>
            <a:pPr>
              <a:defRPr/>
            </a:pPr>
            <a:endParaRPr lang="pt-BR"/>
          </a:p>
        </p:txBody>
      </p:sp>
      <p:grpSp>
        <p:nvGrpSpPr>
          <p:cNvPr id="1030" name="Group 6"/>
          <p:cNvGrpSpPr>
            <a:grpSpLocks noChangeAspect="1"/>
          </p:cNvGrpSpPr>
          <p:nvPr/>
        </p:nvGrpSpPr>
        <p:grpSpPr bwMode="auto">
          <a:xfrm>
            <a:off x="11401425" y="6229350"/>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blip>
              <a:srcRect/>
              <a:tile tx="50800" ty="0" sx="85000" sy="85000" flip="none" algn="tl"/>
            </a:blipFill>
            <a:ln w="25400" cap="flat" cmpd="sng" algn="ctr">
              <a:noFill/>
              <a:prstDash val="solid"/>
            </a:ln>
            <a:effectLst/>
          </p:spPr>
          <p:txBody>
            <a:bodyPr lIns="0" tIns="0" rIns="0" bIns="0" anchor="ctr"/>
            <a:lstStyle/>
            <a:p>
              <a:pPr algn="ctr" eaLnBrk="1" fontAlgn="auto" hangingPunct="1">
                <a:spcBef>
                  <a:spcPts val="0"/>
                </a:spcBef>
                <a:spcAft>
                  <a:spcPts val="0"/>
                </a:spcAft>
                <a:defRPr/>
              </a:pPr>
              <a:endParaRPr lang="en-US" sz="2000" kern="0" dirty="0">
                <a:solidFill>
                  <a:prstClr val="white"/>
                </a:solidFill>
                <a:latin typeface="Rockwell Extra Bold" pitchFamily="18" charset="0"/>
              </a:endParaRPr>
            </a:p>
          </p:txBody>
        </p:sp>
        <p:sp>
          <p:nvSpPr>
            <p:cNvPr id="1035" name="Oval 8"/>
            <p:cNvSpPr>
              <a:spLocks noChangeArrowheads="1"/>
            </p:cNvSpPr>
            <p:nvPr/>
          </p:nvSpPr>
          <p:spPr bwMode="auto">
            <a:xfrm>
              <a:off x="11396488" y="6230844"/>
              <a:ext cx="478576" cy="478578"/>
            </a:xfrm>
            <a:prstGeom prst="ellipse">
              <a:avLst/>
            </a:prstGeom>
            <a:noFill/>
            <a:ln w="12700" algn="ctr">
              <a:solidFill>
                <a:srgbClr val="FFFFFF"/>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algn="ctr" eaLnBrk="1" hangingPunct="1"/>
              <a:endParaRPr lang="en-US" altLang="pt-BR">
                <a:solidFill>
                  <a:srgbClr val="FFFFFF"/>
                </a:solidFill>
                <a:latin typeface="Calibri" panose="020F0502020204030204" pitchFamily="34" charset="0"/>
              </a:endParaRPr>
            </a:p>
          </p:txBody>
        </p:sp>
      </p:grpSp>
      <p:sp>
        <p:nvSpPr>
          <p:cNvPr id="6" name="Slide Number Placeholder 5"/>
          <p:cNvSpPr>
            <a:spLocks noGrp="1"/>
          </p:cNvSpPr>
          <p:nvPr>
            <p:ph type="sldNum" sz="quarter" idx="4"/>
          </p:nvPr>
        </p:nvSpPr>
        <p:spPr>
          <a:xfrm>
            <a:off x="11310938" y="6272213"/>
            <a:ext cx="639762" cy="365125"/>
          </a:xfrm>
          <a:prstGeom prst="rect">
            <a:avLst/>
          </a:prstGeom>
        </p:spPr>
        <p:txBody>
          <a:bodyPr vert="horz" lIns="91440" tIns="45720" rIns="91440" bIns="45720" rtlCol="0" anchor="ctr"/>
          <a:lstStyle>
            <a:lvl1pPr algn="ctr" eaLnBrk="1" fontAlgn="auto" hangingPunct="1">
              <a:spcBef>
                <a:spcPts val="0"/>
              </a:spcBef>
              <a:spcAft>
                <a:spcPts val="0"/>
              </a:spcAft>
              <a:defRPr sz="1400" b="1" smtClean="0">
                <a:solidFill>
                  <a:srgbClr val="FFFFFF"/>
                </a:solidFill>
                <a:latin typeface="+mj-lt"/>
              </a:defRPr>
            </a:lvl1pPr>
          </a:lstStyle>
          <a:p>
            <a:pPr>
              <a:defRPr/>
            </a:pPr>
            <a:fld id="{5A5B4F2E-8109-4B5C-B867-BB87B6AC647B}" type="slidenum">
              <a:rPr lang="pt-BR"/>
              <a:pPr>
                <a:defRPr/>
              </a:pPr>
              <a:t>‹nº›</a:t>
            </a:fld>
            <a:endParaRPr lang="pt-BR" dirty="0"/>
          </a:p>
        </p:txBody>
      </p:sp>
    </p:spTree>
  </p:cSld>
  <p:clrMap bg1="lt1" tx1="dk1" bg2="lt2" tx2="dk2" accent1="accent1" accent2="accent2" accent3="accent3" accent4="accent4" accent5="accent5" accent6="accent6" hlink="hlink" folHlink="folHlink"/>
  <p:sldLayoutIdLst>
    <p:sldLayoutId id="2147483754" r:id="rId1"/>
    <p:sldLayoutId id="2147483753" r:id="rId2"/>
    <p:sldLayoutId id="2147483755" r:id="rId3"/>
    <p:sldLayoutId id="2147483752" r:id="rId4"/>
    <p:sldLayoutId id="2147483751" r:id="rId5"/>
    <p:sldLayoutId id="2147483750" r:id="rId6"/>
    <p:sldLayoutId id="2147483749" r:id="rId7"/>
    <p:sldLayoutId id="2147483756" r:id="rId8"/>
    <p:sldLayoutId id="2147483757" r:id="rId9"/>
    <p:sldLayoutId id="2147483748" r:id="rId10"/>
    <p:sldLayoutId id="2147483747" r:id="rId11"/>
  </p:sldLayoutIdLst>
  <p:txStyles>
    <p:titleStyle>
      <a:lvl1pPr algn="l" rtl="0" fontAlgn="base">
        <a:lnSpc>
          <a:spcPct val="90000"/>
        </a:lnSpc>
        <a:spcBef>
          <a:spcPct val="0"/>
        </a:spcBef>
        <a:spcAft>
          <a:spcPct val="0"/>
        </a:spcAft>
        <a:defRPr sz="5400" kern="1200" cap="all">
          <a:blipFill>
            <a:blip r:embed="rId14">
              <a:extLst>
                <a:ext uri="{28A0092B-C50C-407E-A947-70E740481C1C}">
                  <a14:useLocalDpi xmlns:a14="http://schemas.microsoft.com/office/drawing/2010/main" val="0"/>
                </a:ext>
              </a:extLst>
            </a:blip>
            <a:tile tx="6350" ty="-127000" sx="65000" sy="64000" flip="none" algn="tl"/>
          </a:blipFill>
          <a:latin typeface="+mj-lt"/>
          <a:ea typeface="+mj-ea"/>
          <a:cs typeface="+mj-cs"/>
        </a:defRPr>
      </a:lvl1pPr>
      <a:lvl2pPr algn="l" rtl="0" fontAlgn="base">
        <a:lnSpc>
          <a:spcPct val="90000"/>
        </a:lnSpc>
        <a:spcBef>
          <a:spcPct val="0"/>
        </a:spcBef>
        <a:spcAft>
          <a:spcPct val="0"/>
        </a:spcAft>
        <a:defRPr sz="5400">
          <a:solidFill>
            <a:schemeClr val="tx1"/>
          </a:solidFill>
          <a:latin typeface="Rockwell Condensed" panose="02060603050405020104" pitchFamily="18" charset="0"/>
        </a:defRPr>
      </a:lvl2pPr>
      <a:lvl3pPr algn="l" rtl="0" fontAlgn="base">
        <a:lnSpc>
          <a:spcPct val="90000"/>
        </a:lnSpc>
        <a:spcBef>
          <a:spcPct val="0"/>
        </a:spcBef>
        <a:spcAft>
          <a:spcPct val="0"/>
        </a:spcAft>
        <a:defRPr sz="5400">
          <a:solidFill>
            <a:schemeClr val="tx1"/>
          </a:solidFill>
          <a:latin typeface="Rockwell Condensed" panose="02060603050405020104" pitchFamily="18" charset="0"/>
        </a:defRPr>
      </a:lvl3pPr>
      <a:lvl4pPr algn="l" rtl="0" fontAlgn="base">
        <a:lnSpc>
          <a:spcPct val="90000"/>
        </a:lnSpc>
        <a:spcBef>
          <a:spcPct val="0"/>
        </a:spcBef>
        <a:spcAft>
          <a:spcPct val="0"/>
        </a:spcAft>
        <a:defRPr sz="5400">
          <a:solidFill>
            <a:schemeClr val="tx1"/>
          </a:solidFill>
          <a:latin typeface="Rockwell Condensed" panose="02060603050405020104" pitchFamily="18" charset="0"/>
        </a:defRPr>
      </a:lvl4pPr>
      <a:lvl5pPr algn="l" rtl="0" fontAlgn="base">
        <a:lnSpc>
          <a:spcPct val="90000"/>
        </a:lnSpc>
        <a:spcBef>
          <a:spcPct val="0"/>
        </a:spcBef>
        <a:spcAft>
          <a:spcPct val="0"/>
        </a:spcAft>
        <a:defRPr sz="5400">
          <a:solidFill>
            <a:schemeClr val="tx1"/>
          </a:solidFill>
          <a:latin typeface="Rockwell Condensed" panose="02060603050405020104" pitchFamily="18" charset="0"/>
        </a:defRPr>
      </a:lvl5pPr>
      <a:lvl6pPr marL="457200" algn="l" rtl="0" fontAlgn="base">
        <a:lnSpc>
          <a:spcPct val="90000"/>
        </a:lnSpc>
        <a:spcBef>
          <a:spcPct val="0"/>
        </a:spcBef>
        <a:spcAft>
          <a:spcPct val="0"/>
        </a:spcAft>
        <a:defRPr sz="5400">
          <a:solidFill>
            <a:schemeClr val="tx1"/>
          </a:solidFill>
          <a:latin typeface="Rockwell Condensed" panose="02060603050405020104" pitchFamily="18" charset="0"/>
        </a:defRPr>
      </a:lvl6pPr>
      <a:lvl7pPr marL="914400" algn="l" rtl="0" fontAlgn="base">
        <a:lnSpc>
          <a:spcPct val="90000"/>
        </a:lnSpc>
        <a:spcBef>
          <a:spcPct val="0"/>
        </a:spcBef>
        <a:spcAft>
          <a:spcPct val="0"/>
        </a:spcAft>
        <a:defRPr sz="5400">
          <a:solidFill>
            <a:schemeClr val="tx1"/>
          </a:solidFill>
          <a:latin typeface="Rockwell Condensed" panose="02060603050405020104" pitchFamily="18" charset="0"/>
        </a:defRPr>
      </a:lvl7pPr>
      <a:lvl8pPr marL="1371600" algn="l" rtl="0" fontAlgn="base">
        <a:lnSpc>
          <a:spcPct val="90000"/>
        </a:lnSpc>
        <a:spcBef>
          <a:spcPct val="0"/>
        </a:spcBef>
        <a:spcAft>
          <a:spcPct val="0"/>
        </a:spcAft>
        <a:defRPr sz="5400">
          <a:solidFill>
            <a:schemeClr val="tx1"/>
          </a:solidFill>
          <a:latin typeface="Rockwell Condensed" panose="02060603050405020104" pitchFamily="18" charset="0"/>
        </a:defRPr>
      </a:lvl8pPr>
      <a:lvl9pPr marL="1828800" algn="l" rtl="0" fontAlgn="base">
        <a:lnSpc>
          <a:spcPct val="90000"/>
        </a:lnSpc>
        <a:spcBef>
          <a:spcPct val="0"/>
        </a:spcBef>
        <a:spcAft>
          <a:spcPct val="0"/>
        </a:spcAft>
        <a:defRPr sz="5400">
          <a:solidFill>
            <a:schemeClr val="tx1"/>
          </a:solidFill>
          <a:latin typeface="Rockwell Condensed" panose="02060603050405020104" pitchFamily="18" charset="0"/>
        </a:defRPr>
      </a:lvl9pPr>
    </p:titleStyle>
    <p:bodyStyle>
      <a:lvl1pPr marL="182563" indent="-182563" algn="l" rtl="0" fontAlgn="base">
        <a:lnSpc>
          <a:spcPct val="90000"/>
        </a:lnSpc>
        <a:spcBef>
          <a:spcPts val="1200"/>
        </a:spcBef>
        <a:spcAft>
          <a:spcPct val="0"/>
        </a:spcAft>
        <a:buClr>
          <a:srgbClr val="9E3611"/>
        </a:buClr>
        <a:buSzPct val="85000"/>
        <a:buFont typeface="Wingdings" panose="05000000000000000000" pitchFamily="2" charset="2"/>
        <a:buChar char="§"/>
        <a:defRPr sz="2000" kern="1200">
          <a:solidFill>
            <a:schemeClr val="tx1"/>
          </a:solidFill>
          <a:latin typeface="+mn-lt"/>
          <a:ea typeface="+mn-ea"/>
          <a:cs typeface="+mn-cs"/>
        </a:defRPr>
      </a:lvl1pPr>
      <a:lvl2pPr marL="457200" indent="-182563" algn="l" rtl="0" fontAlgn="base">
        <a:lnSpc>
          <a:spcPct val="90000"/>
        </a:lnSpc>
        <a:spcBef>
          <a:spcPts val="400"/>
        </a:spcBef>
        <a:spcAft>
          <a:spcPts val="200"/>
        </a:spcAft>
        <a:buClr>
          <a:srgbClr val="9E3611"/>
        </a:buClr>
        <a:buSzPct val="85000"/>
        <a:buFont typeface="Wingdings" panose="05000000000000000000" pitchFamily="2" charset="2"/>
        <a:buChar char="§"/>
        <a:defRPr kern="1200">
          <a:solidFill>
            <a:schemeClr val="tx1"/>
          </a:solidFill>
          <a:latin typeface="+mn-lt"/>
          <a:ea typeface="+mn-ea"/>
          <a:cs typeface="+mn-cs"/>
        </a:defRPr>
      </a:lvl2pPr>
      <a:lvl3pPr marL="730250" indent="-182563" algn="l" rtl="0" fontAlgn="base">
        <a:lnSpc>
          <a:spcPct val="90000"/>
        </a:lnSpc>
        <a:spcBef>
          <a:spcPts val="400"/>
        </a:spcBef>
        <a:spcAft>
          <a:spcPts val="200"/>
        </a:spcAft>
        <a:buClr>
          <a:srgbClr val="9E3611"/>
        </a:buClr>
        <a:buSzPct val="85000"/>
        <a:buFont typeface="Wingdings" panose="05000000000000000000" pitchFamily="2" charset="2"/>
        <a:buChar char="§"/>
        <a:defRPr sz="1600" kern="1200">
          <a:solidFill>
            <a:schemeClr val="tx1"/>
          </a:solidFill>
          <a:latin typeface="+mn-lt"/>
          <a:ea typeface="+mn-ea"/>
          <a:cs typeface="+mn-cs"/>
        </a:defRPr>
      </a:lvl3pPr>
      <a:lvl4pPr marL="1004888" indent="-182563" algn="l" rtl="0" fontAlgn="base">
        <a:lnSpc>
          <a:spcPct val="90000"/>
        </a:lnSpc>
        <a:spcBef>
          <a:spcPts val="400"/>
        </a:spcBef>
        <a:spcAft>
          <a:spcPts val="200"/>
        </a:spcAft>
        <a:buClr>
          <a:srgbClr val="9E3611"/>
        </a:buClr>
        <a:buSzPct val="85000"/>
        <a:buFont typeface="Wingdings" panose="05000000000000000000" pitchFamily="2" charset="2"/>
        <a:buChar char="§"/>
        <a:defRPr sz="1600" kern="1200">
          <a:solidFill>
            <a:schemeClr val="tx1"/>
          </a:solidFill>
          <a:latin typeface="+mn-lt"/>
          <a:ea typeface="+mn-ea"/>
          <a:cs typeface="+mn-cs"/>
        </a:defRPr>
      </a:lvl4pPr>
      <a:lvl5pPr marL="1279525" indent="-182563" algn="l" rtl="0" fontAlgn="base">
        <a:lnSpc>
          <a:spcPct val="90000"/>
        </a:lnSpc>
        <a:spcBef>
          <a:spcPts val="400"/>
        </a:spcBef>
        <a:spcAft>
          <a:spcPts val="200"/>
        </a:spcAft>
        <a:buClr>
          <a:srgbClr val="9E3611"/>
        </a:buClr>
        <a:buSzPct val="85000"/>
        <a:buFont typeface="Wingdings" panose="05000000000000000000"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uptodate.com/contents/bronchiolitis-in-infants-and-children-clinical-features-and-diagnosis/abstract/1" TargetMode="External"/><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hyperlink" Target="https://www.uptodate.com/contents/bronchiolitis-in-infants-and-children-clinical-features-and-diagnosis/abstract/3"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www2.datasus.gov.br/DATASUS"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2.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hyperlink" Target="https://www.ncbi.nlm.nih.gov/pubmed/25222302"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27.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1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17.xml.rels><?xml version="1.0" encoding="UTF-8" standalone="yes"?>
<Relationships xmlns="http://schemas.openxmlformats.org/package/2006/relationships"><Relationship Id="rId8" Type="http://schemas.openxmlformats.org/officeDocument/2006/relationships/diagramData" Target="../diagrams/data5.xml"/><Relationship Id="rId13" Type="http://schemas.openxmlformats.org/officeDocument/2006/relationships/image" Target="../media/image38.png"/><Relationship Id="rId3" Type="http://schemas.openxmlformats.org/officeDocument/2006/relationships/diagramData" Target="../diagrams/data4.xml"/><Relationship Id="rId7" Type="http://schemas.microsoft.com/office/2007/relationships/diagramDrawing" Target="../diagrams/drawing4.xml"/><Relationship Id="rId12" Type="http://schemas.microsoft.com/office/2007/relationships/diagramDrawing" Target="../diagrams/drawing5.xml"/><Relationship Id="rId2" Type="http://schemas.openxmlformats.org/officeDocument/2006/relationships/image" Target="../media/image37.png"/><Relationship Id="rId1" Type="http://schemas.openxmlformats.org/officeDocument/2006/relationships/slideLayout" Target="../slideLayouts/slideLayout4.xml"/><Relationship Id="rId6" Type="http://schemas.openxmlformats.org/officeDocument/2006/relationships/diagramColors" Target="../diagrams/colors4.xml"/><Relationship Id="rId11" Type="http://schemas.openxmlformats.org/officeDocument/2006/relationships/diagramColors" Target="../diagrams/colors5.xml"/><Relationship Id="rId5" Type="http://schemas.openxmlformats.org/officeDocument/2006/relationships/diagramQuickStyle" Target="../diagrams/quickStyle4.xml"/><Relationship Id="rId10" Type="http://schemas.openxmlformats.org/officeDocument/2006/relationships/diagramQuickStyle" Target="../diagrams/quickStyle5.xml"/><Relationship Id="rId4" Type="http://schemas.openxmlformats.org/officeDocument/2006/relationships/diagramLayout" Target="../diagrams/layout4.xml"/><Relationship Id="rId9" Type="http://schemas.openxmlformats.org/officeDocument/2006/relationships/diagramLayout" Target="../diagrams/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2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4.xml"/><Relationship Id="rId4" Type="http://schemas.openxmlformats.org/officeDocument/2006/relationships/image" Target="../media/image50.png"/></Relationships>
</file>

<file path=ppt/slides/_rels/slide23.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2.png"/><Relationship Id="rId1" Type="http://schemas.openxmlformats.org/officeDocument/2006/relationships/slideLayout" Target="../slideLayouts/slideLayout9.xml"/><Relationship Id="rId5" Type="http://schemas.openxmlformats.org/officeDocument/2006/relationships/image" Target="../media/image55.png"/><Relationship Id="rId4" Type="http://schemas.openxmlformats.org/officeDocument/2006/relationships/image" Target="../media/image54.png"/></Relationships>
</file>

<file path=ppt/slides/_rels/slide2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2.xml"/><Relationship Id="rId4" Type="http://schemas.openxmlformats.org/officeDocument/2006/relationships/image" Target="../media/image58.png"/></Relationships>
</file>

<file path=ppt/slides/_rels/slide26.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4.xml"/><Relationship Id="rId5" Type="http://schemas.openxmlformats.org/officeDocument/2006/relationships/image" Target="../media/image69.png"/><Relationship Id="rId4" Type="http://schemas.openxmlformats.org/officeDocument/2006/relationships/image" Target="../media/image68.png"/></Relationships>
</file>

<file path=ppt/slides/_rels/slide32.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7.xml"/><Relationship Id="rId4" Type="http://schemas.openxmlformats.org/officeDocument/2006/relationships/image" Target="../media/image72.png"/></Relationships>
</file>

<file path=ppt/slides/_rels/slide33.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2.xml"/><Relationship Id="rId5" Type="http://schemas.openxmlformats.org/officeDocument/2006/relationships/image" Target="../media/image75.png"/><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png"/><Relationship Id="rId1" Type="http://schemas.openxmlformats.org/officeDocument/2006/relationships/slideLayout" Target="../slideLayouts/slideLayout4.xml"/><Relationship Id="rId5" Type="http://schemas.openxmlformats.org/officeDocument/2006/relationships/image" Target="../media/image79.png"/><Relationship Id="rId4" Type="http://schemas.openxmlformats.org/officeDocument/2006/relationships/image" Target="../media/image78.png"/></Relationships>
</file>

<file path=ppt/slides/_rels/slide35.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png"/><Relationship Id="rId1" Type="http://schemas.openxmlformats.org/officeDocument/2006/relationships/slideLayout" Target="../slideLayouts/slideLayout2.xml"/><Relationship Id="rId5" Type="http://schemas.openxmlformats.org/officeDocument/2006/relationships/image" Target="../media/image83.png"/><Relationship Id="rId4" Type="http://schemas.openxmlformats.org/officeDocument/2006/relationships/image" Target="../media/image82.png"/></Relationships>
</file>

<file path=ppt/slides/_rels/slide36.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85.png"/><Relationship Id="rId1" Type="http://schemas.openxmlformats.org/officeDocument/2006/relationships/slideLayout" Target="../slideLayouts/slideLayout2.xml"/><Relationship Id="rId4" Type="http://schemas.openxmlformats.org/officeDocument/2006/relationships/image" Target="../media/image87.png"/></Relationships>
</file>

<file path=ppt/slides/_rels/slide38.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89.png"/><Relationship Id="rId1" Type="http://schemas.openxmlformats.org/officeDocument/2006/relationships/slideLayout" Target="../slideLayouts/slideLayout2.xml"/><Relationship Id="rId4" Type="http://schemas.openxmlformats.org/officeDocument/2006/relationships/image" Target="../media/image91.png"/></Relationships>
</file>

<file path=ppt/slides/_rels/slide40.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92.png"/><Relationship Id="rId1" Type="http://schemas.openxmlformats.org/officeDocument/2006/relationships/slideLayout" Target="../slideLayouts/slideLayout2.xml"/><Relationship Id="rId6" Type="http://schemas.openxmlformats.org/officeDocument/2006/relationships/image" Target="../media/image96.png"/><Relationship Id="rId5" Type="http://schemas.openxmlformats.org/officeDocument/2006/relationships/image" Target="../media/image95.png"/><Relationship Id="rId4" Type="http://schemas.openxmlformats.org/officeDocument/2006/relationships/image" Target="../media/image94.png"/></Relationships>
</file>

<file path=ppt/slides/_rels/slide41.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97.png"/><Relationship Id="rId1" Type="http://schemas.openxmlformats.org/officeDocument/2006/relationships/slideLayout" Target="../slideLayouts/slideLayout2.xml"/><Relationship Id="rId5" Type="http://schemas.openxmlformats.org/officeDocument/2006/relationships/image" Target="../media/image100.png"/><Relationship Id="rId4" Type="http://schemas.openxmlformats.org/officeDocument/2006/relationships/image" Target="../media/image99.png"/></Relationships>
</file>

<file path=ppt/slides/_rels/slide42.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image" Target="../media/image101.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image" Target="../media/image103.png"/><Relationship Id="rId1" Type="http://schemas.openxmlformats.org/officeDocument/2006/relationships/slideLayout" Target="../slideLayouts/slideLayout2.xml"/><Relationship Id="rId4" Type="http://schemas.openxmlformats.org/officeDocument/2006/relationships/image" Target="../media/image105.png"/></Relationships>
</file>

<file path=ppt/slides/_rels/slide44.xml.rels><?xml version="1.0" encoding="UTF-8" standalone="yes"?>
<Relationships xmlns="http://schemas.openxmlformats.org/package/2006/relationships"><Relationship Id="rId2" Type="http://schemas.openxmlformats.org/officeDocument/2006/relationships/image" Target="../media/image10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107.png"/><Relationship Id="rId1" Type="http://schemas.openxmlformats.org/officeDocument/2006/relationships/slideLayout" Target="../slideLayouts/slideLayout7.xml"/><Relationship Id="rId5" Type="http://schemas.openxmlformats.org/officeDocument/2006/relationships/image" Target="../media/image110.png"/><Relationship Id="rId4" Type="http://schemas.openxmlformats.org/officeDocument/2006/relationships/image" Target="../media/image109.png"/></Relationships>
</file>

<file path=ppt/slides/_rels/slide46.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image" Target="../media/image111.png"/><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image" Target="../media/image11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image" Target="../media/image115.png"/><Relationship Id="rId1" Type="http://schemas.openxmlformats.org/officeDocument/2006/relationships/slideLayout" Target="../slideLayouts/slideLayout2.xml"/><Relationship Id="rId5" Type="http://schemas.openxmlformats.org/officeDocument/2006/relationships/image" Target="../media/image118.png"/><Relationship Id="rId4" Type="http://schemas.openxmlformats.org/officeDocument/2006/relationships/image" Target="../media/image117.png"/></Relationships>
</file>

<file path=ppt/slides/_rels/slide49.xml.rels><?xml version="1.0" encoding="UTF-8" standalone="yes"?>
<Relationships xmlns="http://schemas.openxmlformats.org/package/2006/relationships"><Relationship Id="rId2" Type="http://schemas.openxmlformats.org/officeDocument/2006/relationships/image" Target="../media/image119.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2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Título 3"/>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1069975" y="287338"/>
            <a:ext cx="10058400" cy="1609725"/>
          </a:xfrm>
        </p:spPr>
      </p:pic>
      <p:sp>
        <p:nvSpPr>
          <p:cNvPr id="7171" name="Espaço Reservado para Conteúdo 4"/>
          <p:cNvSpPr>
            <a:spLocks noGrp="1"/>
          </p:cNvSpPr>
          <p:nvPr>
            <p:ph idx="1"/>
          </p:nvPr>
        </p:nvSpPr>
        <p:spPr/>
        <p:txBody>
          <a:bodyPr/>
          <a:lstStyle/>
          <a:p>
            <a:endParaRPr lang="pt-BR" altLang="pt-BR" smtClean="0"/>
          </a:p>
          <a:p>
            <a:endParaRPr lang="pt-BR" altLang="pt-BR" smtClean="0"/>
          </a:p>
          <a:p>
            <a:endParaRPr lang="pt-BR" altLang="pt-BR" smtClean="0"/>
          </a:p>
          <a:p>
            <a:endParaRPr lang="pt-BR" altLang="pt-BR" smtClean="0"/>
          </a:p>
          <a:p>
            <a:pPr algn="ctr"/>
            <a:r>
              <a:rPr lang="pt-BR" altLang="pt-BR" smtClean="0"/>
              <a:t>André Gusmão </a:t>
            </a:r>
          </a:p>
          <a:p>
            <a:pPr algn="ctr"/>
            <a:r>
              <a:rPr lang="pt-BR" altLang="pt-BR" smtClean="0"/>
              <a:t>Terapia Intensiva Pediátrica do HMIB e H. Brasília</a:t>
            </a:r>
          </a:p>
          <a:p>
            <a:pPr algn="ctr"/>
            <a:r>
              <a:rPr lang="pt-BR" altLang="pt-BR" smtClean="0"/>
              <a:t>Emergência Pediátrica do HRS </a:t>
            </a:r>
          </a:p>
          <a:p>
            <a:pPr algn="ctr"/>
            <a:r>
              <a:rPr lang="pt-BR" altLang="pt-BR" smtClean="0">
                <a:hlinkClick r:id="rId3"/>
              </a:rPr>
              <a:t>www.paulomargotto.com.br</a:t>
            </a:r>
            <a:endParaRPr lang="pt-BR" altLang="pt-BR" smtClean="0"/>
          </a:p>
          <a:p>
            <a:pPr algn="ctr"/>
            <a:r>
              <a:rPr lang="pt-BR" altLang="pt-BR" smtClean="0"/>
              <a:t>Brasília, 24 de junho de 2019</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171450" y="0"/>
            <a:ext cx="10058400" cy="1609725"/>
          </a:xfrm>
        </p:spPr>
      </p:pic>
      <p:sp>
        <p:nvSpPr>
          <p:cNvPr id="3" name="Espaço Reservado para Conteúdo 2">
            <a:extLst>
              <a:ext uri="{FF2B5EF4-FFF2-40B4-BE49-F238E27FC236}"/>
            </a:extLst>
          </p:cNvPr>
          <p:cNvSpPr>
            <a:spLocks noGrp="1"/>
          </p:cNvSpPr>
          <p:nvPr>
            <p:ph idx="1"/>
          </p:nvPr>
        </p:nvSpPr>
        <p:spPr>
          <a:xfrm>
            <a:off x="420688" y="1609725"/>
            <a:ext cx="10058400" cy="4491038"/>
          </a:xfrm>
        </p:spPr>
        <p:txBody>
          <a:bodyPr rtlCol="0">
            <a:normAutofit/>
          </a:bodyPr>
          <a:lstStyle/>
          <a:p>
            <a:pPr marL="182880" indent="-182880" algn="just" fontAlgn="auto">
              <a:spcAft>
                <a:spcPts val="0"/>
              </a:spcAft>
              <a:buClr>
                <a:schemeClr val="accent1">
                  <a:lumMod val="75000"/>
                </a:schemeClr>
              </a:buClr>
              <a:defRPr/>
            </a:pPr>
            <a:r>
              <a:rPr lang="pt-BR" dirty="0"/>
              <a:t>Síndrome clinica definida como episódio de sibilância em lactentes menores de 24 meses que apresenta achados físicos de uma infecção respiratória inferior</a:t>
            </a:r>
            <a:r>
              <a:rPr lang="pt-BR" b="1" dirty="0"/>
              <a:t> (doença febril aguda com desconforto respiratório)</a:t>
            </a:r>
          </a:p>
          <a:p>
            <a:pPr marL="0" indent="0" algn="just" fontAlgn="auto">
              <a:spcAft>
                <a:spcPts val="0"/>
              </a:spcAft>
              <a:buClr>
                <a:schemeClr val="accent1">
                  <a:lumMod val="75000"/>
                </a:schemeClr>
              </a:buClr>
              <a:buFont typeface="Wingdings" panose="05000000000000000000" pitchFamily="2" charset="2"/>
              <a:buNone/>
              <a:defRPr/>
            </a:pPr>
            <a:endParaRPr lang="pt-BR" dirty="0"/>
          </a:p>
          <a:p>
            <a:pPr marL="182880" indent="-182880" algn="just" fontAlgn="auto">
              <a:spcAft>
                <a:spcPts val="0"/>
              </a:spcAft>
              <a:buClr>
                <a:schemeClr val="accent1">
                  <a:lumMod val="75000"/>
                </a:schemeClr>
              </a:buClr>
              <a:defRPr/>
            </a:pPr>
            <a:r>
              <a:rPr lang="pt-BR" dirty="0"/>
              <a:t>Caracterizada por sintomas respiratórios superiores (rinorreia) seguidos por infecção respiratória inferior que resulta em crepitos e sibilos.</a:t>
            </a:r>
          </a:p>
          <a:p>
            <a:pPr marL="182880" indent="-182880" algn="just" fontAlgn="auto">
              <a:spcAft>
                <a:spcPts val="0"/>
              </a:spcAft>
              <a:buClr>
                <a:schemeClr val="accent1">
                  <a:lumMod val="75000"/>
                </a:schemeClr>
              </a:buClr>
              <a:defRPr/>
            </a:pPr>
            <a:endParaRPr lang="pt-BR" dirty="0"/>
          </a:p>
          <a:p>
            <a:pPr marL="182880" indent="-182880" algn="just" fontAlgn="auto">
              <a:spcAft>
                <a:spcPts val="0"/>
              </a:spcAft>
              <a:buClr>
                <a:schemeClr val="accent1">
                  <a:lumMod val="75000"/>
                </a:schemeClr>
              </a:buClr>
              <a:defRPr/>
            </a:pPr>
            <a:r>
              <a:rPr lang="pt-BR" dirty="0"/>
              <a:t>É uma condição autolimitada, muitas vezes não requer tratamento.</a:t>
            </a:r>
          </a:p>
          <a:p>
            <a:pPr marL="0" indent="0" algn="just" fontAlgn="auto">
              <a:spcAft>
                <a:spcPts val="0"/>
              </a:spcAft>
              <a:buClr>
                <a:schemeClr val="accent1">
                  <a:lumMod val="75000"/>
                </a:schemeClr>
              </a:buClr>
              <a:buFont typeface="Wingdings" panose="05000000000000000000" pitchFamily="2" charset="2"/>
              <a:buNone/>
              <a:defRPr/>
            </a:pPr>
            <a:endParaRPr lang="pt-BR" dirty="0"/>
          </a:p>
          <a:p>
            <a:pPr marL="182880" indent="-182880" algn="just" fontAlgn="auto">
              <a:spcAft>
                <a:spcPts val="0"/>
              </a:spcAft>
              <a:buClr>
                <a:schemeClr val="accent1">
                  <a:lumMod val="75000"/>
                </a:schemeClr>
              </a:buClr>
              <a:defRPr/>
            </a:pPr>
            <a:r>
              <a:rPr lang="pt-BR" dirty="0"/>
              <a:t>A apnéia, especialmente em prematuros nos primeiros 2 meses de vida, pode ser uma manifestação precoce de bronquiolite viral (24%)</a:t>
            </a:r>
          </a:p>
        </p:txBody>
      </p:sp>
      <p:sp>
        <p:nvSpPr>
          <p:cNvPr id="8196" name="Espaço Reservado para Rodapé 4"/>
          <p:cNvSpPr>
            <a:spLocks noGrp="1"/>
          </p:cNvSpPr>
          <p:nvPr>
            <p:ph type="ftr" sz="quarter" idx="11"/>
          </p:nvPr>
        </p:nvSpPr>
        <p:spPr bwMode="auto">
          <a:xfrm>
            <a:off x="4841875" y="6100763"/>
            <a:ext cx="9321800" cy="5762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fontAlgn="base">
              <a:spcBef>
                <a:spcPct val="0"/>
              </a:spcBef>
              <a:spcAft>
                <a:spcPct val="0"/>
              </a:spcAft>
            </a:pPr>
            <a:r>
              <a:rPr lang="pt-BR" altLang="pt-BR" u="sng" smtClean="0">
                <a:solidFill>
                  <a:srgbClr val="FF0000"/>
                </a:solidFill>
                <a:hlinkClick r:id="rId3"/>
              </a:rPr>
              <a:t>Arch Pediatr Adolesc Med 2004; 158: 119.</a:t>
            </a:r>
            <a:r>
              <a:rPr lang="pt-BR" altLang="pt-BR" u="sng" smtClean="0">
                <a:solidFill>
                  <a:srgbClr val="FF0000"/>
                </a:solidFill>
              </a:rPr>
              <a:t> </a:t>
            </a:r>
            <a:r>
              <a:rPr lang="pt-BR" altLang="pt-BR" u="sng" smtClean="0">
                <a:solidFill>
                  <a:srgbClr val="FF0000"/>
                </a:solidFill>
                <a:hlinkClick r:id="rId4"/>
              </a:rPr>
              <a:t>Ralston SL, Lieberthal AS, Meissner HC, et al.</a:t>
            </a:r>
            <a:endParaRPr lang="pt-BR" altLang="pt-BR" u="sng" smtClean="0">
              <a:solidFill>
                <a:srgbClr val="FF0000"/>
              </a:solidFill>
            </a:endParaRPr>
          </a:p>
          <a:p>
            <a:pPr fontAlgn="base">
              <a:spcBef>
                <a:spcPct val="0"/>
              </a:spcBef>
              <a:spcAft>
                <a:spcPct val="0"/>
              </a:spcAft>
            </a:pPr>
            <a:r>
              <a:rPr lang="pt-BR" altLang="pt-BR" smtClean="0">
                <a:solidFill>
                  <a:srgbClr val="FF0000"/>
                </a:solidFill>
              </a:rPr>
              <a:t>n engl j med 374;1 nejm.org January 7, 2016</a:t>
            </a:r>
          </a:p>
          <a:p>
            <a:pPr fontAlgn="base">
              <a:spcBef>
                <a:spcPct val="0"/>
              </a:spcBef>
              <a:spcAft>
                <a:spcPct val="0"/>
              </a:spcAft>
            </a:pPr>
            <a:endParaRPr lang="pt-BR" altLang="pt-BR" smtClean="0">
              <a:solidFill>
                <a:srgbClr val="FF0000"/>
              </a:solidFill>
            </a:endParaRPr>
          </a:p>
        </p:txBody>
      </p:sp>
      <p:pic>
        <p:nvPicPr>
          <p:cNvPr id="8197" name="Imagem 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0607675" y="209550"/>
            <a:ext cx="139065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1073150" y="487363"/>
            <a:ext cx="10058400" cy="1609725"/>
          </a:xfrm>
        </p:spPr>
      </p:pic>
      <p:pic>
        <p:nvPicPr>
          <p:cNvPr id="9219" name="Espaço Reservado para Conteúdo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3498850" y="2093913"/>
            <a:ext cx="4089400" cy="952500"/>
          </a:xfrm>
        </p:spPr>
      </p:pic>
      <p:pic>
        <p:nvPicPr>
          <p:cNvPr id="9220" name="Imagem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562350" y="3862388"/>
            <a:ext cx="4978400"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6">
            <a:extLst>
              <a:ext uri="{FF2B5EF4-FFF2-40B4-BE49-F238E27FC236}"/>
            </a:extLst>
          </p:cNvPr>
          <p:cNvSpPr/>
          <p:nvPr/>
        </p:nvSpPr>
        <p:spPr>
          <a:xfrm>
            <a:off x="3349625" y="4498975"/>
            <a:ext cx="5337175" cy="190182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9222" name="Espaço Reservado para Rodapé 7"/>
          <p:cNvSpPr>
            <a:spLocks noGrp="1"/>
          </p:cNvSpPr>
          <p:nvPr>
            <p:ph type="ftr" sz="quarter" idx="11"/>
          </p:nvPr>
        </p:nvSpPr>
        <p:spPr bwMode="auto">
          <a:xfrm>
            <a:off x="5376863" y="6400800"/>
            <a:ext cx="632777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fontAlgn="base">
              <a:spcBef>
                <a:spcPct val="0"/>
              </a:spcBef>
              <a:spcAft>
                <a:spcPct val="0"/>
              </a:spcAft>
            </a:pPr>
            <a:r>
              <a:rPr lang="pt-BR" altLang="pt-BR" smtClean="0">
                <a:solidFill>
                  <a:srgbClr val="FF0000"/>
                </a:solidFill>
              </a:rPr>
              <a:t>www.thelancet.com Published online August 19, 2016 http://dx.doi.org/10.1016/S0140-6736(16)30951-5</a:t>
            </a:r>
          </a:p>
        </p:txBody>
      </p:sp>
      <p:sp>
        <p:nvSpPr>
          <p:cNvPr id="9" name="Seta Curva para a Direita 8">
            <a:extLst>
              <a:ext uri="{FF2B5EF4-FFF2-40B4-BE49-F238E27FC236}"/>
            </a:extLst>
          </p:cNvPr>
          <p:cNvSpPr/>
          <p:nvPr/>
        </p:nvSpPr>
        <p:spPr>
          <a:xfrm>
            <a:off x="1674813" y="2382838"/>
            <a:ext cx="1712912" cy="2292350"/>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solidFill>
                <a:schemeClr val="tx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66888" y="-106363"/>
            <a:ext cx="8445500" cy="310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4" name="Espaço Reservado para Conteúdo 2"/>
          <p:cNvSpPr>
            <a:spLocks noGrp="1"/>
          </p:cNvSpPr>
          <p:nvPr>
            <p:ph idx="1"/>
          </p:nvPr>
        </p:nvSpPr>
        <p:spPr>
          <a:xfrm>
            <a:off x="1069975" y="3100388"/>
            <a:ext cx="10058400" cy="3486150"/>
          </a:xfrm>
        </p:spPr>
        <p:txBody>
          <a:bodyPr/>
          <a:lstStyle/>
          <a:p>
            <a:pPr algn="just"/>
            <a:r>
              <a:rPr lang="pt-BR" altLang="pt-BR" smtClean="0"/>
              <a:t>Estudos de função pulmonar conduzidos antes da alta da unidade neonatal e depois repetidos após a primeira temporada de VSR de cada criança mostram anormalidades pulmonares persistentes em algumas crianças.</a:t>
            </a:r>
          </a:p>
          <a:p>
            <a:pPr algn="just"/>
            <a:endParaRPr lang="pt-BR" altLang="pt-BR" smtClean="0"/>
          </a:p>
          <a:p>
            <a:pPr algn="just"/>
            <a:r>
              <a:rPr lang="pt-BR" altLang="pt-BR" smtClean="0"/>
              <a:t>Esse achado sugere que anormalidades pulmonares preexistentes são separadas da bronquiolite e não uma complicação dela.</a:t>
            </a:r>
          </a:p>
          <a:p>
            <a:pPr algn="just"/>
            <a:endParaRPr lang="pt-BR" altLang="pt-BR" smtClean="0"/>
          </a:p>
          <a:p>
            <a:pPr algn="just"/>
            <a:r>
              <a:rPr lang="pt-BR" altLang="pt-BR" smtClean="0"/>
              <a:t>Os bronquíolos são menos propensos a permanecer patente uma vez que eles se tornam ainda mais estreitados pela infecção.</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flipV="1">
            <a:off x="1069975" y="438150"/>
            <a:ext cx="10058400" cy="46038"/>
          </a:xfrm>
        </p:spPr>
        <p:txBody>
          <a:bodyPr>
            <a:normAutofit fontScale="90000"/>
          </a:bodyPr>
          <a:lstStyle/>
          <a:p>
            <a:pPr fontAlgn="auto">
              <a:spcAft>
                <a:spcPts val="0"/>
              </a:spcAft>
              <a:defRPr/>
            </a:pPr>
            <a:endParaRPr lang="pt-BR" dirty="0"/>
          </a:p>
        </p:txBody>
      </p:sp>
      <p:sp>
        <p:nvSpPr>
          <p:cNvPr id="11267" name="Espaço Reservado para Conteúdo 2"/>
          <p:cNvSpPr>
            <a:spLocks noGrp="1"/>
          </p:cNvSpPr>
          <p:nvPr>
            <p:ph idx="1"/>
          </p:nvPr>
        </p:nvSpPr>
        <p:spPr>
          <a:xfrm>
            <a:off x="1069975" y="657225"/>
            <a:ext cx="10058400" cy="5514975"/>
          </a:xfrm>
        </p:spPr>
        <p:txBody>
          <a:bodyPr/>
          <a:lstStyle/>
          <a:p>
            <a:pPr algn="just"/>
            <a:r>
              <a:rPr lang="pt-BR" altLang="pt-BR" smtClean="0"/>
              <a:t>A bronquiolite  tem distribuição universal e segundo a Organização Mundial da Saúde (OMS) é responsável por cerca de 60 milhões de infecções com 160.000 mortes anuais em todo o mundo.</a:t>
            </a:r>
          </a:p>
          <a:p>
            <a:pPr algn="just"/>
            <a:endParaRPr lang="pt-BR" altLang="pt-BR" smtClean="0"/>
          </a:p>
          <a:p>
            <a:pPr algn="just"/>
            <a:r>
              <a:rPr lang="pt-BR" altLang="pt-BR" smtClean="0"/>
              <a:t>Entre 2% e 3% de todas as crianças menores de 12 meses são hospitalizadas com diagnóstico de bronquiolite, o que representa entre 57.000 e 172.000 hospitalizações por ano.  </a:t>
            </a:r>
          </a:p>
          <a:p>
            <a:pPr algn="just"/>
            <a:endParaRPr lang="pt-BR" altLang="pt-BR" smtClean="0"/>
          </a:p>
          <a:p>
            <a:pPr algn="just"/>
            <a:r>
              <a:rPr lang="pt-BR" altLang="pt-BR" smtClean="0"/>
              <a:t>As taxas de internação na UTI pediátrica variam entre 8 a 13%</a:t>
            </a:r>
          </a:p>
          <a:p>
            <a:pPr algn="just"/>
            <a:endParaRPr lang="pt-BR" altLang="pt-BR" smtClean="0"/>
          </a:p>
          <a:p>
            <a:pPr algn="just"/>
            <a:r>
              <a:rPr lang="pt-BR" altLang="pt-BR" smtClean="0"/>
              <a:t>No Brasil, embora não haja vigilância epidemiológica oficial para VSR, estudos em diversas regiões do Brasil e os dados de hospitalização por bronquiolite, a principal manifestação clínica da doença, nos indica que a carga da doença entre nós assemelha-se aos relatos mundiais.</a:t>
            </a:r>
          </a:p>
          <a:p>
            <a:endParaRPr lang="pt-BR" altLang="pt-BR" smtClean="0"/>
          </a:p>
          <a:p>
            <a:endParaRPr lang="pt-BR" altLang="pt-BR" smtClean="0"/>
          </a:p>
        </p:txBody>
      </p:sp>
      <p:sp>
        <p:nvSpPr>
          <p:cNvPr id="11268" name="Espaço Reservado para Rodapé 3"/>
          <p:cNvSpPr>
            <a:spLocks noGrp="1"/>
          </p:cNvSpPr>
          <p:nvPr>
            <p:ph type="ftr" sz="quarter" idx="11"/>
          </p:nvPr>
        </p:nvSpPr>
        <p:spPr bwMode="auto">
          <a:xfrm>
            <a:off x="1087438" y="5757863"/>
            <a:ext cx="6327775" cy="8794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fontAlgn="base">
              <a:spcBef>
                <a:spcPct val="0"/>
              </a:spcBef>
              <a:spcAft>
                <a:spcPct val="0"/>
              </a:spcAft>
            </a:pPr>
            <a:r>
              <a:rPr lang="pt-BR" altLang="pt-BR" smtClean="0">
                <a:solidFill>
                  <a:srgbClr val="FF0000"/>
                </a:solidFill>
              </a:rPr>
              <a:t>n engl j med 374;1 nejm.org January 7, 2016</a:t>
            </a:r>
          </a:p>
          <a:p>
            <a:pPr fontAlgn="base">
              <a:spcBef>
                <a:spcPct val="0"/>
              </a:spcBef>
              <a:spcAft>
                <a:spcPct val="0"/>
              </a:spcAft>
            </a:pPr>
            <a:r>
              <a:rPr lang="pt-BR" altLang="pt-BR" smtClean="0">
                <a:solidFill>
                  <a:srgbClr val="FF0000"/>
                </a:solidFill>
                <a:hlinkClick r:id="rId2"/>
              </a:rPr>
              <a:t>http://www2.datasus.gov.br/DATASUS</a:t>
            </a:r>
            <a:endParaRPr lang="pt-BR" altLang="pt-BR" smtClean="0">
              <a:solidFill>
                <a:srgbClr val="FF0000"/>
              </a:solidFill>
            </a:endParaRPr>
          </a:p>
          <a:p>
            <a:pPr fontAlgn="base">
              <a:spcBef>
                <a:spcPct val="0"/>
              </a:spcBef>
              <a:spcAft>
                <a:spcPct val="0"/>
              </a:spcAft>
            </a:pPr>
            <a:r>
              <a:rPr lang="pt-BR" altLang="pt-BR" smtClean="0">
                <a:solidFill>
                  <a:srgbClr val="FF0000"/>
                </a:solidFill>
              </a:rPr>
              <a:t>RevInst Med Trop S Paulo. 43(3):125-131.</a:t>
            </a:r>
          </a:p>
          <a:p>
            <a:pPr fontAlgn="base">
              <a:spcBef>
                <a:spcPct val="0"/>
              </a:spcBef>
              <a:spcAft>
                <a:spcPct val="0"/>
              </a:spcAft>
            </a:pPr>
            <a:endParaRPr lang="pt-BR" altLang="pt-BR" smtClean="0">
              <a:solidFill>
                <a:srgbClr val="FF0000"/>
              </a:solidFill>
            </a:endParaRPr>
          </a:p>
          <a:p>
            <a:pPr fontAlgn="base">
              <a:spcBef>
                <a:spcPct val="0"/>
              </a:spcBef>
              <a:spcAft>
                <a:spcPct val="0"/>
              </a:spcAft>
            </a:pPr>
            <a:endParaRPr lang="pt-BR" altLang="pt-BR" smtClean="0">
              <a:solidFill>
                <a:schemeClr val="tx2"/>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255588" y="0"/>
            <a:ext cx="10058400" cy="1609725"/>
          </a:xfrm>
        </p:spPr>
      </p:pic>
      <p:sp>
        <p:nvSpPr>
          <p:cNvPr id="3" name="Espaço Reservado para Conteúdo 2">
            <a:extLst>
              <a:ext uri="{FF2B5EF4-FFF2-40B4-BE49-F238E27FC236}"/>
            </a:extLst>
          </p:cNvPr>
          <p:cNvSpPr>
            <a:spLocks noGrp="1"/>
          </p:cNvSpPr>
          <p:nvPr>
            <p:ph sz="half" idx="1"/>
          </p:nvPr>
        </p:nvSpPr>
        <p:spPr>
          <a:xfrm>
            <a:off x="255588" y="1257300"/>
            <a:ext cx="5568950" cy="5235575"/>
          </a:xfrm>
        </p:spPr>
        <p:txBody>
          <a:bodyPr rtlCol="0">
            <a:normAutofit fontScale="92500" lnSpcReduction="10000"/>
          </a:bodyPr>
          <a:lstStyle/>
          <a:p>
            <a:pPr marL="182880" indent="-182880" algn="just" fontAlgn="auto">
              <a:spcAft>
                <a:spcPts val="0"/>
              </a:spcAft>
              <a:buClr>
                <a:schemeClr val="accent1">
                  <a:lumMod val="75000"/>
                </a:schemeClr>
              </a:buClr>
              <a:defRPr/>
            </a:pPr>
            <a:r>
              <a:rPr lang="pt-BR" dirty="0"/>
              <a:t> O Vírus Sincicial Respiratório (VSR) é o principal agente causador dessas infecções em lactentes jovens, com grande impacto na saúde dos mesmos em curto e em longo prazo.</a:t>
            </a:r>
          </a:p>
          <a:p>
            <a:pPr marL="0" indent="0" algn="just" fontAlgn="auto">
              <a:spcAft>
                <a:spcPts val="0"/>
              </a:spcAft>
              <a:buClr>
                <a:schemeClr val="accent1">
                  <a:lumMod val="75000"/>
                </a:schemeClr>
              </a:buClr>
              <a:buFont typeface="Wingdings" panose="05000000000000000000" pitchFamily="2" charset="2"/>
              <a:buNone/>
              <a:defRPr/>
            </a:pPr>
            <a:endParaRPr lang="pt-BR" dirty="0"/>
          </a:p>
          <a:p>
            <a:pPr marL="182880" indent="-182880" algn="just" fontAlgn="auto">
              <a:spcAft>
                <a:spcPts val="0"/>
              </a:spcAft>
              <a:buClr>
                <a:schemeClr val="accent1">
                  <a:lumMod val="75000"/>
                </a:schemeClr>
              </a:buClr>
              <a:defRPr/>
            </a:pPr>
            <a:r>
              <a:rPr lang="pt-BR" dirty="0"/>
              <a:t>Maior impacto em crianças do sexo </a:t>
            </a:r>
            <a:r>
              <a:rPr lang="pt-BR" u="sng" dirty="0"/>
              <a:t>masculino</a:t>
            </a:r>
          </a:p>
          <a:p>
            <a:pPr marL="182880" indent="-182880" algn="just" fontAlgn="auto">
              <a:spcAft>
                <a:spcPts val="0"/>
              </a:spcAft>
              <a:buClr>
                <a:schemeClr val="accent1">
                  <a:lumMod val="75000"/>
                </a:schemeClr>
              </a:buClr>
              <a:defRPr/>
            </a:pPr>
            <a:endParaRPr lang="pt-BR" dirty="0"/>
          </a:p>
          <a:p>
            <a:pPr marL="182880" indent="-182880" algn="just" fontAlgn="auto">
              <a:spcAft>
                <a:spcPts val="0"/>
              </a:spcAft>
              <a:buClr>
                <a:schemeClr val="accent1">
                  <a:lumMod val="75000"/>
                </a:schemeClr>
              </a:buClr>
              <a:defRPr/>
            </a:pPr>
            <a:r>
              <a:rPr lang="pt-BR" dirty="0"/>
              <a:t> Nenhuma evidência foi encontrada para um papel primário de bactérias como causa de bronquiolite, embora </a:t>
            </a:r>
            <a:r>
              <a:rPr lang="pt-BR" dirty="0" err="1"/>
              <a:t>Bordetella</a:t>
            </a:r>
            <a:r>
              <a:rPr lang="pt-BR" dirty="0"/>
              <a:t> </a:t>
            </a:r>
            <a:r>
              <a:rPr lang="pt-BR" dirty="0" err="1"/>
              <a:t>pertussis</a:t>
            </a:r>
            <a:r>
              <a:rPr lang="pt-BR" dirty="0"/>
              <a:t>, </a:t>
            </a:r>
            <a:r>
              <a:rPr lang="pt-BR" dirty="0" err="1"/>
              <a:t>Chlamydia</a:t>
            </a:r>
            <a:r>
              <a:rPr lang="pt-BR" dirty="0"/>
              <a:t> </a:t>
            </a:r>
            <a:r>
              <a:rPr lang="pt-BR" dirty="0" err="1"/>
              <a:t>trachomatis</a:t>
            </a:r>
            <a:r>
              <a:rPr lang="pt-BR" dirty="0"/>
              <a:t> ou </a:t>
            </a:r>
            <a:r>
              <a:rPr lang="pt-BR" dirty="0" err="1"/>
              <a:t>Mycoplasma</a:t>
            </a:r>
            <a:r>
              <a:rPr lang="pt-BR" dirty="0"/>
              <a:t> </a:t>
            </a:r>
            <a:r>
              <a:rPr lang="pt-BR" dirty="0" err="1"/>
              <a:t>pneumoniae</a:t>
            </a:r>
            <a:r>
              <a:rPr lang="pt-BR" dirty="0"/>
              <a:t> possam ser incluídas no diagnóstico diferencial </a:t>
            </a:r>
          </a:p>
          <a:p>
            <a:pPr marL="182880" indent="-182880" algn="just" fontAlgn="auto">
              <a:spcAft>
                <a:spcPts val="0"/>
              </a:spcAft>
              <a:buClr>
                <a:schemeClr val="accent1">
                  <a:lumMod val="75000"/>
                </a:schemeClr>
              </a:buClr>
              <a:defRPr/>
            </a:pPr>
            <a:endParaRPr lang="pt-BR" dirty="0"/>
          </a:p>
          <a:p>
            <a:pPr marL="182880" indent="-182880" algn="just" fontAlgn="auto">
              <a:spcAft>
                <a:spcPts val="0"/>
              </a:spcAft>
              <a:buClr>
                <a:schemeClr val="accent1">
                  <a:lumMod val="75000"/>
                </a:schemeClr>
              </a:buClr>
              <a:defRPr/>
            </a:pPr>
            <a:r>
              <a:rPr lang="pt-BR" dirty="0"/>
              <a:t>Embora a proporção de doenças causadas por vírus específicos varie dependendo da estação e do ano, o VSR é a causa mais comum, seguido pelo rinovírus . </a:t>
            </a:r>
          </a:p>
          <a:p>
            <a:pPr marL="182880" indent="-182880" fontAlgn="auto">
              <a:spcAft>
                <a:spcPts val="0"/>
              </a:spcAft>
              <a:buClr>
                <a:schemeClr val="accent1">
                  <a:lumMod val="75000"/>
                </a:schemeClr>
              </a:buClr>
              <a:defRPr/>
            </a:pPr>
            <a:endParaRPr lang="pt-BR" dirty="0"/>
          </a:p>
          <a:p>
            <a:pPr marL="182880" indent="-182880" fontAlgn="auto">
              <a:spcAft>
                <a:spcPts val="0"/>
              </a:spcAft>
              <a:buClr>
                <a:schemeClr val="accent1">
                  <a:lumMod val="75000"/>
                </a:schemeClr>
              </a:buClr>
              <a:defRPr/>
            </a:pPr>
            <a:endParaRPr lang="pt-BR" dirty="0"/>
          </a:p>
        </p:txBody>
      </p:sp>
      <p:pic>
        <p:nvPicPr>
          <p:cNvPr id="12292" name="Espaço Reservado para Conteúdo 14"/>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5986463" y="609600"/>
            <a:ext cx="6205537" cy="5662613"/>
          </a:xfrm>
        </p:spPr>
      </p:pic>
      <p:sp>
        <p:nvSpPr>
          <p:cNvPr id="12293" name="Espaço Reservado para Rodapé 13"/>
          <p:cNvSpPr>
            <a:spLocks noGrp="1"/>
          </p:cNvSpPr>
          <p:nvPr>
            <p:ph type="ftr" sz="quarter" idx="11"/>
          </p:nvPr>
        </p:nvSpPr>
        <p:spPr bwMode="auto">
          <a:xfrm>
            <a:off x="1087438" y="6492875"/>
            <a:ext cx="632777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fontAlgn="base">
              <a:spcBef>
                <a:spcPct val="0"/>
              </a:spcBef>
              <a:spcAft>
                <a:spcPct val="0"/>
              </a:spcAft>
            </a:pPr>
            <a:r>
              <a:rPr lang="pt-BR" altLang="pt-BR" smtClean="0">
                <a:solidFill>
                  <a:srgbClr val="FF0000"/>
                </a:solidFill>
              </a:rPr>
              <a:t>n engl j med 374;1 nejm.org January 7, 2016</a:t>
            </a:r>
          </a:p>
          <a:p>
            <a:pPr fontAlgn="base">
              <a:spcBef>
                <a:spcPct val="0"/>
              </a:spcBef>
              <a:spcAft>
                <a:spcPct val="0"/>
              </a:spcAft>
            </a:pPr>
            <a:r>
              <a:rPr lang="pt-BR" altLang="pt-BR" smtClean="0">
                <a:solidFill>
                  <a:srgbClr val="FF0000"/>
                </a:solidFill>
              </a:rPr>
              <a:t>UPTODATE 2018</a:t>
            </a:r>
          </a:p>
          <a:p>
            <a:pPr fontAlgn="base">
              <a:spcBef>
                <a:spcPct val="0"/>
              </a:spcBef>
              <a:spcAft>
                <a:spcPct val="0"/>
              </a:spcAft>
            </a:pPr>
            <a:endParaRPr lang="pt-BR" altLang="pt-BR" smtClean="0">
              <a:solidFill>
                <a:schemeClr val="tx2"/>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Imagem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9600" y="239713"/>
            <a:ext cx="7912100" cy="6215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ítulo 1">
            <a:extLst>
              <a:ext uri="{FF2B5EF4-FFF2-40B4-BE49-F238E27FC236}"/>
            </a:extLst>
          </p:cNvPr>
          <p:cNvSpPr>
            <a:spLocks noGrp="1"/>
          </p:cNvSpPr>
          <p:nvPr>
            <p:ph type="title"/>
          </p:nvPr>
        </p:nvSpPr>
        <p:spPr>
          <a:xfrm>
            <a:off x="1069975" y="484188"/>
            <a:ext cx="10058400" cy="46037"/>
          </a:xfrm>
        </p:spPr>
        <p:txBody>
          <a:bodyPr>
            <a:normAutofit fontScale="90000"/>
          </a:bodyPr>
          <a:lstStyle/>
          <a:p>
            <a:pPr fontAlgn="auto">
              <a:spcAft>
                <a:spcPts val="0"/>
              </a:spcAft>
              <a:defRPr/>
            </a:pPr>
            <a:endParaRPr lang="pt-BR" dirty="0"/>
          </a:p>
        </p:txBody>
      </p:sp>
      <p:sp>
        <p:nvSpPr>
          <p:cNvPr id="13316" name="Espaço Reservado para Conteúdo 2"/>
          <p:cNvSpPr>
            <a:spLocks noGrp="1"/>
          </p:cNvSpPr>
          <p:nvPr>
            <p:ph idx="1"/>
          </p:nvPr>
        </p:nvSpPr>
        <p:spPr>
          <a:xfrm>
            <a:off x="8626475" y="2212975"/>
            <a:ext cx="3154363" cy="2185988"/>
          </a:xfrm>
        </p:spPr>
        <p:txBody>
          <a:bodyPr/>
          <a:lstStyle/>
          <a:p>
            <a:r>
              <a:rPr lang="pt-BR" altLang="pt-BR" smtClean="0"/>
              <a:t>Adenovírus: Os sintomas podem prolongar-se por mais de 30 dias, com taquipneia, hipoxemia e aumento do diâmetro anteroposterior.</a:t>
            </a:r>
          </a:p>
        </p:txBody>
      </p:sp>
      <p:sp>
        <p:nvSpPr>
          <p:cNvPr id="13317" name="Espaço Reservado para Rodapé 5"/>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fontAlgn="base">
              <a:spcBef>
                <a:spcPct val="0"/>
              </a:spcBef>
              <a:spcAft>
                <a:spcPct val="0"/>
              </a:spcAft>
            </a:pPr>
            <a:r>
              <a:rPr lang="pt-BR" altLang="pt-BR" smtClean="0">
                <a:solidFill>
                  <a:srgbClr val="FF0000"/>
                </a:solidFill>
              </a:rPr>
              <a:t>Pediatr Clin N Am 56 (2009) 119–133</a:t>
            </a:r>
          </a:p>
        </p:txBody>
      </p:sp>
      <p:sp>
        <p:nvSpPr>
          <p:cNvPr id="4" name="Oval 3">
            <a:extLst>
              <a:ext uri="{FF2B5EF4-FFF2-40B4-BE49-F238E27FC236}"/>
            </a:extLst>
          </p:cNvPr>
          <p:cNvSpPr/>
          <p:nvPr/>
        </p:nvSpPr>
        <p:spPr>
          <a:xfrm>
            <a:off x="7991475" y="1841500"/>
            <a:ext cx="4200525" cy="2943225"/>
          </a:xfrm>
          <a:prstGeom prst="ellipse">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7" name="Seta Curva para a Direita 6">
            <a:extLst>
              <a:ext uri="{FF2B5EF4-FFF2-40B4-BE49-F238E27FC236}"/>
            </a:extLst>
          </p:cNvPr>
          <p:cNvSpPr/>
          <p:nvPr/>
        </p:nvSpPr>
        <p:spPr>
          <a:xfrm>
            <a:off x="8521700" y="4164013"/>
            <a:ext cx="327025" cy="1238250"/>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solidFill>
                <a:schemeClr val="tx1"/>
              </a:solidFill>
            </a:endParaRPr>
          </a:p>
        </p:txBody>
      </p:sp>
      <p:sp>
        <p:nvSpPr>
          <p:cNvPr id="13320" name="CaixaDeTexto 7"/>
          <p:cNvSpPr txBox="1">
            <a:spLocks noChangeArrowheads="1"/>
          </p:cNvSpPr>
          <p:nvPr/>
        </p:nvSpPr>
        <p:spPr bwMode="auto">
          <a:xfrm>
            <a:off x="8848725" y="5281613"/>
            <a:ext cx="31654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eaLnBrk="1" hangingPunct="1"/>
            <a:r>
              <a:rPr lang="pt-BR" altLang="pt-BR"/>
              <a:t>LARINGITE/Bronquiolite obliterante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Título 4"/>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0" y="-128588"/>
            <a:ext cx="10058400" cy="1609726"/>
          </a:xfrm>
        </p:spPr>
      </p:pic>
      <p:sp>
        <p:nvSpPr>
          <p:cNvPr id="14339" name="Espaço Reservado para Conteúdo 5"/>
          <p:cNvSpPr>
            <a:spLocks noGrp="1"/>
          </p:cNvSpPr>
          <p:nvPr>
            <p:ph idx="1"/>
          </p:nvPr>
        </p:nvSpPr>
        <p:spPr>
          <a:xfrm>
            <a:off x="257175" y="1166813"/>
            <a:ext cx="11630025" cy="5691187"/>
          </a:xfrm>
        </p:spPr>
        <p:txBody>
          <a:bodyPr/>
          <a:lstStyle/>
          <a:p>
            <a:r>
              <a:rPr lang="pt-BR" altLang="pt-BR" smtClean="0"/>
              <a:t>As taxas de co-infecção variam amplamente entre os estudos e variam da faixa de 6% a mais de 30%.</a:t>
            </a:r>
          </a:p>
          <a:p>
            <a:r>
              <a:rPr lang="pt-BR" altLang="pt-BR" smtClean="0"/>
              <a:t>Maior gravidade da doença, definida como maior tempo de permanência hospitalar ou hipoxemia mais grave, bem como maior risco de recaída não apresentou variabilidade entre os estudos em lactentes com co-infecção.</a:t>
            </a:r>
          </a:p>
        </p:txBody>
      </p:sp>
      <p:graphicFrame>
        <p:nvGraphicFramePr>
          <p:cNvPr id="11" name="Diagrama 10">
            <a:extLst>
              <a:ext uri="{FF2B5EF4-FFF2-40B4-BE49-F238E27FC236}"/>
            </a:extLst>
          </p:cNvPr>
          <p:cNvGraphicFramePr/>
          <p:nvPr/>
        </p:nvGraphicFramePr>
        <p:xfrm>
          <a:off x="757238" y="2943224"/>
          <a:ext cx="4847149" cy="35718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4341" name="Espaço Reservado para Rodapé 12"/>
          <p:cNvSpPr>
            <a:spLocks noGrp="1"/>
          </p:cNvSpPr>
          <p:nvPr>
            <p:ph type="ftr" sz="quarter" idx="11"/>
          </p:nvPr>
        </p:nvSpPr>
        <p:spPr bwMode="auto">
          <a:xfrm>
            <a:off x="8759825" y="5773738"/>
            <a:ext cx="632777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fontAlgn="base">
              <a:spcBef>
                <a:spcPct val="0"/>
              </a:spcBef>
              <a:spcAft>
                <a:spcPct val="0"/>
              </a:spcAft>
            </a:pPr>
            <a:r>
              <a:rPr lang="pt-BR" altLang="pt-BR" smtClean="0">
                <a:solidFill>
                  <a:srgbClr val="FF0000"/>
                </a:solidFill>
              </a:rPr>
              <a:t>n engl j med 374;1 nejm.org January 7, 2016</a:t>
            </a:r>
          </a:p>
        </p:txBody>
      </p:sp>
      <p:sp>
        <p:nvSpPr>
          <p:cNvPr id="15" name="Oval 14">
            <a:extLst>
              <a:ext uri="{FF2B5EF4-FFF2-40B4-BE49-F238E27FC236}"/>
            </a:extLst>
          </p:cNvPr>
          <p:cNvSpPr/>
          <p:nvPr/>
        </p:nvSpPr>
        <p:spPr>
          <a:xfrm>
            <a:off x="6769100" y="2478088"/>
            <a:ext cx="5118100" cy="301783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solidFill>
                <a:srgbClr val="FF0000"/>
              </a:solidFill>
            </a:endParaRPr>
          </a:p>
        </p:txBody>
      </p:sp>
      <p:sp>
        <p:nvSpPr>
          <p:cNvPr id="14343" name="CaixaDeTexto 2"/>
          <p:cNvSpPr txBox="1">
            <a:spLocks noChangeArrowheads="1"/>
          </p:cNvSpPr>
          <p:nvPr/>
        </p:nvSpPr>
        <p:spPr bwMode="auto">
          <a:xfrm>
            <a:off x="7462838" y="2633663"/>
            <a:ext cx="4187825"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eaLnBrk="1" hangingPunct="1"/>
            <a:endParaRPr lang="pt-BR" altLang="pt-BR"/>
          </a:p>
          <a:p>
            <a:pPr eaLnBrk="1" hangingPunct="1"/>
            <a:r>
              <a:rPr lang="pt-BR" altLang="pt-BR" b="1"/>
              <a:t>Estudos que utilizaram testes de amplificação de ácidos nucleicos sugerem que um ou mais patógenos respiratórios virais podem ser isolados do trato respiratório superior em até 30% de crianças pequenas assintomáticas.</a:t>
            </a:r>
          </a:p>
          <a:p>
            <a:pPr eaLnBrk="1" hangingPunct="1"/>
            <a:endParaRPr lang="pt-BR" altLang="pt-B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1069975" y="484188"/>
            <a:ext cx="10058400" cy="144462"/>
          </a:xfrm>
        </p:spPr>
        <p:txBody>
          <a:bodyPr>
            <a:normAutofit fontScale="90000"/>
          </a:bodyPr>
          <a:lstStyle/>
          <a:p>
            <a:pPr fontAlgn="auto">
              <a:spcAft>
                <a:spcPts val="0"/>
              </a:spcAft>
              <a:defRPr/>
            </a:pPr>
            <a:endParaRPr lang="pt-BR" dirty="0"/>
          </a:p>
        </p:txBody>
      </p:sp>
      <p:pic>
        <p:nvPicPr>
          <p:cNvPr id="15363"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44475" y="1330325"/>
            <a:ext cx="4749800" cy="2620963"/>
          </a:xfrm>
          <a:noFill/>
        </p:spPr>
      </p:pic>
      <p:pic>
        <p:nvPicPr>
          <p:cNvPr id="15364" name="Imagem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47650" y="123825"/>
            <a:ext cx="40894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tângulo 5">
            <a:extLst>
              <a:ext uri="{FF2B5EF4-FFF2-40B4-BE49-F238E27FC236}"/>
            </a:extLst>
          </p:cNvPr>
          <p:cNvSpPr/>
          <p:nvPr/>
        </p:nvSpPr>
        <p:spPr>
          <a:xfrm>
            <a:off x="6518275" y="3576638"/>
            <a:ext cx="4068763" cy="3416300"/>
          </a:xfrm>
          <a:prstGeom prst="rect">
            <a:avLst/>
          </a:prstGeom>
        </p:spPr>
        <p:txBody>
          <a:bodyPr>
            <a:spAutoFit/>
          </a:bodyPr>
          <a:lstStyle/>
          <a:p>
            <a:pPr eaLnBrk="1" fontAlgn="auto" hangingPunct="1">
              <a:spcBef>
                <a:spcPts val="0"/>
              </a:spcBef>
              <a:spcAft>
                <a:spcPts val="0"/>
              </a:spcAft>
              <a:defRPr/>
            </a:pPr>
            <a:r>
              <a:rPr lang="pt-BR" u="sng" dirty="0">
                <a:solidFill>
                  <a:srgbClr val="660066"/>
                </a:solidFill>
                <a:latin typeface="arial" panose="020B0604020202020204" pitchFamily="34" charset="0"/>
                <a:hlinkClick r:id="rId4" tooltip="The Pediatric infectious disease journal."/>
              </a:rPr>
              <a:t/>
            </a:r>
            <a:br>
              <a:rPr lang="pt-BR" u="sng" dirty="0">
                <a:solidFill>
                  <a:srgbClr val="660066"/>
                </a:solidFill>
                <a:latin typeface="arial" panose="020B0604020202020204" pitchFamily="34" charset="0"/>
                <a:hlinkClick r:id="rId4" tooltip="The Pediatric infectious disease journal."/>
              </a:rPr>
            </a:br>
            <a:r>
              <a:rPr lang="pt-BR" u="sng" dirty="0">
                <a:solidFill>
                  <a:srgbClr val="660066"/>
                </a:solidFill>
                <a:latin typeface="arial" panose="020B0604020202020204" pitchFamily="34" charset="0"/>
                <a:hlinkClick r:id="rId4" tooltip="The Pediatric infectious disease journal."/>
              </a:rPr>
              <a:t>Pediatr Infect Dis J.</a:t>
            </a:r>
            <a:r>
              <a:rPr lang="pt-BR" dirty="0">
                <a:solidFill>
                  <a:srgbClr val="000000"/>
                </a:solidFill>
                <a:latin typeface="arial" panose="020B0604020202020204" pitchFamily="34" charset="0"/>
              </a:rPr>
              <a:t> 2014 </a:t>
            </a:r>
          </a:p>
          <a:p>
            <a:pPr eaLnBrk="1" fontAlgn="auto" hangingPunct="1">
              <a:spcBef>
                <a:spcPts val="0"/>
              </a:spcBef>
              <a:spcAft>
                <a:spcPts val="0"/>
              </a:spcAft>
              <a:defRPr/>
            </a:pPr>
            <a:r>
              <a:rPr lang="pt-BR" b="1" dirty="0">
                <a:solidFill>
                  <a:srgbClr val="000000"/>
                </a:solidFill>
                <a:latin typeface="arial" panose="020B0604020202020204" pitchFamily="34" charset="0"/>
              </a:rPr>
              <a:t>Hospital </a:t>
            </a:r>
            <a:r>
              <a:rPr lang="pt-BR" b="1" dirty="0" err="1">
                <a:solidFill>
                  <a:srgbClr val="000000"/>
                </a:solidFill>
                <a:latin typeface="arial" panose="020B0604020202020204" pitchFamily="34" charset="0"/>
              </a:rPr>
              <a:t>length-of-stay</a:t>
            </a:r>
            <a:r>
              <a:rPr lang="pt-BR" b="1" dirty="0">
                <a:solidFill>
                  <a:srgbClr val="000000"/>
                </a:solidFill>
                <a:latin typeface="arial" panose="020B0604020202020204" pitchFamily="34" charset="0"/>
              </a:rPr>
              <a:t> </a:t>
            </a:r>
            <a:r>
              <a:rPr lang="pt-BR" b="1" dirty="0" err="1">
                <a:solidFill>
                  <a:srgbClr val="000000"/>
                </a:solidFill>
                <a:latin typeface="arial" panose="020B0604020202020204" pitchFamily="34" charset="0"/>
              </a:rPr>
              <a:t>is</a:t>
            </a:r>
            <a:r>
              <a:rPr lang="pt-BR" b="1" dirty="0">
                <a:solidFill>
                  <a:srgbClr val="000000"/>
                </a:solidFill>
                <a:latin typeface="arial" panose="020B0604020202020204" pitchFamily="34" charset="0"/>
              </a:rPr>
              <a:t> </a:t>
            </a:r>
            <a:r>
              <a:rPr lang="pt-BR" b="1" dirty="0" err="1">
                <a:solidFill>
                  <a:srgbClr val="000000"/>
                </a:solidFill>
                <a:latin typeface="arial" panose="020B0604020202020204" pitchFamily="34" charset="0"/>
              </a:rPr>
              <a:t>associated</a:t>
            </a:r>
            <a:r>
              <a:rPr lang="pt-BR" b="1" dirty="0">
                <a:solidFill>
                  <a:srgbClr val="000000"/>
                </a:solidFill>
                <a:latin typeface="arial" panose="020B0604020202020204" pitchFamily="34" charset="0"/>
              </a:rPr>
              <a:t> </a:t>
            </a:r>
            <a:r>
              <a:rPr lang="pt-BR" b="1" dirty="0" err="1">
                <a:solidFill>
                  <a:srgbClr val="000000"/>
                </a:solidFill>
                <a:latin typeface="arial" panose="020B0604020202020204" pitchFamily="34" charset="0"/>
              </a:rPr>
              <a:t>with</a:t>
            </a:r>
            <a:r>
              <a:rPr lang="pt-BR" b="1" dirty="0">
                <a:solidFill>
                  <a:srgbClr val="000000"/>
                </a:solidFill>
                <a:latin typeface="arial" panose="020B0604020202020204" pitchFamily="34" charset="0"/>
              </a:rPr>
              <a:t> </a:t>
            </a:r>
            <a:r>
              <a:rPr lang="pt-BR" b="1" dirty="0" err="1">
                <a:solidFill>
                  <a:srgbClr val="000000"/>
                </a:solidFill>
                <a:latin typeface="arial" panose="020B0604020202020204" pitchFamily="34" charset="0"/>
              </a:rPr>
              <a:t>rhinovirus</a:t>
            </a:r>
            <a:r>
              <a:rPr lang="pt-BR" b="1" dirty="0">
                <a:solidFill>
                  <a:srgbClr val="000000"/>
                </a:solidFill>
                <a:latin typeface="arial" panose="020B0604020202020204" pitchFamily="34" charset="0"/>
              </a:rPr>
              <a:t> </a:t>
            </a:r>
            <a:r>
              <a:rPr lang="pt-BR" b="1" dirty="0" err="1">
                <a:solidFill>
                  <a:srgbClr val="000000"/>
                </a:solidFill>
                <a:latin typeface="arial" panose="020B0604020202020204" pitchFamily="34" charset="0"/>
              </a:rPr>
              <a:t>etiology</a:t>
            </a:r>
            <a:r>
              <a:rPr lang="pt-BR" b="1" dirty="0">
                <a:solidFill>
                  <a:srgbClr val="000000"/>
                </a:solidFill>
                <a:latin typeface="arial" panose="020B0604020202020204" pitchFamily="34" charset="0"/>
              </a:rPr>
              <a:t> </a:t>
            </a:r>
            <a:r>
              <a:rPr lang="pt-BR" b="1" dirty="0" err="1">
                <a:solidFill>
                  <a:srgbClr val="000000"/>
                </a:solidFill>
                <a:latin typeface="arial" panose="020B0604020202020204" pitchFamily="34" charset="0"/>
              </a:rPr>
              <a:t>of</a:t>
            </a:r>
            <a:r>
              <a:rPr lang="pt-BR" b="1" dirty="0">
                <a:solidFill>
                  <a:srgbClr val="000000"/>
                </a:solidFill>
                <a:latin typeface="arial" panose="020B0604020202020204" pitchFamily="34" charset="0"/>
              </a:rPr>
              <a:t> </a:t>
            </a:r>
            <a:r>
              <a:rPr lang="pt-BR" b="1" dirty="0" err="1">
                <a:solidFill>
                  <a:srgbClr val="000000"/>
                </a:solidFill>
                <a:latin typeface="arial" panose="020B0604020202020204" pitchFamily="34" charset="0"/>
              </a:rPr>
              <a:t>bronchiolitis</a:t>
            </a:r>
            <a:r>
              <a:rPr lang="pt-BR" b="1" dirty="0">
                <a:solidFill>
                  <a:srgbClr val="000000"/>
                </a:solidFill>
                <a:latin typeface="arial" panose="020B0604020202020204" pitchFamily="34" charset="0"/>
              </a:rPr>
              <a:t>.</a:t>
            </a:r>
          </a:p>
          <a:p>
            <a:pPr eaLnBrk="1" fontAlgn="auto" hangingPunct="1">
              <a:spcBef>
                <a:spcPts val="0"/>
              </a:spcBef>
              <a:spcAft>
                <a:spcPts val="0"/>
              </a:spcAft>
              <a:defRPr/>
            </a:pPr>
            <a:endParaRPr lang="pt-BR" dirty="0">
              <a:solidFill>
                <a:srgbClr val="000000"/>
              </a:solidFill>
              <a:latin typeface="arial" panose="020B0604020202020204" pitchFamily="34" charset="0"/>
            </a:endParaRPr>
          </a:p>
          <a:p>
            <a:pPr eaLnBrk="1" fontAlgn="auto" hangingPunct="1">
              <a:spcBef>
                <a:spcPts val="0"/>
              </a:spcBef>
              <a:spcAft>
                <a:spcPts val="0"/>
              </a:spcAft>
              <a:defRPr/>
            </a:pPr>
            <a:r>
              <a:rPr lang="pt-BR" b="1" cap="all" dirty="0">
                <a:solidFill>
                  <a:srgbClr val="000000"/>
                </a:solidFill>
                <a:latin typeface="arial" panose="020B0604020202020204" pitchFamily="34" charset="0"/>
              </a:rPr>
              <a:t>CONCLUSIONS:</a:t>
            </a:r>
          </a:p>
          <a:p>
            <a:pPr eaLnBrk="1" fontAlgn="auto" hangingPunct="1">
              <a:spcBef>
                <a:spcPts val="0"/>
              </a:spcBef>
              <a:spcAft>
                <a:spcPts val="0"/>
              </a:spcAft>
              <a:defRPr/>
            </a:pPr>
            <a:r>
              <a:rPr lang="pt-BR" dirty="0">
                <a:solidFill>
                  <a:srgbClr val="000000"/>
                </a:solidFill>
                <a:latin typeface="arial" panose="020B0604020202020204" pitchFamily="34" charset="0"/>
              </a:rPr>
              <a:t>Hospital LOS </a:t>
            </a:r>
            <a:r>
              <a:rPr lang="pt-BR" dirty="0" err="1">
                <a:solidFill>
                  <a:srgbClr val="000000"/>
                </a:solidFill>
                <a:latin typeface="arial" panose="020B0604020202020204" pitchFamily="34" charset="0"/>
              </a:rPr>
              <a:t>is</a:t>
            </a:r>
            <a:r>
              <a:rPr lang="pt-BR" dirty="0">
                <a:solidFill>
                  <a:srgbClr val="000000"/>
                </a:solidFill>
                <a:latin typeface="arial" panose="020B0604020202020204" pitchFamily="34" charset="0"/>
              </a:rPr>
              <a:t> </a:t>
            </a:r>
            <a:r>
              <a:rPr lang="pt-BR" dirty="0" err="1">
                <a:solidFill>
                  <a:srgbClr val="000000"/>
                </a:solidFill>
                <a:latin typeface="arial" panose="020B0604020202020204" pitchFamily="34" charset="0"/>
              </a:rPr>
              <a:t>associated</a:t>
            </a:r>
            <a:r>
              <a:rPr lang="pt-BR" dirty="0">
                <a:solidFill>
                  <a:srgbClr val="000000"/>
                </a:solidFill>
                <a:latin typeface="arial" panose="020B0604020202020204" pitchFamily="34" charset="0"/>
              </a:rPr>
              <a:t> </a:t>
            </a:r>
            <a:r>
              <a:rPr lang="pt-BR" dirty="0" err="1">
                <a:solidFill>
                  <a:srgbClr val="000000"/>
                </a:solidFill>
                <a:latin typeface="arial" panose="020B0604020202020204" pitchFamily="34" charset="0"/>
              </a:rPr>
              <a:t>with</a:t>
            </a:r>
            <a:r>
              <a:rPr lang="pt-BR" dirty="0">
                <a:solidFill>
                  <a:srgbClr val="000000"/>
                </a:solidFill>
                <a:latin typeface="arial" panose="020B0604020202020204" pitchFamily="34" charset="0"/>
              </a:rPr>
              <a:t> </a:t>
            </a:r>
            <a:r>
              <a:rPr lang="pt-BR" dirty="0" err="1">
                <a:solidFill>
                  <a:srgbClr val="000000"/>
                </a:solidFill>
                <a:latin typeface="arial" panose="020B0604020202020204" pitchFamily="34" charset="0"/>
              </a:rPr>
              <a:t>rhinovirus</a:t>
            </a:r>
            <a:r>
              <a:rPr lang="pt-BR" dirty="0">
                <a:solidFill>
                  <a:srgbClr val="000000"/>
                </a:solidFill>
                <a:latin typeface="arial" panose="020B0604020202020204" pitchFamily="34" charset="0"/>
              </a:rPr>
              <a:t> </a:t>
            </a:r>
            <a:r>
              <a:rPr lang="pt-BR" dirty="0" err="1">
                <a:solidFill>
                  <a:srgbClr val="000000"/>
                </a:solidFill>
                <a:latin typeface="arial" panose="020B0604020202020204" pitchFamily="34" charset="0"/>
              </a:rPr>
              <a:t>etiology</a:t>
            </a:r>
            <a:r>
              <a:rPr lang="pt-BR" dirty="0">
                <a:solidFill>
                  <a:srgbClr val="000000"/>
                </a:solidFill>
                <a:latin typeface="arial" panose="020B0604020202020204" pitchFamily="34" charset="0"/>
              </a:rPr>
              <a:t> </a:t>
            </a:r>
            <a:r>
              <a:rPr lang="pt-BR" dirty="0" err="1">
                <a:solidFill>
                  <a:srgbClr val="000000"/>
                </a:solidFill>
                <a:latin typeface="arial" panose="020B0604020202020204" pitchFamily="34" charset="0"/>
              </a:rPr>
              <a:t>of</a:t>
            </a:r>
            <a:r>
              <a:rPr lang="pt-BR" dirty="0">
                <a:solidFill>
                  <a:srgbClr val="000000"/>
                </a:solidFill>
                <a:latin typeface="arial" panose="020B0604020202020204" pitchFamily="34" charset="0"/>
              </a:rPr>
              <a:t> </a:t>
            </a:r>
            <a:r>
              <a:rPr lang="pt-BR" dirty="0" err="1">
                <a:solidFill>
                  <a:srgbClr val="000000"/>
                </a:solidFill>
                <a:latin typeface="arial" panose="020B0604020202020204" pitchFamily="34" charset="0"/>
              </a:rPr>
              <a:t>bronchiolitis</a:t>
            </a:r>
            <a:r>
              <a:rPr lang="pt-BR" dirty="0">
                <a:solidFill>
                  <a:srgbClr val="000000"/>
                </a:solidFill>
                <a:latin typeface="arial" panose="020B0604020202020204" pitchFamily="34" charset="0"/>
              </a:rPr>
              <a:t>. </a:t>
            </a:r>
            <a:r>
              <a:rPr lang="pt-BR" dirty="0" err="1">
                <a:solidFill>
                  <a:srgbClr val="000000"/>
                </a:solidFill>
                <a:latin typeface="arial" panose="020B0604020202020204" pitchFamily="34" charset="0"/>
              </a:rPr>
              <a:t>Our</a:t>
            </a:r>
            <a:r>
              <a:rPr lang="pt-BR" dirty="0">
                <a:solidFill>
                  <a:srgbClr val="000000"/>
                </a:solidFill>
                <a:latin typeface="arial" panose="020B0604020202020204" pitchFamily="34" charset="0"/>
              </a:rPr>
              <a:t> data </a:t>
            </a:r>
            <a:r>
              <a:rPr lang="pt-BR" dirty="0" err="1">
                <a:solidFill>
                  <a:srgbClr val="000000"/>
                </a:solidFill>
                <a:latin typeface="arial" panose="020B0604020202020204" pitchFamily="34" charset="0"/>
              </a:rPr>
              <a:t>call</a:t>
            </a:r>
            <a:r>
              <a:rPr lang="pt-BR" dirty="0">
                <a:solidFill>
                  <a:srgbClr val="000000"/>
                </a:solidFill>
                <a:latin typeface="arial" panose="020B0604020202020204" pitchFamily="34" charset="0"/>
              </a:rPr>
              <a:t> </a:t>
            </a:r>
            <a:r>
              <a:rPr lang="pt-BR" dirty="0" err="1">
                <a:solidFill>
                  <a:srgbClr val="000000"/>
                </a:solidFill>
                <a:latin typeface="arial" panose="020B0604020202020204" pitchFamily="34" charset="0"/>
              </a:rPr>
              <a:t>attention</a:t>
            </a:r>
            <a:r>
              <a:rPr lang="pt-BR" dirty="0">
                <a:solidFill>
                  <a:srgbClr val="000000"/>
                </a:solidFill>
                <a:latin typeface="arial" panose="020B0604020202020204" pitchFamily="34" charset="0"/>
              </a:rPr>
              <a:t> </a:t>
            </a:r>
            <a:r>
              <a:rPr lang="pt-BR" dirty="0" err="1">
                <a:solidFill>
                  <a:srgbClr val="000000"/>
                </a:solidFill>
                <a:latin typeface="arial" panose="020B0604020202020204" pitchFamily="34" charset="0"/>
              </a:rPr>
              <a:t>to</a:t>
            </a:r>
            <a:r>
              <a:rPr lang="pt-BR" dirty="0">
                <a:solidFill>
                  <a:srgbClr val="000000"/>
                </a:solidFill>
                <a:latin typeface="arial" panose="020B0604020202020204" pitchFamily="34" charset="0"/>
              </a:rPr>
              <a:t> </a:t>
            </a:r>
            <a:r>
              <a:rPr lang="pt-BR" dirty="0" err="1">
                <a:solidFill>
                  <a:srgbClr val="000000"/>
                </a:solidFill>
                <a:latin typeface="arial" panose="020B0604020202020204" pitchFamily="34" charset="0"/>
              </a:rPr>
              <a:t>the</a:t>
            </a:r>
            <a:r>
              <a:rPr lang="pt-BR" dirty="0">
                <a:solidFill>
                  <a:srgbClr val="000000"/>
                </a:solidFill>
                <a:latin typeface="arial" panose="020B0604020202020204" pitchFamily="34" charset="0"/>
              </a:rPr>
              <a:t> </a:t>
            </a:r>
            <a:r>
              <a:rPr lang="pt-BR" dirty="0" err="1">
                <a:solidFill>
                  <a:srgbClr val="000000"/>
                </a:solidFill>
                <a:latin typeface="arial" panose="020B0604020202020204" pitchFamily="34" charset="0"/>
              </a:rPr>
              <a:t>importance</a:t>
            </a:r>
            <a:r>
              <a:rPr lang="pt-BR" dirty="0">
                <a:solidFill>
                  <a:srgbClr val="000000"/>
                </a:solidFill>
                <a:latin typeface="arial" panose="020B0604020202020204" pitchFamily="34" charset="0"/>
              </a:rPr>
              <a:t> </a:t>
            </a:r>
            <a:r>
              <a:rPr lang="pt-BR" dirty="0" err="1">
                <a:solidFill>
                  <a:srgbClr val="000000"/>
                </a:solidFill>
                <a:latin typeface="arial" panose="020B0604020202020204" pitchFamily="34" charset="0"/>
              </a:rPr>
              <a:t>of</a:t>
            </a:r>
            <a:r>
              <a:rPr lang="pt-BR" dirty="0">
                <a:solidFill>
                  <a:srgbClr val="000000"/>
                </a:solidFill>
                <a:latin typeface="arial" panose="020B0604020202020204" pitchFamily="34" charset="0"/>
              </a:rPr>
              <a:t> </a:t>
            </a:r>
            <a:r>
              <a:rPr lang="pt-BR" dirty="0" err="1">
                <a:solidFill>
                  <a:srgbClr val="000000"/>
                </a:solidFill>
                <a:latin typeface="arial" panose="020B0604020202020204" pitchFamily="34" charset="0"/>
              </a:rPr>
              <a:t>both</a:t>
            </a:r>
            <a:r>
              <a:rPr lang="pt-BR" dirty="0">
                <a:solidFill>
                  <a:srgbClr val="000000"/>
                </a:solidFill>
                <a:latin typeface="arial" panose="020B0604020202020204" pitchFamily="34" charset="0"/>
              </a:rPr>
              <a:t> RSV </a:t>
            </a:r>
            <a:r>
              <a:rPr lang="pt-BR" dirty="0" err="1">
                <a:solidFill>
                  <a:srgbClr val="000000"/>
                </a:solidFill>
                <a:latin typeface="arial" panose="020B0604020202020204" pitchFamily="34" charset="0"/>
              </a:rPr>
              <a:t>and</a:t>
            </a:r>
            <a:r>
              <a:rPr lang="pt-BR" dirty="0">
                <a:solidFill>
                  <a:srgbClr val="000000"/>
                </a:solidFill>
                <a:latin typeface="arial" panose="020B0604020202020204" pitchFamily="34" charset="0"/>
              </a:rPr>
              <a:t> </a:t>
            </a:r>
            <a:r>
              <a:rPr lang="pt-BR" dirty="0" err="1">
                <a:solidFill>
                  <a:srgbClr val="000000"/>
                </a:solidFill>
                <a:latin typeface="arial" panose="020B0604020202020204" pitchFamily="34" charset="0"/>
              </a:rPr>
              <a:t>rhinovirus</a:t>
            </a:r>
            <a:r>
              <a:rPr lang="pt-BR" dirty="0">
                <a:solidFill>
                  <a:srgbClr val="000000"/>
                </a:solidFill>
                <a:latin typeface="arial" panose="020B0604020202020204" pitchFamily="34" charset="0"/>
              </a:rPr>
              <a:t> </a:t>
            </a:r>
            <a:r>
              <a:rPr lang="pt-BR" dirty="0" err="1">
                <a:solidFill>
                  <a:srgbClr val="000000"/>
                </a:solidFill>
                <a:latin typeface="arial" panose="020B0604020202020204" pitchFamily="34" charset="0"/>
              </a:rPr>
              <a:t>testing</a:t>
            </a:r>
            <a:r>
              <a:rPr lang="pt-BR" dirty="0">
                <a:solidFill>
                  <a:srgbClr val="000000"/>
                </a:solidFill>
                <a:latin typeface="arial" panose="020B0604020202020204" pitchFamily="34" charset="0"/>
              </a:rPr>
              <a:t> in </a:t>
            </a:r>
            <a:r>
              <a:rPr lang="pt-BR" dirty="0" err="1">
                <a:solidFill>
                  <a:srgbClr val="000000"/>
                </a:solidFill>
                <a:latin typeface="arial" panose="020B0604020202020204" pitchFamily="34" charset="0"/>
              </a:rPr>
              <a:t>clinical</a:t>
            </a:r>
            <a:r>
              <a:rPr lang="pt-BR" dirty="0">
                <a:solidFill>
                  <a:srgbClr val="000000"/>
                </a:solidFill>
                <a:latin typeface="arial" panose="020B0604020202020204" pitchFamily="34" charset="0"/>
              </a:rPr>
              <a:t> </a:t>
            </a:r>
            <a:r>
              <a:rPr lang="pt-BR" dirty="0" err="1">
                <a:solidFill>
                  <a:srgbClr val="000000"/>
                </a:solidFill>
                <a:latin typeface="arial" panose="020B0604020202020204" pitchFamily="34" charset="0"/>
              </a:rPr>
              <a:t>research</a:t>
            </a:r>
            <a:r>
              <a:rPr lang="pt-BR" dirty="0">
                <a:solidFill>
                  <a:srgbClr val="000000"/>
                </a:solidFill>
                <a:latin typeface="arial" panose="020B0604020202020204" pitchFamily="34" charset="0"/>
              </a:rPr>
              <a:t>.</a:t>
            </a:r>
          </a:p>
        </p:txBody>
      </p:sp>
      <p:sp>
        <p:nvSpPr>
          <p:cNvPr id="15366" name="Retângulo 6"/>
          <p:cNvSpPr>
            <a:spLocks noChangeArrowheads="1"/>
          </p:cNvSpPr>
          <p:nvPr/>
        </p:nvSpPr>
        <p:spPr bwMode="auto">
          <a:xfrm>
            <a:off x="6437313" y="701675"/>
            <a:ext cx="6096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eaLnBrk="1" hangingPunct="1"/>
            <a:r>
              <a:rPr lang="pt-BR" altLang="pt-BR">
                <a:latin typeface="Helvetica" panose="020B0604020202020204" pitchFamily="34" charset="0"/>
              </a:rPr>
              <a:t>In very young infants</a:t>
            </a:r>
          </a:p>
          <a:p>
            <a:pPr eaLnBrk="1" hangingPunct="1"/>
            <a:r>
              <a:rPr lang="pt-BR" altLang="pt-BR">
                <a:latin typeface="Helvetica" panose="020B0604020202020204" pitchFamily="34" charset="0"/>
              </a:rPr>
              <a:t>severity of acute bronchiolitis depends on carried viruses. PLoS One</a:t>
            </a:r>
          </a:p>
          <a:p>
            <a:pPr eaLnBrk="1" hangingPunct="1"/>
            <a:r>
              <a:rPr lang="pt-BR" altLang="pt-BR">
                <a:latin typeface="Helvetica" panose="020B0604020202020204" pitchFamily="34" charset="0"/>
              </a:rPr>
              <a:t>2009; 4: e4596.</a:t>
            </a:r>
          </a:p>
        </p:txBody>
      </p:sp>
      <p:sp>
        <p:nvSpPr>
          <p:cNvPr id="15367" name="Retângulo 8"/>
          <p:cNvSpPr>
            <a:spLocks noChangeArrowheads="1"/>
          </p:cNvSpPr>
          <p:nvPr/>
        </p:nvSpPr>
        <p:spPr bwMode="auto">
          <a:xfrm>
            <a:off x="6445250" y="1844675"/>
            <a:ext cx="60960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eaLnBrk="1" hangingPunct="1"/>
            <a:r>
              <a:rPr lang="pt-BR" altLang="pt-BR" b="1">
                <a:solidFill>
                  <a:srgbClr val="333333"/>
                </a:solidFill>
                <a:latin typeface="Arial" panose="020B0604020202020204" pitchFamily="34" charset="0"/>
              </a:rPr>
              <a:t>Conclusion</a:t>
            </a:r>
          </a:p>
          <a:p>
            <a:pPr eaLnBrk="1" hangingPunct="1"/>
            <a:r>
              <a:rPr lang="pt-BR" altLang="pt-BR">
                <a:solidFill>
                  <a:srgbClr val="333333"/>
                </a:solidFill>
                <a:latin typeface="inherit"/>
              </a:rPr>
              <a:t>This study underlined the role of RV in early respiratory diseases, as frequently carried by young infants with a first acute bronchiolitis. RSV caused the more severe disease and conversely RV the lesser severity. No additional effect of dual RSV/RV infection was observed on the severity.</a:t>
            </a:r>
          </a:p>
          <a:p>
            <a:pPr eaLnBrk="1" hangingPunct="1"/>
            <a:r>
              <a:rPr lang="pt-BR" altLang="pt-BR">
                <a:solidFill>
                  <a:srgbClr val="333333"/>
                </a:solidFill>
                <a:latin typeface="Arial" panose="020B0604020202020204" pitchFamily="34" charset="0"/>
              </a:rPr>
              <a:t/>
            </a:r>
            <a:br>
              <a:rPr lang="pt-BR" altLang="pt-BR">
                <a:solidFill>
                  <a:srgbClr val="333333"/>
                </a:solidFill>
                <a:latin typeface="Arial" panose="020B0604020202020204" pitchFamily="34" charset="0"/>
              </a:rPr>
            </a:br>
            <a:endParaRPr lang="pt-BR" altLang="pt-BR">
              <a:solidFill>
                <a:srgbClr val="333333"/>
              </a:solidFill>
              <a:latin typeface="Arial" panose="020B0604020202020204" pitchFamily="34" charset="0"/>
            </a:endParaRPr>
          </a:p>
        </p:txBody>
      </p:sp>
      <p:cxnSp>
        <p:nvCxnSpPr>
          <p:cNvPr id="11" name="Conector de Seta Reta 10">
            <a:extLst>
              <a:ext uri="{FF2B5EF4-FFF2-40B4-BE49-F238E27FC236}"/>
            </a:extLst>
          </p:cNvPr>
          <p:cNvCxnSpPr/>
          <p:nvPr/>
        </p:nvCxnSpPr>
        <p:spPr>
          <a:xfrm flipV="1">
            <a:off x="4870450" y="1778000"/>
            <a:ext cx="1270000" cy="762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Conector de Seta Reta 12">
            <a:extLst>
              <a:ext uri="{FF2B5EF4-FFF2-40B4-BE49-F238E27FC236}"/>
            </a:extLst>
          </p:cNvPr>
          <p:cNvCxnSpPr/>
          <p:nvPr/>
        </p:nvCxnSpPr>
        <p:spPr>
          <a:xfrm>
            <a:off x="4870450" y="2557463"/>
            <a:ext cx="1522413" cy="177641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5370" name="Imagem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55625" y="4838700"/>
            <a:ext cx="3781425" cy="201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tângulo 7">
            <a:extLst>
              <a:ext uri="{FF2B5EF4-FFF2-40B4-BE49-F238E27FC236}"/>
            </a:extLst>
          </p:cNvPr>
          <p:cNvSpPr/>
          <p:nvPr/>
        </p:nvSpPr>
        <p:spPr>
          <a:xfrm>
            <a:off x="1069975" y="5284788"/>
            <a:ext cx="865188" cy="250825"/>
          </a:xfrm>
          <a:prstGeom prst="rect">
            <a:avLst/>
          </a:prstGeom>
          <a:noFill/>
          <a:ln w="4762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10" name="Retângulo 9">
            <a:extLst>
              <a:ext uri="{FF2B5EF4-FFF2-40B4-BE49-F238E27FC236}"/>
            </a:extLst>
          </p:cNvPr>
          <p:cNvSpPr/>
          <p:nvPr/>
        </p:nvSpPr>
        <p:spPr>
          <a:xfrm>
            <a:off x="954088" y="6294438"/>
            <a:ext cx="1073150" cy="344487"/>
          </a:xfrm>
          <a:prstGeom prst="rect">
            <a:avLst/>
          </a:prstGeom>
          <a:noFill/>
          <a:ln w="4762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12" name="Retângulo 11">
            <a:extLst>
              <a:ext uri="{FF2B5EF4-FFF2-40B4-BE49-F238E27FC236}"/>
            </a:extLst>
          </p:cNvPr>
          <p:cNvSpPr/>
          <p:nvPr/>
        </p:nvSpPr>
        <p:spPr>
          <a:xfrm>
            <a:off x="3127375" y="5535613"/>
            <a:ext cx="569913" cy="446087"/>
          </a:xfrm>
          <a:prstGeom prst="rect">
            <a:avLst/>
          </a:prstGeom>
          <a:noFill/>
          <a:ln w="508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cxnSp>
        <p:nvCxnSpPr>
          <p:cNvPr id="19" name="Conector Reto 18">
            <a:extLst>
              <a:ext uri="{FF2B5EF4-FFF2-40B4-BE49-F238E27FC236}"/>
            </a:extLst>
          </p:cNvPr>
          <p:cNvCxnSpPr/>
          <p:nvPr/>
        </p:nvCxnSpPr>
        <p:spPr>
          <a:xfrm>
            <a:off x="9678988" y="3263900"/>
            <a:ext cx="2513012"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 name="Conector Reto 22">
            <a:extLst>
              <a:ext uri="{FF2B5EF4-FFF2-40B4-BE49-F238E27FC236}"/>
            </a:extLst>
          </p:cNvPr>
          <p:cNvCxnSpPr/>
          <p:nvPr/>
        </p:nvCxnSpPr>
        <p:spPr>
          <a:xfrm>
            <a:off x="6518275" y="3576638"/>
            <a:ext cx="4425950"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5" name="Conector Reto 24">
            <a:extLst>
              <a:ext uri="{FF2B5EF4-FFF2-40B4-BE49-F238E27FC236}"/>
            </a:extLst>
          </p:cNvPr>
          <p:cNvCxnSpPr/>
          <p:nvPr/>
        </p:nvCxnSpPr>
        <p:spPr>
          <a:xfrm>
            <a:off x="7456488" y="5781675"/>
            <a:ext cx="2419350"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1" name="Conector Reto 30">
            <a:extLst>
              <a:ext uri="{FF2B5EF4-FFF2-40B4-BE49-F238E27FC236}"/>
            </a:extLst>
          </p:cNvPr>
          <p:cNvCxnSpPr/>
          <p:nvPr/>
        </p:nvCxnSpPr>
        <p:spPr>
          <a:xfrm>
            <a:off x="6518275" y="6105525"/>
            <a:ext cx="3470275" cy="0"/>
          </a:xfrm>
          <a:prstGeom prst="line">
            <a:avLst/>
          </a:prstGeom>
          <a:ln w="57150"/>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Título 4"/>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628650" y="0"/>
            <a:ext cx="10058400" cy="1609725"/>
          </a:xfrm>
        </p:spPr>
      </p:pic>
      <p:sp>
        <p:nvSpPr>
          <p:cNvPr id="6" name="Espaço Reservado para Conteúdo 5">
            <a:extLst>
              <a:ext uri="{FF2B5EF4-FFF2-40B4-BE49-F238E27FC236}"/>
            </a:extLst>
          </p:cNvPr>
          <p:cNvSpPr>
            <a:spLocks noGrp="1"/>
          </p:cNvSpPr>
          <p:nvPr>
            <p:ph idx="1"/>
          </p:nvPr>
        </p:nvSpPr>
        <p:spPr>
          <a:xfrm>
            <a:off x="1087438" y="1538288"/>
            <a:ext cx="10058400" cy="4562475"/>
          </a:xfrm>
        </p:spPr>
        <p:txBody>
          <a:bodyPr rtlCol="0">
            <a:normAutofit/>
          </a:bodyPr>
          <a:lstStyle/>
          <a:p>
            <a:pPr marL="182880" indent="-182880" algn="just" fontAlgn="auto">
              <a:spcAft>
                <a:spcPts val="0"/>
              </a:spcAft>
              <a:buClr>
                <a:schemeClr val="accent1">
                  <a:lumMod val="75000"/>
                </a:schemeClr>
              </a:buClr>
              <a:defRPr/>
            </a:pPr>
            <a:r>
              <a:rPr lang="pt-BR" dirty="0"/>
              <a:t>Dados de vigilância global indicam que epidemias anuais distintas de bronquiolite ocorrem em todos os países, mas a estação de pico e duração variam.</a:t>
            </a:r>
          </a:p>
          <a:p>
            <a:pPr marL="182880" indent="-182880" algn="just" fontAlgn="auto">
              <a:spcAft>
                <a:spcPts val="0"/>
              </a:spcAft>
              <a:buClr>
                <a:schemeClr val="accent1">
                  <a:lumMod val="75000"/>
                </a:schemeClr>
              </a:buClr>
              <a:defRPr/>
            </a:pPr>
            <a:endParaRPr lang="pt-BR" dirty="0"/>
          </a:p>
          <a:p>
            <a:pPr marL="182880" indent="-182880" algn="just" fontAlgn="auto">
              <a:spcAft>
                <a:spcPts val="0"/>
              </a:spcAft>
              <a:buClr>
                <a:schemeClr val="accent1">
                  <a:lumMod val="75000"/>
                </a:schemeClr>
              </a:buClr>
              <a:defRPr/>
            </a:pPr>
            <a:endParaRPr lang="pt-BR" dirty="0"/>
          </a:p>
          <a:p>
            <a:pPr marL="182880" indent="-182880" algn="just" fontAlgn="auto">
              <a:spcAft>
                <a:spcPts val="0"/>
              </a:spcAft>
              <a:buClr>
                <a:schemeClr val="accent1">
                  <a:lumMod val="75000"/>
                </a:schemeClr>
              </a:buClr>
              <a:defRPr/>
            </a:pPr>
            <a:r>
              <a:rPr lang="pt-BR" dirty="0"/>
              <a:t>Os fatores ambientais e meteorológicos influenciam o momento da estação respiratória do vírus</a:t>
            </a:r>
          </a:p>
          <a:p>
            <a:pPr marL="182880" indent="-182880" algn="just" fontAlgn="auto">
              <a:spcAft>
                <a:spcPts val="0"/>
              </a:spcAft>
              <a:buClr>
                <a:schemeClr val="accent1">
                  <a:lumMod val="75000"/>
                </a:schemeClr>
              </a:buClr>
              <a:defRPr/>
            </a:pPr>
            <a:endParaRPr lang="pt-BR" dirty="0"/>
          </a:p>
          <a:p>
            <a:pPr marL="0" indent="0" algn="just" fontAlgn="auto">
              <a:spcAft>
                <a:spcPts val="0"/>
              </a:spcAft>
              <a:buClr>
                <a:schemeClr val="accent1">
                  <a:lumMod val="75000"/>
                </a:schemeClr>
              </a:buClr>
              <a:buFont typeface="Wingdings" panose="05000000000000000000" pitchFamily="2" charset="2"/>
              <a:buNone/>
              <a:defRPr/>
            </a:pPr>
            <a:endParaRPr lang="pt-BR" dirty="0"/>
          </a:p>
          <a:p>
            <a:pPr marL="182880" indent="-182880" algn="just" fontAlgn="auto">
              <a:spcAft>
                <a:spcPts val="0"/>
              </a:spcAft>
              <a:buClr>
                <a:schemeClr val="accent1">
                  <a:lumMod val="75000"/>
                </a:schemeClr>
              </a:buClr>
              <a:defRPr/>
            </a:pPr>
            <a:r>
              <a:rPr lang="pt-BR" dirty="0"/>
              <a:t>As estações chuvosas e o tempo frio estimulam a transmissão viral, especialmente em áreas com alta densidade populacional.</a:t>
            </a:r>
          </a:p>
        </p:txBody>
      </p:sp>
      <p:sp>
        <p:nvSpPr>
          <p:cNvPr id="16388" name="Espaço Reservado para Rodapé 6"/>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fontAlgn="base">
              <a:spcBef>
                <a:spcPct val="0"/>
              </a:spcBef>
              <a:spcAft>
                <a:spcPct val="0"/>
              </a:spcAft>
            </a:pPr>
            <a:r>
              <a:rPr lang="pt-BR" altLang="pt-BR" smtClean="0">
                <a:solidFill>
                  <a:srgbClr val="FF0000"/>
                </a:solidFill>
              </a:rPr>
              <a:t>n engl j med 374;1 nejm.org January 7, 2016</a:t>
            </a:r>
          </a:p>
          <a:p>
            <a:pPr fontAlgn="base">
              <a:spcBef>
                <a:spcPct val="0"/>
              </a:spcBef>
              <a:spcAft>
                <a:spcPct val="0"/>
              </a:spcAft>
            </a:pPr>
            <a:r>
              <a:rPr lang="pt-BR" altLang="pt-BR" smtClean="0">
                <a:solidFill>
                  <a:srgbClr val="FF0000"/>
                </a:solidFill>
              </a:rPr>
              <a:t>J Pediatr 1981; 98: 708-11.</a:t>
            </a:r>
          </a:p>
          <a:p>
            <a:pPr fontAlgn="base">
              <a:spcBef>
                <a:spcPct val="0"/>
              </a:spcBef>
              <a:spcAft>
                <a:spcPct val="0"/>
              </a:spcAft>
            </a:pPr>
            <a:endParaRPr lang="pt-BR" altLang="pt-BR" smtClean="0">
              <a:solidFill>
                <a:schemeClr val="tx2"/>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1069975" y="484188"/>
            <a:ext cx="10058400" cy="1344612"/>
          </a:xfrm>
        </p:spPr>
        <p:txBody>
          <a:bodyPr/>
          <a:lstStyle/>
          <a:p>
            <a:pPr fontAlgn="auto">
              <a:spcAft>
                <a:spcPts val="0"/>
              </a:spcAft>
              <a:defRPr/>
            </a:pPr>
            <a:endParaRPr lang="pt-BR"/>
          </a:p>
        </p:txBody>
      </p:sp>
      <p:sp>
        <p:nvSpPr>
          <p:cNvPr id="17411" name="Espaço Reservado para Conteúdo 10"/>
          <p:cNvSpPr>
            <a:spLocks noGrp="1"/>
          </p:cNvSpPr>
          <p:nvPr>
            <p:ph sz="half" idx="1"/>
          </p:nvPr>
        </p:nvSpPr>
        <p:spPr>
          <a:xfrm>
            <a:off x="1069975" y="1246188"/>
            <a:ext cx="4754563" cy="4926012"/>
          </a:xfrm>
        </p:spPr>
        <p:txBody>
          <a:bodyPr/>
          <a:lstStyle/>
          <a:p>
            <a:pPr algn="just"/>
            <a:r>
              <a:rPr lang="pt-BR" altLang="pt-BR" smtClean="0"/>
              <a:t>A suscetibilidade humana a infecções virais pode ser alterada por certos fatores relacionados ao clima, como a inalação de ar frio e seco. Alteram a função ciliar, ou pela inibição das respostas antivirais dependentes da temperatura no hospedeiro.</a:t>
            </a:r>
          </a:p>
          <a:p>
            <a:pPr algn="just"/>
            <a:endParaRPr lang="pt-BR" altLang="pt-BR" smtClean="0"/>
          </a:p>
          <a:p>
            <a:pPr algn="just"/>
            <a:r>
              <a:rPr lang="pt-BR" altLang="pt-BR" smtClean="0"/>
              <a:t>O reservatório de VSR  “fora” da sazonalidade é desconhecido.</a:t>
            </a:r>
          </a:p>
        </p:txBody>
      </p:sp>
      <p:pic>
        <p:nvPicPr>
          <p:cNvPr id="17412" name="Espaço Reservado para Conteúdo 12"/>
          <p:cNvPicPr>
            <a:picLocks noGrp="1" noChangeAspect="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5824538" y="2193925"/>
            <a:ext cx="6145212" cy="4078288"/>
          </a:xfrm>
        </p:spPr>
      </p:pic>
      <p:sp>
        <p:nvSpPr>
          <p:cNvPr id="17413" name="Espaço Reservado para Rodapé 13"/>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fontAlgn="base">
              <a:spcBef>
                <a:spcPct val="0"/>
              </a:spcBef>
              <a:spcAft>
                <a:spcPct val="0"/>
              </a:spcAft>
            </a:pPr>
            <a:r>
              <a:rPr lang="pt-BR" altLang="pt-BR" smtClean="0">
                <a:solidFill>
                  <a:srgbClr val="FF0000"/>
                </a:solidFill>
              </a:rPr>
              <a:t>Source: Public Health Rapid Emergency, Disease and Syndromic Surveillance (PHREDSS) system, held by the NSW Ministry of Health.</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1073150" y="219075"/>
            <a:ext cx="10058400" cy="1609725"/>
          </a:xfrm>
        </p:spPr>
      </p:pic>
      <p:graphicFrame>
        <p:nvGraphicFramePr>
          <p:cNvPr id="6" name="Espaço Reservado para Conteúdo 5">
            <a:extLst>
              <a:ext uri="{FF2B5EF4-FFF2-40B4-BE49-F238E27FC236}"/>
            </a:extLst>
          </p:cNvPr>
          <p:cNvGraphicFramePr>
            <a:graphicFrameLocks noGrp="1"/>
          </p:cNvGraphicFramePr>
          <p:nvPr>
            <p:ph idx="1"/>
          </p:nvPr>
        </p:nvGraphicFramePr>
        <p:xfrm>
          <a:off x="1069975" y="1828800"/>
          <a:ext cx="100584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8436" name="Espaço Reservado para Rodapé 6"/>
          <p:cNvSpPr>
            <a:spLocks noGrp="1"/>
          </p:cNvSpPr>
          <p:nvPr>
            <p:ph type="ftr" sz="quarter" idx="11"/>
          </p:nvPr>
        </p:nvSpPr>
        <p:spPr bwMode="auto">
          <a:xfrm>
            <a:off x="6616700" y="6300788"/>
            <a:ext cx="632777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fontAlgn="base">
              <a:spcBef>
                <a:spcPct val="0"/>
              </a:spcBef>
              <a:spcAft>
                <a:spcPct val="0"/>
              </a:spcAft>
            </a:pPr>
            <a:r>
              <a:rPr lang="pt-BR" altLang="pt-BR" smtClean="0">
                <a:solidFill>
                  <a:srgbClr val="FF0000"/>
                </a:solidFill>
              </a:rPr>
              <a:t>Sazonalidade do Vírus Sincicial Respiratório no</a:t>
            </a:r>
          </a:p>
          <a:p>
            <a:pPr fontAlgn="base">
              <a:spcBef>
                <a:spcPct val="0"/>
              </a:spcBef>
              <a:spcAft>
                <a:spcPct val="0"/>
              </a:spcAft>
            </a:pPr>
            <a:r>
              <a:rPr lang="pt-BR" altLang="pt-BR" smtClean="0">
                <a:solidFill>
                  <a:srgbClr val="FF0000"/>
                </a:solidFill>
              </a:rPr>
              <a:t>Brasil.  Nota técnica conjunta número 05/2015</a:t>
            </a:r>
          </a:p>
          <a:p>
            <a:pPr fontAlgn="base">
              <a:spcBef>
                <a:spcPct val="0"/>
              </a:spcBef>
              <a:spcAft>
                <a:spcPct val="0"/>
              </a:spcAft>
            </a:pPr>
            <a:r>
              <a:rPr lang="pt-BR" altLang="pt-BR" smtClean="0">
                <a:solidFill>
                  <a:srgbClr val="FF0000"/>
                </a:solidFill>
              </a:rPr>
              <a:t>CGSCAM/DAPE/SAS/MS, CGAFME/DAF/SCTIE/</a:t>
            </a:r>
          </a:p>
          <a:p>
            <a:pPr fontAlgn="base">
              <a:spcBef>
                <a:spcPct val="0"/>
              </a:spcBef>
              <a:spcAft>
                <a:spcPct val="0"/>
              </a:spcAft>
            </a:pPr>
            <a:r>
              <a:rPr lang="pt-BR" altLang="pt-BR" smtClean="0">
                <a:solidFill>
                  <a:srgbClr val="FF0000"/>
                </a:solidFill>
              </a:rPr>
              <a:t>MS e CGDT/DEVIT/SVS/MS</a:t>
            </a:r>
          </a:p>
          <a:p>
            <a:pPr fontAlgn="base">
              <a:spcBef>
                <a:spcPct val="0"/>
              </a:spcBef>
              <a:spcAft>
                <a:spcPct val="0"/>
              </a:spcAft>
            </a:pPr>
            <a:endParaRPr lang="pt-BR" altLang="pt-BR" smtClean="0">
              <a:solidFill>
                <a:schemeClr val="tx2"/>
              </a:solidFill>
            </a:endParaRPr>
          </a:p>
        </p:txBody>
      </p:sp>
      <p:sp>
        <p:nvSpPr>
          <p:cNvPr id="18437" name="CaixaDeTexto 2"/>
          <p:cNvSpPr txBox="1">
            <a:spLocks noChangeArrowheads="1"/>
          </p:cNvSpPr>
          <p:nvPr/>
        </p:nvSpPr>
        <p:spPr bwMode="auto">
          <a:xfrm>
            <a:off x="8626475" y="819150"/>
            <a:ext cx="20320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eaLnBrk="1" hangingPunct="1"/>
            <a:r>
              <a:rPr lang="pt-BR" altLang="pt-BR"/>
              <a:t>Outono e Inverno</a:t>
            </a:r>
          </a:p>
        </p:txBody>
      </p:sp>
      <p:cxnSp>
        <p:nvCxnSpPr>
          <p:cNvPr id="5" name="Conector de Seta Reta 4">
            <a:extLst>
              <a:ext uri="{FF2B5EF4-FFF2-40B4-BE49-F238E27FC236}"/>
            </a:extLst>
          </p:cNvPr>
          <p:cNvCxnSpPr>
            <a:cxnSpLocks/>
            <a:stCxn id="18437" idx="2"/>
          </p:cNvCxnSpPr>
          <p:nvPr/>
        </p:nvCxnSpPr>
        <p:spPr>
          <a:xfrm>
            <a:off x="9642475" y="1187450"/>
            <a:ext cx="0" cy="641350"/>
          </a:xfrm>
          <a:prstGeom prst="straightConnector1">
            <a:avLst/>
          </a:prstGeom>
          <a:ln w="57150">
            <a:headEnd type="triangle"/>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0" y="0"/>
            <a:ext cx="10058400" cy="1609725"/>
          </a:xfrm>
        </p:spPr>
      </p:pic>
      <p:graphicFrame>
        <p:nvGraphicFramePr>
          <p:cNvPr id="4" name="Espaço Reservado para Conteúdo 3">
            <a:extLst>
              <a:ext uri="{FF2B5EF4-FFF2-40B4-BE49-F238E27FC236}"/>
            </a:extLst>
          </p:cNvPr>
          <p:cNvGraphicFramePr>
            <a:graphicFrameLocks noGrp="1"/>
          </p:cNvGraphicFramePr>
          <p:nvPr>
            <p:ph idx="1"/>
          </p:nvPr>
        </p:nvGraphicFramePr>
        <p:xfrm>
          <a:off x="1069975" y="1417983"/>
          <a:ext cx="10058400" cy="50192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0" y="-207963"/>
            <a:ext cx="10058400" cy="1609726"/>
          </a:xfrm>
        </p:spPr>
      </p:pic>
      <p:pic>
        <p:nvPicPr>
          <p:cNvPr id="4" name="Espaço Reservado para Conteúdo 3"/>
          <p:cNvPicPr>
            <a:picLocks noGrp="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3260725" y="188913"/>
            <a:ext cx="10979150" cy="6046787"/>
          </a:xfrm>
        </p:spPr>
      </p:pic>
      <p:sp>
        <p:nvSpPr>
          <p:cNvPr id="20484" name="Espaço Reservado para Rodapé 4"/>
          <p:cNvSpPr>
            <a:spLocks noGrp="1"/>
          </p:cNvSpPr>
          <p:nvPr>
            <p:ph type="ftr" sz="quarter" idx="11"/>
          </p:nvPr>
        </p:nvSpPr>
        <p:spPr bwMode="auto">
          <a:xfrm>
            <a:off x="7078663" y="6219825"/>
            <a:ext cx="632777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fontAlgn="base">
              <a:spcBef>
                <a:spcPct val="0"/>
              </a:spcBef>
              <a:spcAft>
                <a:spcPct val="0"/>
              </a:spcAft>
            </a:pPr>
            <a:r>
              <a:rPr lang="pt-BR" altLang="pt-BR" smtClean="0">
                <a:solidFill>
                  <a:srgbClr val="FF0000"/>
                </a:solidFill>
              </a:rPr>
              <a:t>Pediatrics in Review Vol. 35 No. 12 DECEMBER 2014</a:t>
            </a:r>
          </a:p>
        </p:txBody>
      </p:sp>
      <p:pic>
        <p:nvPicPr>
          <p:cNvPr id="20485" name="Imagem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96850" y="2232025"/>
            <a:ext cx="4816475" cy="242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8" name="Conector Reto 7">
            <a:extLst>
              <a:ext uri="{FF2B5EF4-FFF2-40B4-BE49-F238E27FC236}"/>
            </a:extLst>
          </p:cNvPr>
          <p:cNvCxnSpPr/>
          <p:nvPr/>
        </p:nvCxnSpPr>
        <p:spPr>
          <a:xfrm>
            <a:off x="196850" y="2759075"/>
            <a:ext cx="4816475" cy="0"/>
          </a:xfrm>
          <a:prstGeom prst="line">
            <a:avLst/>
          </a:prstGeom>
          <a:ln w="38100">
            <a:prstDash val="solid"/>
          </a:ln>
        </p:spPr>
        <p:style>
          <a:lnRef idx="1">
            <a:schemeClr val="accent1"/>
          </a:lnRef>
          <a:fillRef idx="0">
            <a:schemeClr val="accent1"/>
          </a:fillRef>
          <a:effectRef idx="0">
            <a:schemeClr val="accent1"/>
          </a:effectRef>
          <a:fontRef idx="minor">
            <a:schemeClr val="tx1"/>
          </a:fontRef>
        </p:style>
      </p:cxnSp>
      <p:cxnSp>
        <p:nvCxnSpPr>
          <p:cNvPr id="10" name="Conector Reto 9">
            <a:extLst>
              <a:ext uri="{FF2B5EF4-FFF2-40B4-BE49-F238E27FC236}"/>
            </a:extLst>
          </p:cNvPr>
          <p:cNvCxnSpPr/>
          <p:nvPr/>
        </p:nvCxnSpPr>
        <p:spPr>
          <a:xfrm>
            <a:off x="196850" y="3060700"/>
            <a:ext cx="4816475"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11" name="Retângulo 10">
            <a:extLst>
              <a:ext uri="{FF2B5EF4-FFF2-40B4-BE49-F238E27FC236}"/>
            </a:extLst>
          </p:cNvPr>
          <p:cNvSpPr/>
          <p:nvPr/>
        </p:nvSpPr>
        <p:spPr>
          <a:xfrm>
            <a:off x="92075" y="3432175"/>
            <a:ext cx="4921250" cy="1225550"/>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cxnSp>
        <p:nvCxnSpPr>
          <p:cNvPr id="13" name="Conector de Seta Reta 12">
            <a:extLst>
              <a:ext uri="{FF2B5EF4-FFF2-40B4-BE49-F238E27FC236}"/>
            </a:extLst>
          </p:cNvPr>
          <p:cNvCxnSpPr/>
          <p:nvPr/>
        </p:nvCxnSpPr>
        <p:spPr>
          <a:xfrm>
            <a:off x="5013325" y="4657725"/>
            <a:ext cx="2752725" cy="93503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0" y="-219075"/>
            <a:ext cx="10058400" cy="1609725"/>
          </a:xfrm>
        </p:spPr>
      </p:pic>
      <p:pic>
        <p:nvPicPr>
          <p:cNvPr id="21507" name="Espaço Reservado para Conteúdo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957263" y="1065213"/>
            <a:ext cx="9101137" cy="4416425"/>
          </a:xfrm>
        </p:spPr>
      </p:pic>
      <p:sp>
        <p:nvSpPr>
          <p:cNvPr id="21508" name="Espaço Reservado para Rodapé 4"/>
          <p:cNvSpPr>
            <a:spLocks noGrp="1"/>
          </p:cNvSpPr>
          <p:nvPr>
            <p:ph type="ftr" sz="quarter" idx="11"/>
          </p:nvPr>
        </p:nvSpPr>
        <p:spPr bwMode="auto">
          <a:xfrm>
            <a:off x="6894513" y="6491288"/>
            <a:ext cx="632777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fontAlgn="base">
              <a:spcBef>
                <a:spcPct val="0"/>
              </a:spcBef>
              <a:spcAft>
                <a:spcPct val="0"/>
              </a:spcAft>
            </a:pPr>
            <a:r>
              <a:rPr lang="pt-BR" altLang="pt-BR" smtClean="0">
                <a:solidFill>
                  <a:srgbClr val="FF0000"/>
                </a:solidFill>
              </a:rPr>
              <a:t>JOURNAL OF VIROLOGY, Mar. 2008, p. 2040–2055 Vol. 82, No. 5</a:t>
            </a:r>
          </a:p>
          <a:p>
            <a:pPr fontAlgn="base">
              <a:spcBef>
                <a:spcPct val="0"/>
              </a:spcBef>
              <a:spcAft>
                <a:spcPct val="0"/>
              </a:spcAft>
            </a:pPr>
            <a:r>
              <a:rPr lang="pt-BR" altLang="pt-BR" smtClean="0">
                <a:solidFill>
                  <a:srgbClr val="FF0000"/>
                </a:solidFill>
              </a:rPr>
              <a:t>0022-538X/08/$08.000 doi:10.1128/JVI.01625-07</a:t>
            </a:r>
          </a:p>
        </p:txBody>
      </p:sp>
      <p:pic>
        <p:nvPicPr>
          <p:cNvPr id="21509" name="Imagem 10"/>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50" y="4616450"/>
            <a:ext cx="6327775" cy="173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96838" y="60325"/>
            <a:ext cx="10058400" cy="1609725"/>
          </a:xfrm>
        </p:spPr>
      </p:pic>
      <p:pic>
        <p:nvPicPr>
          <p:cNvPr id="22531" name="Espaço Reservado para Conteúdo 4"/>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5748338" y="1444625"/>
            <a:ext cx="3722687" cy="4318000"/>
          </a:xfrm>
        </p:spPr>
      </p:pic>
      <p:pic>
        <p:nvPicPr>
          <p:cNvPr id="22532" name="Imagem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77850" y="1266825"/>
            <a:ext cx="4546600" cy="467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3" name="Espaço Reservado para Rodapé 7"/>
          <p:cNvSpPr>
            <a:spLocks noGrp="1"/>
          </p:cNvSpPr>
          <p:nvPr>
            <p:ph type="ftr" sz="quarter" idx="11"/>
          </p:nvPr>
        </p:nvSpPr>
        <p:spPr bwMode="auto">
          <a:xfrm>
            <a:off x="4445000" y="6343650"/>
            <a:ext cx="632777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fontAlgn="base">
              <a:spcBef>
                <a:spcPct val="0"/>
              </a:spcBef>
              <a:spcAft>
                <a:spcPct val="0"/>
              </a:spcAft>
            </a:pPr>
            <a:r>
              <a:rPr lang="pt-BR" altLang="pt-BR" smtClean="0">
                <a:solidFill>
                  <a:srgbClr val="FF0000"/>
                </a:solidFill>
              </a:rPr>
              <a:t>JOURNAL OF VIROLOGY, Mar. 2008, p. 2040–2055 Vol. 82, No. 5</a:t>
            </a:r>
          </a:p>
          <a:p>
            <a:pPr fontAlgn="base">
              <a:spcBef>
                <a:spcPct val="0"/>
              </a:spcBef>
              <a:spcAft>
                <a:spcPct val="0"/>
              </a:spcAft>
            </a:pPr>
            <a:r>
              <a:rPr lang="pt-BR" altLang="pt-BR" smtClean="0">
                <a:solidFill>
                  <a:srgbClr val="FF0000"/>
                </a:solidFill>
              </a:rPr>
              <a:t>0022-538X/08/$08.000 doi:10.1128/JVI.01625-07</a:t>
            </a:r>
          </a:p>
        </p:txBody>
      </p:sp>
      <p:sp>
        <p:nvSpPr>
          <p:cNvPr id="22534" name="CaixaDeTexto 2"/>
          <p:cNvSpPr txBox="1">
            <a:spLocks noChangeArrowheads="1"/>
          </p:cNvSpPr>
          <p:nvPr/>
        </p:nvSpPr>
        <p:spPr bwMode="auto">
          <a:xfrm>
            <a:off x="9801225" y="2228850"/>
            <a:ext cx="2027238"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eaLnBrk="1" hangingPunct="1"/>
            <a:r>
              <a:rPr lang="pt-BR" altLang="pt-BR"/>
              <a:t>Existem 2 subtipos antigênicos distintos: </a:t>
            </a:r>
            <a:r>
              <a:rPr lang="pt-BR" altLang="pt-BR">
                <a:solidFill>
                  <a:srgbClr val="00B050"/>
                </a:solidFill>
              </a:rPr>
              <a:t>A e B,</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Título 3"/>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0" y="-195263"/>
            <a:ext cx="10058400" cy="1609726"/>
          </a:xfrm>
        </p:spPr>
      </p:pic>
      <p:graphicFrame>
        <p:nvGraphicFramePr>
          <p:cNvPr id="8" name="Espaço Reservado para Conteúdo 7">
            <a:extLst>
              <a:ext uri="{FF2B5EF4-FFF2-40B4-BE49-F238E27FC236}"/>
            </a:extLst>
          </p:cNvPr>
          <p:cNvGraphicFramePr>
            <a:graphicFrameLocks noGrp="1"/>
          </p:cNvGraphicFramePr>
          <p:nvPr>
            <p:ph sz="half" idx="1"/>
          </p:nvPr>
        </p:nvGraphicFramePr>
        <p:xfrm>
          <a:off x="-1716020" y="1048272"/>
          <a:ext cx="5757181" cy="48595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Espaço Reservado para Conteúdo 6">
            <a:extLst>
              <a:ext uri="{FF2B5EF4-FFF2-40B4-BE49-F238E27FC236}"/>
            </a:extLst>
          </p:cNvPr>
          <p:cNvGraphicFramePr>
            <a:graphicFrameLocks noGrp="1"/>
          </p:cNvGraphicFramePr>
          <p:nvPr>
            <p:ph sz="half" idx="2"/>
          </p:nvPr>
        </p:nvGraphicFramePr>
        <p:xfrm>
          <a:off x="3776870" y="535006"/>
          <a:ext cx="4065203" cy="515456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cxnSp>
        <p:nvCxnSpPr>
          <p:cNvPr id="10" name="Conector de Seta Reta 9">
            <a:extLst>
              <a:ext uri="{FF2B5EF4-FFF2-40B4-BE49-F238E27FC236}"/>
            </a:extLst>
          </p:cNvPr>
          <p:cNvCxnSpPr/>
          <p:nvPr/>
        </p:nvCxnSpPr>
        <p:spPr>
          <a:xfrm flipV="1">
            <a:off x="1890713" y="1925638"/>
            <a:ext cx="2979737" cy="118745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2" name="Conector de Seta Reta 11">
            <a:extLst>
              <a:ext uri="{FF2B5EF4-FFF2-40B4-BE49-F238E27FC236}"/>
            </a:extLst>
          </p:cNvPr>
          <p:cNvCxnSpPr/>
          <p:nvPr/>
        </p:nvCxnSpPr>
        <p:spPr>
          <a:xfrm>
            <a:off x="1890713" y="3111500"/>
            <a:ext cx="2860675" cy="161448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Diagrama 1"/>
          <p:cNvPicPr>
            <a:picLocks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431213" y="396875"/>
            <a:ext cx="2913062" cy="5424488"/>
          </a:xfrm>
          <a:prstGeom prst="rect">
            <a:avLst/>
          </a:prstGeom>
          <a:noFill/>
          <a:extLst>
            <a:ext uri="{909E8E84-426E-40DD-AFC4-6F175D3DCCD1}">
              <a14:hiddenFill xmlns:a14="http://schemas.microsoft.com/office/drawing/2010/main">
                <a:solidFill>
                  <a:srgbClr val="FFFFFF"/>
                </a:solidFill>
              </a14:hiddenFill>
            </a:ext>
          </a:extLst>
        </p:spPr>
      </p:pic>
      <p:cxnSp>
        <p:nvCxnSpPr>
          <p:cNvPr id="9" name="Conector de Seta Reta 8">
            <a:extLst>
              <a:ext uri="{FF2B5EF4-FFF2-40B4-BE49-F238E27FC236}"/>
            </a:extLst>
          </p:cNvPr>
          <p:cNvCxnSpPr/>
          <p:nvPr/>
        </p:nvCxnSpPr>
        <p:spPr>
          <a:xfrm flipV="1">
            <a:off x="6519863" y="1563688"/>
            <a:ext cx="1908175" cy="1855787"/>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3" name="Conector de Seta Reta 12">
            <a:extLst>
              <a:ext uri="{FF2B5EF4-FFF2-40B4-BE49-F238E27FC236}"/>
            </a:extLst>
          </p:cNvPr>
          <p:cNvCxnSpPr/>
          <p:nvPr/>
        </p:nvCxnSpPr>
        <p:spPr>
          <a:xfrm>
            <a:off x="6519863" y="3419475"/>
            <a:ext cx="1549400"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5" name="Conector de Seta Reta 14">
            <a:extLst>
              <a:ext uri="{FF2B5EF4-FFF2-40B4-BE49-F238E27FC236}"/>
            </a:extLst>
          </p:cNvPr>
          <p:cNvCxnSpPr/>
          <p:nvPr/>
        </p:nvCxnSpPr>
        <p:spPr>
          <a:xfrm>
            <a:off x="6519863" y="3419475"/>
            <a:ext cx="1816100" cy="1935163"/>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3563" name="CaixaDeTexto 2"/>
          <p:cNvSpPr txBox="1">
            <a:spLocks noChangeArrowheads="1"/>
          </p:cNvSpPr>
          <p:nvPr/>
        </p:nvSpPr>
        <p:spPr bwMode="auto">
          <a:xfrm>
            <a:off x="368300" y="6272213"/>
            <a:ext cx="108823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eaLnBrk="1" hangingPunct="1"/>
            <a:r>
              <a:rPr lang="pt-BR" altLang="pt-BR"/>
              <a:t>Alguns lactentes podem piorar o quadro na indução do sono REM </a:t>
            </a:r>
          </a:p>
          <a:p>
            <a:pPr eaLnBrk="1" hangingPunct="1"/>
            <a:r>
              <a:rPr lang="pt-BR" altLang="pt-BR"/>
              <a:t>quando os músculos da parede torácica relaxam, estreitando ainda mais as vias aéreas intratorácicas.`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207963" y="347663"/>
            <a:ext cx="10058400" cy="1609725"/>
          </a:xfrm>
        </p:spPr>
      </p:pic>
      <p:pic>
        <p:nvPicPr>
          <p:cNvPr id="24579" name="Espaço Reservado para Conteúdo 5"/>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0" y="2062163"/>
            <a:ext cx="6604000" cy="4764087"/>
          </a:xfrm>
        </p:spPr>
      </p:pic>
      <p:sp>
        <p:nvSpPr>
          <p:cNvPr id="24580" name="CaixaDeTexto 6"/>
          <p:cNvSpPr txBox="1">
            <a:spLocks noChangeArrowheads="1"/>
          </p:cNvSpPr>
          <p:nvPr/>
        </p:nvSpPr>
        <p:spPr bwMode="auto">
          <a:xfrm>
            <a:off x="7204075" y="2557463"/>
            <a:ext cx="48768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eaLnBrk="1" hangingPunct="1"/>
            <a:r>
              <a:rPr lang="pt-BR" altLang="pt-BR"/>
              <a:t>Explicação para hiperinsuflação dinâmica e </a:t>
            </a:r>
          </a:p>
          <a:p>
            <a:pPr eaLnBrk="1" hangingPunct="1"/>
            <a:r>
              <a:rPr lang="pt-BR" altLang="pt-BR"/>
              <a:t>Atelectasias irregulares</a:t>
            </a:r>
          </a:p>
        </p:txBody>
      </p:sp>
      <p:sp>
        <p:nvSpPr>
          <p:cNvPr id="24581" name="Espaço Reservado para Rodapé 7"/>
          <p:cNvSpPr>
            <a:spLocks noGrp="1"/>
          </p:cNvSpPr>
          <p:nvPr>
            <p:ph type="ftr" sz="quarter" idx="11"/>
          </p:nvPr>
        </p:nvSpPr>
        <p:spPr bwMode="auto">
          <a:xfrm>
            <a:off x="6945313" y="6013450"/>
            <a:ext cx="632777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fontAlgn="base">
              <a:spcBef>
                <a:spcPct val="0"/>
              </a:spcBef>
              <a:spcAft>
                <a:spcPct val="0"/>
              </a:spcAft>
            </a:pPr>
            <a:r>
              <a:rPr lang="pt-BR" altLang="pt-BR" smtClean="0">
                <a:solidFill>
                  <a:srgbClr val="FF0000"/>
                </a:solidFill>
              </a:rPr>
              <a:t>www.thelancet.com Published online August 19, 2016</a:t>
            </a:r>
          </a:p>
        </p:txBody>
      </p:sp>
      <p:cxnSp>
        <p:nvCxnSpPr>
          <p:cNvPr id="12" name="Conector de Seta Reta 11">
            <a:extLst>
              <a:ext uri="{FF2B5EF4-FFF2-40B4-BE49-F238E27FC236}"/>
            </a:extLst>
          </p:cNvPr>
          <p:cNvCxnSpPr>
            <a:endCxn id="24580" idx="1"/>
          </p:cNvCxnSpPr>
          <p:nvPr/>
        </p:nvCxnSpPr>
        <p:spPr>
          <a:xfrm>
            <a:off x="2668588" y="2471738"/>
            <a:ext cx="4535487" cy="4095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139700" y="103188"/>
            <a:ext cx="10058400" cy="1639887"/>
          </a:xfrm>
        </p:spPr>
      </p:pic>
      <p:sp>
        <p:nvSpPr>
          <p:cNvPr id="25603" name="Espaço Reservado para Conteúdo 2"/>
          <p:cNvSpPr>
            <a:spLocks noGrp="1"/>
          </p:cNvSpPr>
          <p:nvPr>
            <p:ph idx="1"/>
          </p:nvPr>
        </p:nvSpPr>
        <p:spPr>
          <a:xfrm>
            <a:off x="322263" y="1841500"/>
            <a:ext cx="10806112" cy="4330700"/>
          </a:xfrm>
        </p:spPr>
        <p:txBody>
          <a:bodyPr/>
          <a:lstStyle/>
          <a:p>
            <a:r>
              <a:rPr lang="pt-BR" altLang="pt-BR" smtClean="0"/>
              <a:t>Valores arbitrários para oximetria de pulso pode levar a admissões desnecessárias e internações prolongadas.</a:t>
            </a:r>
          </a:p>
          <a:p>
            <a:r>
              <a:rPr lang="pt-BR" altLang="pt-BR" smtClean="0"/>
              <a:t>Monitorização contínua vs monitorização intermitente.</a:t>
            </a:r>
          </a:p>
          <a:p>
            <a:r>
              <a:rPr lang="pt-BR" altLang="pt-BR" smtClean="0"/>
              <a:t>Então qual seria o valor ideal da oximetria de pulso??</a:t>
            </a:r>
          </a:p>
          <a:p>
            <a:endParaRPr lang="pt-BR" altLang="pt-BR" smtClean="0"/>
          </a:p>
        </p:txBody>
      </p:sp>
      <p:pic>
        <p:nvPicPr>
          <p:cNvPr id="25604" name="Imagem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65875" y="4460875"/>
            <a:ext cx="47625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Seta para Baixo 6">
            <a:extLst>
              <a:ext uri="{FF2B5EF4-FFF2-40B4-BE49-F238E27FC236}"/>
            </a:extLst>
          </p:cNvPr>
          <p:cNvSpPr/>
          <p:nvPr/>
        </p:nvSpPr>
        <p:spPr>
          <a:xfrm>
            <a:off x="2205038" y="3454400"/>
            <a:ext cx="161925" cy="93345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11" name="Seta para Baixo 10">
            <a:extLst>
              <a:ext uri="{FF2B5EF4-FFF2-40B4-BE49-F238E27FC236}"/>
            </a:extLst>
          </p:cNvPr>
          <p:cNvSpPr/>
          <p:nvPr/>
        </p:nvSpPr>
        <p:spPr>
          <a:xfrm>
            <a:off x="6478588" y="3335338"/>
            <a:ext cx="219075" cy="77787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15" name="Retângulo 14">
            <a:extLst>
              <a:ext uri="{FF2B5EF4-FFF2-40B4-BE49-F238E27FC236}"/>
            </a:extLst>
          </p:cNvPr>
          <p:cNvSpPr/>
          <p:nvPr/>
        </p:nvSpPr>
        <p:spPr>
          <a:xfrm>
            <a:off x="6234113" y="4725988"/>
            <a:ext cx="4894262" cy="989012"/>
          </a:xfrm>
          <a:prstGeom prst="rect">
            <a:avLst/>
          </a:prstGeom>
          <a:noFill/>
          <a:ln w="635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pic>
        <p:nvPicPr>
          <p:cNvPr id="25608" name="Imagem 1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60375" y="4497388"/>
            <a:ext cx="47752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etângulo 16">
            <a:extLst>
              <a:ext uri="{FF2B5EF4-FFF2-40B4-BE49-F238E27FC236}"/>
            </a:extLst>
          </p:cNvPr>
          <p:cNvSpPr/>
          <p:nvPr/>
        </p:nvSpPr>
        <p:spPr>
          <a:xfrm>
            <a:off x="322263" y="5416550"/>
            <a:ext cx="4992687" cy="758825"/>
          </a:xfrm>
          <a:prstGeom prst="rect">
            <a:avLst/>
          </a:prstGeom>
          <a:noFill/>
          <a:ln w="4762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dirty="0">
              <a:ln w="22225">
                <a:solidFill>
                  <a:schemeClr val="accent2"/>
                </a:solidFill>
                <a:prstDash val="solid"/>
              </a:ln>
              <a:solidFill>
                <a:schemeClr val="accent2">
                  <a:lumMod val="40000"/>
                  <a:lumOff val="60000"/>
                </a:schemeClr>
              </a:solidFill>
            </a:endParaRPr>
          </a:p>
        </p:txBody>
      </p:sp>
      <p:cxnSp>
        <p:nvCxnSpPr>
          <p:cNvPr id="19" name="Conector Reto 18">
            <a:extLst>
              <a:ext uri="{FF2B5EF4-FFF2-40B4-BE49-F238E27FC236}"/>
            </a:extLst>
          </p:cNvPr>
          <p:cNvCxnSpPr/>
          <p:nvPr/>
        </p:nvCxnSpPr>
        <p:spPr>
          <a:xfrm>
            <a:off x="460375" y="5151438"/>
            <a:ext cx="4775200"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5611" name="Espaço Reservado para Rodapé 19"/>
          <p:cNvSpPr>
            <a:spLocks noGrp="1"/>
          </p:cNvSpPr>
          <p:nvPr>
            <p:ph type="ftr" sz="quarter" idx="11"/>
          </p:nvPr>
        </p:nvSpPr>
        <p:spPr bwMode="auto">
          <a:xfrm>
            <a:off x="5003800" y="6481763"/>
            <a:ext cx="632777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fontAlgn="base">
              <a:spcBef>
                <a:spcPct val="0"/>
              </a:spcBef>
              <a:spcAft>
                <a:spcPct val="0"/>
              </a:spcAft>
            </a:pPr>
            <a:r>
              <a:rPr lang="pt-BR" altLang="pt-BR" smtClean="0">
                <a:solidFill>
                  <a:srgbClr val="FF0000"/>
                </a:solidFill>
              </a:rPr>
              <a:t>www.thelancet.com Published online August 19, 2016 http://dx.doi.org/10.1016/S0140-6736(16)30951-5</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219075" y="-96838"/>
            <a:ext cx="10058400" cy="1608138"/>
          </a:xfrm>
        </p:spPr>
      </p:pic>
      <p:sp>
        <p:nvSpPr>
          <p:cNvPr id="3" name="Espaço Reservado para Conteúdo 2">
            <a:extLst>
              <a:ext uri="{FF2B5EF4-FFF2-40B4-BE49-F238E27FC236}"/>
            </a:extLst>
          </p:cNvPr>
          <p:cNvSpPr>
            <a:spLocks noGrp="1"/>
          </p:cNvSpPr>
          <p:nvPr>
            <p:ph sz="half" idx="1"/>
          </p:nvPr>
        </p:nvSpPr>
        <p:spPr>
          <a:xfrm>
            <a:off x="450850" y="1289050"/>
            <a:ext cx="5373688" cy="5292725"/>
          </a:xfrm>
        </p:spPr>
        <p:txBody>
          <a:bodyPr rtlCol="0">
            <a:normAutofit lnSpcReduction="10000"/>
          </a:bodyPr>
          <a:lstStyle/>
          <a:p>
            <a:pPr marL="182880" indent="-182880" fontAlgn="auto">
              <a:spcAft>
                <a:spcPts val="0"/>
              </a:spcAft>
              <a:buClr>
                <a:schemeClr val="accent1">
                  <a:lumMod val="75000"/>
                </a:schemeClr>
              </a:buClr>
              <a:defRPr/>
            </a:pPr>
            <a:r>
              <a:rPr lang="pt-BR" dirty="0"/>
              <a:t>A maioria das crianças com bronquiolite tem radiografias normais ou achados radiográficos consistentes com bronquiolite simples,  incluindo espessamento peribronquial, hiperinsuflação e atelectasia.</a:t>
            </a:r>
          </a:p>
          <a:p>
            <a:pPr marL="182880" indent="-182880" algn="just" fontAlgn="auto">
              <a:spcAft>
                <a:spcPts val="0"/>
              </a:spcAft>
              <a:buClr>
                <a:schemeClr val="accent1">
                  <a:lumMod val="75000"/>
                </a:schemeClr>
              </a:buClr>
              <a:defRPr/>
            </a:pPr>
            <a:endParaRPr lang="pt-BR" dirty="0"/>
          </a:p>
          <a:p>
            <a:pPr marL="182880" indent="-182880" fontAlgn="auto">
              <a:spcAft>
                <a:spcPts val="0"/>
              </a:spcAft>
              <a:buClr>
                <a:schemeClr val="accent1">
                  <a:lumMod val="75000"/>
                </a:schemeClr>
              </a:buClr>
              <a:defRPr/>
            </a:pPr>
            <a:r>
              <a:rPr lang="pt-BR" dirty="0"/>
              <a:t>Apesar da baixa prevalência de pneumonia, este e outros estudos relataram um aumento na prescrição de antibióticos após a realização de radiografias, devido a achados não específicos que influenciam as decisões dos clínicos.</a:t>
            </a:r>
          </a:p>
          <a:p>
            <a:pPr marL="182880" indent="-182880" algn="just" fontAlgn="auto">
              <a:spcAft>
                <a:spcPts val="0"/>
              </a:spcAft>
              <a:buClr>
                <a:schemeClr val="accent1">
                  <a:lumMod val="75000"/>
                </a:schemeClr>
              </a:buClr>
              <a:defRPr/>
            </a:pPr>
            <a:endParaRPr lang="pt-BR" dirty="0"/>
          </a:p>
          <a:p>
            <a:pPr marL="0" indent="0" algn="ctr" fontAlgn="auto">
              <a:spcAft>
                <a:spcPts val="0"/>
              </a:spcAft>
              <a:buClr>
                <a:schemeClr val="accent1">
                  <a:lumMod val="75000"/>
                </a:schemeClr>
              </a:buClr>
              <a:buFont typeface="Wingdings" panose="05000000000000000000" pitchFamily="2" charset="2"/>
              <a:buNone/>
              <a:defRPr/>
            </a:pPr>
            <a:r>
              <a:rPr lang="pt-BR" dirty="0"/>
              <a:t>A necessidade se justifica quando pensamos em diagnósticos diferenciais.</a:t>
            </a:r>
          </a:p>
          <a:p>
            <a:pPr marL="182880" indent="-182880" algn="ctr" fontAlgn="auto">
              <a:spcAft>
                <a:spcPts val="0"/>
              </a:spcAft>
              <a:buClr>
                <a:schemeClr val="accent1">
                  <a:lumMod val="75000"/>
                </a:schemeClr>
              </a:buClr>
              <a:defRPr/>
            </a:pPr>
            <a:endParaRPr lang="pt-BR" dirty="0"/>
          </a:p>
          <a:p>
            <a:pPr marL="182880" indent="-182880" fontAlgn="auto">
              <a:spcAft>
                <a:spcPts val="0"/>
              </a:spcAft>
              <a:buClr>
                <a:schemeClr val="accent1">
                  <a:lumMod val="75000"/>
                </a:schemeClr>
              </a:buClr>
              <a:defRPr/>
            </a:pPr>
            <a:endParaRPr lang="pt-BR" dirty="0"/>
          </a:p>
        </p:txBody>
      </p:sp>
      <p:sp>
        <p:nvSpPr>
          <p:cNvPr id="5" name="Espaço Reservado para Conteúdo 4">
            <a:extLst>
              <a:ext uri="{FF2B5EF4-FFF2-40B4-BE49-F238E27FC236}"/>
            </a:extLst>
          </p:cNvPr>
          <p:cNvSpPr>
            <a:spLocks noGrp="1"/>
          </p:cNvSpPr>
          <p:nvPr>
            <p:ph sz="half" idx="2"/>
          </p:nvPr>
        </p:nvSpPr>
        <p:spPr>
          <a:xfrm>
            <a:off x="6364288" y="2193925"/>
            <a:ext cx="4754562" cy="3978275"/>
          </a:xfrm>
        </p:spPr>
        <p:txBody>
          <a:bodyPr rtlCol="0">
            <a:normAutofit lnSpcReduction="10000"/>
          </a:bodyPr>
          <a:lstStyle/>
          <a:p>
            <a:pPr marL="182880" indent="-182880" fontAlgn="auto">
              <a:spcAft>
                <a:spcPts val="0"/>
              </a:spcAft>
              <a:buClr>
                <a:schemeClr val="accent1">
                  <a:lumMod val="75000"/>
                </a:schemeClr>
              </a:buClr>
              <a:defRPr/>
            </a:pPr>
            <a:endParaRPr lang="pt-BR"/>
          </a:p>
        </p:txBody>
      </p:sp>
      <p:pic>
        <p:nvPicPr>
          <p:cNvPr id="26629" name="Imagem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280275" y="1614488"/>
            <a:ext cx="4378325" cy="511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0" name="Espaço Reservado para Rodapé 5"/>
          <p:cNvSpPr>
            <a:spLocks noGrp="1"/>
          </p:cNvSpPr>
          <p:nvPr>
            <p:ph type="ftr" sz="quarter" idx="11"/>
          </p:nvPr>
        </p:nvSpPr>
        <p:spPr bwMode="auto">
          <a:xfrm>
            <a:off x="6807200" y="6443663"/>
            <a:ext cx="632777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fontAlgn="base">
              <a:spcBef>
                <a:spcPct val="0"/>
              </a:spcBef>
              <a:spcAft>
                <a:spcPct val="0"/>
              </a:spcAft>
            </a:pPr>
            <a:r>
              <a:rPr lang="pt-BR" altLang="pt-BR" smtClean="0">
                <a:solidFill>
                  <a:srgbClr val="FF0000"/>
                </a:solidFill>
              </a:rPr>
              <a:t>Pediatricas in review Vol. 35 No. 12 DECEMBER 2014 519</a:t>
            </a:r>
          </a:p>
        </p:txBody>
      </p:sp>
      <p:sp>
        <p:nvSpPr>
          <p:cNvPr id="26631" name="CaixaDeTexto 6"/>
          <p:cNvSpPr txBox="1">
            <a:spLocks noChangeArrowheads="1"/>
          </p:cNvSpPr>
          <p:nvPr/>
        </p:nvSpPr>
        <p:spPr bwMode="auto">
          <a:xfrm>
            <a:off x="7337425" y="525463"/>
            <a:ext cx="34575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eaLnBrk="1" hangingPunct="1"/>
            <a:r>
              <a:rPr lang="pt-BR" altLang="pt-BR"/>
              <a:t>Atelectasia de reabsorção</a:t>
            </a:r>
          </a:p>
        </p:txBody>
      </p:sp>
      <p:sp>
        <p:nvSpPr>
          <p:cNvPr id="8" name="Seta Curva para a Direita 7">
            <a:extLst>
              <a:ext uri="{FF2B5EF4-FFF2-40B4-BE49-F238E27FC236}"/>
            </a:extLst>
          </p:cNvPr>
          <p:cNvSpPr/>
          <p:nvPr/>
        </p:nvSpPr>
        <p:spPr>
          <a:xfrm>
            <a:off x="6532563" y="622300"/>
            <a:ext cx="742950" cy="1571625"/>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solidFill>
                <a:schemeClr val="tx1"/>
              </a:solidFill>
            </a:endParaRPr>
          </a:p>
        </p:txBody>
      </p:sp>
      <p:sp>
        <p:nvSpPr>
          <p:cNvPr id="9" name="Oval 8">
            <a:extLst>
              <a:ext uri="{FF2B5EF4-FFF2-40B4-BE49-F238E27FC236}"/>
            </a:extLst>
          </p:cNvPr>
          <p:cNvSpPr/>
          <p:nvPr/>
        </p:nvSpPr>
        <p:spPr>
          <a:xfrm>
            <a:off x="450850" y="5289550"/>
            <a:ext cx="5232400" cy="115411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0" y="-219075"/>
            <a:ext cx="10058400" cy="1609725"/>
          </a:xfrm>
        </p:spPr>
      </p:pic>
      <p:sp>
        <p:nvSpPr>
          <p:cNvPr id="3" name="Espaço Reservado para Conteúdo 2">
            <a:extLst>
              <a:ext uri="{FF2B5EF4-FFF2-40B4-BE49-F238E27FC236}"/>
            </a:extLst>
          </p:cNvPr>
          <p:cNvSpPr>
            <a:spLocks noGrp="1"/>
          </p:cNvSpPr>
          <p:nvPr>
            <p:ph sz="half" idx="1"/>
          </p:nvPr>
        </p:nvSpPr>
        <p:spPr>
          <a:xfrm>
            <a:off x="503238" y="1204913"/>
            <a:ext cx="5321300" cy="5300662"/>
          </a:xfrm>
        </p:spPr>
        <p:txBody>
          <a:bodyPr rtlCol="0">
            <a:normAutofit lnSpcReduction="10000"/>
          </a:bodyPr>
          <a:lstStyle/>
          <a:p>
            <a:pPr marL="182880" indent="-182880" algn="just" fontAlgn="auto">
              <a:spcAft>
                <a:spcPts val="0"/>
              </a:spcAft>
              <a:buClr>
                <a:schemeClr val="accent1">
                  <a:lumMod val="75000"/>
                </a:schemeClr>
              </a:buClr>
              <a:defRPr/>
            </a:pPr>
            <a:r>
              <a:rPr lang="pt-BR" dirty="0"/>
              <a:t>Com o desenvolvimento de PCR (painel viral) para detectar vírus respiratórios na nasofaringe, o interesse no uso de testes virais para diagnóstico causal em bronquiolite aumentaram.</a:t>
            </a:r>
          </a:p>
          <a:p>
            <a:pPr marL="182880" indent="-182880" algn="just" fontAlgn="auto">
              <a:spcAft>
                <a:spcPts val="0"/>
              </a:spcAft>
              <a:buClr>
                <a:schemeClr val="accent1">
                  <a:lumMod val="75000"/>
                </a:schemeClr>
              </a:buClr>
              <a:defRPr/>
            </a:pPr>
            <a:endParaRPr lang="pt-BR" dirty="0"/>
          </a:p>
          <a:p>
            <a:pPr marL="182880" indent="-182880" algn="just" fontAlgn="auto">
              <a:spcAft>
                <a:spcPts val="0"/>
              </a:spcAft>
              <a:buClr>
                <a:schemeClr val="accent1">
                  <a:lumMod val="75000"/>
                </a:schemeClr>
              </a:buClr>
              <a:defRPr/>
            </a:pPr>
            <a:r>
              <a:rPr lang="pt-BR" dirty="0"/>
              <a:t>Confirmado a origem viral fortalece a lógica para descartar terapias conhecidas por serem ineficazes e fornecer pistas prognósticas sobre complicações, como sibilância recorrente e asma, com base em dados epidemiológicos.</a:t>
            </a:r>
          </a:p>
          <a:p>
            <a:pPr marL="0" indent="0" algn="just" fontAlgn="auto">
              <a:spcAft>
                <a:spcPts val="0"/>
              </a:spcAft>
              <a:buClr>
                <a:schemeClr val="accent1">
                  <a:lumMod val="75000"/>
                </a:schemeClr>
              </a:buClr>
              <a:buFont typeface="Wingdings" panose="05000000000000000000" pitchFamily="2" charset="2"/>
              <a:buNone/>
              <a:defRPr/>
            </a:pPr>
            <a:endParaRPr lang="pt-BR" dirty="0"/>
          </a:p>
          <a:p>
            <a:pPr marL="182880" indent="-182880" algn="just" fontAlgn="auto">
              <a:spcAft>
                <a:spcPts val="0"/>
              </a:spcAft>
              <a:buClr>
                <a:schemeClr val="accent1">
                  <a:lumMod val="75000"/>
                </a:schemeClr>
              </a:buClr>
              <a:defRPr/>
            </a:pPr>
            <a:r>
              <a:rPr lang="pt-BR" dirty="0"/>
              <a:t>Na nossa unidade (UTI) utilizamos como rotina para diferenciar de outros vírus principalmente no que tange ao Influenza (tratamento).</a:t>
            </a:r>
          </a:p>
          <a:p>
            <a:pPr marL="182880" indent="-182880" fontAlgn="auto">
              <a:spcAft>
                <a:spcPts val="0"/>
              </a:spcAft>
              <a:buClr>
                <a:schemeClr val="accent1">
                  <a:lumMod val="75000"/>
                </a:schemeClr>
              </a:buClr>
              <a:defRPr/>
            </a:pPr>
            <a:endParaRPr lang="pt-BR" dirty="0"/>
          </a:p>
        </p:txBody>
      </p:sp>
      <p:pic>
        <p:nvPicPr>
          <p:cNvPr id="27652" name="Espaço Reservado para Conteúdo 8"/>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6746875" y="1858963"/>
            <a:ext cx="4233863" cy="4451350"/>
          </a:xfrm>
        </p:spPr>
      </p:pic>
      <p:sp>
        <p:nvSpPr>
          <p:cNvPr id="27653" name="Espaço Reservado para Rodapé 9"/>
          <p:cNvSpPr>
            <a:spLocks noGrp="1"/>
          </p:cNvSpPr>
          <p:nvPr>
            <p:ph type="ftr" sz="quarter" idx="11"/>
          </p:nvPr>
        </p:nvSpPr>
        <p:spPr bwMode="auto">
          <a:xfrm>
            <a:off x="5659438" y="6310313"/>
            <a:ext cx="632777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fontAlgn="base">
              <a:spcBef>
                <a:spcPct val="0"/>
              </a:spcBef>
              <a:spcAft>
                <a:spcPct val="0"/>
              </a:spcAft>
            </a:pPr>
            <a:r>
              <a:rPr lang="pt-BR" altLang="pt-BR" smtClean="0">
                <a:solidFill>
                  <a:srgbClr val="FF0000"/>
                </a:solidFill>
              </a:rPr>
              <a:t>www.thelancet.com Published online August 19, 2016 http://dx.doi.org/10.1016/S0140-6736(16)30951-5</a:t>
            </a:r>
          </a:p>
        </p:txBody>
      </p:sp>
      <p:sp>
        <p:nvSpPr>
          <p:cNvPr id="27654" name="CaixaDeTexto 3"/>
          <p:cNvSpPr txBox="1">
            <a:spLocks noChangeArrowheads="1"/>
          </p:cNvSpPr>
          <p:nvPr/>
        </p:nvSpPr>
        <p:spPr bwMode="auto">
          <a:xfrm>
            <a:off x="7427913" y="787400"/>
            <a:ext cx="39893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eaLnBrk="1" hangingPunct="1"/>
            <a:r>
              <a:rPr lang="pt-BR" altLang="pt-BR">
                <a:solidFill>
                  <a:srgbClr val="C00000"/>
                </a:solidFill>
              </a:rPr>
              <a:t>Na UTI colhemos PCR multiplex em </a:t>
            </a:r>
          </a:p>
          <a:p>
            <a:pPr eaLnBrk="1" hangingPunct="1"/>
            <a:r>
              <a:rPr lang="pt-BR" altLang="pt-BR">
                <a:solidFill>
                  <a:srgbClr val="C00000"/>
                </a:solidFill>
              </a:rPr>
              <a:t>todos os pacientes.</a:t>
            </a:r>
          </a:p>
        </p:txBody>
      </p:sp>
      <p:sp>
        <p:nvSpPr>
          <p:cNvPr id="5" name="Oval 4">
            <a:extLst>
              <a:ext uri="{FF2B5EF4-FFF2-40B4-BE49-F238E27FC236}"/>
            </a:extLst>
          </p:cNvPr>
          <p:cNvSpPr/>
          <p:nvPr/>
        </p:nvSpPr>
        <p:spPr>
          <a:xfrm>
            <a:off x="7104063" y="477838"/>
            <a:ext cx="4641850" cy="122396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Título 4"/>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0" y="-255588"/>
            <a:ext cx="10058400" cy="1608138"/>
          </a:xfrm>
        </p:spPr>
      </p:pic>
      <p:pic>
        <p:nvPicPr>
          <p:cNvPr id="28675" name="Espaço Reservado para Conteúdo 6"/>
          <p:cNvPicPr>
            <a:picLocks noGrp="1" noChangeAspect="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7518400" y="0"/>
            <a:ext cx="4754563" cy="3128963"/>
          </a:xfrm>
        </p:spPr>
      </p:pic>
      <p:sp>
        <p:nvSpPr>
          <p:cNvPr id="28676" name="Espaço Reservado para Conteúdo 8"/>
          <p:cNvSpPr>
            <a:spLocks noGrp="1"/>
          </p:cNvSpPr>
          <p:nvPr>
            <p:ph sz="half" idx="2"/>
          </p:nvPr>
        </p:nvSpPr>
        <p:spPr>
          <a:xfrm>
            <a:off x="342900" y="1200150"/>
            <a:ext cx="5162550" cy="4972050"/>
          </a:xfrm>
        </p:spPr>
        <p:txBody>
          <a:bodyPr/>
          <a:lstStyle/>
          <a:p>
            <a:r>
              <a:rPr lang="pt-BR" altLang="pt-BR" smtClean="0"/>
              <a:t>Integra todas as etapas das múltiplas reações de PCR com vários </a:t>
            </a:r>
            <a:r>
              <a:rPr lang="pt-BR" altLang="pt-BR" smtClean="0">
                <a:solidFill>
                  <a:srgbClr val="FF0000"/>
                </a:solidFill>
              </a:rPr>
              <a:t>Primers</a:t>
            </a:r>
            <a:r>
              <a:rPr lang="pt-BR" altLang="pt-BR" smtClean="0"/>
              <a:t> de vírus em um único dispositivo.</a:t>
            </a:r>
          </a:p>
          <a:p>
            <a:endParaRPr lang="pt-BR" altLang="pt-BR" smtClean="0"/>
          </a:p>
          <a:p>
            <a:r>
              <a:rPr lang="pt-BR" altLang="pt-BR" smtClean="0"/>
              <a:t>Automatizado com amplificação do RNA/DNA</a:t>
            </a:r>
          </a:p>
          <a:p>
            <a:endParaRPr lang="pt-BR" altLang="pt-BR" smtClean="0"/>
          </a:p>
          <a:p>
            <a:r>
              <a:rPr lang="pt-BR" altLang="pt-BR" smtClean="0"/>
              <a:t>Pequena amostra (swab nasofaringe)</a:t>
            </a:r>
          </a:p>
          <a:p>
            <a:endParaRPr lang="pt-BR" altLang="pt-BR" smtClean="0"/>
          </a:p>
          <a:p>
            <a:r>
              <a:rPr lang="pt-BR" altLang="pt-BR" smtClean="0"/>
              <a:t>Alta sensibilidade 95% e especificidade 99%</a:t>
            </a:r>
          </a:p>
          <a:p>
            <a:endParaRPr lang="pt-BR" altLang="pt-BR" smtClean="0"/>
          </a:p>
          <a:p>
            <a:r>
              <a:rPr lang="pt-BR" altLang="pt-BR" smtClean="0"/>
              <a:t>Custo alto (RS 1000)</a:t>
            </a:r>
          </a:p>
        </p:txBody>
      </p:sp>
      <p:pic>
        <p:nvPicPr>
          <p:cNvPr id="28677" name="Imagem 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659563" y="3128963"/>
            <a:ext cx="5613400" cy="357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2" name="Conector de Seta Reta 11">
            <a:extLst>
              <a:ext uri="{FF2B5EF4-FFF2-40B4-BE49-F238E27FC236}"/>
            </a:extLst>
          </p:cNvPr>
          <p:cNvCxnSpPr/>
          <p:nvPr/>
        </p:nvCxnSpPr>
        <p:spPr>
          <a:xfrm>
            <a:off x="4673600" y="1871663"/>
            <a:ext cx="2970213" cy="337185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8679" name="Espaço Reservado para Rodapé 13"/>
          <p:cNvSpPr>
            <a:spLocks noGrp="1"/>
          </p:cNvSpPr>
          <p:nvPr>
            <p:ph type="ftr" sz="quarter" idx="11"/>
          </p:nvPr>
        </p:nvSpPr>
        <p:spPr bwMode="auto">
          <a:xfrm>
            <a:off x="1509713" y="6315075"/>
            <a:ext cx="6327775" cy="5429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fontAlgn="base">
              <a:spcBef>
                <a:spcPct val="0"/>
              </a:spcBef>
              <a:spcAft>
                <a:spcPct val="0"/>
              </a:spcAft>
            </a:pPr>
            <a:r>
              <a:rPr lang="pt-BR" altLang="pt-BR" smtClean="0">
                <a:solidFill>
                  <a:srgbClr val="FF0000"/>
                </a:solidFill>
              </a:rPr>
              <a:t>Registro na ANVISA: 10158120694</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Imagem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15888"/>
            <a:ext cx="12192000" cy="268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699" name="Imagem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03363" y="2881313"/>
            <a:ext cx="8382000" cy="371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0" name="Conector Reto 9">
            <a:extLst>
              <a:ext uri="{FF2B5EF4-FFF2-40B4-BE49-F238E27FC236}"/>
            </a:extLst>
          </p:cNvPr>
          <p:cNvCxnSpPr>
            <a:cxnSpLocks/>
          </p:cNvCxnSpPr>
          <p:nvPr/>
        </p:nvCxnSpPr>
        <p:spPr>
          <a:xfrm>
            <a:off x="3444875" y="3749675"/>
            <a:ext cx="5214938"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2" name="Conector Reto 11">
            <a:extLst>
              <a:ext uri="{FF2B5EF4-FFF2-40B4-BE49-F238E27FC236}"/>
            </a:extLst>
          </p:cNvPr>
          <p:cNvCxnSpPr/>
          <p:nvPr/>
        </p:nvCxnSpPr>
        <p:spPr>
          <a:xfrm>
            <a:off x="4876800" y="5989638"/>
            <a:ext cx="4797425"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4" name="Conector Reto 13">
            <a:extLst>
              <a:ext uri="{FF2B5EF4-FFF2-40B4-BE49-F238E27FC236}"/>
            </a:extLst>
          </p:cNvPr>
          <p:cNvCxnSpPr/>
          <p:nvPr/>
        </p:nvCxnSpPr>
        <p:spPr>
          <a:xfrm>
            <a:off x="2319338" y="6254750"/>
            <a:ext cx="2889250"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16" name="Seta Curva para a Direita 15">
            <a:extLst>
              <a:ext uri="{FF2B5EF4-FFF2-40B4-BE49-F238E27FC236}"/>
            </a:extLst>
          </p:cNvPr>
          <p:cNvSpPr/>
          <p:nvPr/>
        </p:nvSpPr>
        <p:spPr>
          <a:xfrm>
            <a:off x="1100138" y="2570163"/>
            <a:ext cx="636587" cy="1365250"/>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solidFill>
                <a:schemeClr val="tx1"/>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0722" name="Group 11"/>
          <p:cNvGrpSpPr>
            <a:grpSpLocks noGrp="1" noUngrp="1" noRot="1" noChangeAspect="1" noMove="1" noResize="1"/>
          </p:cNvGrpSpPr>
          <p:nvPr/>
        </p:nvGrpSpPr>
        <p:grpSpPr bwMode="auto">
          <a:xfrm>
            <a:off x="11401425" y="6229350"/>
            <a:ext cx="457200" cy="457200"/>
            <a:chOff x="11361456" y="6195813"/>
            <a:chExt cx="548640" cy="548640"/>
          </a:xfrm>
        </p:grpSpPr>
        <p:sp>
          <p:nvSpPr>
            <p:cNvPr id="13" name="Oval 12">
              <a:extLst>
                <a:ext uri="{FF2B5EF4-FFF2-40B4-BE49-F238E27FC236}"/>
                <a:ext uri="{C183D7F6-B498-43B3-948B-1728B52AA6E4}"/>
              </a:extLst>
            </p:cNvPr>
            <p:cNvSpPr/>
            <p:nvPr/>
          </p:nvSpPr>
          <p:spPr>
            <a:xfrm>
              <a:off x="11361456" y="6195813"/>
              <a:ext cx="548640" cy="548640"/>
            </a:xfrm>
            <a:prstGeom prst="ellipse">
              <a:avLst/>
            </a:prstGeom>
            <a:blipFill dpi="0" rotWithShape="1">
              <a:blip r:embed="rId2">
                <a:duotone>
                  <a:schemeClr val="accent1">
                    <a:shade val="45000"/>
                    <a:satMod val="135000"/>
                  </a:schemeClr>
                  <a:prstClr val="white"/>
                </a:duotone>
                <a:extLst/>
              </a:blip>
              <a:srcRect/>
              <a:tile tx="50800" ty="0" sx="85000" sy="85000" flip="none" algn="tl"/>
            </a:blipFill>
            <a:ln w="25400" cap="flat" cmpd="sng" algn="ctr">
              <a:noFill/>
              <a:prstDash val="solid"/>
            </a:ln>
            <a:effectLst/>
          </p:spPr>
        </p:sp>
        <p:sp>
          <p:nvSpPr>
            <p:cNvPr id="30740" name="Oval 13"/>
            <p:cNvSpPr>
              <a:spLocks noChangeArrowheads="1"/>
            </p:cNvSpPr>
            <p:nvPr/>
          </p:nvSpPr>
          <p:spPr bwMode="auto">
            <a:xfrm>
              <a:off x="11396488" y="6230844"/>
              <a:ext cx="478576" cy="478578"/>
            </a:xfrm>
            <a:prstGeom prst="ellipse">
              <a:avLst/>
            </a:prstGeom>
            <a:noFill/>
            <a:ln w="12700" algn="ctr">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p>
              <a:endParaRPr lang="pt-BR"/>
            </a:p>
          </p:txBody>
        </p:sp>
      </p:grpSp>
      <p:sp useBgFill="1">
        <p:nvSpPr>
          <p:cNvPr id="16" name="Rectangle 15">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grpSp>
        <p:nvGrpSpPr>
          <p:cNvPr id="18" name="Rectangle 17"/>
          <p:cNvGrpSpPr>
            <a:grpSpLocks noGrp="1" noRot="1" noChangeAspect="1" noMove="1" noResize="1"/>
          </p:cNvGrpSpPr>
          <p:nvPr/>
        </p:nvGrpSpPr>
        <p:grpSpPr bwMode="auto">
          <a:xfrm>
            <a:off x="6350" y="0"/>
            <a:ext cx="4645025" cy="6858000"/>
            <a:chOff x="4" y="0"/>
            <a:chExt cx="2926" cy="4320"/>
          </a:xfrm>
        </p:grpSpPr>
        <p:pic>
          <p:nvPicPr>
            <p:cNvPr id="30724" name="Rectangle 17"/>
            <p:cNvPicPr>
              <a:picLocks noRot="1" noChangeAspect="1" noMove="1" noResize="1" noEditPoints="1" noAdjustHandles="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 y="0"/>
              <a:ext cx="2926" cy="4320"/>
            </a:xfrm>
            <a:prstGeom prst="rect">
              <a:avLst/>
            </a:prstGeom>
            <a:noFill/>
            <a:extLst>
              <a:ext uri="{909E8E84-426E-40DD-AFC4-6F175D3DCCD1}">
                <a14:hiddenFill xmlns:a14="http://schemas.microsoft.com/office/drawing/2010/main">
                  <a:solidFill>
                    <a:srgbClr val="FFFFFF"/>
                  </a:solidFill>
                </a14:hiddenFill>
              </a:ext>
            </a:extLst>
          </p:spPr>
        </p:pic>
        <p:sp>
          <p:nvSpPr>
            <p:cNvPr id="30725" name="Text Box 5"/>
            <p:cNvSpPr txBox="1">
              <a:spLocks noChangeArrowheads="1" noChangeShapeType="1"/>
            </p:cNvSpPr>
            <p:nvPr/>
          </p:nvSpPr>
          <p:spPr bwMode="auto">
            <a:xfrm>
              <a:off x="2" y="0"/>
              <a:ext cx="2928"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algn="ctr" eaLnBrk="1" hangingPunct="1"/>
              <a:endParaRPr lang="en-US" altLang="pt-BR" sz="2000">
                <a:solidFill>
                  <a:srgbClr val="FFFFFF"/>
                </a:solidFill>
                <a:latin typeface="Rockwell Extra Bold" panose="02060903040505020403" pitchFamily="18" charset="0"/>
              </a:endParaRPr>
            </a:p>
          </p:txBody>
        </p:sp>
      </p:grpSp>
      <p:sp>
        <p:nvSpPr>
          <p:cNvPr id="2" name="Título 1">
            <a:extLst>
              <a:ext uri="{FF2B5EF4-FFF2-40B4-BE49-F238E27FC236}"/>
            </a:extLst>
          </p:cNvPr>
          <p:cNvSpPr>
            <a:spLocks noGrp="1"/>
          </p:cNvSpPr>
          <p:nvPr>
            <p:ph type="title"/>
          </p:nvPr>
        </p:nvSpPr>
        <p:spPr>
          <a:xfrm>
            <a:off x="642938" y="642938"/>
            <a:ext cx="3686175" cy="5529262"/>
          </a:xfrm>
        </p:spPr>
        <p:txBody>
          <a:bodyPr anchor="ctr"/>
          <a:lstStyle/>
          <a:p>
            <a:pPr algn="r" fontAlgn="auto">
              <a:spcAft>
                <a:spcPts val="0"/>
              </a:spcAft>
              <a:defRPr/>
            </a:pPr>
            <a:r>
              <a:rPr lang="en-US" sz="4800" dirty="0">
                <a:solidFill>
                  <a:srgbClr val="FFFFFF"/>
                </a:solidFill>
              </a:rPr>
              <a:t/>
            </a:r>
            <a:br>
              <a:rPr lang="en-US" sz="4800" dirty="0">
                <a:solidFill>
                  <a:srgbClr val="FFFFFF"/>
                </a:solidFill>
              </a:rPr>
            </a:br>
            <a:r>
              <a:rPr lang="en-US" sz="4800" dirty="0">
                <a:solidFill>
                  <a:srgbClr val="FFFFFF"/>
                </a:solidFill>
              </a:rPr>
              <a:t>ESCALA DE WOOD - DOWNES MODIFICADA </a:t>
            </a:r>
            <a:br>
              <a:rPr lang="en-US" sz="4800" dirty="0">
                <a:solidFill>
                  <a:srgbClr val="FFFFFF"/>
                </a:solidFill>
              </a:rPr>
            </a:br>
            <a:endParaRPr lang="en-US" sz="4800" dirty="0">
              <a:solidFill>
                <a:srgbClr val="FFFFFF"/>
              </a:solidFill>
            </a:endParaRPr>
          </a:p>
        </p:txBody>
      </p:sp>
      <p:pic>
        <p:nvPicPr>
          <p:cNvPr id="30728" name="Imagem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651375" y="0"/>
            <a:ext cx="7540625" cy="421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9" name="Imagem 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859338" y="4565650"/>
            <a:ext cx="6464300" cy="112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30" name="Espaço Reservado para Texto 6"/>
          <p:cNvSpPr>
            <a:spLocks noGrp="1"/>
          </p:cNvSpPr>
          <p:nvPr>
            <p:ph type="body" sz="half" idx="2"/>
          </p:nvPr>
        </p:nvSpPr>
        <p:spPr>
          <a:xfrm>
            <a:off x="5053013" y="5251450"/>
            <a:ext cx="6075362" cy="920750"/>
          </a:xfrm>
        </p:spPr>
        <p:txBody>
          <a:bodyPr anchor="ctr"/>
          <a:lstStyle/>
          <a:p>
            <a:pPr indent="-182563">
              <a:lnSpc>
                <a:spcPct val="90000"/>
              </a:lnSpc>
              <a:buFont typeface="Wingdings" panose="05000000000000000000" pitchFamily="2" charset="2"/>
              <a:buChar char="§"/>
            </a:pPr>
            <a:endParaRPr lang="en-US" altLang="pt-BR" smtClean="0">
              <a:solidFill>
                <a:schemeClr val="tx1"/>
              </a:solidFill>
            </a:endParaRPr>
          </a:p>
        </p:txBody>
      </p:sp>
      <p:sp>
        <p:nvSpPr>
          <p:cNvPr id="20" name="Oval 1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1401725" y="6229681"/>
            <a:ext cx="457200" cy="457200"/>
          </a:xfrm>
          <a:prstGeom prst="ellipse">
            <a:avLst/>
          </a:prstGeom>
          <a:blipFill dpi="0" rotWithShape="1">
            <a:blip r:embed="rId2">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anchor="ctr"/>
          <a:lstStyle/>
          <a:p>
            <a:pPr algn="ctr" eaLnBrk="1" fontAlgn="auto" hangingPunct="1">
              <a:spcBef>
                <a:spcPts val="0"/>
              </a:spcBef>
              <a:spcAft>
                <a:spcPts val="0"/>
              </a:spcAft>
              <a:defRPr/>
            </a:pPr>
            <a:endParaRPr lang="en-US" sz="2000" kern="0" dirty="0">
              <a:solidFill>
                <a:prstClr val="white"/>
              </a:solidFill>
              <a:latin typeface="Rockwell Extra Bold" pitchFamily="18" charset="0"/>
            </a:endParaRPr>
          </a:p>
        </p:txBody>
      </p:sp>
      <p:sp>
        <p:nvSpPr>
          <p:cNvPr id="22" name="Oval 2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1431588" y="6259513"/>
            <a:ext cx="398462" cy="398462"/>
          </a:xfrm>
          <a:prstGeom prst="ellipse">
            <a:avLst/>
          </a:prstGeom>
          <a:noFill/>
          <a:ln w="12700" cap="flat" cmpd="sng" algn="ctr">
            <a:solidFill>
              <a:srgbClr val="FFFFFF"/>
            </a:solidFill>
            <a:prstDash val="solid"/>
          </a:ln>
          <a:effectLst/>
        </p:spPr>
        <p:txBody>
          <a:bodyPr anchor="ctr"/>
          <a:lstStyle/>
          <a:p>
            <a:pPr algn="ctr" eaLnBrk="1" fontAlgn="auto" hangingPunct="1">
              <a:spcBef>
                <a:spcPts val="0"/>
              </a:spcBef>
              <a:spcAft>
                <a:spcPts val="0"/>
              </a:spcAft>
              <a:defRPr/>
            </a:pPr>
            <a:endParaRPr lang="en-US" kern="0" dirty="0">
              <a:solidFill>
                <a:prstClr val="white"/>
              </a:solidFill>
              <a:latin typeface="Calibri"/>
            </a:endParaRPr>
          </a:p>
        </p:txBody>
      </p:sp>
      <p:cxnSp>
        <p:nvCxnSpPr>
          <p:cNvPr id="11" name="Conector Reto 10">
            <a:extLst>
              <a:ext uri="{FF2B5EF4-FFF2-40B4-BE49-F238E27FC236}"/>
            </a:extLst>
          </p:cNvPr>
          <p:cNvCxnSpPr/>
          <p:nvPr/>
        </p:nvCxnSpPr>
        <p:spPr>
          <a:xfrm>
            <a:off x="9378950" y="5251450"/>
            <a:ext cx="1260475"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7" name="Conector Reto 16">
            <a:extLst>
              <a:ext uri="{FF2B5EF4-FFF2-40B4-BE49-F238E27FC236}"/>
            </a:extLst>
          </p:cNvPr>
          <p:cNvCxnSpPr/>
          <p:nvPr/>
        </p:nvCxnSpPr>
        <p:spPr>
          <a:xfrm>
            <a:off x="5167313" y="5583238"/>
            <a:ext cx="527050" cy="0"/>
          </a:xfrm>
          <a:prstGeom prst="line">
            <a:avLst/>
          </a:prstGeom>
          <a:ln w="57150"/>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bwMode="white">
          <a:xfrm>
            <a:off x="3175" y="0"/>
            <a:ext cx="121888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n-US"/>
          </a:p>
        </p:txBody>
      </p:sp>
      <p:grpSp>
        <p:nvGrpSpPr>
          <p:cNvPr id="31747" name="Group 23"/>
          <p:cNvGrpSpPr>
            <a:grpSpLocks noGrp="1" noUngrp="1" noRot="1" noChangeAspect="1" noMove="1" noResize="1"/>
          </p:cNvGrpSpPr>
          <p:nvPr/>
        </p:nvGrpSpPr>
        <p:grpSpPr bwMode="auto">
          <a:xfrm>
            <a:off x="1060450" y="1679575"/>
            <a:ext cx="3498850" cy="3498850"/>
            <a:chOff x="1061035" y="1679569"/>
            <a:chExt cx="3498864" cy="3498858"/>
          </a:xfrm>
        </p:grpSpPr>
        <p:grpSp>
          <p:nvGrpSpPr>
            <p:cNvPr id="25" name="Oval 24"/>
            <p:cNvGrpSpPr>
              <a:grpSpLocks/>
            </p:cNvGrpSpPr>
            <p:nvPr/>
          </p:nvGrpSpPr>
          <p:grpSpPr bwMode="auto">
            <a:xfrm>
              <a:off x="1060704" y="1682496"/>
              <a:ext cx="3499104" cy="3493008"/>
              <a:chOff x="1060704" y="1682496"/>
              <a:chExt cx="3499104" cy="3493008"/>
            </a:xfrm>
          </p:grpSpPr>
          <p:pic>
            <p:nvPicPr>
              <p:cNvPr id="31755" name="Oval 24"/>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0704" y="1682496"/>
                <a:ext cx="3499104" cy="3493008"/>
              </a:xfrm>
              <a:prstGeom prst="rect">
                <a:avLst/>
              </a:prstGeom>
              <a:noFill/>
              <a:extLst>
                <a:ext uri="{909E8E84-426E-40DD-AFC4-6F175D3DCCD1}">
                  <a14:hiddenFill xmlns:a14="http://schemas.microsoft.com/office/drawing/2010/main">
                    <a:solidFill>
                      <a:srgbClr val="FFFFFF"/>
                    </a:solidFill>
                  </a14:hiddenFill>
                </a:ext>
              </a:extLst>
            </p:spPr>
          </p:pic>
          <p:sp>
            <p:nvSpPr>
              <p:cNvPr id="31756" name="Text Box 12"/>
              <p:cNvSpPr txBox="1">
                <a:spLocks noChangeArrowheads="1"/>
              </p:cNvSpPr>
              <p:nvPr/>
            </p:nvSpPr>
            <p:spPr bwMode="auto">
              <a:xfrm>
                <a:off x="1573432" y="2191965"/>
                <a:ext cx="2474070" cy="24740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algn="ctr" eaLnBrk="1" hangingPunct="1"/>
                <a:endParaRPr lang="en-US" altLang="pt-BR" sz="2000">
                  <a:solidFill>
                    <a:srgbClr val="FFFFFF"/>
                  </a:solidFill>
                  <a:latin typeface="Rockwell Extra Bold" panose="02060903040505020403" pitchFamily="18" charset="0"/>
                </a:endParaRPr>
              </a:p>
            </p:txBody>
          </p:sp>
        </p:grpSp>
        <p:sp>
          <p:nvSpPr>
            <p:cNvPr id="26" name="Oval 25">
              <a:extLst>
                <a:ext uri="{FF2B5EF4-FFF2-40B4-BE49-F238E27FC236}"/>
                <a:ext uri="{C183D7F6-B498-43B3-948B-1728B52AA6E4}"/>
              </a:extLst>
            </p:cNvPr>
            <p:cNvSpPr/>
            <p:nvPr/>
          </p:nvSpPr>
          <p:spPr>
            <a:xfrm>
              <a:off x="1246774" y="1865307"/>
              <a:ext cx="3127388" cy="3127382"/>
            </a:xfrm>
            <a:prstGeom prst="ellipse">
              <a:avLst/>
            </a:prstGeom>
            <a:noFill/>
            <a:ln w="25400" cap="flat" cmpd="sng" algn="ctr">
              <a:solidFill>
                <a:sysClr val="window" lastClr="FFFFFF"/>
              </a:solidFill>
              <a:prstDash val="solid"/>
            </a:ln>
            <a:effectLst/>
          </p:spPr>
          <p:txBody>
            <a:bodyPr anchor="ctr"/>
            <a:lstStyle/>
            <a:p>
              <a:pPr algn="ctr" eaLnBrk="1" fontAlgn="auto" hangingPunct="1">
                <a:spcBef>
                  <a:spcPts val="0"/>
                </a:spcBef>
                <a:spcAft>
                  <a:spcPts val="0"/>
                </a:spcAft>
                <a:defRPr/>
              </a:pPr>
              <a:endParaRPr lang="en-US" kern="0" dirty="0">
                <a:solidFill>
                  <a:prstClr val="white"/>
                </a:solidFill>
                <a:latin typeface="Calibri"/>
              </a:endParaRPr>
            </a:p>
          </p:txBody>
        </p:sp>
      </p:grpSp>
      <p:sp>
        <p:nvSpPr>
          <p:cNvPr id="5" name="Título 4">
            <a:extLst>
              <a:ext uri="{FF2B5EF4-FFF2-40B4-BE49-F238E27FC236}"/>
            </a:extLst>
          </p:cNvPr>
          <p:cNvSpPr>
            <a:spLocks noGrp="1"/>
          </p:cNvSpPr>
          <p:nvPr>
            <p:ph type="title"/>
          </p:nvPr>
        </p:nvSpPr>
        <p:spPr>
          <a:xfrm>
            <a:off x="1490663" y="2376488"/>
            <a:ext cx="2640012" cy="2105025"/>
          </a:xfrm>
        </p:spPr>
        <p:txBody>
          <a:bodyPr/>
          <a:lstStyle/>
          <a:p>
            <a:pPr algn="ctr" fontAlgn="auto">
              <a:spcAft>
                <a:spcPts val="0"/>
              </a:spcAft>
              <a:defRPr/>
            </a:pPr>
            <a:r>
              <a:rPr lang="pt-BR" sz="2600" b="1">
                <a:solidFill>
                  <a:srgbClr val="FFFFFF"/>
                </a:solidFill>
              </a:rPr>
              <a:t/>
            </a:r>
            <a:br>
              <a:rPr lang="pt-BR" sz="2600" b="1">
                <a:solidFill>
                  <a:srgbClr val="FFFFFF"/>
                </a:solidFill>
              </a:rPr>
            </a:br>
            <a:r>
              <a:rPr lang="pt-BR" sz="2600">
                <a:solidFill>
                  <a:srgbClr val="FFFFFF"/>
                </a:solidFill>
              </a:rPr>
              <a:t>ESCALA DE WOOD - DOWNES MODIFICADA </a:t>
            </a:r>
            <a:br>
              <a:rPr lang="pt-BR" sz="2600">
                <a:solidFill>
                  <a:srgbClr val="FFFFFF"/>
                </a:solidFill>
              </a:rPr>
            </a:br>
            <a:endParaRPr lang="pt-BR" sz="2600" dirty="0">
              <a:solidFill>
                <a:srgbClr val="FFFFFF"/>
              </a:solidFill>
            </a:endParaRPr>
          </a:p>
        </p:txBody>
      </p:sp>
      <p:grpSp>
        <p:nvGrpSpPr>
          <p:cNvPr id="28" name="Rectangle 27"/>
          <p:cNvGrpSpPr>
            <a:grpSpLocks noGrp="1" noRot="1" noChangeAspect="1" noMove="1" noResize="1"/>
          </p:cNvGrpSpPr>
          <p:nvPr/>
        </p:nvGrpSpPr>
        <p:grpSpPr bwMode="auto">
          <a:xfrm>
            <a:off x="5291138" y="1603375"/>
            <a:ext cx="79375" cy="3657600"/>
            <a:chOff x="3333" y="1010"/>
            <a:chExt cx="50" cy="2304"/>
          </a:xfrm>
        </p:grpSpPr>
        <p:pic>
          <p:nvPicPr>
            <p:cNvPr id="31749" name="Rectangle 27"/>
            <p:cNvPicPr>
              <a:picLocks noRot="1" noChangeAspect="1" noMove="1" noResize="1" noEditPoints="1" noAdjustHandles="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33" y="1010"/>
              <a:ext cx="50" cy="2304"/>
            </a:xfrm>
            <a:prstGeom prst="rect">
              <a:avLst/>
            </a:prstGeom>
            <a:noFill/>
            <a:extLst>
              <a:ext uri="{909E8E84-426E-40DD-AFC4-6F175D3DCCD1}">
                <a14:hiddenFill xmlns:a14="http://schemas.microsoft.com/office/drawing/2010/main">
                  <a:solidFill>
                    <a:srgbClr val="FFFFFF"/>
                  </a:solidFill>
                </a14:hiddenFill>
              </a:ext>
            </a:extLst>
          </p:spPr>
        </p:pic>
        <p:sp>
          <p:nvSpPr>
            <p:cNvPr id="31750" name="Text Box 6"/>
            <p:cNvSpPr txBox="1">
              <a:spLocks noChangeArrowheads="1" noChangeShapeType="1"/>
            </p:cNvSpPr>
            <p:nvPr/>
          </p:nvSpPr>
          <p:spPr bwMode="auto">
            <a:xfrm rot="5400000">
              <a:off x="2206" y="2135"/>
              <a:ext cx="2304" cy="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pt-BR"/>
            </a:p>
          </p:txBody>
        </p:sp>
      </p:grpSp>
      <p:pic>
        <p:nvPicPr>
          <p:cNvPr id="31752" name="Espaço Reservado para Conteúdo 6"/>
          <p:cNvPicPr>
            <a:picLocks noGrp="1" noChangeAspect="1"/>
          </p:cNvPicPr>
          <p:nvPr>
            <p:ph idx="1"/>
          </p:nvPr>
        </p:nvPicPr>
        <p:blipFill>
          <a:blip r:embed="rId4">
            <a:extLst>
              <a:ext uri="{28A0092B-C50C-407E-A947-70E740481C1C}">
                <a14:useLocalDpi xmlns:a14="http://schemas.microsoft.com/office/drawing/2010/main" val="0"/>
              </a:ext>
            </a:extLst>
          </a:blip>
          <a:srcRect/>
          <a:stretch>
            <a:fillRect/>
          </a:stretch>
        </p:blipFill>
        <p:spPr>
          <a:xfrm>
            <a:off x="5775325" y="301625"/>
            <a:ext cx="6013450" cy="4545013"/>
          </a:xfrm>
        </p:spPr>
      </p:pic>
      <p:sp>
        <p:nvSpPr>
          <p:cNvPr id="31753" name="CaixaDeTexto 7"/>
          <p:cNvSpPr txBox="1">
            <a:spLocks noChangeArrowheads="1"/>
          </p:cNvSpPr>
          <p:nvPr/>
        </p:nvSpPr>
        <p:spPr bwMode="auto">
          <a:xfrm>
            <a:off x="5291138" y="5934075"/>
            <a:ext cx="741203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eaLnBrk="1" hangingPunct="1"/>
            <a:r>
              <a:rPr lang="pt-BR" altLang="pt-BR">
                <a:solidFill>
                  <a:srgbClr val="FF0000"/>
                </a:solidFill>
              </a:rPr>
              <a:t>A score of 0–3 represents a mildly ill infant, 4–6 moderately ill,</a:t>
            </a:r>
          </a:p>
          <a:p>
            <a:pPr eaLnBrk="1" hangingPunct="1"/>
            <a:r>
              <a:rPr lang="pt-BR" altLang="pt-BR">
                <a:solidFill>
                  <a:srgbClr val="FF0000"/>
                </a:solidFill>
              </a:rPr>
              <a:t>and greater than 6 severely ill.</a:t>
            </a:r>
          </a:p>
          <a:p>
            <a:pPr eaLnBrk="1" hangingPunct="1"/>
            <a:endParaRPr lang="pt-BR" altLang="pt-BR"/>
          </a:p>
        </p:txBody>
      </p:sp>
      <p:sp>
        <p:nvSpPr>
          <p:cNvPr id="31754" name="CaixaDeTexto 1"/>
          <p:cNvSpPr txBox="1">
            <a:spLocks noChangeArrowheads="1"/>
          </p:cNvSpPr>
          <p:nvPr/>
        </p:nvSpPr>
        <p:spPr bwMode="auto">
          <a:xfrm>
            <a:off x="5697538" y="4662488"/>
            <a:ext cx="496093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eaLnBrk="1" hangingPunct="1"/>
            <a:r>
              <a:rPr lang="en-US" altLang="pt-BR"/>
              <a:t>Escore maior que 3 pontos  = CNAF ou CPAP nasal</a:t>
            </a:r>
          </a:p>
          <a:p>
            <a:pPr eaLnBrk="1" hangingPunct="1"/>
            <a:endParaRPr lang="pt-BR" altLang="pt-B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Título 4"/>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0" y="-463550"/>
            <a:ext cx="10058400" cy="1616075"/>
          </a:xfrm>
        </p:spPr>
      </p:pic>
      <p:pic>
        <p:nvPicPr>
          <p:cNvPr id="32771" name="Espaço Reservado para Conteúdo 7"/>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36525" y="746125"/>
            <a:ext cx="11918950" cy="6111875"/>
          </a:xfr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1069975" y="273050"/>
            <a:ext cx="10058400" cy="46038"/>
          </a:xfrm>
        </p:spPr>
        <p:txBody>
          <a:bodyPr>
            <a:normAutofit fontScale="90000"/>
          </a:bodyPr>
          <a:lstStyle/>
          <a:p>
            <a:pPr fontAlgn="auto">
              <a:spcAft>
                <a:spcPts val="0"/>
              </a:spcAft>
              <a:defRPr/>
            </a:pPr>
            <a:endParaRPr lang="pt-BR" dirty="0"/>
          </a:p>
        </p:txBody>
      </p:sp>
      <p:sp>
        <p:nvSpPr>
          <p:cNvPr id="33795" name="Espaço Reservado para Conteúdo 3"/>
          <p:cNvSpPr>
            <a:spLocks noGrp="1"/>
          </p:cNvSpPr>
          <p:nvPr>
            <p:ph sz="half" idx="1"/>
          </p:nvPr>
        </p:nvSpPr>
        <p:spPr>
          <a:xfrm>
            <a:off x="274638" y="2673350"/>
            <a:ext cx="4754562" cy="4184650"/>
          </a:xfrm>
        </p:spPr>
        <p:txBody>
          <a:bodyPr/>
          <a:lstStyle/>
          <a:p>
            <a:r>
              <a:rPr lang="pt-BR" altLang="pt-BR" smtClean="0"/>
              <a:t>Fazer higiene das mãos com água e sabão e ou álcool a 70%.</a:t>
            </a:r>
          </a:p>
          <a:p>
            <a:endParaRPr lang="pt-BR" altLang="pt-BR" smtClean="0"/>
          </a:p>
          <a:p>
            <a:r>
              <a:rPr lang="pt-BR" altLang="pt-BR" smtClean="0"/>
              <a:t>Evitar tabagismo passivo.</a:t>
            </a:r>
          </a:p>
          <a:p>
            <a:endParaRPr lang="pt-BR" altLang="pt-BR" smtClean="0"/>
          </a:p>
          <a:p>
            <a:r>
              <a:rPr lang="pt-BR" altLang="pt-BR" smtClean="0"/>
              <a:t>Manter alimentação normal para a idade da criança.</a:t>
            </a:r>
          </a:p>
          <a:p>
            <a:endParaRPr lang="pt-BR" altLang="pt-BR" smtClean="0"/>
          </a:p>
          <a:p>
            <a:r>
              <a:rPr lang="pt-BR" altLang="pt-BR" smtClean="0"/>
              <a:t>Fazer higiene da cavidade nasal com solução salina</a:t>
            </a:r>
          </a:p>
          <a:p>
            <a:endParaRPr lang="pt-BR" altLang="pt-BR" smtClean="0"/>
          </a:p>
          <a:p>
            <a:endParaRPr lang="pt-BR" altLang="pt-BR" smtClean="0"/>
          </a:p>
          <a:p>
            <a:endParaRPr lang="pt-BR" altLang="pt-BR" smtClean="0"/>
          </a:p>
        </p:txBody>
      </p:sp>
      <p:sp>
        <p:nvSpPr>
          <p:cNvPr id="33796" name="Espaço Reservado para Conteúdo 4"/>
          <p:cNvSpPr>
            <a:spLocks noGrp="1"/>
          </p:cNvSpPr>
          <p:nvPr>
            <p:ph sz="half" idx="2"/>
          </p:nvPr>
        </p:nvSpPr>
        <p:spPr>
          <a:xfrm>
            <a:off x="6373813" y="2673350"/>
            <a:ext cx="4754562" cy="4184650"/>
          </a:xfrm>
        </p:spPr>
        <p:txBody>
          <a:bodyPr/>
          <a:lstStyle/>
          <a:p>
            <a:r>
              <a:rPr lang="pt-BR" altLang="pt-BR" smtClean="0"/>
              <a:t>Uso de antitérmicos se for necessário.</a:t>
            </a:r>
          </a:p>
          <a:p>
            <a:endParaRPr lang="pt-BR" altLang="pt-BR" smtClean="0"/>
          </a:p>
          <a:p>
            <a:r>
              <a:rPr lang="pt-BR" altLang="pt-BR" smtClean="0"/>
              <a:t>Reavaliação médica se houver dúvidas ou se sinais de alerta presentes.</a:t>
            </a:r>
          </a:p>
          <a:p>
            <a:endParaRPr lang="pt-BR" altLang="pt-BR" smtClean="0"/>
          </a:p>
          <a:p>
            <a:r>
              <a:rPr lang="pt-BR" altLang="pt-BR" smtClean="0"/>
              <a:t>Orientar os cuidadores sobre os sinais e sintomas de alerta</a:t>
            </a:r>
          </a:p>
        </p:txBody>
      </p:sp>
      <p:pic>
        <p:nvPicPr>
          <p:cNvPr id="33797" name="Imagem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230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Título 6"/>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0" y="-261938"/>
            <a:ext cx="10058400" cy="1609726"/>
          </a:xfrm>
        </p:spPr>
      </p:pic>
      <p:sp>
        <p:nvSpPr>
          <p:cNvPr id="9" name="Espaço Reservado para Conteúdo 8">
            <a:extLst>
              <a:ext uri="{FF2B5EF4-FFF2-40B4-BE49-F238E27FC236}"/>
            </a:extLst>
          </p:cNvPr>
          <p:cNvSpPr>
            <a:spLocks noGrp="1"/>
          </p:cNvSpPr>
          <p:nvPr>
            <p:ph sz="half" idx="2"/>
          </p:nvPr>
        </p:nvSpPr>
        <p:spPr>
          <a:xfrm>
            <a:off x="6364288" y="1189038"/>
            <a:ext cx="4754562" cy="4983162"/>
          </a:xfrm>
        </p:spPr>
        <p:txBody>
          <a:bodyPr rtlCol="0">
            <a:normAutofit fontScale="92500" lnSpcReduction="20000"/>
          </a:bodyPr>
          <a:lstStyle/>
          <a:p>
            <a:pPr marL="182880" indent="-182880" fontAlgn="auto">
              <a:spcAft>
                <a:spcPts val="0"/>
              </a:spcAft>
              <a:buClr>
                <a:schemeClr val="accent1">
                  <a:lumMod val="75000"/>
                </a:schemeClr>
              </a:buClr>
              <a:defRPr/>
            </a:pPr>
            <a:r>
              <a:rPr lang="pt-BR" dirty="0"/>
              <a:t>Idade: &lt; 3 meses</a:t>
            </a:r>
          </a:p>
          <a:p>
            <a:pPr marL="182880" indent="-182880" fontAlgn="auto">
              <a:spcAft>
                <a:spcPts val="0"/>
              </a:spcAft>
              <a:buClr>
                <a:schemeClr val="accent1">
                  <a:lumMod val="75000"/>
                </a:schemeClr>
              </a:buClr>
              <a:defRPr/>
            </a:pPr>
            <a:endParaRPr lang="pt-BR" dirty="0"/>
          </a:p>
          <a:p>
            <a:pPr marL="182880" indent="-182880" fontAlgn="auto">
              <a:spcAft>
                <a:spcPts val="0"/>
              </a:spcAft>
              <a:buClr>
                <a:schemeClr val="accent1">
                  <a:lumMod val="75000"/>
                </a:schemeClr>
              </a:buClr>
              <a:defRPr/>
            </a:pPr>
            <a:r>
              <a:rPr lang="pt-BR" dirty="0"/>
              <a:t>Prematuridade, especialmente &lt; 32 semanas</a:t>
            </a:r>
          </a:p>
          <a:p>
            <a:pPr marL="182880" indent="-182880" fontAlgn="auto">
              <a:spcAft>
                <a:spcPts val="0"/>
              </a:spcAft>
              <a:buClr>
                <a:schemeClr val="accent1">
                  <a:lumMod val="75000"/>
                </a:schemeClr>
              </a:buClr>
              <a:defRPr/>
            </a:pPr>
            <a:endParaRPr lang="pt-BR" dirty="0"/>
          </a:p>
          <a:p>
            <a:pPr marL="182880" indent="-182880" fontAlgn="auto">
              <a:spcAft>
                <a:spcPts val="0"/>
              </a:spcAft>
              <a:buClr>
                <a:schemeClr val="accent1">
                  <a:lumMod val="75000"/>
                </a:schemeClr>
              </a:buClr>
              <a:defRPr/>
            </a:pPr>
            <a:r>
              <a:rPr lang="pt-BR" dirty="0"/>
              <a:t>Condição social ruim</a:t>
            </a:r>
          </a:p>
          <a:p>
            <a:pPr marL="182880" indent="-182880" fontAlgn="auto">
              <a:spcAft>
                <a:spcPts val="0"/>
              </a:spcAft>
              <a:buClr>
                <a:schemeClr val="accent1">
                  <a:lumMod val="75000"/>
                </a:schemeClr>
              </a:buClr>
              <a:defRPr/>
            </a:pPr>
            <a:endParaRPr lang="pt-BR" dirty="0"/>
          </a:p>
          <a:p>
            <a:pPr marL="182880" indent="-182880" fontAlgn="auto">
              <a:spcAft>
                <a:spcPts val="0"/>
              </a:spcAft>
              <a:buClr>
                <a:schemeClr val="accent1">
                  <a:lumMod val="75000"/>
                </a:schemeClr>
              </a:buClr>
              <a:defRPr/>
            </a:pPr>
            <a:r>
              <a:rPr lang="pt-BR" dirty="0"/>
              <a:t>Dificuldade de acesso ao serviço de saúde se houver piora clínica</a:t>
            </a:r>
          </a:p>
          <a:p>
            <a:pPr marL="182880" indent="-182880" fontAlgn="auto">
              <a:spcAft>
                <a:spcPts val="0"/>
              </a:spcAft>
              <a:buClr>
                <a:schemeClr val="accent1">
                  <a:lumMod val="75000"/>
                </a:schemeClr>
              </a:buClr>
              <a:defRPr/>
            </a:pPr>
            <a:endParaRPr lang="pt-BR" dirty="0"/>
          </a:p>
          <a:p>
            <a:pPr marL="182880" indent="-182880" fontAlgn="auto">
              <a:spcAft>
                <a:spcPts val="0"/>
              </a:spcAft>
              <a:buClr>
                <a:schemeClr val="accent1">
                  <a:lumMod val="75000"/>
                </a:schemeClr>
              </a:buClr>
              <a:defRPr/>
            </a:pPr>
            <a:r>
              <a:rPr lang="pt-BR" dirty="0"/>
              <a:t>Incapacidade, falta de confiança para identificar sinais de “alerta”</a:t>
            </a:r>
          </a:p>
          <a:p>
            <a:pPr marL="182880" indent="-182880" fontAlgn="auto">
              <a:spcAft>
                <a:spcPts val="0"/>
              </a:spcAft>
              <a:buClr>
                <a:schemeClr val="accent1">
                  <a:lumMod val="75000"/>
                </a:schemeClr>
              </a:buClr>
              <a:defRPr/>
            </a:pPr>
            <a:endParaRPr lang="pt-BR" dirty="0"/>
          </a:p>
        </p:txBody>
      </p:sp>
      <p:sp>
        <p:nvSpPr>
          <p:cNvPr id="12" name="Espaço Reservado para Conteúdo 11">
            <a:extLst>
              <a:ext uri="{FF2B5EF4-FFF2-40B4-BE49-F238E27FC236}"/>
            </a:extLst>
          </p:cNvPr>
          <p:cNvSpPr>
            <a:spLocks noGrp="1"/>
          </p:cNvSpPr>
          <p:nvPr>
            <p:ph sz="half" idx="1"/>
          </p:nvPr>
        </p:nvSpPr>
        <p:spPr>
          <a:xfrm>
            <a:off x="198438" y="1189038"/>
            <a:ext cx="5626100" cy="4983162"/>
          </a:xfrm>
        </p:spPr>
        <p:txBody>
          <a:bodyPr rtlCol="0">
            <a:normAutofit fontScale="92500" lnSpcReduction="20000"/>
          </a:bodyPr>
          <a:lstStyle/>
          <a:p>
            <a:pPr marL="182880" indent="-182880" fontAlgn="auto">
              <a:spcAft>
                <a:spcPts val="0"/>
              </a:spcAft>
              <a:buClr>
                <a:schemeClr val="accent1">
                  <a:lumMod val="75000"/>
                </a:schemeClr>
              </a:buClr>
              <a:defRPr/>
            </a:pPr>
            <a:r>
              <a:rPr lang="pt-BR" dirty="0"/>
              <a:t> Episódios de Apneia</a:t>
            </a:r>
          </a:p>
          <a:p>
            <a:pPr marL="182880" indent="-182880" fontAlgn="auto">
              <a:spcAft>
                <a:spcPts val="0"/>
              </a:spcAft>
              <a:buClr>
                <a:schemeClr val="accent1">
                  <a:lumMod val="75000"/>
                </a:schemeClr>
              </a:buClr>
              <a:defRPr/>
            </a:pPr>
            <a:endParaRPr lang="pt-BR" dirty="0"/>
          </a:p>
          <a:p>
            <a:pPr marL="182880" indent="-182880" fontAlgn="auto">
              <a:spcAft>
                <a:spcPts val="0"/>
              </a:spcAft>
              <a:buClr>
                <a:schemeClr val="accent1">
                  <a:lumMod val="75000"/>
                </a:schemeClr>
              </a:buClr>
              <a:defRPr/>
            </a:pPr>
            <a:r>
              <a:rPr lang="pt-BR" dirty="0"/>
              <a:t>Criança com piora do estado geral (hipoativa, prostrada)</a:t>
            </a:r>
          </a:p>
          <a:p>
            <a:pPr marL="182880" indent="-182880" fontAlgn="auto">
              <a:spcAft>
                <a:spcPts val="0"/>
              </a:spcAft>
              <a:buClr>
                <a:schemeClr val="accent1">
                  <a:lumMod val="75000"/>
                </a:schemeClr>
              </a:buClr>
              <a:defRPr/>
            </a:pPr>
            <a:endParaRPr lang="pt-BR" dirty="0"/>
          </a:p>
          <a:p>
            <a:pPr marL="182880" indent="-182880" fontAlgn="auto">
              <a:spcAft>
                <a:spcPts val="0"/>
              </a:spcAft>
              <a:buClr>
                <a:schemeClr val="accent1">
                  <a:lumMod val="75000"/>
                </a:schemeClr>
              </a:buClr>
              <a:defRPr/>
            </a:pPr>
            <a:r>
              <a:rPr lang="pt-BR" dirty="0"/>
              <a:t>Desconforto respiratório importante (gemência, retração torácica, FR &gt;60, cianose central, saturação &lt;92% persistente)</a:t>
            </a:r>
          </a:p>
          <a:p>
            <a:pPr marL="182880" indent="-182880" fontAlgn="auto">
              <a:spcAft>
                <a:spcPts val="0"/>
              </a:spcAft>
              <a:buClr>
                <a:schemeClr val="accent1">
                  <a:lumMod val="75000"/>
                </a:schemeClr>
              </a:buClr>
              <a:defRPr/>
            </a:pPr>
            <a:endParaRPr lang="pt-BR" dirty="0"/>
          </a:p>
          <a:p>
            <a:pPr marL="182880" indent="-182880" fontAlgn="auto">
              <a:spcAft>
                <a:spcPts val="0"/>
              </a:spcAft>
              <a:buClr>
                <a:schemeClr val="accent1">
                  <a:lumMod val="75000"/>
                </a:schemeClr>
              </a:buClr>
              <a:defRPr/>
            </a:pPr>
            <a:r>
              <a:rPr lang="pt-BR" dirty="0"/>
              <a:t>Sinais de desidratação</a:t>
            </a:r>
          </a:p>
          <a:p>
            <a:pPr marL="182880" indent="-182880" fontAlgn="auto">
              <a:spcAft>
                <a:spcPts val="0"/>
              </a:spcAft>
              <a:buClr>
                <a:schemeClr val="accent1">
                  <a:lumMod val="75000"/>
                </a:schemeClr>
              </a:buClr>
              <a:defRPr/>
            </a:pPr>
            <a:endParaRPr lang="pt-BR" dirty="0"/>
          </a:p>
          <a:p>
            <a:pPr marL="182880" indent="-182880" fontAlgn="auto">
              <a:spcAft>
                <a:spcPts val="0"/>
              </a:spcAft>
              <a:buClr>
                <a:schemeClr val="accent1">
                  <a:lumMod val="75000"/>
                </a:schemeClr>
              </a:buClr>
              <a:defRPr/>
            </a:pPr>
            <a:r>
              <a:rPr lang="pt-BR" dirty="0"/>
              <a:t>Recusa alimentar, ingestão reduzida e/ou sem diurese por 12 horas</a:t>
            </a:r>
          </a:p>
          <a:p>
            <a:pPr marL="182880" indent="-182880" fontAlgn="auto">
              <a:spcAft>
                <a:spcPts val="0"/>
              </a:spcAft>
              <a:buClr>
                <a:schemeClr val="accent1">
                  <a:lumMod val="75000"/>
                </a:schemeClr>
              </a:buClr>
              <a:defRPr/>
            </a:pPr>
            <a:endParaRPr lang="pt-BR" dirty="0"/>
          </a:p>
          <a:p>
            <a:pPr marL="182880" indent="-182880" fontAlgn="auto">
              <a:spcAft>
                <a:spcPts val="0"/>
              </a:spcAft>
              <a:buClr>
                <a:schemeClr val="accent1">
                  <a:lumMod val="75000"/>
                </a:schemeClr>
              </a:buClr>
              <a:defRPr/>
            </a:pPr>
            <a:r>
              <a:rPr lang="pt-BR" dirty="0"/>
              <a:t>Presença de comorbidades</a:t>
            </a:r>
          </a:p>
          <a:p>
            <a:pPr marL="182880" indent="-182880" fontAlgn="auto">
              <a:spcAft>
                <a:spcPts val="0"/>
              </a:spcAft>
              <a:buClr>
                <a:schemeClr val="accent1">
                  <a:lumMod val="75000"/>
                </a:schemeClr>
              </a:buClr>
              <a:defRPr/>
            </a:pPr>
            <a:endParaRPr lang="pt-BR" dirty="0"/>
          </a:p>
        </p:txBody>
      </p:sp>
      <p:sp>
        <p:nvSpPr>
          <p:cNvPr id="34821" name="Espaço Reservado para Rodapé 12"/>
          <p:cNvSpPr>
            <a:spLocks noGrp="1"/>
          </p:cNvSpPr>
          <p:nvPr>
            <p:ph type="ftr" sz="quarter" idx="11"/>
          </p:nvPr>
        </p:nvSpPr>
        <p:spPr bwMode="auto">
          <a:xfrm>
            <a:off x="6003925" y="6286500"/>
            <a:ext cx="632777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fontAlgn="base">
              <a:spcBef>
                <a:spcPct val="0"/>
              </a:spcBef>
              <a:spcAft>
                <a:spcPct val="0"/>
              </a:spcAft>
            </a:pPr>
            <a:r>
              <a:rPr lang="pt-BR" altLang="pt-BR" smtClean="0">
                <a:solidFill>
                  <a:srgbClr val="FF0000"/>
                </a:solidFill>
              </a:rPr>
              <a:t>DIRETRIZES PARA O MANEJO DA INFECÇÃO CAUSADA PELO VÍRUS SINCICIAL RESPIRATÓRIO (VSR) – 2017 SBP</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0" y="-96838"/>
            <a:ext cx="10058400" cy="1608138"/>
          </a:xfrm>
        </p:spPr>
      </p:pic>
      <p:sp>
        <p:nvSpPr>
          <p:cNvPr id="5" name="Espaço Reservado para Conteúdo 4">
            <a:extLst>
              <a:ext uri="{FF2B5EF4-FFF2-40B4-BE49-F238E27FC236}"/>
            </a:extLst>
          </p:cNvPr>
          <p:cNvSpPr>
            <a:spLocks noGrp="1"/>
          </p:cNvSpPr>
          <p:nvPr>
            <p:ph idx="1"/>
          </p:nvPr>
        </p:nvSpPr>
        <p:spPr>
          <a:xfrm>
            <a:off x="463550" y="1511300"/>
            <a:ext cx="10664825" cy="5087938"/>
          </a:xfrm>
        </p:spPr>
        <p:txBody>
          <a:bodyPr rtlCol="0">
            <a:normAutofit fontScale="85000" lnSpcReduction="20000"/>
          </a:bodyPr>
          <a:lstStyle/>
          <a:p>
            <a:pPr marL="182880" indent="-182880" fontAlgn="auto">
              <a:spcAft>
                <a:spcPts val="0"/>
              </a:spcAft>
              <a:buClr>
                <a:schemeClr val="accent1">
                  <a:lumMod val="75000"/>
                </a:schemeClr>
              </a:buClr>
              <a:defRPr/>
            </a:pPr>
            <a:r>
              <a:rPr lang="pt-BR" dirty="0"/>
              <a:t>Sempre avaliar estado de hidratação do lactente. Neste sentido, avaliar a sempre frequência respiratória e o estado mental. </a:t>
            </a:r>
          </a:p>
          <a:p>
            <a:pPr marL="0" indent="0" fontAlgn="auto">
              <a:spcAft>
                <a:spcPts val="0"/>
              </a:spcAft>
              <a:buClr>
                <a:schemeClr val="accent1">
                  <a:lumMod val="75000"/>
                </a:schemeClr>
              </a:buClr>
              <a:buFont typeface="Wingdings" panose="05000000000000000000" pitchFamily="2" charset="2"/>
              <a:buNone/>
              <a:defRPr/>
            </a:pPr>
            <a:endParaRPr lang="pt-BR" dirty="0"/>
          </a:p>
          <a:p>
            <a:pPr marL="182880" indent="-182880" fontAlgn="auto">
              <a:spcAft>
                <a:spcPts val="0"/>
              </a:spcAft>
              <a:buClr>
                <a:schemeClr val="accent1">
                  <a:lumMod val="75000"/>
                </a:schemeClr>
              </a:buClr>
              <a:defRPr/>
            </a:pPr>
            <a:r>
              <a:rPr lang="pt-BR" dirty="0"/>
              <a:t>Dependendo do quadro clinico optar por deixar no seio materno ou avaliar necessidade de fluidos pela sonda nasogástrica.</a:t>
            </a:r>
          </a:p>
          <a:p>
            <a:pPr marL="0" indent="0" fontAlgn="auto">
              <a:spcAft>
                <a:spcPts val="0"/>
              </a:spcAft>
              <a:buClr>
                <a:schemeClr val="accent1">
                  <a:lumMod val="75000"/>
                </a:schemeClr>
              </a:buClr>
              <a:buFont typeface="Wingdings" panose="05000000000000000000" pitchFamily="2" charset="2"/>
              <a:buNone/>
              <a:defRPr/>
            </a:pPr>
            <a:endParaRPr lang="pt-BR" dirty="0"/>
          </a:p>
          <a:p>
            <a:pPr marL="182880" indent="-182880" fontAlgn="auto">
              <a:spcAft>
                <a:spcPts val="0"/>
              </a:spcAft>
              <a:buClr>
                <a:schemeClr val="accent1">
                  <a:lumMod val="75000"/>
                </a:schemeClr>
              </a:buClr>
              <a:defRPr/>
            </a:pPr>
            <a:endParaRPr lang="pt-BR" dirty="0"/>
          </a:p>
          <a:p>
            <a:pPr marL="182880" indent="-182880" fontAlgn="auto">
              <a:spcAft>
                <a:spcPts val="0"/>
              </a:spcAft>
              <a:buClr>
                <a:schemeClr val="accent1">
                  <a:lumMod val="75000"/>
                </a:schemeClr>
              </a:buClr>
              <a:defRPr/>
            </a:pPr>
            <a:endParaRPr lang="pt-BR" dirty="0"/>
          </a:p>
          <a:p>
            <a:pPr marL="182880" indent="-182880" fontAlgn="auto">
              <a:spcAft>
                <a:spcPts val="0"/>
              </a:spcAft>
              <a:buClr>
                <a:schemeClr val="accent1">
                  <a:lumMod val="75000"/>
                </a:schemeClr>
              </a:buClr>
              <a:defRPr/>
            </a:pPr>
            <a:endParaRPr lang="pt-BR" dirty="0"/>
          </a:p>
          <a:p>
            <a:pPr marL="182880" indent="-182880" fontAlgn="auto">
              <a:spcAft>
                <a:spcPts val="0"/>
              </a:spcAft>
              <a:buClr>
                <a:schemeClr val="accent1">
                  <a:lumMod val="75000"/>
                </a:schemeClr>
              </a:buClr>
              <a:defRPr/>
            </a:pPr>
            <a:endParaRPr lang="pt-BR" dirty="0"/>
          </a:p>
          <a:p>
            <a:pPr marL="182880" indent="-182880" fontAlgn="auto">
              <a:spcAft>
                <a:spcPts val="0"/>
              </a:spcAft>
              <a:buClr>
                <a:schemeClr val="accent1">
                  <a:lumMod val="75000"/>
                </a:schemeClr>
              </a:buClr>
              <a:defRPr/>
            </a:pPr>
            <a:endParaRPr lang="pt-BR" dirty="0"/>
          </a:p>
          <a:p>
            <a:pPr marL="182880" indent="-182880" fontAlgn="auto">
              <a:spcAft>
                <a:spcPts val="0"/>
              </a:spcAft>
              <a:buClr>
                <a:schemeClr val="accent1">
                  <a:lumMod val="75000"/>
                </a:schemeClr>
              </a:buClr>
              <a:defRPr/>
            </a:pPr>
            <a:endParaRPr lang="pt-BR" dirty="0"/>
          </a:p>
          <a:p>
            <a:pPr marL="182880" indent="-182880" fontAlgn="auto">
              <a:spcAft>
                <a:spcPts val="0"/>
              </a:spcAft>
              <a:buClr>
                <a:schemeClr val="accent1">
                  <a:lumMod val="75000"/>
                </a:schemeClr>
              </a:buClr>
              <a:defRPr/>
            </a:pPr>
            <a:endParaRPr lang="pt-BR" dirty="0"/>
          </a:p>
          <a:p>
            <a:pPr marL="182880" indent="-182880" fontAlgn="auto">
              <a:spcAft>
                <a:spcPts val="0"/>
              </a:spcAft>
              <a:buClr>
                <a:schemeClr val="accent1">
                  <a:lumMod val="75000"/>
                </a:schemeClr>
              </a:buClr>
              <a:defRPr/>
            </a:pPr>
            <a:endParaRPr lang="pt-BR" dirty="0"/>
          </a:p>
          <a:p>
            <a:pPr marL="182880" indent="-182880" fontAlgn="auto">
              <a:spcAft>
                <a:spcPts val="0"/>
              </a:spcAft>
              <a:buClr>
                <a:schemeClr val="accent1">
                  <a:lumMod val="75000"/>
                </a:schemeClr>
              </a:buClr>
              <a:defRPr/>
            </a:pPr>
            <a:r>
              <a:rPr lang="pt-BR" dirty="0"/>
              <a:t>Na nossa unidade de terapia intensiva, utilizamos quando necessário o suporte de hidratação endovenosa 70% da solução isotônica para evitar SSADH e hiponatremia. </a:t>
            </a:r>
          </a:p>
        </p:txBody>
      </p:sp>
      <p:pic>
        <p:nvPicPr>
          <p:cNvPr id="35844" name="Imagem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2600" y="3228975"/>
            <a:ext cx="4686300"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8" name="Conector Reto 7">
            <a:extLst>
              <a:ext uri="{FF2B5EF4-FFF2-40B4-BE49-F238E27FC236}"/>
            </a:extLst>
          </p:cNvPr>
          <p:cNvCxnSpPr/>
          <p:nvPr/>
        </p:nvCxnSpPr>
        <p:spPr>
          <a:xfrm>
            <a:off x="3551238" y="3895725"/>
            <a:ext cx="1431925"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2" name="Conector Reto 11">
            <a:extLst>
              <a:ext uri="{FF2B5EF4-FFF2-40B4-BE49-F238E27FC236}"/>
            </a:extLst>
          </p:cNvPr>
          <p:cNvCxnSpPr/>
          <p:nvPr/>
        </p:nvCxnSpPr>
        <p:spPr>
          <a:xfrm>
            <a:off x="576263" y="4135438"/>
            <a:ext cx="4406900"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6" name="Conector Reto 15">
            <a:extLst>
              <a:ext uri="{FF2B5EF4-FFF2-40B4-BE49-F238E27FC236}"/>
            </a:extLst>
          </p:cNvPr>
          <p:cNvCxnSpPr/>
          <p:nvPr/>
        </p:nvCxnSpPr>
        <p:spPr>
          <a:xfrm>
            <a:off x="596900" y="4054475"/>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Conector Reto 19">
            <a:extLst>
              <a:ext uri="{FF2B5EF4-FFF2-40B4-BE49-F238E27FC236}"/>
            </a:extLst>
          </p:cNvPr>
          <p:cNvCxnSpPr/>
          <p:nvPr/>
        </p:nvCxnSpPr>
        <p:spPr>
          <a:xfrm>
            <a:off x="576263" y="4413250"/>
            <a:ext cx="2203450"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1" name="Seta para Baixo 20">
            <a:extLst>
              <a:ext uri="{FF2B5EF4-FFF2-40B4-BE49-F238E27FC236}"/>
            </a:extLst>
          </p:cNvPr>
          <p:cNvSpPr/>
          <p:nvPr/>
        </p:nvSpPr>
        <p:spPr>
          <a:xfrm>
            <a:off x="3910013" y="2636838"/>
            <a:ext cx="44450" cy="49371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35850" name="CaixaDeTexto 22"/>
          <p:cNvSpPr txBox="1">
            <a:spLocks noChangeArrowheads="1"/>
          </p:cNvSpPr>
          <p:nvPr/>
        </p:nvSpPr>
        <p:spPr bwMode="auto">
          <a:xfrm>
            <a:off x="7011988" y="3119438"/>
            <a:ext cx="3206750" cy="258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eaLnBrk="1" hangingPunct="1"/>
            <a:r>
              <a:rPr lang="pt-BR" altLang="pt-BR"/>
              <a:t>Emergency Departments International Collaborative (PREDICT). Nasogastric hydration versus intravenous hydration for infants with</a:t>
            </a:r>
          </a:p>
          <a:p>
            <a:pPr eaLnBrk="1" hangingPunct="1"/>
            <a:r>
              <a:rPr lang="pt-BR" altLang="pt-BR"/>
              <a:t>bronchiolitis: a randomised trial. Lancet Respir Med 2013; 1: 113–20.</a:t>
            </a:r>
          </a:p>
          <a:p>
            <a:pPr eaLnBrk="1" hangingPunct="1"/>
            <a:endParaRPr lang="pt-BR" altLang="pt-BR"/>
          </a:p>
        </p:txBody>
      </p:sp>
      <p:sp>
        <p:nvSpPr>
          <p:cNvPr id="26" name="Seta para a Direita 25">
            <a:extLst>
              <a:ext uri="{FF2B5EF4-FFF2-40B4-BE49-F238E27FC236}"/>
            </a:extLst>
          </p:cNvPr>
          <p:cNvSpPr/>
          <p:nvPr/>
        </p:nvSpPr>
        <p:spPr>
          <a:xfrm>
            <a:off x="5308600" y="4257675"/>
            <a:ext cx="1609725" cy="1555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0" y="0"/>
            <a:ext cx="10058400" cy="1609725"/>
          </a:xfrm>
        </p:spPr>
      </p:pic>
      <p:sp>
        <p:nvSpPr>
          <p:cNvPr id="3" name="Espaço Reservado para Conteúdo 2">
            <a:extLst>
              <a:ext uri="{FF2B5EF4-FFF2-40B4-BE49-F238E27FC236}"/>
            </a:extLst>
          </p:cNvPr>
          <p:cNvSpPr>
            <a:spLocks noGrp="1"/>
          </p:cNvSpPr>
          <p:nvPr>
            <p:ph idx="1"/>
          </p:nvPr>
        </p:nvSpPr>
        <p:spPr>
          <a:xfrm>
            <a:off x="292100" y="1881188"/>
            <a:ext cx="10836275" cy="4291012"/>
          </a:xfrm>
        </p:spPr>
        <p:txBody>
          <a:bodyPr rtlCol="0">
            <a:normAutofit/>
          </a:bodyPr>
          <a:lstStyle/>
          <a:p>
            <a:pPr marL="182880" indent="-182880" algn="just" fontAlgn="auto">
              <a:spcAft>
                <a:spcPts val="0"/>
              </a:spcAft>
              <a:buClr>
                <a:schemeClr val="accent1">
                  <a:lumMod val="75000"/>
                </a:schemeClr>
              </a:buClr>
              <a:defRPr/>
            </a:pPr>
            <a:r>
              <a:rPr lang="pt-BR" dirty="0"/>
              <a:t>Aspiração com o intuito de fazer higiene das narinas, em algumas situações, pode ser recomendado, com isso, deve ser suave e mais superficial (melhora o esforço respiratório e facilita a alimentação). </a:t>
            </a:r>
          </a:p>
          <a:p>
            <a:pPr marL="182880" indent="-182880" algn="just" fontAlgn="auto">
              <a:spcAft>
                <a:spcPts val="0"/>
              </a:spcAft>
              <a:buClr>
                <a:schemeClr val="accent1">
                  <a:lumMod val="75000"/>
                </a:schemeClr>
              </a:buClr>
              <a:defRPr/>
            </a:pPr>
            <a:endParaRPr lang="pt-BR" dirty="0"/>
          </a:p>
          <a:p>
            <a:pPr marL="182880" indent="-182880" algn="just" fontAlgn="auto">
              <a:spcAft>
                <a:spcPts val="0"/>
              </a:spcAft>
              <a:buClr>
                <a:schemeClr val="accent1">
                  <a:lumMod val="75000"/>
                </a:schemeClr>
              </a:buClr>
              <a:defRPr/>
            </a:pPr>
            <a:r>
              <a:rPr lang="pt-BR" dirty="0"/>
              <a:t>Existe evidência que a lavagem com salina melhora a saturação de oxigênio.</a:t>
            </a:r>
          </a:p>
          <a:p>
            <a:pPr marL="0" indent="0" algn="just" fontAlgn="auto">
              <a:spcAft>
                <a:spcPts val="0"/>
              </a:spcAft>
              <a:buClr>
                <a:schemeClr val="accent1">
                  <a:lumMod val="75000"/>
                </a:schemeClr>
              </a:buClr>
              <a:buFont typeface="Wingdings" panose="05000000000000000000" pitchFamily="2" charset="2"/>
              <a:buNone/>
              <a:defRPr/>
            </a:pPr>
            <a:endParaRPr lang="pt-BR" dirty="0"/>
          </a:p>
          <a:p>
            <a:pPr marL="182880" indent="-182880" algn="just" fontAlgn="auto">
              <a:spcAft>
                <a:spcPts val="0"/>
              </a:spcAft>
              <a:buClr>
                <a:schemeClr val="accent1">
                  <a:lumMod val="75000"/>
                </a:schemeClr>
              </a:buClr>
              <a:defRPr/>
            </a:pPr>
            <a:r>
              <a:rPr lang="pt-BR" dirty="0"/>
              <a:t>Os guidelines não recomendam fisioterapia de rotina para o tratamento da bronquiolite não complicada e que não apresenta comorbidades.</a:t>
            </a:r>
          </a:p>
          <a:p>
            <a:pPr marL="0" indent="0" algn="just" fontAlgn="auto">
              <a:spcAft>
                <a:spcPts val="0"/>
              </a:spcAft>
              <a:buClr>
                <a:schemeClr val="accent1">
                  <a:lumMod val="75000"/>
                </a:schemeClr>
              </a:buClr>
              <a:buFont typeface="Wingdings" panose="05000000000000000000" pitchFamily="2" charset="2"/>
              <a:buNone/>
              <a:defRPr/>
            </a:pPr>
            <a:endParaRPr lang="pt-BR" dirty="0"/>
          </a:p>
          <a:p>
            <a:pPr marL="182880" indent="-182880" fontAlgn="auto">
              <a:spcAft>
                <a:spcPts val="0"/>
              </a:spcAft>
              <a:buClr>
                <a:schemeClr val="accent1">
                  <a:lumMod val="75000"/>
                </a:schemeClr>
              </a:buClr>
              <a:defRPr/>
            </a:pPr>
            <a:endParaRPr lang="pt-BR" dirty="0"/>
          </a:p>
        </p:txBody>
      </p:sp>
      <p:sp>
        <p:nvSpPr>
          <p:cNvPr id="36868" name="Espaço Reservado para Rodapé 3"/>
          <p:cNvSpPr>
            <a:spLocks noGrp="1"/>
          </p:cNvSpPr>
          <p:nvPr>
            <p:ph type="ftr" sz="quarter" idx="11"/>
          </p:nvPr>
        </p:nvSpPr>
        <p:spPr bwMode="auto">
          <a:xfrm>
            <a:off x="5978525" y="5529263"/>
            <a:ext cx="632777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fontAlgn="base">
              <a:spcBef>
                <a:spcPct val="0"/>
              </a:spcBef>
              <a:spcAft>
                <a:spcPct val="0"/>
              </a:spcAft>
            </a:pPr>
            <a:r>
              <a:rPr lang="pt-BR" altLang="pt-BR" smtClean="0">
                <a:solidFill>
                  <a:srgbClr val="FF0000"/>
                </a:solidFill>
              </a:rPr>
              <a:t>DIRETRIZES PARA O MANEJO DA INFECÇÃO CAUSADA PELO VÍRUS SINCICIAL RESPIRATÓRIO (VSR) – 2017</a:t>
            </a:r>
          </a:p>
          <a:p>
            <a:pPr fontAlgn="base">
              <a:spcBef>
                <a:spcPct val="0"/>
              </a:spcBef>
              <a:spcAft>
                <a:spcPct val="0"/>
              </a:spcAft>
            </a:pPr>
            <a:r>
              <a:rPr lang="pt-BR" altLang="pt-BR" smtClean="0">
                <a:solidFill>
                  <a:srgbClr val="FF0000"/>
                </a:solidFill>
              </a:rPr>
              <a:t>Sociedade Brasileira de Pediatria</a:t>
            </a:r>
          </a:p>
          <a:p>
            <a:pPr fontAlgn="base">
              <a:spcBef>
                <a:spcPct val="0"/>
              </a:spcBef>
              <a:spcAft>
                <a:spcPct val="0"/>
              </a:spcAft>
            </a:pPr>
            <a:endParaRPr lang="pt-BR" altLang="pt-BR" smtClean="0">
              <a:solidFill>
                <a:schemeClr val="tx2"/>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0" y="-231775"/>
            <a:ext cx="10058400" cy="1609725"/>
          </a:xfrm>
        </p:spPr>
      </p:pic>
      <p:pic>
        <p:nvPicPr>
          <p:cNvPr id="37891" name="Espaço Reservado para Conteúdo 3"/>
          <p:cNvPicPr>
            <a:picLocks noGrp="1" noChangeAspect="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7089775" y="2895600"/>
            <a:ext cx="4754563" cy="3962400"/>
          </a:xfrm>
        </p:spPr>
      </p:pic>
      <p:sp>
        <p:nvSpPr>
          <p:cNvPr id="5" name="Espaço Reservado para Conteúdo 4">
            <a:extLst>
              <a:ext uri="{FF2B5EF4-FFF2-40B4-BE49-F238E27FC236}"/>
            </a:extLst>
          </p:cNvPr>
          <p:cNvSpPr>
            <a:spLocks noGrp="1"/>
          </p:cNvSpPr>
          <p:nvPr>
            <p:ph sz="half" idx="2"/>
          </p:nvPr>
        </p:nvSpPr>
        <p:spPr>
          <a:xfrm>
            <a:off x="0" y="1143000"/>
            <a:ext cx="4754563" cy="3429000"/>
          </a:xfrm>
        </p:spPr>
        <p:txBody>
          <a:bodyPr rtlCol="0">
            <a:normAutofit fontScale="85000" lnSpcReduction="20000"/>
          </a:bodyPr>
          <a:lstStyle/>
          <a:p>
            <a:pPr marL="182880" indent="-182880" fontAlgn="auto">
              <a:spcAft>
                <a:spcPts val="0"/>
              </a:spcAft>
              <a:buClr>
                <a:schemeClr val="accent1">
                  <a:lumMod val="75000"/>
                </a:schemeClr>
              </a:buClr>
              <a:defRPr/>
            </a:pPr>
            <a:r>
              <a:rPr lang="pt-BR" dirty="0"/>
              <a:t>Pequenos aumentos na pressão parcial de oxigênio estão associados com melhora acentuada na saturação de oxigênio quando &lt; 90%.</a:t>
            </a:r>
          </a:p>
          <a:p>
            <a:pPr marL="182880" indent="-182880" fontAlgn="auto">
              <a:spcAft>
                <a:spcPts val="0"/>
              </a:spcAft>
              <a:buClr>
                <a:schemeClr val="accent1">
                  <a:lumMod val="75000"/>
                </a:schemeClr>
              </a:buClr>
              <a:defRPr/>
            </a:pPr>
            <a:endParaRPr lang="pt-BR" dirty="0"/>
          </a:p>
          <a:p>
            <a:pPr marL="182880" indent="-182880" fontAlgn="auto">
              <a:spcAft>
                <a:spcPts val="0"/>
              </a:spcAft>
              <a:buClr>
                <a:schemeClr val="accent1">
                  <a:lumMod val="75000"/>
                </a:schemeClr>
              </a:buClr>
              <a:defRPr/>
            </a:pPr>
            <a:r>
              <a:rPr lang="pt-BR" dirty="0"/>
              <a:t> Leituras de saturação de oxigênio maiores que 90%, são necessárias elevações muito grandes na pressão arterial parcial de oxigênio para gerar mais aumentos de saturação.</a:t>
            </a:r>
          </a:p>
          <a:p>
            <a:pPr marL="182880" indent="-182880" fontAlgn="auto">
              <a:spcAft>
                <a:spcPts val="0"/>
              </a:spcAft>
              <a:buClr>
                <a:schemeClr val="accent1">
                  <a:lumMod val="75000"/>
                </a:schemeClr>
              </a:buClr>
              <a:defRPr/>
            </a:pPr>
            <a:endParaRPr lang="pt-BR" dirty="0"/>
          </a:p>
          <a:p>
            <a:pPr marL="182880" indent="-182880" fontAlgn="auto">
              <a:spcAft>
                <a:spcPts val="0"/>
              </a:spcAft>
              <a:buClr>
                <a:schemeClr val="accent1">
                  <a:lumMod val="75000"/>
                </a:schemeClr>
              </a:buClr>
              <a:defRPr/>
            </a:pPr>
            <a:r>
              <a:rPr lang="pt-BR" dirty="0">
                <a:solidFill>
                  <a:srgbClr val="FF0000"/>
                </a:solidFill>
              </a:rPr>
              <a:t>A hipoxemia transitória é comum em crianças saudáveis e a </a:t>
            </a:r>
            <a:r>
              <a:rPr lang="pt-BR" dirty="0" err="1">
                <a:solidFill>
                  <a:srgbClr val="FF0000"/>
                </a:solidFill>
              </a:rPr>
              <a:t>dessaturação</a:t>
            </a:r>
            <a:r>
              <a:rPr lang="pt-BR" dirty="0">
                <a:solidFill>
                  <a:srgbClr val="FF0000"/>
                </a:solidFill>
              </a:rPr>
              <a:t> transitória é um fenômeno normal em lactentes saudáveis.</a:t>
            </a:r>
          </a:p>
        </p:txBody>
      </p:sp>
      <p:pic>
        <p:nvPicPr>
          <p:cNvPr id="37893" name="Imagem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477125" y="254000"/>
            <a:ext cx="3748088" cy="232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6">
            <a:extLst>
              <a:ext uri="{FF2B5EF4-FFF2-40B4-BE49-F238E27FC236}"/>
            </a:extLst>
          </p:cNvPr>
          <p:cNvSpPr/>
          <p:nvPr/>
        </p:nvSpPr>
        <p:spPr>
          <a:xfrm>
            <a:off x="8778875" y="1563688"/>
            <a:ext cx="2236788" cy="1143000"/>
          </a:xfrm>
          <a:prstGeom prst="ellipse">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cxnSp>
        <p:nvCxnSpPr>
          <p:cNvPr id="9" name="Conector de Seta Reta 8">
            <a:extLst>
              <a:ext uri="{FF2B5EF4-FFF2-40B4-BE49-F238E27FC236}"/>
            </a:extLst>
          </p:cNvPr>
          <p:cNvCxnSpPr>
            <a:cxnSpLocks/>
          </p:cNvCxnSpPr>
          <p:nvPr/>
        </p:nvCxnSpPr>
        <p:spPr>
          <a:xfrm>
            <a:off x="4557713" y="2471738"/>
            <a:ext cx="3278187" cy="1239837"/>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37896" name="Imagem 10"/>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17475" y="5226050"/>
            <a:ext cx="5156200" cy="97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7" name="Espaço Reservado para Rodapé 11"/>
          <p:cNvSpPr>
            <a:spLocks noGrp="1"/>
          </p:cNvSpPr>
          <p:nvPr>
            <p:ph type="ftr" sz="quarter" idx="11"/>
          </p:nvPr>
        </p:nvSpPr>
        <p:spPr bwMode="auto">
          <a:xfrm>
            <a:off x="663575" y="6494463"/>
            <a:ext cx="632777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fontAlgn="base">
              <a:spcBef>
                <a:spcPct val="0"/>
              </a:spcBef>
              <a:spcAft>
                <a:spcPct val="0"/>
              </a:spcAft>
            </a:pPr>
            <a:r>
              <a:rPr lang="pt-BR" altLang="pt-BR" smtClean="0">
                <a:solidFill>
                  <a:srgbClr val="FF0000"/>
                </a:solidFill>
              </a:rPr>
              <a:t>PEDIATRICS Volume 134, Number 5, November 2014</a:t>
            </a:r>
          </a:p>
        </p:txBody>
      </p:sp>
      <p:sp>
        <p:nvSpPr>
          <p:cNvPr id="13" name="Oval 12">
            <a:extLst>
              <a:ext uri="{FF2B5EF4-FFF2-40B4-BE49-F238E27FC236}"/>
            </a:extLst>
          </p:cNvPr>
          <p:cNvSpPr/>
          <p:nvPr/>
        </p:nvSpPr>
        <p:spPr>
          <a:xfrm>
            <a:off x="0" y="3246438"/>
            <a:ext cx="4227513" cy="147161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Imagem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293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5" name="Imagem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5334000"/>
            <a:ext cx="12115800" cy="15240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8916" name="Imagem 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3186113"/>
            <a:ext cx="12179300" cy="1785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7" name="Conector Reto 16">
            <a:extLst>
              <a:ext uri="{FF2B5EF4-FFF2-40B4-BE49-F238E27FC236}"/>
            </a:extLst>
          </p:cNvPr>
          <p:cNvCxnSpPr/>
          <p:nvPr/>
        </p:nvCxnSpPr>
        <p:spPr>
          <a:xfrm>
            <a:off x="114300" y="4248150"/>
            <a:ext cx="11887200"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9" name="Conector Reto 18">
            <a:extLst>
              <a:ext uri="{FF2B5EF4-FFF2-40B4-BE49-F238E27FC236}"/>
            </a:extLst>
          </p:cNvPr>
          <p:cNvCxnSpPr/>
          <p:nvPr/>
        </p:nvCxnSpPr>
        <p:spPr>
          <a:xfrm>
            <a:off x="166688" y="4433888"/>
            <a:ext cx="4806950"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3" name="Conector Reto 22">
            <a:extLst>
              <a:ext uri="{FF2B5EF4-FFF2-40B4-BE49-F238E27FC236}"/>
            </a:extLst>
          </p:cNvPr>
          <p:cNvCxnSpPr>
            <a:cxnSpLocks/>
          </p:cNvCxnSpPr>
          <p:nvPr/>
        </p:nvCxnSpPr>
        <p:spPr>
          <a:xfrm flipV="1">
            <a:off x="6096000" y="3990975"/>
            <a:ext cx="5827713" cy="33338"/>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5" name="Seta para Cima e para Baixo 24">
            <a:extLst>
              <a:ext uri="{FF2B5EF4-FFF2-40B4-BE49-F238E27FC236}"/>
            </a:extLst>
          </p:cNvPr>
          <p:cNvSpPr/>
          <p:nvPr/>
        </p:nvSpPr>
        <p:spPr>
          <a:xfrm>
            <a:off x="5091113" y="4972050"/>
            <a:ext cx="46037" cy="361950"/>
          </a:xfrm>
          <a:prstGeom prst="upDownArrow">
            <a:avLst/>
          </a:prstGeom>
          <a:ln w="381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cxnSp>
        <p:nvCxnSpPr>
          <p:cNvPr id="27" name="Conector Reto 26">
            <a:extLst>
              <a:ext uri="{FF2B5EF4-FFF2-40B4-BE49-F238E27FC236}"/>
            </a:extLst>
          </p:cNvPr>
          <p:cNvCxnSpPr/>
          <p:nvPr/>
        </p:nvCxnSpPr>
        <p:spPr>
          <a:xfrm>
            <a:off x="1643063" y="5695950"/>
            <a:ext cx="10358437"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9" name="Conector Reto 28">
            <a:extLst>
              <a:ext uri="{FF2B5EF4-FFF2-40B4-BE49-F238E27FC236}"/>
            </a:extLst>
          </p:cNvPr>
          <p:cNvCxnSpPr/>
          <p:nvPr/>
        </p:nvCxnSpPr>
        <p:spPr>
          <a:xfrm>
            <a:off x="114300" y="5992813"/>
            <a:ext cx="4346575"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30" name="Oval 29">
            <a:extLst>
              <a:ext uri="{FF2B5EF4-FFF2-40B4-BE49-F238E27FC236}"/>
            </a:extLst>
          </p:cNvPr>
          <p:cNvSpPr/>
          <p:nvPr/>
        </p:nvSpPr>
        <p:spPr>
          <a:xfrm>
            <a:off x="9626600" y="5334000"/>
            <a:ext cx="2051050" cy="361950"/>
          </a:xfrm>
          <a:prstGeom prst="ellipse">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 name="Rectangle 7"/>
          <p:cNvGrpSpPr>
            <a:grpSpLocks noGrp="1" noRot="1" noChangeAspect="1" noMove="1" noResize="1"/>
          </p:cNvGrpSpPr>
          <p:nvPr/>
        </p:nvGrpSpPr>
        <p:grpSpPr bwMode="auto">
          <a:xfrm>
            <a:off x="0" y="0"/>
            <a:ext cx="12192000" cy="6858000"/>
            <a:chOff x="0" y="0"/>
            <a:chExt cx="7680" cy="4320"/>
          </a:xfrm>
        </p:grpSpPr>
        <p:pic>
          <p:nvPicPr>
            <p:cNvPr id="39938" name="Rectangle 7"/>
            <p:cNvPicPr>
              <a:picLocks noRot="1" noChangeAspect="1" noMove="1" noResize="1" noEditPoints="1" noAdjustHandles="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680" cy="4320"/>
            </a:xfrm>
            <a:prstGeom prst="rect">
              <a:avLst/>
            </a:prstGeom>
            <a:noFill/>
            <a:extLst>
              <a:ext uri="{909E8E84-426E-40DD-AFC4-6F175D3DCCD1}">
                <a14:hiddenFill xmlns:a14="http://schemas.microsoft.com/office/drawing/2010/main">
                  <a:solidFill>
                    <a:srgbClr val="FFFFFF"/>
                  </a:solidFill>
                </a14:hiddenFill>
              </a:ext>
            </a:extLst>
          </p:spPr>
        </p:pic>
        <p:sp>
          <p:nvSpPr>
            <p:cNvPr id="39939" name="Text Box 3"/>
            <p:cNvSpPr txBox="1">
              <a:spLocks noChangeArrowheads="1" noChangeShapeType="1"/>
            </p:cNvSpPr>
            <p:nvPr/>
          </p:nvSpPr>
          <p:spPr bwMode="auto">
            <a:xfrm>
              <a:off x="1" y="0"/>
              <a:ext cx="7678"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algn="ctr" eaLnBrk="1" hangingPunct="1"/>
              <a:endParaRPr lang="en-US" altLang="pt-BR" sz="2000">
                <a:solidFill>
                  <a:srgbClr val="FFFFFF"/>
                </a:solidFill>
                <a:latin typeface="Rockwell Extra Bold" panose="02060903040505020403" pitchFamily="18" charset="0"/>
              </a:endParaRPr>
            </a:p>
          </p:txBody>
        </p:sp>
      </p:grpSp>
      <p:sp>
        <p:nvSpPr>
          <p:cNvPr id="2" name="Título 1">
            <a:extLst>
              <a:ext uri="{FF2B5EF4-FFF2-40B4-BE49-F238E27FC236}"/>
            </a:extLst>
          </p:cNvPr>
          <p:cNvSpPr>
            <a:spLocks noGrp="1"/>
          </p:cNvSpPr>
          <p:nvPr>
            <p:ph type="title"/>
          </p:nvPr>
        </p:nvSpPr>
        <p:spPr>
          <a:xfrm>
            <a:off x="300038" y="76200"/>
            <a:ext cx="10058400" cy="1609725"/>
          </a:xfrm>
        </p:spPr>
        <p:txBody>
          <a:bodyPr/>
          <a:lstStyle/>
          <a:p>
            <a:pPr fontAlgn="auto">
              <a:spcAft>
                <a:spcPts val="0"/>
              </a:spcAft>
              <a:defRPr/>
            </a:pPr>
            <a:r>
              <a:rPr lang="pt-BR" dirty="0">
                <a:solidFill>
                  <a:srgbClr val="FFFFFF"/>
                </a:solidFill>
              </a:rPr>
              <a:t>resultados</a:t>
            </a:r>
          </a:p>
        </p:txBody>
      </p:sp>
      <p:pic>
        <p:nvPicPr>
          <p:cNvPr id="39942" name="Espaço Reservado para Conteúdo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30163" y="1989138"/>
            <a:ext cx="6986588" cy="2879725"/>
          </a:xfrm>
        </p:spPr>
      </p:pic>
      <p:sp>
        <p:nvSpPr>
          <p:cNvPr id="10" name="Oval 9">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1401725" y="6229681"/>
            <a:ext cx="457200" cy="457200"/>
          </a:xfrm>
          <a:prstGeom prst="ellipse">
            <a:avLst/>
          </a:prstGeom>
          <a:blipFill dpi="0" rotWithShape="1">
            <a:blip r:embed="rId4">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anchor="ctr"/>
          <a:lstStyle/>
          <a:p>
            <a:pPr algn="ctr" eaLnBrk="1" fontAlgn="auto" hangingPunct="1">
              <a:spcBef>
                <a:spcPts val="0"/>
              </a:spcBef>
              <a:spcAft>
                <a:spcPts val="0"/>
              </a:spcAft>
              <a:defRPr/>
            </a:pPr>
            <a:endParaRPr lang="en-US" sz="2000" kern="0" dirty="0">
              <a:solidFill>
                <a:prstClr val="white"/>
              </a:solidFill>
              <a:latin typeface="Rockwell Extra Bold" pitchFamily="18" charset="0"/>
            </a:endParaRPr>
          </a:p>
        </p:txBody>
      </p:sp>
      <p:sp>
        <p:nvSpPr>
          <p:cNvPr id="12" name="Oval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1431588" y="6259513"/>
            <a:ext cx="398462" cy="398462"/>
          </a:xfrm>
          <a:prstGeom prst="ellipse">
            <a:avLst/>
          </a:prstGeom>
          <a:noFill/>
          <a:ln w="12700" cap="flat" cmpd="sng" algn="ctr">
            <a:solidFill>
              <a:srgbClr val="FFFFFF"/>
            </a:solidFill>
            <a:prstDash val="solid"/>
          </a:ln>
          <a:effectLst/>
        </p:spPr>
        <p:txBody>
          <a:bodyPr anchor="ctr"/>
          <a:lstStyle/>
          <a:p>
            <a:pPr algn="ctr" eaLnBrk="1" fontAlgn="auto" hangingPunct="1">
              <a:spcBef>
                <a:spcPts val="0"/>
              </a:spcBef>
              <a:spcAft>
                <a:spcPts val="0"/>
              </a:spcAft>
              <a:defRPr/>
            </a:pPr>
            <a:endParaRPr lang="en-US" kern="0" dirty="0">
              <a:solidFill>
                <a:prstClr val="white"/>
              </a:solidFill>
              <a:latin typeface="Calibri"/>
            </a:endParaRPr>
          </a:p>
        </p:txBody>
      </p:sp>
      <p:pic>
        <p:nvPicPr>
          <p:cNvPr id="39947" name="Imagem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710363" y="171450"/>
            <a:ext cx="5480050" cy="6088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dk1" tx1="lt1" bg2="dk2" tx2="lt2" accent1="accent1" accent2="accent2" accent3="accent3" accent4="accent4" accent5="accent5" accent6="accent6" hlink="hlink" folHlink="folHlink"/>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0" y="-268288"/>
            <a:ext cx="10058400" cy="1609726"/>
          </a:xfrm>
        </p:spPr>
      </p:pic>
      <p:sp>
        <p:nvSpPr>
          <p:cNvPr id="5" name="Espaço Reservado para Conteúdo 4">
            <a:extLst>
              <a:ext uri="{FF2B5EF4-FFF2-40B4-BE49-F238E27FC236}"/>
            </a:extLst>
          </p:cNvPr>
          <p:cNvSpPr>
            <a:spLocks noGrp="1"/>
          </p:cNvSpPr>
          <p:nvPr>
            <p:ph sz="half" idx="1"/>
          </p:nvPr>
        </p:nvSpPr>
        <p:spPr>
          <a:xfrm>
            <a:off x="146050" y="1192213"/>
            <a:ext cx="5678488" cy="4979987"/>
          </a:xfrm>
        </p:spPr>
        <p:txBody>
          <a:bodyPr rtlCol="0">
            <a:normAutofit fontScale="92500" lnSpcReduction="10000"/>
          </a:bodyPr>
          <a:lstStyle/>
          <a:p>
            <a:pPr marL="182880" indent="-182880" algn="just" fontAlgn="auto">
              <a:spcAft>
                <a:spcPts val="0"/>
              </a:spcAft>
              <a:buClr>
                <a:schemeClr val="accent1">
                  <a:lumMod val="75000"/>
                </a:schemeClr>
              </a:buClr>
              <a:defRPr/>
            </a:pPr>
            <a:r>
              <a:rPr lang="pt-BR" dirty="0"/>
              <a:t>Em 2014, uma revisão da Cochrane identificou 30 estudos sobre o uso de broncodilatadores em BVA. </a:t>
            </a:r>
          </a:p>
          <a:p>
            <a:pPr marL="182880" indent="-182880" algn="just" fontAlgn="auto">
              <a:spcAft>
                <a:spcPts val="0"/>
              </a:spcAft>
              <a:buClr>
                <a:schemeClr val="accent1">
                  <a:lumMod val="75000"/>
                </a:schemeClr>
              </a:buClr>
              <a:defRPr/>
            </a:pPr>
            <a:endParaRPr lang="pt-BR" dirty="0"/>
          </a:p>
          <a:p>
            <a:pPr marL="182880" indent="-182880" algn="just" fontAlgn="auto">
              <a:spcAft>
                <a:spcPts val="0"/>
              </a:spcAft>
              <a:buClr>
                <a:schemeClr val="accent1">
                  <a:lumMod val="75000"/>
                </a:schemeClr>
              </a:buClr>
              <a:defRPr/>
            </a:pPr>
            <a:r>
              <a:rPr lang="pt-BR" dirty="0"/>
              <a:t>Variáveis para pacientes internados, a saturação de O2 , o tempo de resolução de sintomas e o tempo de internação não foram superiores quando comparados com placebo.</a:t>
            </a:r>
          </a:p>
          <a:p>
            <a:pPr marL="182880" indent="-182880" algn="just" fontAlgn="auto">
              <a:spcAft>
                <a:spcPts val="0"/>
              </a:spcAft>
              <a:buClr>
                <a:schemeClr val="accent1">
                  <a:lumMod val="75000"/>
                </a:schemeClr>
              </a:buClr>
              <a:defRPr/>
            </a:pPr>
            <a:endParaRPr lang="pt-BR" dirty="0"/>
          </a:p>
          <a:p>
            <a:pPr marL="182880" indent="-182880" algn="just" fontAlgn="auto">
              <a:spcAft>
                <a:spcPts val="0"/>
              </a:spcAft>
              <a:buClr>
                <a:schemeClr val="accent1">
                  <a:lumMod val="75000"/>
                </a:schemeClr>
              </a:buClr>
              <a:defRPr/>
            </a:pPr>
            <a:r>
              <a:rPr lang="pt-BR" dirty="0"/>
              <a:t>Em ambiente ambulatorial foi observado pequena melhora na média de escore de sintomas, com pouca importância clínica. </a:t>
            </a:r>
          </a:p>
          <a:p>
            <a:pPr marL="182880" indent="-182880" algn="just" fontAlgn="auto">
              <a:spcAft>
                <a:spcPts val="0"/>
              </a:spcAft>
              <a:buClr>
                <a:schemeClr val="accent1">
                  <a:lumMod val="75000"/>
                </a:schemeClr>
              </a:buClr>
              <a:defRPr/>
            </a:pPr>
            <a:endParaRPr lang="pt-BR" dirty="0"/>
          </a:p>
          <a:p>
            <a:pPr marL="182880" indent="-182880" algn="just" fontAlgn="auto">
              <a:spcAft>
                <a:spcPts val="0"/>
              </a:spcAft>
              <a:buClr>
                <a:schemeClr val="accent1">
                  <a:lumMod val="75000"/>
                </a:schemeClr>
              </a:buClr>
              <a:defRPr/>
            </a:pPr>
            <a:r>
              <a:rPr lang="pt-BR" dirty="0"/>
              <a:t>Os estudos com pacientes ambulatoriais são heterogêneos e os benefícios foram observados onde a idade era maior e havia sibilância recorrente. </a:t>
            </a:r>
          </a:p>
          <a:p>
            <a:pPr marL="182880" indent="-182880" fontAlgn="auto">
              <a:spcAft>
                <a:spcPts val="0"/>
              </a:spcAft>
              <a:buClr>
                <a:schemeClr val="accent1">
                  <a:lumMod val="75000"/>
                </a:schemeClr>
              </a:buClr>
              <a:defRPr/>
            </a:pPr>
            <a:endParaRPr lang="pt-BR" dirty="0"/>
          </a:p>
        </p:txBody>
      </p:sp>
      <p:pic>
        <p:nvPicPr>
          <p:cNvPr id="40964" name="Espaço Reservado para Conteúdo 3"/>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7158038" y="3046413"/>
            <a:ext cx="4737100" cy="1435100"/>
          </a:xfrm>
        </p:spPr>
      </p:pic>
      <p:sp>
        <p:nvSpPr>
          <p:cNvPr id="40965" name="Espaço Reservado para Rodapé 5"/>
          <p:cNvSpPr>
            <a:spLocks noGrp="1"/>
          </p:cNvSpPr>
          <p:nvPr>
            <p:ph type="ftr" sz="quarter" idx="11"/>
          </p:nvPr>
        </p:nvSpPr>
        <p:spPr bwMode="auto">
          <a:xfrm>
            <a:off x="146050" y="6492875"/>
            <a:ext cx="632777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fontAlgn="base">
              <a:spcBef>
                <a:spcPct val="0"/>
              </a:spcBef>
              <a:spcAft>
                <a:spcPct val="0"/>
              </a:spcAft>
            </a:pPr>
            <a:r>
              <a:rPr lang="pt-BR" altLang="pt-BR" smtClean="0">
                <a:solidFill>
                  <a:srgbClr val="FF0000"/>
                </a:solidFill>
              </a:rPr>
              <a:t>DIRETRIZES PARA O MANEJO DA INFECÇÃO CAUSADA PELO VÍRUS SINCICIAL RESPIRATÓRIO (VSR) – 2017 Sociedade Brasileira de Pediatria</a:t>
            </a:r>
          </a:p>
          <a:p>
            <a:pPr fontAlgn="base">
              <a:spcBef>
                <a:spcPct val="0"/>
              </a:spcBef>
              <a:spcAft>
                <a:spcPct val="0"/>
              </a:spcAft>
            </a:pPr>
            <a:endParaRPr lang="pt-BR" altLang="pt-BR" smtClean="0">
              <a:solidFill>
                <a:schemeClr val="tx2"/>
              </a:solidFill>
            </a:endParaRPr>
          </a:p>
        </p:txBody>
      </p:sp>
      <p:pic>
        <p:nvPicPr>
          <p:cNvPr id="7" name="Título 1"/>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55588"/>
            <a:ext cx="10058400" cy="1608138"/>
          </a:xfrm>
          <a:prstGeom prst="rect">
            <a:avLst/>
          </a:prstGeom>
          <a:noFill/>
          <a:extLst>
            <a:ext uri="{909E8E84-426E-40DD-AFC4-6F175D3DCCD1}">
              <a14:hiddenFill xmlns:a14="http://schemas.microsoft.com/office/drawing/2010/main">
                <a:solidFill>
                  <a:srgbClr val="FFFFFF"/>
                </a:solidFill>
              </a14:hiddenFill>
            </a:ext>
          </a:extLst>
        </p:spPr>
      </p:pic>
      <p:pic>
        <p:nvPicPr>
          <p:cNvPr id="40967" name="Imagem 7"/>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872288" y="0"/>
            <a:ext cx="5118100" cy="234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0" name="Conector de Seta Reta 9">
            <a:extLst>
              <a:ext uri="{FF2B5EF4-FFF2-40B4-BE49-F238E27FC236}"/>
            </a:extLst>
          </p:cNvPr>
          <p:cNvCxnSpPr/>
          <p:nvPr/>
        </p:nvCxnSpPr>
        <p:spPr>
          <a:xfrm>
            <a:off x="10791825" y="2098675"/>
            <a:ext cx="0" cy="92233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1" name="Retângulo 10">
            <a:extLst>
              <a:ext uri="{FF2B5EF4-FFF2-40B4-BE49-F238E27FC236}"/>
            </a:extLst>
          </p:cNvPr>
          <p:cNvSpPr/>
          <p:nvPr/>
        </p:nvSpPr>
        <p:spPr>
          <a:xfrm>
            <a:off x="6967538" y="3046413"/>
            <a:ext cx="4927600" cy="139382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40970" name="CaixaDeTexto 2"/>
          <p:cNvSpPr txBox="1">
            <a:spLocks noChangeArrowheads="1"/>
          </p:cNvSpPr>
          <p:nvPr/>
        </p:nvSpPr>
        <p:spPr bwMode="auto">
          <a:xfrm>
            <a:off x="8486775" y="4891088"/>
            <a:ext cx="23050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eaLnBrk="1" hangingPunct="1"/>
            <a:r>
              <a:rPr lang="pt-BR" altLang="pt-BR"/>
              <a:t>   Podem piorar ventilação/perfusão</a:t>
            </a:r>
          </a:p>
        </p:txBody>
      </p:sp>
      <p:sp>
        <p:nvSpPr>
          <p:cNvPr id="9" name="Seta Dobrada para Cima 8">
            <a:extLst>
              <a:ext uri="{FF2B5EF4-FFF2-40B4-BE49-F238E27FC236}"/>
            </a:extLst>
          </p:cNvPr>
          <p:cNvSpPr/>
          <p:nvPr/>
        </p:nvSpPr>
        <p:spPr>
          <a:xfrm>
            <a:off x="10509250" y="4481513"/>
            <a:ext cx="282575" cy="660400"/>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0" y="-280988"/>
            <a:ext cx="10058400" cy="1609726"/>
          </a:xfrm>
        </p:spPr>
      </p:pic>
      <p:sp>
        <p:nvSpPr>
          <p:cNvPr id="41987" name="Espaço Reservado para Conteúdo 2"/>
          <p:cNvSpPr>
            <a:spLocks noGrp="1"/>
          </p:cNvSpPr>
          <p:nvPr>
            <p:ph idx="1"/>
          </p:nvPr>
        </p:nvSpPr>
        <p:spPr>
          <a:xfrm>
            <a:off x="157163" y="1212850"/>
            <a:ext cx="10598150" cy="4562475"/>
          </a:xfrm>
        </p:spPr>
        <p:txBody>
          <a:bodyPr/>
          <a:lstStyle/>
          <a:p>
            <a:r>
              <a:rPr lang="pt-BR" altLang="pt-BR" smtClean="0"/>
              <a:t>Nem os corticosteróides sistêmicos nem inalatórios apresentam benefícios consistentes no tratamento da doença aguda por VSR ou na prevenção da sibilância pós-VSR.</a:t>
            </a:r>
          </a:p>
        </p:txBody>
      </p:sp>
      <p:pic>
        <p:nvPicPr>
          <p:cNvPr id="41988" name="Imagem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7163" y="4178300"/>
            <a:ext cx="4965700"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89" name="Imagem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421438" y="4178300"/>
            <a:ext cx="5080000" cy="205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0" name="Imagem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31838" y="1990725"/>
            <a:ext cx="94488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Conector de Seta Reta 8">
            <a:extLst>
              <a:ext uri="{FF2B5EF4-FFF2-40B4-BE49-F238E27FC236}"/>
            </a:extLst>
          </p:cNvPr>
          <p:cNvCxnSpPr/>
          <p:nvPr/>
        </p:nvCxnSpPr>
        <p:spPr>
          <a:xfrm>
            <a:off x="5313363" y="5154613"/>
            <a:ext cx="835025" cy="0"/>
          </a:xfrm>
          <a:prstGeom prst="straightConnector1">
            <a:avLst/>
          </a:prstGeom>
          <a:ln w="5715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1" name="Conector de Seta Reta 10">
            <a:extLst>
              <a:ext uri="{FF2B5EF4-FFF2-40B4-BE49-F238E27FC236}"/>
            </a:extLst>
          </p:cNvPr>
          <p:cNvCxnSpPr/>
          <p:nvPr/>
        </p:nvCxnSpPr>
        <p:spPr>
          <a:xfrm flipH="1">
            <a:off x="4359275" y="3552825"/>
            <a:ext cx="304800" cy="528638"/>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3" name="Conector de Seta Reta 12">
            <a:extLst>
              <a:ext uri="{FF2B5EF4-FFF2-40B4-BE49-F238E27FC236}"/>
            </a:extLst>
          </p:cNvPr>
          <p:cNvCxnSpPr/>
          <p:nvPr/>
        </p:nvCxnSpPr>
        <p:spPr>
          <a:xfrm>
            <a:off x="6638925" y="3552825"/>
            <a:ext cx="331788" cy="528638"/>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6" name="Retângulo 15">
            <a:extLst>
              <a:ext uri="{FF2B5EF4-FFF2-40B4-BE49-F238E27FC236}"/>
            </a:extLst>
          </p:cNvPr>
          <p:cNvSpPr/>
          <p:nvPr/>
        </p:nvSpPr>
        <p:spPr>
          <a:xfrm>
            <a:off x="157163" y="4502150"/>
            <a:ext cx="4872037" cy="1371600"/>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17" name="Retângulo 16">
            <a:extLst>
              <a:ext uri="{FF2B5EF4-FFF2-40B4-BE49-F238E27FC236}"/>
            </a:extLst>
          </p:cNvPr>
          <p:cNvSpPr/>
          <p:nvPr/>
        </p:nvSpPr>
        <p:spPr>
          <a:xfrm>
            <a:off x="6421438" y="4929188"/>
            <a:ext cx="5080000" cy="1303337"/>
          </a:xfrm>
          <a:prstGeom prst="rect">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7" name="Seta Curva para a Direita 6">
            <a:extLst>
              <a:ext uri="{FF2B5EF4-FFF2-40B4-BE49-F238E27FC236}"/>
            </a:extLst>
          </p:cNvPr>
          <p:cNvSpPr/>
          <p:nvPr/>
        </p:nvSpPr>
        <p:spPr>
          <a:xfrm>
            <a:off x="157163" y="1730375"/>
            <a:ext cx="461962" cy="773113"/>
          </a:xfrm>
          <a:prstGeom prst="curvedRightArrow">
            <a:avLst>
              <a:gd name="adj1" fmla="val 0"/>
              <a:gd name="adj2" fmla="val 5000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solidFill>
                <a:schemeClr val="tx1"/>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0" y="0"/>
            <a:ext cx="10058400" cy="1609725"/>
          </a:xfrm>
        </p:spPr>
      </p:pic>
      <p:sp>
        <p:nvSpPr>
          <p:cNvPr id="43011" name="Espaço Reservado para Conteúdo 2"/>
          <p:cNvSpPr>
            <a:spLocks noGrp="1"/>
          </p:cNvSpPr>
          <p:nvPr>
            <p:ph idx="1"/>
          </p:nvPr>
        </p:nvSpPr>
        <p:spPr>
          <a:xfrm>
            <a:off x="1069975" y="1471613"/>
            <a:ext cx="10058400" cy="4700587"/>
          </a:xfrm>
        </p:spPr>
        <p:txBody>
          <a:bodyPr/>
          <a:lstStyle/>
          <a:p>
            <a:r>
              <a:rPr lang="pt-BR" altLang="pt-BR" smtClean="0"/>
              <a:t>Reduz o edema das vias aéreas, diminua a obstrução por muco, melhora a depuração muco ciliar e reidrata o líquido da superfície das vias aéreas em bebês com bronquiolite. Essas alterações fisiológicas são extrapoladas a partir da literatura da fibrose cística.</a:t>
            </a:r>
          </a:p>
          <a:p>
            <a:endParaRPr lang="pt-BR" altLang="pt-BR" smtClean="0"/>
          </a:p>
          <a:p>
            <a:r>
              <a:rPr lang="pt-BR" altLang="pt-BR" smtClean="0"/>
              <a:t>Os processos fisiopatológicos na bronquiolite aguda são diferentes.</a:t>
            </a:r>
          </a:p>
          <a:p>
            <a:endParaRPr lang="pt-BR" altLang="pt-BR" smtClean="0"/>
          </a:p>
          <a:p>
            <a:r>
              <a:rPr lang="pt-BR" altLang="pt-BR" smtClean="0">
                <a:solidFill>
                  <a:srgbClr val="FF0000"/>
                </a:solidFill>
              </a:rPr>
              <a:t>Lactentes  em países e instituições em que o tempo de permanência se aproxima ou excede 72 horas pode ser benéfico na redução do tempo de permanência.</a:t>
            </a:r>
          </a:p>
          <a:p>
            <a:endParaRPr lang="pt-BR" altLang="pt-BR" smtClean="0">
              <a:solidFill>
                <a:srgbClr val="FF0000"/>
              </a:solidFill>
            </a:endParaRPr>
          </a:p>
          <a:p>
            <a:r>
              <a:rPr lang="pt-BR" altLang="pt-BR" smtClean="0"/>
              <a:t>Os estudos iniciais demonstraram alguma habilidade da solução salina hipertônica em diminuir a duração da internação hospitalar e melhorar temporariamente o escore clínico de gravidade </a:t>
            </a:r>
            <a:r>
              <a:rPr lang="pt-BR" altLang="pt-BR" smtClean="0">
                <a:solidFill>
                  <a:srgbClr val="FF0000"/>
                </a:solidFill>
              </a:rPr>
              <a:t>(estudos conflitantes)</a:t>
            </a:r>
          </a:p>
        </p:txBody>
      </p:sp>
      <p:sp>
        <p:nvSpPr>
          <p:cNvPr id="43012" name="Espaço Reservado para Rodapé 3"/>
          <p:cNvSpPr>
            <a:spLocks noGrp="1"/>
          </p:cNvSpPr>
          <p:nvPr>
            <p:ph type="ftr" sz="quarter" idx="11"/>
          </p:nvPr>
        </p:nvSpPr>
        <p:spPr bwMode="auto">
          <a:xfrm>
            <a:off x="5195888" y="6477000"/>
            <a:ext cx="632777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fontAlgn="base">
              <a:spcBef>
                <a:spcPct val="0"/>
              </a:spcBef>
              <a:spcAft>
                <a:spcPct val="0"/>
              </a:spcAft>
            </a:pPr>
            <a:r>
              <a:rPr lang="pt-BR" altLang="pt-BR" smtClean="0">
                <a:solidFill>
                  <a:srgbClr val="FF0000"/>
                </a:solidFill>
              </a:rPr>
              <a:t>www.thelancet.com Published online August 19, 2016 http://dx.doi.org/10.1016/S0140-6736(16)30951-5</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109538" y="-285750"/>
            <a:ext cx="10058400" cy="1608138"/>
          </a:xfrm>
        </p:spPr>
      </p:pic>
      <p:sp>
        <p:nvSpPr>
          <p:cNvPr id="44035" name="Espaço Reservado para Conteúdo 2"/>
          <p:cNvSpPr>
            <a:spLocks noGrp="1"/>
          </p:cNvSpPr>
          <p:nvPr>
            <p:ph idx="1"/>
          </p:nvPr>
        </p:nvSpPr>
        <p:spPr>
          <a:xfrm>
            <a:off x="371475" y="928688"/>
            <a:ext cx="10756900" cy="1757362"/>
          </a:xfrm>
        </p:spPr>
        <p:txBody>
          <a:bodyPr/>
          <a:lstStyle/>
          <a:p>
            <a:r>
              <a:rPr lang="pt-BR" altLang="pt-BR" smtClean="0"/>
              <a:t>Exposição a antibióticos no início da vida pode alterar o microbioma de uma criança, e isto pode estar associado a asma no futuro.</a:t>
            </a:r>
          </a:p>
          <a:p>
            <a:r>
              <a:rPr lang="pt-BR" altLang="pt-BR" smtClean="0"/>
              <a:t>Continuam sendo </a:t>
            </a:r>
            <a:r>
              <a:rPr lang="pt-BR" altLang="pt-BR" smtClean="0">
                <a:solidFill>
                  <a:srgbClr val="FF0000"/>
                </a:solidFill>
              </a:rPr>
              <a:t>proscritos</a:t>
            </a:r>
            <a:r>
              <a:rPr lang="pt-BR" altLang="pt-BR" smtClean="0"/>
              <a:t> mas as crianças que necessitam de VM??</a:t>
            </a:r>
          </a:p>
          <a:p>
            <a:endParaRPr lang="pt-BR" altLang="pt-BR" smtClean="0"/>
          </a:p>
        </p:txBody>
      </p:sp>
      <p:pic>
        <p:nvPicPr>
          <p:cNvPr id="44036" name="Imagem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2686050"/>
            <a:ext cx="5848350" cy="417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 name="Conector de Seta Reta 5">
            <a:extLst>
              <a:ext uri="{FF2B5EF4-FFF2-40B4-BE49-F238E27FC236}"/>
            </a:extLst>
          </p:cNvPr>
          <p:cNvCxnSpPr/>
          <p:nvPr/>
        </p:nvCxnSpPr>
        <p:spPr>
          <a:xfrm flipH="1">
            <a:off x="3414713" y="2000250"/>
            <a:ext cx="3914775" cy="218598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44038" name="Imagem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848350" y="2960688"/>
            <a:ext cx="6100763" cy="362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6" name="Conector Reto 15">
            <a:extLst>
              <a:ext uri="{FF2B5EF4-FFF2-40B4-BE49-F238E27FC236}"/>
            </a:extLst>
          </p:cNvPr>
          <p:cNvCxnSpPr/>
          <p:nvPr/>
        </p:nvCxnSpPr>
        <p:spPr>
          <a:xfrm>
            <a:off x="9029700" y="4086225"/>
            <a:ext cx="2514600"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8" name="Conector Reto 17">
            <a:extLst>
              <a:ext uri="{FF2B5EF4-FFF2-40B4-BE49-F238E27FC236}"/>
            </a:extLst>
          </p:cNvPr>
          <p:cNvCxnSpPr/>
          <p:nvPr/>
        </p:nvCxnSpPr>
        <p:spPr>
          <a:xfrm>
            <a:off x="6283325" y="4329113"/>
            <a:ext cx="5229225"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0" name="Conector Reto 19">
            <a:extLst>
              <a:ext uri="{FF2B5EF4-FFF2-40B4-BE49-F238E27FC236}"/>
            </a:extLst>
          </p:cNvPr>
          <p:cNvCxnSpPr>
            <a:cxnSpLocks/>
          </p:cNvCxnSpPr>
          <p:nvPr/>
        </p:nvCxnSpPr>
        <p:spPr>
          <a:xfrm>
            <a:off x="6283325" y="4500563"/>
            <a:ext cx="5260975"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3" name="Conector Reto 22">
            <a:extLst>
              <a:ext uri="{FF2B5EF4-FFF2-40B4-BE49-F238E27FC236}"/>
            </a:extLst>
          </p:cNvPr>
          <p:cNvCxnSpPr/>
          <p:nvPr/>
        </p:nvCxnSpPr>
        <p:spPr>
          <a:xfrm>
            <a:off x="6283325" y="4672013"/>
            <a:ext cx="3260725"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4" name="Oval 23">
            <a:extLst>
              <a:ext uri="{FF2B5EF4-FFF2-40B4-BE49-F238E27FC236}"/>
            </a:extLst>
          </p:cNvPr>
          <p:cNvSpPr/>
          <p:nvPr/>
        </p:nvSpPr>
        <p:spPr>
          <a:xfrm>
            <a:off x="6096000" y="5700713"/>
            <a:ext cx="5853113" cy="882650"/>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flipV="1">
            <a:off x="419100" y="-1330325"/>
            <a:ext cx="10058400" cy="1211262"/>
          </a:xfrm>
        </p:spPr>
        <p:txBody>
          <a:bodyPr/>
          <a:lstStyle/>
          <a:p>
            <a:pPr fontAlgn="auto">
              <a:spcAft>
                <a:spcPts val="0"/>
              </a:spcAft>
              <a:defRPr/>
            </a:pPr>
            <a:endParaRPr lang="pt-BR" dirty="0"/>
          </a:p>
        </p:txBody>
      </p:sp>
      <p:sp>
        <p:nvSpPr>
          <p:cNvPr id="45059" name="Espaço Reservado para Conteúdo 2"/>
          <p:cNvSpPr>
            <a:spLocks noGrp="1"/>
          </p:cNvSpPr>
          <p:nvPr>
            <p:ph idx="1"/>
          </p:nvPr>
        </p:nvSpPr>
        <p:spPr>
          <a:xfrm>
            <a:off x="15875" y="2266950"/>
            <a:ext cx="10864850" cy="5013325"/>
          </a:xfrm>
        </p:spPr>
        <p:txBody>
          <a:bodyPr/>
          <a:lstStyle/>
          <a:p>
            <a:r>
              <a:rPr lang="pt-BR" altLang="pt-BR" smtClean="0"/>
              <a:t>Administra uma mistura de O2 e ar umidificado e aquecido sobre um fluxo que varia entre 2l/kg/min e 3l/kg/min que gera uma Peep em torno 4 a 5 mmhg</a:t>
            </a:r>
          </a:p>
          <a:p>
            <a:endParaRPr lang="pt-BR" altLang="pt-BR" smtClean="0"/>
          </a:p>
          <a:p>
            <a:r>
              <a:rPr lang="pt-BR" altLang="pt-BR" smtClean="0"/>
              <a:t>Temperatura entre 34—37C e umidificação em torno de 100%</a:t>
            </a:r>
          </a:p>
          <a:p>
            <a:endParaRPr lang="pt-BR" altLang="pt-BR" smtClean="0"/>
          </a:p>
          <a:p>
            <a:r>
              <a:rPr lang="pt-BR" altLang="pt-BR" smtClean="0"/>
              <a:t>Redução da resistência respiratória em 50% associado ao fluxo de gás.</a:t>
            </a:r>
          </a:p>
          <a:p>
            <a:endParaRPr lang="pt-BR" altLang="pt-BR" smtClean="0"/>
          </a:p>
          <a:p>
            <a:r>
              <a:rPr lang="pt-BR" altLang="pt-BR" smtClean="0"/>
              <a:t>Melhora dos parâmetros da mecânica ventilatória com diminuição do oxigênio no final da expiração e reduz a reinspiração de CO2 do espaço morto</a:t>
            </a:r>
          </a:p>
          <a:p>
            <a:r>
              <a:rPr lang="pt-BR" altLang="pt-BR" smtClean="0"/>
              <a:t>Em crianças, o risco de falha da HFNC, definido como requisito de intubação, varia de 8% a 19%</a:t>
            </a:r>
          </a:p>
          <a:p>
            <a:endParaRPr lang="pt-BR" altLang="pt-BR" smtClean="0"/>
          </a:p>
        </p:txBody>
      </p:sp>
      <p:pic>
        <p:nvPicPr>
          <p:cNvPr id="45060" name="Imagem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875" y="-234950"/>
            <a:ext cx="8001000" cy="250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1" name="Espaço Reservado para Rodapé 5"/>
          <p:cNvSpPr>
            <a:spLocks noGrp="1"/>
          </p:cNvSpPr>
          <p:nvPr>
            <p:ph type="ftr" sz="quarter" idx="11"/>
          </p:nvPr>
        </p:nvSpPr>
        <p:spPr bwMode="auto">
          <a:xfrm>
            <a:off x="6796088" y="6383338"/>
            <a:ext cx="632777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fontAlgn="base">
              <a:spcBef>
                <a:spcPct val="0"/>
              </a:spcBef>
              <a:spcAft>
                <a:spcPct val="0"/>
              </a:spcAft>
            </a:pPr>
            <a:r>
              <a:rPr lang="pt-BR" altLang="pt-BR" smtClean="0">
                <a:solidFill>
                  <a:srgbClr val="FF0000"/>
                </a:solidFill>
              </a:rPr>
              <a:t>Milési et al. Annals of Intensive Care 2014, 4:29</a:t>
            </a:r>
          </a:p>
          <a:p>
            <a:pPr fontAlgn="base">
              <a:spcBef>
                <a:spcPct val="0"/>
              </a:spcBef>
              <a:spcAft>
                <a:spcPct val="0"/>
              </a:spcAft>
            </a:pPr>
            <a:r>
              <a:rPr lang="pt-BR" altLang="pt-BR" smtClean="0">
                <a:solidFill>
                  <a:srgbClr val="FF0000"/>
                </a:solidFill>
              </a:rPr>
              <a:t>http://www.annalsofintensivecare.com/content/4/1/29</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flipV="1">
            <a:off x="1069975" y="-595313"/>
            <a:ext cx="10058400" cy="595313"/>
          </a:xfrm>
        </p:spPr>
        <p:txBody>
          <a:bodyPr>
            <a:normAutofit fontScale="90000"/>
          </a:bodyPr>
          <a:lstStyle/>
          <a:p>
            <a:pPr fontAlgn="auto">
              <a:spcAft>
                <a:spcPts val="0"/>
              </a:spcAft>
              <a:defRPr/>
            </a:pPr>
            <a:endParaRPr lang="pt-BR" dirty="0"/>
          </a:p>
        </p:txBody>
      </p:sp>
      <p:pic>
        <p:nvPicPr>
          <p:cNvPr id="46083" name="Espaço Reservado para Conteúdo 4"/>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22238" y="2187575"/>
            <a:ext cx="5608638" cy="4051300"/>
          </a:xfrm>
        </p:spPr>
      </p:pic>
      <p:pic>
        <p:nvPicPr>
          <p:cNvPr id="46084" name="Imagem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6050" y="0"/>
            <a:ext cx="10375900" cy="199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5" name="Imagem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884863" y="2032000"/>
            <a:ext cx="5608637" cy="482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6" name="Espaço Reservado para Rodapé 6"/>
          <p:cNvSpPr>
            <a:spLocks noGrp="1"/>
          </p:cNvSpPr>
          <p:nvPr>
            <p:ph type="ftr" sz="quarter" idx="11"/>
          </p:nvPr>
        </p:nvSpPr>
        <p:spPr bwMode="auto">
          <a:xfrm>
            <a:off x="850900" y="6275388"/>
            <a:ext cx="632777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fontAlgn="base">
              <a:spcBef>
                <a:spcPct val="0"/>
              </a:spcBef>
              <a:spcAft>
                <a:spcPct val="0"/>
              </a:spcAft>
            </a:pPr>
            <a:r>
              <a:rPr lang="pt-BR" altLang="pt-BR" smtClean="0">
                <a:solidFill>
                  <a:srgbClr val="FF0000"/>
                </a:solidFill>
              </a:rPr>
              <a:t>When we indexed the flow to patient weight, we observed</a:t>
            </a:r>
          </a:p>
          <a:p>
            <a:pPr fontAlgn="base">
              <a:spcBef>
                <a:spcPct val="0"/>
              </a:spcBef>
              <a:spcAft>
                <a:spcPct val="0"/>
              </a:spcAft>
            </a:pPr>
            <a:r>
              <a:rPr lang="pt-BR" altLang="pt-BR" smtClean="0">
                <a:solidFill>
                  <a:srgbClr val="FF0000"/>
                </a:solidFill>
              </a:rPr>
              <a:t>that the average pressure with a flow of 2 L/kg/min was</a:t>
            </a:r>
          </a:p>
          <a:p>
            <a:pPr fontAlgn="base">
              <a:spcBef>
                <a:spcPct val="0"/>
              </a:spcBef>
              <a:spcAft>
                <a:spcPct val="0"/>
              </a:spcAft>
            </a:pPr>
            <a:r>
              <a:rPr lang="pt-BR" altLang="pt-BR" smtClean="0">
                <a:solidFill>
                  <a:srgbClr val="FF0000"/>
                </a:solidFill>
              </a:rPr>
              <a:t>about 4 cm H2O</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Título 3"/>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182563" y="-122238"/>
            <a:ext cx="10058400" cy="1616076"/>
          </a:xfrm>
        </p:spPr>
      </p:pic>
      <p:pic>
        <p:nvPicPr>
          <p:cNvPr id="47107" name="Espaço Reservado para Conteúdo 7"/>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84150" y="1003300"/>
            <a:ext cx="5630863" cy="4622800"/>
          </a:xfrm>
        </p:spPr>
      </p:pic>
      <p:pic>
        <p:nvPicPr>
          <p:cNvPr id="47108" name="Image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062788" y="600075"/>
            <a:ext cx="5129212"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09" name="Imagem 9"/>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124700" y="4708525"/>
            <a:ext cx="5067300" cy="218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2" name="Conector de Seta Reta 11">
            <a:extLst>
              <a:ext uri="{FF2B5EF4-FFF2-40B4-BE49-F238E27FC236}"/>
            </a:extLst>
          </p:cNvPr>
          <p:cNvCxnSpPr/>
          <p:nvPr/>
        </p:nvCxnSpPr>
        <p:spPr>
          <a:xfrm flipV="1">
            <a:off x="5557838" y="1614488"/>
            <a:ext cx="1400175" cy="1500187"/>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4" name="Conector de Seta Reta 13">
            <a:extLst>
              <a:ext uri="{FF2B5EF4-FFF2-40B4-BE49-F238E27FC236}"/>
            </a:extLst>
          </p:cNvPr>
          <p:cNvCxnSpPr/>
          <p:nvPr/>
        </p:nvCxnSpPr>
        <p:spPr>
          <a:xfrm>
            <a:off x="5557838" y="3114675"/>
            <a:ext cx="1566862" cy="1685925"/>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6" name="Conector Reto 15">
            <a:extLst>
              <a:ext uri="{FF2B5EF4-FFF2-40B4-BE49-F238E27FC236}"/>
            </a:extLst>
          </p:cNvPr>
          <p:cNvCxnSpPr/>
          <p:nvPr/>
        </p:nvCxnSpPr>
        <p:spPr>
          <a:xfrm>
            <a:off x="7124700" y="5214938"/>
            <a:ext cx="488315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Conector Reto 17">
            <a:extLst>
              <a:ext uri="{FF2B5EF4-FFF2-40B4-BE49-F238E27FC236}"/>
            </a:extLst>
          </p:cNvPr>
          <p:cNvCxnSpPr/>
          <p:nvPr/>
        </p:nvCxnSpPr>
        <p:spPr>
          <a:xfrm>
            <a:off x="7096125" y="5400675"/>
            <a:ext cx="488315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Conector Reto 23">
            <a:extLst>
              <a:ext uri="{FF2B5EF4-FFF2-40B4-BE49-F238E27FC236}"/>
            </a:extLst>
          </p:cNvPr>
          <p:cNvCxnSpPr/>
          <p:nvPr/>
        </p:nvCxnSpPr>
        <p:spPr>
          <a:xfrm>
            <a:off x="7124700" y="5726113"/>
            <a:ext cx="488315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Conector Reto 25">
            <a:extLst>
              <a:ext uri="{FF2B5EF4-FFF2-40B4-BE49-F238E27FC236}"/>
            </a:extLst>
          </p:cNvPr>
          <p:cNvCxnSpPr/>
          <p:nvPr/>
        </p:nvCxnSpPr>
        <p:spPr>
          <a:xfrm>
            <a:off x="8858250" y="1614488"/>
            <a:ext cx="31496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Conector Reto 27">
            <a:extLst>
              <a:ext uri="{FF2B5EF4-FFF2-40B4-BE49-F238E27FC236}"/>
            </a:extLst>
          </p:cNvPr>
          <p:cNvCxnSpPr/>
          <p:nvPr/>
        </p:nvCxnSpPr>
        <p:spPr>
          <a:xfrm>
            <a:off x="7229475" y="1857375"/>
            <a:ext cx="477837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Conector Reto 29">
            <a:extLst>
              <a:ext uri="{FF2B5EF4-FFF2-40B4-BE49-F238E27FC236}"/>
            </a:extLst>
          </p:cNvPr>
          <p:cNvCxnSpPr/>
          <p:nvPr/>
        </p:nvCxnSpPr>
        <p:spPr>
          <a:xfrm>
            <a:off x="7124700" y="2114550"/>
            <a:ext cx="330835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Conector Reto 31">
            <a:extLst>
              <a:ext uri="{FF2B5EF4-FFF2-40B4-BE49-F238E27FC236}"/>
            </a:extLst>
          </p:cNvPr>
          <p:cNvCxnSpPr/>
          <p:nvPr/>
        </p:nvCxnSpPr>
        <p:spPr>
          <a:xfrm>
            <a:off x="7229475" y="2363788"/>
            <a:ext cx="4778375" cy="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34" name="Conector Reto 33">
            <a:extLst>
              <a:ext uri="{FF2B5EF4-FFF2-40B4-BE49-F238E27FC236}"/>
            </a:extLst>
          </p:cNvPr>
          <p:cNvCxnSpPr/>
          <p:nvPr/>
        </p:nvCxnSpPr>
        <p:spPr>
          <a:xfrm>
            <a:off x="7229475" y="2586038"/>
            <a:ext cx="2728913" cy="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sp>
        <p:nvSpPr>
          <p:cNvPr id="47120" name="CaixaDeTexto 34"/>
          <p:cNvSpPr txBox="1">
            <a:spLocks noChangeArrowheads="1"/>
          </p:cNvSpPr>
          <p:nvPr/>
        </p:nvSpPr>
        <p:spPr bwMode="auto">
          <a:xfrm>
            <a:off x="9537700" y="4198938"/>
            <a:ext cx="43148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eaLnBrk="1" hangingPunct="1"/>
            <a:r>
              <a:rPr lang="pt-BR" altLang="pt-BR"/>
              <a:t>FLUXO 2L/KG/MIN</a:t>
            </a:r>
          </a:p>
        </p:txBody>
      </p:sp>
      <p:sp>
        <p:nvSpPr>
          <p:cNvPr id="36" name="Oval 35">
            <a:extLst>
              <a:ext uri="{FF2B5EF4-FFF2-40B4-BE49-F238E27FC236}"/>
            </a:extLst>
          </p:cNvPr>
          <p:cNvSpPr/>
          <p:nvPr/>
        </p:nvSpPr>
        <p:spPr>
          <a:xfrm>
            <a:off x="9358313" y="3954463"/>
            <a:ext cx="2833687" cy="774700"/>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47122" name="CaixaDeTexto 36"/>
          <p:cNvSpPr txBox="1">
            <a:spLocks noChangeArrowheads="1"/>
          </p:cNvSpPr>
          <p:nvPr/>
        </p:nvSpPr>
        <p:spPr bwMode="auto">
          <a:xfrm>
            <a:off x="6815138" y="3429000"/>
            <a:ext cx="20431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eaLnBrk="1" hangingPunct="1"/>
            <a:r>
              <a:rPr lang="pt-BR" altLang="pt-BR"/>
              <a:t>CPAP com Peep 7</a:t>
            </a:r>
          </a:p>
        </p:txBody>
      </p:sp>
      <p:sp>
        <p:nvSpPr>
          <p:cNvPr id="39" name="Oval 38">
            <a:extLst>
              <a:ext uri="{FF2B5EF4-FFF2-40B4-BE49-F238E27FC236}"/>
            </a:extLst>
          </p:cNvPr>
          <p:cNvSpPr/>
          <p:nvPr/>
        </p:nvSpPr>
        <p:spPr>
          <a:xfrm>
            <a:off x="6686550" y="3314700"/>
            <a:ext cx="2343150" cy="742950"/>
          </a:xfrm>
          <a:prstGeom prst="ellipse">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pic>
        <p:nvPicPr>
          <p:cNvPr id="47124" name="Imagem 39"/>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57188" y="5800725"/>
            <a:ext cx="6227762" cy="100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 name="Oval 41">
            <a:extLst>
              <a:ext uri="{FF2B5EF4-FFF2-40B4-BE49-F238E27FC236}"/>
            </a:extLst>
          </p:cNvPr>
          <p:cNvSpPr/>
          <p:nvPr/>
        </p:nvSpPr>
        <p:spPr>
          <a:xfrm>
            <a:off x="3997325" y="6100763"/>
            <a:ext cx="2344738" cy="32385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cxnSp>
        <p:nvCxnSpPr>
          <p:cNvPr id="45" name="Conector Reto 44">
            <a:extLst>
              <a:ext uri="{FF2B5EF4-FFF2-40B4-BE49-F238E27FC236}"/>
            </a:extLst>
          </p:cNvPr>
          <p:cNvCxnSpPr/>
          <p:nvPr/>
        </p:nvCxnSpPr>
        <p:spPr>
          <a:xfrm>
            <a:off x="3186113" y="6748463"/>
            <a:ext cx="2757487" cy="0"/>
          </a:xfrm>
          <a:prstGeom prst="line">
            <a:avLst/>
          </a:prstGeom>
          <a:ln w="57150"/>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0" y="-255588"/>
            <a:ext cx="10058400" cy="1608138"/>
          </a:xfrm>
        </p:spPr>
      </p:pic>
      <p:pic>
        <p:nvPicPr>
          <p:cNvPr id="48131" name="Espaço Reservado para Conteúdo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0" y="1120775"/>
            <a:ext cx="8953500" cy="2424113"/>
          </a:xfrm>
        </p:spPr>
      </p:pic>
      <p:cxnSp>
        <p:nvCxnSpPr>
          <p:cNvPr id="6" name="Conector Reto 5">
            <a:extLst>
              <a:ext uri="{FF2B5EF4-FFF2-40B4-BE49-F238E27FC236}"/>
            </a:extLst>
          </p:cNvPr>
          <p:cNvCxnSpPr/>
          <p:nvPr/>
        </p:nvCxnSpPr>
        <p:spPr>
          <a:xfrm>
            <a:off x="176213" y="3544888"/>
            <a:ext cx="3273425" cy="0"/>
          </a:xfrm>
          <a:prstGeom prst="line">
            <a:avLst/>
          </a:prstGeom>
          <a:ln w="57150"/>
        </p:spPr>
        <p:style>
          <a:lnRef idx="1">
            <a:schemeClr val="accent1"/>
          </a:lnRef>
          <a:fillRef idx="0">
            <a:schemeClr val="accent1"/>
          </a:fillRef>
          <a:effectRef idx="0">
            <a:schemeClr val="accent1"/>
          </a:effectRef>
          <a:fontRef idx="minor">
            <a:schemeClr val="tx1"/>
          </a:fontRef>
        </p:style>
      </p:cxnSp>
      <p:pic>
        <p:nvPicPr>
          <p:cNvPr id="48133" name="Imagem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618288" y="3082925"/>
            <a:ext cx="5397500" cy="168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4" name="Imagem 7"/>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71475" y="5162550"/>
            <a:ext cx="107696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0" name="Conector de Seta Reta 9">
            <a:extLst>
              <a:ext uri="{FF2B5EF4-FFF2-40B4-BE49-F238E27FC236}"/>
            </a:extLst>
          </p:cNvPr>
          <p:cNvCxnSpPr/>
          <p:nvPr/>
        </p:nvCxnSpPr>
        <p:spPr>
          <a:xfrm>
            <a:off x="4476750" y="3100388"/>
            <a:ext cx="0" cy="18288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Conector de Seta Reta 11">
            <a:extLst>
              <a:ext uri="{FF2B5EF4-FFF2-40B4-BE49-F238E27FC236}"/>
            </a:extLst>
          </p:cNvPr>
          <p:cNvCxnSpPr/>
          <p:nvPr/>
        </p:nvCxnSpPr>
        <p:spPr>
          <a:xfrm>
            <a:off x="4476750" y="3082925"/>
            <a:ext cx="2141538" cy="46196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Conector Reto 13">
            <a:extLst>
              <a:ext uri="{FF2B5EF4-FFF2-40B4-BE49-F238E27FC236}"/>
            </a:extLst>
          </p:cNvPr>
          <p:cNvCxnSpPr/>
          <p:nvPr/>
        </p:nvCxnSpPr>
        <p:spPr>
          <a:xfrm>
            <a:off x="3449638" y="5557838"/>
            <a:ext cx="6037262"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6" name="Conector Reto 15">
            <a:extLst>
              <a:ext uri="{FF2B5EF4-FFF2-40B4-BE49-F238E27FC236}"/>
            </a:extLst>
          </p:cNvPr>
          <p:cNvCxnSpPr/>
          <p:nvPr/>
        </p:nvCxnSpPr>
        <p:spPr>
          <a:xfrm>
            <a:off x="371475" y="5829300"/>
            <a:ext cx="7900988"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6" name="Conector Reto 25">
            <a:extLst>
              <a:ext uri="{FF2B5EF4-FFF2-40B4-BE49-F238E27FC236}"/>
            </a:extLst>
          </p:cNvPr>
          <p:cNvCxnSpPr>
            <a:cxnSpLocks/>
          </p:cNvCxnSpPr>
          <p:nvPr/>
        </p:nvCxnSpPr>
        <p:spPr>
          <a:xfrm>
            <a:off x="371475" y="6067425"/>
            <a:ext cx="4314825" cy="0"/>
          </a:xfrm>
          <a:prstGeom prst="line">
            <a:avLst/>
          </a:prstGeom>
          <a:ln w="38100"/>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109538" y="0"/>
            <a:ext cx="10058400" cy="1609725"/>
          </a:xfrm>
        </p:spPr>
      </p:pic>
      <p:sp>
        <p:nvSpPr>
          <p:cNvPr id="3" name="Espaço Reservado para Conteúdo 2">
            <a:extLst>
              <a:ext uri="{FF2B5EF4-FFF2-40B4-BE49-F238E27FC236}"/>
            </a:extLst>
          </p:cNvPr>
          <p:cNvSpPr>
            <a:spLocks noGrp="1"/>
          </p:cNvSpPr>
          <p:nvPr>
            <p:ph idx="1"/>
          </p:nvPr>
        </p:nvSpPr>
        <p:spPr>
          <a:xfrm>
            <a:off x="228600" y="1609725"/>
            <a:ext cx="11372850" cy="5091113"/>
          </a:xfrm>
        </p:spPr>
        <p:txBody>
          <a:bodyPr rtlCol="0">
            <a:normAutofit/>
          </a:bodyPr>
          <a:lstStyle/>
          <a:p>
            <a:pPr marL="182880" indent="-182880" fontAlgn="auto">
              <a:spcAft>
                <a:spcPts val="0"/>
              </a:spcAft>
              <a:buClr>
                <a:schemeClr val="accent1">
                  <a:lumMod val="75000"/>
                </a:schemeClr>
              </a:buClr>
              <a:defRPr/>
            </a:pPr>
            <a:r>
              <a:rPr lang="pt-BR" dirty="0"/>
              <a:t>Aumento de 1 ponto na escala </a:t>
            </a:r>
            <a:r>
              <a:rPr lang="pt-BR" dirty="0" err="1"/>
              <a:t>mWCAS</a:t>
            </a:r>
            <a:r>
              <a:rPr lang="pt-BR" dirty="0"/>
              <a:t> comparado com o os pontos da avaliação inicial</a:t>
            </a:r>
          </a:p>
          <a:p>
            <a:pPr marL="0" indent="0" fontAlgn="auto">
              <a:spcAft>
                <a:spcPts val="0"/>
              </a:spcAft>
              <a:buClr>
                <a:schemeClr val="accent1">
                  <a:lumMod val="75000"/>
                </a:schemeClr>
              </a:buClr>
              <a:buFont typeface="Wingdings" panose="05000000000000000000" pitchFamily="2" charset="2"/>
              <a:buNone/>
              <a:defRPr/>
            </a:pPr>
            <a:endParaRPr lang="pt-BR" dirty="0"/>
          </a:p>
          <a:p>
            <a:pPr marL="182880" indent="-182880" fontAlgn="auto">
              <a:spcAft>
                <a:spcPts val="0"/>
              </a:spcAft>
              <a:buClr>
                <a:schemeClr val="accent1">
                  <a:lumMod val="75000"/>
                </a:schemeClr>
              </a:buClr>
              <a:defRPr/>
            </a:pPr>
            <a:r>
              <a:rPr lang="pt-BR" dirty="0"/>
              <a:t>Aumento da frequência respiratória de 10 </a:t>
            </a:r>
            <a:r>
              <a:rPr lang="pt-BR" dirty="0" err="1"/>
              <a:t>irpm</a:t>
            </a:r>
            <a:r>
              <a:rPr lang="pt-BR" dirty="0"/>
              <a:t> em relação a frequência respiratória inicial (60 </a:t>
            </a:r>
            <a:r>
              <a:rPr lang="pt-BR" dirty="0" err="1"/>
              <a:t>irpm</a:t>
            </a:r>
            <a:r>
              <a:rPr lang="pt-BR" dirty="0"/>
              <a:t>)</a:t>
            </a:r>
          </a:p>
          <a:p>
            <a:pPr marL="182880" indent="-182880" fontAlgn="auto">
              <a:spcAft>
                <a:spcPts val="0"/>
              </a:spcAft>
              <a:buClr>
                <a:schemeClr val="accent1">
                  <a:lumMod val="75000"/>
                </a:schemeClr>
              </a:buClr>
              <a:defRPr/>
            </a:pPr>
            <a:endParaRPr lang="pt-BR" dirty="0"/>
          </a:p>
          <a:p>
            <a:pPr marL="182880" indent="-182880" fontAlgn="auto">
              <a:spcAft>
                <a:spcPts val="0"/>
              </a:spcAft>
              <a:buClr>
                <a:schemeClr val="accent1">
                  <a:lumMod val="75000"/>
                </a:schemeClr>
              </a:buClr>
              <a:defRPr/>
            </a:pPr>
            <a:r>
              <a:rPr lang="pt-BR" dirty="0"/>
              <a:t>Mais de 2 episódios de apneia durante o período de 1 hora que requer ventilação com bolsa mascara</a:t>
            </a:r>
          </a:p>
          <a:p>
            <a:pPr marL="182880" indent="-182880" fontAlgn="auto">
              <a:spcAft>
                <a:spcPts val="0"/>
              </a:spcAft>
              <a:buClr>
                <a:schemeClr val="accent1">
                  <a:lumMod val="75000"/>
                </a:schemeClr>
              </a:buClr>
              <a:defRPr/>
            </a:pPr>
            <a:endParaRPr lang="pt-BR" dirty="0"/>
          </a:p>
          <a:p>
            <a:pPr marL="182880" indent="-182880" fontAlgn="auto">
              <a:spcAft>
                <a:spcPts val="0"/>
              </a:spcAft>
              <a:buClr>
                <a:schemeClr val="accent1">
                  <a:lumMod val="75000"/>
                </a:schemeClr>
              </a:buClr>
              <a:defRPr/>
            </a:pPr>
            <a:r>
              <a:rPr lang="pt-BR" dirty="0"/>
              <a:t>Aumento de um aumento de 1 ponto no escore EDIN comparado com o valor basal, com EDIN&gt; 4 apesar do uso de </a:t>
            </a:r>
            <a:r>
              <a:rPr lang="pt-BR" dirty="0" err="1"/>
              <a:t>hidroxizina</a:t>
            </a:r>
            <a:r>
              <a:rPr lang="pt-BR" dirty="0"/>
              <a:t> (1 mg/kg);</a:t>
            </a:r>
          </a:p>
          <a:p>
            <a:pPr marL="182880" indent="-182880" fontAlgn="auto">
              <a:spcAft>
                <a:spcPts val="0"/>
              </a:spcAft>
              <a:buClr>
                <a:schemeClr val="accent1">
                  <a:lumMod val="75000"/>
                </a:schemeClr>
              </a:buClr>
              <a:defRPr/>
            </a:pPr>
            <a:endParaRPr lang="pt-BR" dirty="0"/>
          </a:p>
          <a:p>
            <a:pPr marL="182880" indent="-182880" fontAlgn="auto">
              <a:spcAft>
                <a:spcPts val="0"/>
              </a:spcAft>
              <a:buClr>
                <a:schemeClr val="accent1">
                  <a:lumMod val="75000"/>
                </a:schemeClr>
              </a:buClr>
              <a:defRPr/>
            </a:pPr>
            <a:endParaRPr lang="pt-BR" dirty="0"/>
          </a:p>
          <a:p>
            <a:pPr marL="182880" indent="-182880" fontAlgn="auto">
              <a:spcAft>
                <a:spcPts val="0"/>
              </a:spcAft>
              <a:buClr>
                <a:schemeClr val="accent1">
                  <a:lumMod val="75000"/>
                </a:schemeClr>
              </a:buClr>
              <a:defRPr/>
            </a:pPr>
            <a:endParaRPr lang="pt-BR" dirty="0"/>
          </a:p>
        </p:txBody>
      </p:sp>
      <p:sp>
        <p:nvSpPr>
          <p:cNvPr id="49156" name="Espaço Reservado para Rodapé 3"/>
          <p:cNvSpPr>
            <a:spLocks noGrp="1"/>
          </p:cNvSpPr>
          <p:nvPr>
            <p:ph type="ftr" sz="quarter" idx="11"/>
          </p:nvPr>
        </p:nvSpPr>
        <p:spPr bwMode="auto">
          <a:xfrm>
            <a:off x="5635625" y="6229350"/>
            <a:ext cx="632777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fontAlgn="base">
              <a:spcBef>
                <a:spcPct val="0"/>
              </a:spcBef>
              <a:spcAft>
                <a:spcPct val="0"/>
              </a:spcAft>
            </a:pPr>
            <a:r>
              <a:rPr lang="pt-BR" altLang="pt-BR" smtClean="0">
                <a:solidFill>
                  <a:srgbClr val="FF0000"/>
                </a:solidFill>
              </a:rPr>
              <a:t>Intensive Care Med 2017 Springer-Verlag Berlin Heidelberg and ESICM</a:t>
            </a:r>
          </a:p>
          <a:p>
            <a:pPr fontAlgn="base">
              <a:spcBef>
                <a:spcPct val="0"/>
              </a:spcBef>
              <a:spcAft>
                <a:spcPct val="0"/>
              </a:spcAft>
            </a:pPr>
            <a:endParaRPr lang="pt-BR" altLang="pt-BR" smtClean="0">
              <a:solidFill>
                <a:srgbClr val="FF0000"/>
              </a:solidFill>
            </a:endParaRPr>
          </a:p>
          <a:p>
            <a:pPr fontAlgn="base">
              <a:spcBef>
                <a:spcPct val="0"/>
              </a:spcBef>
              <a:spcAft>
                <a:spcPct val="0"/>
              </a:spcAft>
            </a:pPr>
            <a:r>
              <a:rPr lang="pt-BR" altLang="pt-BR" smtClean="0">
                <a:solidFill>
                  <a:srgbClr val="FF0000"/>
                </a:solidFill>
              </a:rPr>
              <a:t>DOI 10.1007/s00134-016-4617-8</a:t>
            </a:r>
          </a:p>
        </p:txBody>
      </p:sp>
      <p:pic>
        <p:nvPicPr>
          <p:cNvPr id="49157" name="Imagem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288" y="5703888"/>
            <a:ext cx="6743701"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255588" y="139700"/>
            <a:ext cx="10058400" cy="1609725"/>
          </a:xfrm>
        </p:spPr>
      </p:pic>
      <p:sp>
        <p:nvSpPr>
          <p:cNvPr id="3" name="Espaço Reservado para Conteúdo 2">
            <a:extLst>
              <a:ext uri="{FF2B5EF4-FFF2-40B4-BE49-F238E27FC236}"/>
            </a:extLst>
          </p:cNvPr>
          <p:cNvSpPr>
            <a:spLocks noGrp="1"/>
          </p:cNvSpPr>
          <p:nvPr>
            <p:ph idx="1"/>
          </p:nvPr>
        </p:nvSpPr>
        <p:spPr>
          <a:xfrm>
            <a:off x="741363" y="2449513"/>
            <a:ext cx="10058400" cy="4051300"/>
          </a:xfrm>
        </p:spPr>
        <p:txBody>
          <a:bodyPr rtlCol="0">
            <a:normAutofit/>
          </a:bodyPr>
          <a:lstStyle/>
          <a:p>
            <a:pPr marL="182880" indent="-182880" fontAlgn="auto">
              <a:spcAft>
                <a:spcPts val="0"/>
              </a:spcAft>
              <a:buClr>
                <a:schemeClr val="accent1">
                  <a:lumMod val="75000"/>
                </a:schemeClr>
              </a:buClr>
              <a:defRPr/>
            </a:pPr>
            <a:r>
              <a:rPr lang="pt-BR" dirty="0"/>
              <a:t>Dexmedetomidina (</a:t>
            </a:r>
            <a:r>
              <a:rPr lang="pt-BR" dirty="0" err="1"/>
              <a:t>precedex</a:t>
            </a:r>
            <a:r>
              <a:rPr lang="pt-BR" dirty="0"/>
              <a:t>): Dose 0,3 </a:t>
            </a:r>
            <a:r>
              <a:rPr lang="pt-BR" dirty="0" err="1"/>
              <a:t>mcg</a:t>
            </a:r>
            <a:r>
              <a:rPr lang="pt-BR" dirty="0"/>
              <a:t>/kg/</a:t>
            </a:r>
            <a:r>
              <a:rPr lang="pt-BR" dirty="0" err="1"/>
              <a:t>h</a:t>
            </a:r>
            <a:r>
              <a:rPr lang="pt-BR" dirty="0"/>
              <a:t> ate 1mcg/kg/</a:t>
            </a:r>
            <a:r>
              <a:rPr lang="pt-BR" dirty="0" err="1"/>
              <a:t>h</a:t>
            </a:r>
            <a:r>
              <a:rPr lang="pt-BR" dirty="0"/>
              <a:t> EV</a:t>
            </a:r>
          </a:p>
          <a:p>
            <a:pPr marL="0" indent="0" fontAlgn="auto">
              <a:spcAft>
                <a:spcPts val="0"/>
              </a:spcAft>
              <a:buClr>
                <a:schemeClr val="accent1">
                  <a:lumMod val="75000"/>
                </a:schemeClr>
              </a:buClr>
              <a:buFont typeface="Wingdings" panose="05000000000000000000" pitchFamily="2" charset="2"/>
              <a:buNone/>
              <a:defRPr/>
            </a:pPr>
            <a:r>
              <a:rPr lang="pt-BR" dirty="0"/>
              <a:t>        sedação, analgesia e efeito simpaticolítico</a:t>
            </a:r>
          </a:p>
          <a:p>
            <a:pPr marL="0" indent="0" fontAlgn="auto">
              <a:spcAft>
                <a:spcPts val="0"/>
              </a:spcAft>
              <a:buClr>
                <a:schemeClr val="accent1">
                  <a:lumMod val="75000"/>
                </a:schemeClr>
              </a:buClr>
              <a:buFont typeface="Wingdings" panose="05000000000000000000" pitchFamily="2" charset="2"/>
              <a:buNone/>
              <a:defRPr/>
            </a:pPr>
            <a:r>
              <a:rPr lang="pt-BR" dirty="0"/>
              <a:t>        resposta bifásica, com </a:t>
            </a:r>
            <a:r>
              <a:rPr lang="pt-BR" dirty="0">
                <a:solidFill>
                  <a:srgbClr val="FF0000"/>
                </a:solidFill>
              </a:rPr>
              <a:t>bradicardia e hipertensão</a:t>
            </a:r>
          </a:p>
          <a:p>
            <a:pPr marL="182880" indent="-182880" fontAlgn="auto">
              <a:spcAft>
                <a:spcPts val="0"/>
              </a:spcAft>
              <a:buClr>
                <a:schemeClr val="accent1">
                  <a:lumMod val="75000"/>
                </a:schemeClr>
              </a:buClr>
              <a:defRPr/>
            </a:pPr>
            <a:endParaRPr lang="pt-BR" dirty="0"/>
          </a:p>
          <a:p>
            <a:pPr marL="182880" indent="-182880" fontAlgn="auto">
              <a:spcAft>
                <a:spcPts val="0"/>
              </a:spcAft>
              <a:buClr>
                <a:schemeClr val="accent1">
                  <a:lumMod val="75000"/>
                </a:schemeClr>
              </a:buClr>
              <a:defRPr/>
            </a:pPr>
            <a:r>
              <a:rPr lang="pt-BR" dirty="0"/>
              <a:t>Hidrato de Cloral: 10mg/kg VO ou </a:t>
            </a:r>
          </a:p>
          <a:p>
            <a:pPr marL="0" indent="0" fontAlgn="auto">
              <a:spcAft>
                <a:spcPts val="0"/>
              </a:spcAft>
              <a:buClr>
                <a:schemeClr val="accent1">
                  <a:lumMod val="75000"/>
                </a:schemeClr>
              </a:buClr>
              <a:buFont typeface="Wingdings" panose="05000000000000000000" pitchFamily="2" charset="2"/>
              <a:buNone/>
              <a:defRPr/>
            </a:pPr>
            <a:r>
              <a:rPr lang="pt-BR" dirty="0"/>
              <a:t>5mg/kg/</a:t>
            </a:r>
            <a:r>
              <a:rPr lang="pt-BR" dirty="0" err="1"/>
              <a:t>h</a:t>
            </a:r>
            <a:endParaRPr lang="pt-BR" dirty="0"/>
          </a:p>
          <a:p>
            <a:pPr marL="0" indent="0" fontAlgn="auto">
              <a:spcAft>
                <a:spcPts val="0"/>
              </a:spcAft>
              <a:buClr>
                <a:schemeClr val="accent1">
                  <a:lumMod val="75000"/>
                </a:schemeClr>
              </a:buClr>
              <a:buFont typeface="Wingdings" panose="05000000000000000000" pitchFamily="2" charset="2"/>
              <a:buNone/>
              <a:defRPr/>
            </a:pPr>
            <a:endParaRPr lang="pt-BR" dirty="0"/>
          </a:p>
          <a:p>
            <a:pPr marL="182880" indent="-182880" fontAlgn="auto">
              <a:spcAft>
                <a:spcPts val="0"/>
              </a:spcAft>
              <a:buClr>
                <a:schemeClr val="accent1">
                  <a:lumMod val="75000"/>
                </a:schemeClr>
              </a:buClr>
              <a:defRPr/>
            </a:pPr>
            <a:r>
              <a:rPr lang="pt-BR" dirty="0" err="1"/>
              <a:t>Hidroxizine</a:t>
            </a:r>
            <a:r>
              <a:rPr lang="pt-BR" dirty="0"/>
              <a:t>: 1mg/kg VO</a:t>
            </a:r>
          </a:p>
          <a:p>
            <a:pPr marL="0" indent="0" fontAlgn="auto">
              <a:spcAft>
                <a:spcPts val="0"/>
              </a:spcAft>
              <a:buClr>
                <a:schemeClr val="accent1">
                  <a:lumMod val="75000"/>
                </a:schemeClr>
              </a:buClr>
              <a:buFont typeface="Wingdings" panose="05000000000000000000" pitchFamily="2" charset="2"/>
              <a:buNone/>
              <a:defRPr/>
            </a:pPr>
            <a:r>
              <a:rPr lang="pt-BR" dirty="0"/>
              <a:t>(</a:t>
            </a:r>
            <a:r>
              <a:rPr lang="pt-BR" dirty="0" err="1"/>
              <a:t>anti</a:t>
            </a:r>
            <a:r>
              <a:rPr lang="pt-BR" dirty="0"/>
              <a:t> histamínico H1)</a:t>
            </a:r>
          </a:p>
        </p:txBody>
      </p:sp>
      <p:sp>
        <p:nvSpPr>
          <p:cNvPr id="4" name="Seta Curva para a Direita 3">
            <a:extLst>
              <a:ext uri="{FF2B5EF4-FFF2-40B4-BE49-F238E27FC236}"/>
            </a:extLst>
          </p:cNvPr>
          <p:cNvSpPr/>
          <p:nvPr/>
        </p:nvSpPr>
        <p:spPr>
          <a:xfrm>
            <a:off x="1000125" y="2814638"/>
            <a:ext cx="285750" cy="400050"/>
          </a:xfrm>
          <a:prstGeom prst="curvedRightArrow">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solidFill>
                <a:schemeClr val="tx1"/>
              </a:solidFill>
            </a:endParaRPr>
          </a:p>
        </p:txBody>
      </p:sp>
      <p:sp>
        <p:nvSpPr>
          <p:cNvPr id="5" name="Seta Curva para a Direita 4">
            <a:extLst>
              <a:ext uri="{FF2B5EF4-FFF2-40B4-BE49-F238E27FC236}"/>
            </a:extLst>
          </p:cNvPr>
          <p:cNvSpPr/>
          <p:nvPr/>
        </p:nvSpPr>
        <p:spPr>
          <a:xfrm>
            <a:off x="785813" y="2700338"/>
            <a:ext cx="285750" cy="942975"/>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solidFill>
                <a:schemeClr val="tx1"/>
              </a:solidFill>
            </a:endParaRPr>
          </a:p>
        </p:txBody>
      </p:sp>
      <p:pic>
        <p:nvPicPr>
          <p:cNvPr id="50182" name="Imagem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3654425"/>
            <a:ext cx="5915025" cy="177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3" name="Imagem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276975" y="5943600"/>
            <a:ext cx="59150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Conector de Seta Reta 8">
            <a:extLst>
              <a:ext uri="{FF2B5EF4-FFF2-40B4-BE49-F238E27FC236}"/>
            </a:extLst>
          </p:cNvPr>
          <p:cNvCxnSpPr/>
          <p:nvPr/>
        </p:nvCxnSpPr>
        <p:spPr>
          <a:xfrm>
            <a:off x="5129213" y="4314825"/>
            <a:ext cx="1085850"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1" name="Conector de Seta Reta 10">
            <a:extLst>
              <a:ext uri="{FF2B5EF4-FFF2-40B4-BE49-F238E27FC236}"/>
            </a:extLst>
          </p:cNvPr>
          <p:cNvCxnSpPr/>
          <p:nvPr/>
        </p:nvCxnSpPr>
        <p:spPr>
          <a:xfrm>
            <a:off x="8672513" y="5429250"/>
            <a:ext cx="0" cy="51435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0" y="-165100"/>
            <a:ext cx="10058400" cy="1609725"/>
          </a:xfrm>
        </p:spPr>
      </p:pic>
      <p:sp>
        <p:nvSpPr>
          <p:cNvPr id="51203" name="Espaço Reservado para Conteúdo 2"/>
          <p:cNvSpPr>
            <a:spLocks noGrp="1"/>
          </p:cNvSpPr>
          <p:nvPr>
            <p:ph idx="1"/>
          </p:nvPr>
        </p:nvSpPr>
        <p:spPr>
          <a:xfrm>
            <a:off x="357188" y="1444625"/>
            <a:ext cx="10771187" cy="4727575"/>
          </a:xfrm>
        </p:spPr>
        <p:txBody>
          <a:bodyPr/>
          <a:lstStyle/>
          <a:p>
            <a:r>
              <a:rPr lang="pt-BR" altLang="pt-BR" smtClean="0"/>
              <a:t>As indicações são: PCR, apnéia, fadiga muscular, cianose com 40% de oxigênio, hipercapnia com pCO2&gt; 65, bradicardia e hipoxemia com pO2&lt;60.</a:t>
            </a:r>
          </a:p>
          <a:p>
            <a:endParaRPr lang="pt-BR" altLang="pt-BR" smtClean="0"/>
          </a:p>
          <a:p>
            <a:r>
              <a:rPr lang="pt-BR" altLang="pt-BR" smtClean="0"/>
              <a:t>Na nossa unidade utilizamos a sequência rápida de intubação com atropina, cetamina, midazolam e rocurônio. (</a:t>
            </a:r>
            <a:r>
              <a:rPr lang="pt-BR" altLang="pt-BR" smtClean="0">
                <a:solidFill>
                  <a:srgbClr val="FF0000"/>
                </a:solidFill>
              </a:rPr>
              <a:t>mesmo com lactente taquicardico!!</a:t>
            </a:r>
            <a:r>
              <a:rPr lang="pt-BR" altLang="pt-BR" smtClean="0"/>
              <a:t>)risco de reflexo vagal é alto.</a:t>
            </a:r>
          </a:p>
          <a:p>
            <a:endParaRPr lang="pt-BR" altLang="pt-BR" smtClean="0"/>
          </a:p>
          <a:p>
            <a:r>
              <a:rPr lang="pt-BR" altLang="pt-BR" smtClean="0"/>
              <a:t>Grande característica da bronquiolite na VM é o padrão de respiração ativa, com tempo expiratório muito prolongado. Caso houver muita dificuldade para ventilar e assincronias, deixamos o paciente curarizado por 48 horas ou </a:t>
            </a:r>
            <a:r>
              <a:rPr lang="pt-BR" altLang="pt-BR" smtClean="0">
                <a:solidFill>
                  <a:srgbClr val="FF0000"/>
                </a:solidFill>
              </a:rPr>
              <a:t>3 “Spells” </a:t>
            </a:r>
            <a:r>
              <a:rPr lang="pt-BR" altLang="pt-BR" smtClean="0"/>
              <a:t>em 1 hora</a:t>
            </a:r>
          </a:p>
          <a:p>
            <a:endParaRPr lang="pt-BR" altLang="pt-BR" smtClean="0"/>
          </a:p>
          <a:p>
            <a:r>
              <a:rPr lang="pt-BR" altLang="pt-BR" smtClean="0"/>
              <a:t>Em alguns casos de “ventilação difícil” toleramos hipoxemia e hipercapnia permissa junto com capnógrafo e oximetria de pulso.</a:t>
            </a:r>
          </a:p>
        </p:txBody>
      </p:sp>
      <p:sp>
        <p:nvSpPr>
          <p:cNvPr id="4" name="Espaço Reservado para Rodapé 3">
            <a:extLst>
              <a:ext uri="{FF2B5EF4-FFF2-40B4-BE49-F238E27FC236}"/>
            </a:extLst>
          </p:cNvPr>
          <p:cNvSpPr>
            <a:spLocks noGrp="1"/>
          </p:cNvSpPr>
          <p:nvPr>
            <p:ph type="ftr" sz="quarter" idx="11"/>
          </p:nvPr>
        </p:nvSpPr>
        <p:spPr>
          <a:xfrm>
            <a:off x="5029200" y="6272213"/>
            <a:ext cx="6327775" cy="365125"/>
          </a:xfrm>
        </p:spPr>
        <p:txBody>
          <a:bodyPr/>
          <a:lstStyle/>
          <a:p>
            <a:pPr>
              <a:defRPr/>
            </a:pPr>
            <a:r>
              <a:rPr lang="pt-BR">
                <a:solidFill>
                  <a:srgbClr val="FF0000"/>
                </a:solidFill>
              </a:rPr>
              <a:t>VENTILAÇÃO MECÂNICA NA BRONQUIOLITE VIRAL AGUDA </a:t>
            </a:r>
            <a:r>
              <a:rPr lang="pt-BR" cap="all">
                <a:solidFill>
                  <a:srgbClr val="FF0000"/>
                </a:solidFill>
              </a:rPr>
              <a:t>PROTIPED ciclo v1</a:t>
            </a:r>
            <a:endParaRPr lang="pt-BR">
              <a:solidFill>
                <a:srgbClr val="FF0000"/>
              </a:solidFil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2226" name="Imagem 4" descr="Uma imagem contendo mostrando, texto, pessoa&#10;&#10;Descrição gerada automaticamente"/>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97813" y="665163"/>
            <a:ext cx="3932237" cy="2327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27" name="Imagem 3" descr="Uma imagem contendo captura de tela&#10;&#10;Descrição gerada automaticamente"/>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6050" y="39688"/>
            <a:ext cx="7407275" cy="343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7" name="Conector de Seta Reta 6">
            <a:extLst>
              <a:ext uri="{FF2B5EF4-FFF2-40B4-BE49-F238E27FC236}"/>
            </a:extLst>
          </p:cNvPr>
          <p:cNvCxnSpPr/>
          <p:nvPr/>
        </p:nvCxnSpPr>
        <p:spPr>
          <a:xfrm>
            <a:off x="6218238" y="2014538"/>
            <a:ext cx="1468437"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0" name="Conector Reto 9">
            <a:extLst>
              <a:ext uri="{FF2B5EF4-FFF2-40B4-BE49-F238E27FC236}"/>
            </a:extLst>
          </p:cNvPr>
          <p:cNvCxnSpPr>
            <a:cxnSpLocks/>
          </p:cNvCxnSpPr>
          <p:nvPr/>
        </p:nvCxnSpPr>
        <p:spPr>
          <a:xfrm>
            <a:off x="7897813" y="1166813"/>
            <a:ext cx="3776662"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5" name="Conector Reto 14">
            <a:extLst>
              <a:ext uri="{FF2B5EF4-FFF2-40B4-BE49-F238E27FC236}"/>
            </a:extLst>
          </p:cNvPr>
          <p:cNvCxnSpPr/>
          <p:nvPr/>
        </p:nvCxnSpPr>
        <p:spPr>
          <a:xfrm>
            <a:off x="7897813" y="1417638"/>
            <a:ext cx="3763962"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7" name="Conector Reto 16">
            <a:extLst>
              <a:ext uri="{FF2B5EF4-FFF2-40B4-BE49-F238E27FC236}"/>
            </a:extLst>
          </p:cNvPr>
          <p:cNvCxnSpPr/>
          <p:nvPr/>
        </p:nvCxnSpPr>
        <p:spPr>
          <a:xfrm>
            <a:off x="7897813" y="1682750"/>
            <a:ext cx="319405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1" name="Conector Reto 20">
            <a:extLst>
              <a:ext uri="{FF2B5EF4-FFF2-40B4-BE49-F238E27FC236}"/>
            </a:extLst>
          </p:cNvPr>
          <p:cNvCxnSpPr/>
          <p:nvPr/>
        </p:nvCxnSpPr>
        <p:spPr>
          <a:xfrm>
            <a:off x="10787063" y="887413"/>
            <a:ext cx="874712"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7" name="Conector Reto 26">
            <a:extLst>
              <a:ext uri="{FF2B5EF4-FFF2-40B4-BE49-F238E27FC236}"/>
            </a:extLst>
          </p:cNvPr>
          <p:cNvCxnSpPr/>
          <p:nvPr/>
        </p:nvCxnSpPr>
        <p:spPr>
          <a:xfrm>
            <a:off x="9421813" y="2425700"/>
            <a:ext cx="2239962"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0" name="Conector Reto 29">
            <a:extLst>
              <a:ext uri="{FF2B5EF4-FFF2-40B4-BE49-F238E27FC236}"/>
            </a:extLst>
          </p:cNvPr>
          <p:cNvCxnSpPr/>
          <p:nvPr/>
        </p:nvCxnSpPr>
        <p:spPr>
          <a:xfrm>
            <a:off x="7897813" y="2663825"/>
            <a:ext cx="3776662"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2" name="Conector Reto 31">
            <a:extLst>
              <a:ext uri="{FF2B5EF4-FFF2-40B4-BE49-F238E27FC236}"/>
            </a:extLst>
          </p:cNvPr>
          <p:cNvCxnSpPr/>
          <p:nvPr/>
        </p:nvCxnSpPr>
        <p:spPr>
          <a:xfrm>
            <a:off x="7897813" y="2992438"/>
            <a:ext cx="1114425" cy="0"/>
          </a:xfrm>
          <a:prstGeom prst="line">
            <a:avLst/>
          </a:prstGeom>
          <a:ln w="28575"/>
        </p:spPr>
        <p:style>
          <a:lnRef idx="1">
            <a:schemeClr val="accent1"/>
          </a:lnRef>
          <a:fillRef idx="0">
            <a:schemeClr val="accent1"/>
          </a:fillRef>
          <a:effectRef idx="0">
            <a:schemeClr val="accent1"/>
          </a:effectRef>
          <a:fontRef idx="minor">
            <a:schemeClr val="tx1"/>
          </a:fontRef>
        </p:style>
      </p:cxnSp>
      <p:pic>
        <p:nvPicPr>
          <p:cNvPr id="52236" name="Imagem 3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778500" y="3429000"/>
            <a:ext cx="6019800" cy="334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37" name="Imagem 3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4303713"/>
            <a:ext cx="5351463" cy="2360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6" name="Conector de Seta Reta 35">
            <a:extLst>
              <a:ext uri="{FF2B5EF4-FFF2-40B4-BE49-F238E27FC236}"/>
            </a:extLst>
          </p:cNvPr>
          <p:cNvCxnSpPr/>
          <p:nvPr/>
        </p:nvCxnSpPr>
        <p:spPr>
          <a:xfrm>
            <a:off x="4586288" y="4843463"/>
            <a:ext cx="1192212" cy="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7" name="Seta para Baixo 36">
            <a:extLst>
              <a:ext uri="{FF2B5EF4-FFF2-40B4-BE49-F238E27FC236}"/>
            </a:extLst>
          </p:cNvPr>
          <p:cNvSpPr/>
          <p:nvPr/>
        </p:nvSpPr>
        <p:spPr>
          <a:xfrm>
            <a:off x="4114800" y="3392488"/>
            <a:ext cx="82550" cy="91122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0" y="0"/>
            <a:ext cx="10058400" cy="1609725"/>
          </a:xfrm>
        </p:spPr>
      </p:pic>
      <p:pic>
        <p:nvPicPr>
          <p:cNvPr id="53251" name="Espaço Reservado para Conteúdo 3"/>
          <p:cNvPicPr>
            <a:picLocks noGrp="1" noChangeAspect="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822325" y="1438275"/>
            <a:ext cx="4462463" cy="4264025"/>
          </a:xfrm>
        </p:spPr>
      </p:pic>
      <p:sp>
        <p:nvSpPr>
          <p:cNvPr id="53252" name="Espaço Reservado para Conteúdo 4"/>
          <p:cNvSpPr>
            <a:spLocks noGrp="1"/>
          </p:cNvSpPr>
          <p:nvPr>
            <p:ph sz="half" idx="2"/>
          </p:nvPr>
        </p:nvSpPr>
        <p:spPr>
          <a:xfrm>
            <a:off x="6364288" y="538163"/>
            <a:ext cx="4754562" cy="4264025"/>
          </a:xfrm>
        </p:spPr>
        <p:txBody>
          <a:bodyPr/>
          <a:lstStyle/>
          <a:p>
            <a:r>
              <a:rPr lang="pt-BR" altLang="pt-BR" smtClean="0"/>
              <a:t>Embora a manutenção de uma tensão arterial normal de dióxido de carbono (PaCO </a:t>
            </a:r>
            <a:r>
              <a:rPr lang="pt-BR" altLang="pt-BR" baseline="-25000" smtClean="0"/>
              <a:t>2</a:t>
            </a:r>
            <a:r>
              <a:rPr lang="pt-BR" altLang="pt-BR" smtClean="0"/>
              <a:t> ) seja geralmente uma meta de ventilação mecânica, isso nem sempre é desejável ou alcançável na insuficiência respiratória devido à asma, pois a quantidade de ventilação necessária para normalizar a PaCO </a:t>
            </a:r>
            <a:r>
              <a:rPr lang="pt-BR" altLang="pt-BR" baseline="-25000" smtClean="0"/>
              <a:t>2</a:t>
            </a:r>
            <a:r>
              <a:rPr lang="pt-BR" altLang="pt-BR" smtClean="0"/>
              <a:t> pode contribuir para a hiperinsuflação e barotrauma.</a:t>
            </a:r>
          </a:p>
        </p:txBody>
      </p:sp>
      <p:sp>
        <p:nvSpPr>
          <p:cNvPr id="6" name="Seta para a Direita 5">
            <a:extLst>
              <a:ext uri="{FF2B5EF4-FFF2-40B4-BE49-F238E27FC236}"/>
            </a:extLst>
          </p:cNvPr>
          <p:cNvSpPr/>
          <p:nvPr/>
        </p:nvSpPr>
        <p:spPr>
          <a:xfrm>
            <a:off x="4916488" y="3525838"/>
            <a:ext cx="1447800" cy="44450"/>
          </a:xfrm>
          <a:prstGeom prst="rightArrow">
            <a:avLst/>
          </a:prstGeom>
          <a:ln w="381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53254" name="CaixaDeTexto 6"/>
          <p:cNvSpPr txBox="1">
            <a:spLocks noChangeArrowheads="1"/>
          </p:cNvSpPr>
          <p:nvPr/>
        </p:nvSpPr>
        <p:spPr bwMode="auto">
          <a:xfrm>
            <a:off x="6577013" y="3978275"/>
            <a:ext cx="30194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eaLnBrk="1" hangingPunct="1"/>
            <a:r>
              <a:rPr lang="pt-BR" altLang="pt-BR"/>
              <a:t>Hipoventilação controlada </a:t>
            </a:r>
          </a:p>
        </p:txBody>
      </p:sp>
      <p:sp>
        <p:nvSpPr>
          <p:cNvPr id="8" name="Seta Curva para a Direita 7">
            <a:extLst>
              <a:ext uri="{FF2B5EF4-FFF2-40B4-BE49-F238E27FC236}"/>
            </a:extLst>
          </p:cNvPr>
          <p:cNvSpPr/>
          <p:nvPr/>
        </p:nvSpPr>
        <p:spPr>
          <a:xfrm>
            <a:off x="5927725" y="4162425"/>
            <a:ext cx="542925" cy="1163638"/>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solidFill>
                <a:schemeClr val="tx1"/>
              </a:solidFill>
            </a:endParaRPr>
          </a:p>
        </p:txBody>
      </p:sp>
      <p:sp>
        <p:nvSpPr>
          <p:cNvPr id="53256" name="Espaço Reservado para Rodapé 8"/>
          <p:cNvSpPr>
            <a:spLocks noGrp="1"/>
          </p:cNvSpPr>
          <p:nvPr>
            <p:ph type="ftr" sz="quarter" idx="11"/>
          </p:nvPr>
        </p:nvSpPr>
        <p:spPr bwMode="auto">
          <a:xfrm>
            <a:off x="5284788" y="6586538"/>
            <a:ext cx="6326187"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fontAlgn="base">
              <a:spcBef>
                <a:spcPct val="0"/>
              </a:spcBef>
              <a:spcAft>
                <a:spcPct val="0"/>
              </a:spcAft>
            </a:pPr>
            <a:r>
              <a:rPr lang="pt-BR" altLang="pt-BR" smtClean="0">
                <a:solidFill>
                  <a:srgbClr val="FF0000"/>
                </a:solidFill>
              </a:rPr>
              <a:t>Rev Bras Ter Intensiva. 2016 Tratamento atual de crianças com asma crítica e quase fatal </a:t>
            </a:r>
          </a:p>
          <a:p>
            <a:pPr fontAlgn="base">
              <a:spcBef>
                <a:spcPct val="0"/>
              </a:spcBef>
              <a:spcAft>
                <a:spcPct val="0"/>
              </a:spcAft>
            </a:pPr>
            <a:r>
              <a:rPr lang="pt-BR" altLang="pt-BR" smtClean="0">
                <a:solidFill>
                  <a:schemeClr val="tx2"/>
                </a:solidFill>
              </a:rPr>
              <a:t>
</a:t>
            </a:r>
          </a:p>
        </p:txBody>
      </p:sp>
      <p:sp>
        <p:nvSpPr>
          <p:cNvPr id="53257" name="CaixaDeTexto 2"/>
          <p:cNvSpPr txBox="1">
            <a:spLocks noChangeArrowheads="1"/>
          </p:cNvSpPr>
          <p:nvPr/>
        </p:nvSpPr>
        <p:spPr bwMode="auto">
          <a:xfrm>
            <a:off x="6678613" y="5019675"/>
            <a:ext cx="3937000"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eaLnBrk="1" hangingPunct="1"/>
            <a:r>
              <a:rPr lang="pt-BR" altLang="pt-BR">
                <a:solidFill>
                  <a:srgbClr val="000000"/>
                </a:solidFill>
                <a:latin typeface="Arial" panose="020B0604020202020204" pitchFamily="34" charset="0"/>
              </a:rPr>
              <a:t>Um aumento lento no PaC0</a:t>
            </a:r>
            <a:r>
              <a:rPr lang="pt-BR" altLang="pt-BR" baseline="-25000">
                <a:solidFill>
                  <a:srgbClr val="000000"/>
                </a:solidFill>
                <a:latin typeface="Arial" panose="020B0604020202020204" pitchFamily="34" charset="0"/>
              </a:rPr>
              <a:t>2</a:t>
            </a:r>
            <a:r>
              <a:rPr lang="pt-BR" altLang="pt-BR">
                <a:solidFill>
                  <a:srgbClr val="000000"/>
                </a:solidFill>
                <a:latin typeface="Arial" panose="020B0604020202020204" pitchFamily="34" charset="0"/>
              </a:rPr>
              <a:t> (cerca de 10 mmHg/ hora) permite mecanismos de tamponamento intracelulares para acomodar o pH do soro diminuir</a:t>
            </a:r>
            <a:endParaRPr lang="pt-BR" altLang="pt-B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719138" y="554038"/>
            <a:ext cx="10058400" cy="1609725"/>
          </a:xfrm>
        </p:spPr>
      </p:pic>
      <p:pic>
        <p:nvPicPr>
          <p:cNvPr id="8" name="Espaço Reservado para Conteúdo 7"/>
          <p:cNvPicPr>
            <a:picLocks noGrp="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171450" y="2084388"/>
            <a:ext cx="12026900" cy="4090987"/>
          </a:xfrm>
        </p:spPr>
      </p:pic>
      <p:sp>
        <p:nvSpPr>
          <p:cNvPr id="9" name="Seta para a Direita 8">
            <a:extLst>
              <a:ext uri="{FF2B5EF4-FFF2-40B4-BE49-F238E27FC236}"/>
            </a:extLst>
          </p:cNvPr>
          <p:cNvSpPr/>
          <p:nvPr/>
        </p:nvSpPr>
        <p:spPr>
          <a:xfrm>
            <a:off x="5089525" y="2557463"/>
            <a:ext cx="661988" cy="106362"/>
          </a:xfrm>
          <a:prstGeom prst="rightArrow">
            <a:avLst/>
          </a:prstGeom>
          <a:ln w="5715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10" name="Seta para a Direita 9">
            <a:extLst>
              <a:ext uri="{FF2B5EF4-FFF2-40B4-BE49-F238E27FC236}"/>
            </a:extLst>
          </p:cNvPr>
          <p:cNvSpPr/>
          <p:nvPr/>
        </p:nvSpPr>
        <p:spPr>
          <a:xfrm>
            <a:off x="7208838" y="3910013"/>
            <a:ext cx="225425" cy="44450"/>
          </a:xfrm>
          <a:prstGeom prst="rightArrow">
            <a:avLst/>
          </a:prstGeom>
          <a:ln w="5715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11" name="Seta para a Direita 10">
            <a:extLst>
              <a:ext uri="{FF2B5EF4-FFF2-40B4-BE49-F238E27FC236}"/>
            </a:extLst>
          </p:cNvPr>
          <p:cNvSpPr/>
          <p:nvPr/>
        </p:nvSpPr>
        <p:spPr>
          <a:xfrm>
            <a:off x="6944138" y="5168348"/>
            <a:ext cx="530087" cy="22528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pt-BR" dirty="0">
                <a:solidFill>
                  <a:schemeClr val="accent1"/>
                </a:solidFill>
                <a:highlight>
                  <a:srgbClr val="800000"/>
                </a:highlight>
              </a:rPr>
              <a:t> </a:t>
            </a:r>
          </a:p>
        </p:txBody>
      </p:sp>
      <p:cxnSp>
        <p:nvCxnSpPr>
          <p:cNvPr id="13" name="Conector de Seta Reta 12">
            <a:extLst>
              <a:ext uri="{FF2B5EF4-FFF2-40B4-BE49-F238E27FC236}"/>
            </a:extLst>
          </p:cNvPr>
          <p:cNvCxnSpPr/>
          <p:nvPr/>
        </p:nvCxnSpPr>
        <p:spPr>
          <a:xfrm flipV="1">
            <a:off x="1841500" y="2809875"/>
            <a:ext cx="676275" cy="82073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Conector de Seta Reta 14">
            <a:extLst>
              <a:ext uri="{FF2B5EF4-FFF2-40B4-BE49-F238E27FC236}"/>
            </a:extLst>
          </p:cNvPr>
          <p:cNvCxnSpPr/>
          <p:nvPr/>
        </p:nvCxnSpPr>
        <p:spPr>
          <a:xfrm>
            <a:off x="1889125" y="3611563"/>
            <a:ext cx="635000" cy="29845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Conector de Seta Reta 16">
            <a:extLst>
              <a:ext uri="{FF2B5EF4-FFF2-40B4-BE49-F238E27FC236}"/>
            </a:extLst>
          </p:cNvPr>
          <p:cNvCxnSpPr/>
          <p:nvPr/>
        </p:nvCxnSpPr>
        <p:spPr>
          <a:xfrm>
            <a:off x="1841500" y="3598863"/>
            <a:ext cx="609600" cy="162242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0" y="-231775"/>
            <a:ext cx="10058400" cy="1609725"/>
          </a:xfrm>
        </p:spPr>
      </p:pic>
      <p:pic>
        <p:nvPicPr>
          <p:cNvPr id="55299" name="Espaço Reservado para Conteúdo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6353175" y="815975"/>
            <a:ext cx="6005513" cy="4441825"/>
          </a:xfrm>
        </p:spPr>
      </p:pic>
      <p:pic>
        <p:nvPicPr>
          <p:cNvPr id="55300" name="Imagem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871538"/>
            <a:ext cx="5740400" cy="376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301" name="Espaço Reservado para Rodapé 5"/>
          <p:cNvSpPr>
            <a:spLocks noGrp="1"/>
          </p:cNvSpPr>
          <p:nvPr>
            <p:ph type="ftr" sz="quarter" idx="11"/>
          </p:nvPr>
        </p:nvSpPr>
        <p:spPr bwMode="auto">
          <a:xfrm>
            <a:off x="5740400" y="6357938"/>
            <a:ext cx="6327775"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fontAlgn="base">
              <a:spcBef>
                <a:spcPct val="0"/>
              </a:spcBef>
              <a:spcAft>
                <a:spcPct val="0"/>
              </a:spcAft>
            </a:pPr>
            <a:r>
              <a:rPr lang="pt-BR" altLang="pt-BR" smtClean="0">
                <a:solidFill>
                  <a:srgbClr val="FF0000"/>
                </a:solidFill>
              </a:rPr>
              <a:t>Rev Bras Ter Intensiva. 2016;28(1):55-61 Características e evolução de crianças com bronquiolite viral aguda </a:t>
            </a:r>
          </a:p>
          <a:p>
            <a:pPr fontAlgn="base">
              <a:spcBef>
                <a:spcPct val="0"/>
              </a:spcBef>
              <a:spcAft>
                <a:spcPct val="0"/>
              </a:spcAft>
            </a:pPr>
            <a:endParaRPr lang="pt-BR" altLang="pt-BR" smtClean="0">
              <a:solidFill>
                <a:schemeClr val="tx2"/>
              </a:solidFill>
            </a:endParaRPr>
          </a:p>
        </p:txBody>
      </p:sp>
      <p:sp>
        <p:nvSpPr>
          <p:cNvPr id="7" name="Oval 6">
            <a:extLst>
              <a:ext uri="{FF2B5EF4-FFF2-40B4-BE49-F238E27FC236}"/>
            </a:extLst>
          </p:cNvPr>
          <p:cNvSpPr/>
          <p:nvPr/>
        </p:nvSpPr>
        <p:spPr>
          <a:xfrm>
            <a:off x="6096000" y="4129088"/>
            <a:ext cx="5527675" cy="1468437"/>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pic>
        <p:nvPicPr>
          <p:cNvPr id="55303" name="Imagem 7"/>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01600" y="4633913"/>
            <a:ext cx="5461000" cy="233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0" name="Conector Reto 9">
            <a:extLst>
              <a:ext uri="{FF2B5EF4-FFF2-40B4-BE49-F238E27FC236}"/>
            </a:extLst>
          </p:cNvPr>
          <p:cNvCxnSpPr/>
          <p:nvPr/>
        </p:nvCxnSpPr>
        <p:spPr>
          <a:xfrm>
            <a:off x="4087813" y="5416550"/>
            <a:ext cx="1398587"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2" name="Conector Reto 11">
            <a:extLst>
              <a:ext uri="{FF2B5EF4-FFF2-40B4-BE49-F238E27FC236}"/>
            </a:extLst>
          </p:cNvPr>
          <p:cNvCxnSpPr/>
          <p:nvPr/>
        </p:nvCxnSpPr>
        <p:spPr>
          <a:xfrm>
            <a:off x="207963" y="5597525"/>
            <a:ext cx="5354637"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4" name="Conector Reto 13">
            <a:extLst>
              <a:ext uri="{FF2B5EF4-FFF2-40B4-BE49-F238E27FC236}"/>
            </a:extLst>
          </p:cNvPr>
          <p:cNvCxnSpPr/>
          <p:nvPr/>
        </p:nvCxnSpPr>
        <p:spPr>
          <a:xfrm>
            <a:off x="844550" y="6234113"/>
            <a:ext cx="471805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9" name="Conector Reto 18">
            <a:extLst>
              <a:ext uri="{FF2B5EF4-FFF2-40B4-BE49-F238E27FC236}"/>
            </a:extLst>
          </p:cNvPr>
          <p:cNvCxnSpPr>
            <a:cxnSpLocks/>
          </p:cNvCxnSpPr>
          <p:nvPr/>
        </p:nvCxnSpPr>
        <p:spPr>
          <a:xfrm>
            <a:off x="101600" y="6511925"/>
            <a:ext cx="950913"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4" name="Raio 23">
            <a:extLst>
              <a:ext uri="{FF2B5EF4-FFF2-40B4-BE49-F238E27FC236}"/>
            </a:extLst>
          </p:cNvPr>
          <p:cNvSpPr/>
          <p:nvPr/>
        </p:nvSpPr>
        <p:spPr>
          <a:xfrm>
            <a:off x="6483350" y="3036888"/>
            <a:ext cx="207963" cy="46037"/>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25" name="Raio 24">
            <a:extLst>
              <a:ext uri="{FF2B5EF4-FFF2-40B4-BE49-F238E27FC236}"/>
            </a:extLst>
          </p:cNvPr>
          <p:cNvSpPr/>
          <p:nvPr/>
        </p:nvSpPr>
        <p:spPr>
          <a:xfrm>
            <a:off x="6353175" y="3789363"/>
            <a:ext cx="366713" cy="53975"/>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109538" y="-231775"/>
            <a:ext cx="10058401" cy="1609725"/>
          </a:xfrm>
        </p:spPr>
      </p:pic>
      <p:sp>
        <p:nvSpPr>
          <p:cNvPr id="3" name="Espaço Reservado para Conteúdo 2">
            <a:extLst>
              <a:ext uri="{FF2B5EF4-FFF2-40B4-BE49-F238E27FC236}"/>
            </a:extLst>
          </p:cNvPr>
          <p:cNvSpPr>
            <a:spLocks noGrp="1"/>
          </p:cNvSpPr>
          <p:nvPr>
            <p:ph idx="1"/>
          </p:nvPr>
        </p:nvSpPr>
        <p:spPr>
          <a:xfrm>
            <a:off x="384175" y="1246188"/>
            <a:ext cx="10744200" cy="4926012"/>
          </a:xfrm>
        </p:spPr>
        <p:txBody>
          <a:bodyPr rtlCol="0">
            <a:normAutofit/>
          </a:bodyPr>
          <a:lstStyle/>
          <a:p>
            <a:pPr marL="182880" indent="-182880" algn="just" fontAlgn="auto">
              <a:spcAft>
                <a:spcPts val="0"/>
              </a:spcAft>
              <a:buClr>
                <a:schemeClr val="accent1">
                  <a:lumMod val="75000"/>
                </a:schemeClr>
              </a:buClr>
              <a:defRPr/>
            </a:pPr>
            <a:r>
              <a:rPr lang="pt-BR" dirty="0"/>
              <a:t>Retenção hídrica pela ativação do sistema renina angiotensina aldosterona, SSIADH e peptídeo natriurético.</a:t>
            </a:r>
          </a:p>
          <a:p>
            <a:pPr marL="182880" indent="-182880" algn="just" fontAlgn="auto">
              <a:spcAft>
                <a:spcPts val="0"/>
              </a:spcAft>
              <a:buClr>
                <a:schemeClr val="accent1">
                  <a:lumMod val="75000"/>
                </a:schemeClr>
              </a:buClr>
              <a:defRPr/>
            </a:pPr>
            <a:endParaRPr lang="pt-BR" dirty="0"/>
          </a:p>
          <a:p>
            <a:pPr marL="182880" indent="-182880" algn="just" fontAlgn="auto">
              <a:spcAft>
                <a:spcPts val="0"/>
              </a:spcAft>
              <a:buClr>
                <a:schemeClr val="accent1">
                  <a:lumMod val="75000"/>
                </a:schemeClr>
              </a:buClr>
              <a:defRPr/>
            </a:pPr>
            <a:r>
              <a:rPr lang="pt-BR" dirty="0"/>
              <a:t>Retenção de sódio e consequentemente baixa a diurese. </a:t>
            </a:r>
          </a:p>
          <a:p>
            <a:pPr marL="182880" indent="-182880" algn="just" fontAlgn="auto">
              <a:spcAft>
                <a:spcPts val="0"/>
              </a:spcAft>
              <a:buClr>
                <a:schemeClr val="accent1">
                  <a:lumMod val="75000"/>
                </a:schemeClr>
              </a:buClr>
              <a:defRPr/>
            </a:pPr>
            <a:endParaRPr lang="pt-BR" dirty="0"/>
          </a:p>
          <a:p>
            <a:pPr marL="182880" indent="-182880" algn="just" fontAlgn="auto">
              <a:spcAft>
                <a:spcPts val="0"/>
              </a:spcAft>
              <a:buClr>
                <a:schemeClr val="accent1">
                  <a:lumMod val="75000"/>
                </a:schemeClr>
              </a:buClr>
              <a:defRPr/>
            </a:pPr>
            <a:r>
              <a:rPr lang="pt-BR" dirty="0"/>
              <a:t>O uso de sedativos e analgésicos propicia propicia o desenvolvimento de vasoplegia periférica, com diminuição do retorno venoso e piora do edema periférico.</a:t>
            </a:r>
          </a:p>
          <a:p>
            <a:pPr marL="182880" indent="-182880" algn="just" fontAlgn="auto">
              <a:spcAft>
                <a:spcPts val="0"/>
              </a:spcAft>
              <a:buClr>
                <a:schemeClr val="accent1">
                  <a:lumMod val="75000"/>
                </a:schemeClr>
              </a:buClr>
              <a:defRPr/>
            </a:pPr>
            <a:endParaRPr lang="pt-BR" dirty="0"/>
          </a:p>
          <a:p>
            <a:pPr marL="182880" indent="-182880" algn="just" fontAlgn="auto">
              <a:spcAft>
                <a:spcPts val="0"/>
              </a:spcAft>
              <a:buClr>
                <a:schemeClr val="accent1">
                  <a:lumMod val="75000"/>
                </a:schemeClr>
              </a:buClr>
              <a:defRPr/>
            </a:pPr>
            <a:r>
              <a:rPr lang="pt-BR" dirty="0"/>
              <a:t>O balanço hídrico cumulativo positivo acima de 15% está relacionado a maior tempo de VM, tempo de internação em UTI e mortalidade.</a:t>
            </a:r>
          </a:p>
          <a:p>
            <a:pPr marL="0" indent="0" algn="just" fontAlgn="auto">
              <a:spcAft>
                <a:spcPts val="0"/>
              </a:spcAft>
              <a:buClr>
                <a:schemeClr val="accent1">
                  <a:lumMod val="75000"/>
                </a:schemeClr>
              </a:buClr>
              <a:buFont typeface="Wingdings" panose="05000000000000000000" pitchFamily="2" charset="2"/>
              <a:buNone/>
              <a:defRPr/>
            </a:pPr>
            <a:endParaRPr lang="pt-BR" dirty="0"/>
          </a:p>
          <a:p>
            <a:pPr marL="182880" indent="-182880" algn="just" fontAlgn="auto">
              <a:spcAft>
                <a:spcPts val="0"/>
              </a:spcAft>
              <a:buClr>
                <a:schemeClr val="accent1">
                  <a:lumMod val="75000"/>
                </a:schemeClr>
              </a:buClr>
              <a:defRPr/>
            </a:pPr>
            <a:r>
              <a:rPr lang="pt-BR" dirty="0"/>
              <a:t>Tratamento: </a:t>
            </a:r>
            <a:r>
              <a:rPr lang="pt-BR" dirty="0">
                <a:solidFill>
                  <a:srgbClr val="FF0000"/>
                </a:solidFill>
              </a:rPr>
              <a:t>restrição hídrica e diurético.</a:t>
            </a:r>
          </a:p>
          <a:p>
            <a:pPr marL="182880" indent="-182880" algn="just" fontAlgn="auto">
              <a:spcAft>
                <a:spcPts val="0"/>
              </a:spcAft>
              <a:buClr>
                <a:schemeClr val="accent1">
                  <a:lumMod val="75000"/>
                </a:schemeClr>
              </a:buClr>
              <a:defRPr/>
            </a:pPr>
            <a:endParaRPr lang="pt-BR" dirty="0"/>
          </a:p>
          <a:p>
            <a:pPr marL="182880" indent="-182880" fontAlgn="auto">
              <a:spcAft>
                <a:spcPts val="0"/>
              </a:spcAft>
              <a:buClr>
                <a:schemeClr val="accent1">
                  <a:lumMod val="75000"/>
                </a:schemeClr>
              </a:buClr>
              <a:defRPr/>
            </a:pPr>
            <a:endParaRPr lang="pt-BR" dirty="0"/>
          </a:p>
        </p:txBody>
      </p:sp>
      <p:sp>
        <p:nvSpPr>
          <p:cNvPr id="56324" name="Espaço Reservado para Rodapé 3"/>
          <p:cNvSpPr>
            <a:spLocks noGrp="1"/>
          </p:cNvSpPr>
          <p:nvPr>
            <p:ph type="ftr" sz="quarter" idx="11"/>
          </p:nvPr>
        </p:nvSpPr>
        <p:spPr bwMode="auto">
          <a:xfrm>
            <a:off x="4624388" y="6365875"/>
            <a:ext cx="6767512"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fontAlgn="base">
              <a:spcBef>
                <a:spcPct val="0"/>
              </a:spcBef>
              <a:spcAft>
                <a:spcPct val="0"/>
              </a:spcAft>
              <a:defRPr>
                <a:solidFill>
                  <a:schemeClr val="tx1"/>
                </a:solidFill>
                <a:latin typeface="Rockwell" panose="02060603020205020403" pitchFamily="18" charset="0"/>
              </a:defRPr>
            </a:lvl6pPr>
            <a:lvl7pPr marL="2971800" indent="-228600" fontAlgn="base">
              <a:spcBef>
                <a:spcPct val="0"/>
              </a:spcBef>
              <a:spcAft>
                <a:spcPct val="0"/>
              </a:spcAft>
              <a:defRPr>
                <a:solidFill>
                  <a:schemeClr val="tx1"/>
                </a:solidFill>
                <a:latin typeface="Rockwell" panose="02060603020205020403" pitchFamily="18" charset="0"/>
              </a:defRPr>
            </a:lvl7pPr>
            <a:lvl8pPr marL="3429000" indent="-228600" fontAlgn="base">
              <a:spcBef>
                <a:spcPct val="0"/>
              </a:spcBef>
              <a:spcAft>
                <a:spcPct val="0"/>
              </a:spcAft>
              <a:defRPr>
                <a:solidFill>
                  <a:schemeClr val="tx1"/>
                </a:solidFill>
                <a:latin typeface="Rockwell" panose="02060603020205020403" pitchFamily="18" charset="0"/>
              </a:defRPr>
            </a:lvl8pPr>
            <a:lvl9pPr marL="3886200" indent="-228600" fontAlgn="base">
              <a:spcBef>
                <a:spcPct val="0"/>
              </a:spcBef>
              <a:spcAft>
                <a:spcPct val="0"/>
              </a:spcAft>
              <a:defRPr>
                <a:solidFill>
                  <a:schemeClr val="tx1"/>
                </a:solidFill>
                <a:latin typeface="Rockwell" panose="02060603020205020403" pitchFamily="18" charset="0"/>
              </a:defRPr>
            </a:lvl9pPr>
          </a:lstStyle>
          <a:p>
            <a:pPr fontAlgn="base">
              <a:spcBef>
                <a:spcPct val="0"/>
              </a:spcBef>
              <a:spcAft>
                <a:spcPct val="0"/>
              </a:spcAft>
            </a:pPr>
            <a:r>
              <a:rPr lang="pt-BR" altLang="pt-BR" smtClean="0">
                <a:solidFill>
                  <a:srgbClr val="FF0000"/>
                </a:solidFill>
              </a:rPr>
              <a:t> Rev Bras Ter Intensiva. 2016;28(1):55-61 Ferlini R, Pinheiro FO, Andreolio C, Carvalho PR, Piva JP</a:t>
            </a:r>
            <a:r>
              <a:rPr lang="pt-BR" altLang="pt-BR" smtClean="0">
                <a:solidFill>
                  <a:schemeClr val="tx2"/>
                </a:solidFill>
              </a:rPr>
              <a:t> </a:t>
            </a:r>
          </a:p>
          <a:p>
            <a:pPr fontAlgn="base">
              <a:spcBef>
                <a:spcPct val="0"/>
              </a:spcBef>
              <a:spcAft>
                <a:spcPct val="0"/>
              </a:spcAft>
            </a:pPr>
            <a:endParaRPr lang="pt-BR" altLang="pt-BR" smtClean="0">
              <a:solidFill>
                <a:schemeClr val="tx2"/>
              </a:solidFill>
            </a:endParaRPr>
          </a:p>
          <a:p>
            <a:pPr fontAlgn="base">
              <a:spcBef>
                <a:spcPct val="0"/>
              </a:spcBef>
              <a:spcAft>
                <a:spcPct val="0"/>
              </a:spcAft>
            </a:pPr>
            <a:endParaRPr lang="pt-BR" altLang="pt-BR" smtClean="0">
              <a:solidFill>
                <a:schemeClr val="tx2"/>
              </a:solidFil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1073150" y="487363"/>
            <a:ext cx="10058400" cy="1609725"/>
          </a:xfrm>
        </p:spPr>
      </p:pic>
      <p:sp>
        <p:nvSpPr>
          <p:cNvPr id="57347" name="Espaço Reservado para Conteúdo 4"/>
          <p:cNvSpPr>
            <a:spLocks noGrp="1"/>
          </p:cNvSpPr>
          <p:nvPr>
            <p:ph idx="1"/>
          </p:nvPr>
        </p:nvSpPr>
        <p:spPr/>
        <p:txBody>
          <a:bodyPr/>
          <a:lstStyle/>
          <a:p>
            <a:endParaRPr lang="pt-BR" altLang="pt-BR" smtClean="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ipo de Madeira">
  <a:themeElements>
    <a:clrScheme name="Tipo de Madeira">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Tipo de Madeira">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ipo de Madeira">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194</TotalTime>
  <Words>2481</Words>
  <Application>Microsoft Office PowerPoint</Application>
  <PresentationFormat>Widescreen</PresentationFormat>
  <Paragraphs>307</Paragraphs>
  <Slides>50</Slides>
  <Notes>0</Notes>
  <HiddenSlides>0</HiddenSlides>
  <MMClips>0</MMClips>
  <ScaleCrop>false</ScaleCrop>
  <HeadingPairs>
    <vt:vector size="6" baseType="variant">
      <vt:variant>
        <vt:lpstr>Fontes usadas</vt:lpstr>
      </vt:variant>
      <vt:variant>
        <vt:i4>8</vt:i4>
      </vt:variant>
      <vt:variant>
        <vt:lpstr>Tema</vt:lpstr>
      </vt:variant>
      <vt:variant>
        <vt:i4>1</vt:i4>
      </vt:variant>
      <vt:variant>
        <vt:lpstr>Títulos de slides</vt:lpstr>
      </vt:variant>
      <vt:variant>
        <vt:i4>50</vt:i4>
      </vt:variant>
    </vt:vector>
  </HeadingPairs>
  <TitlesOfParts>
    <vt:vector size="59" baseType="lpstr">
      <vt:lpstr>Rockwell</vt:lpstr>
      <vt:lpstr>Arial</vt:lpstr>
      <vt:lpstr>Rockwell Condensed</vt:lpstr>
      <vt:lpstr>Wingdings</vt:lpstr>
      <vt:lpstr>Calibri</vt:lpstr>
      <vt:lpstr>Rockwell Extra Bold</vt:lpstr>
      <vt:lpstr>Helvetica</vt:lpstr>
      <vt:lpstr>inherit</vt:lpstr>
      <vt:lpstr>Tipo de Madeira</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 ESCALA DE WOOD - DOWNES MODIFICADA  </vt:lpstr>
      <vt:lpstr> ESCALA DE WOOD - DOWNES MODIFICADA  </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resultados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Bronquiolite no departamento de emergência pediátrica</dc:title>
  <dc:creator>Andre Gusmão</dc:creator>
  <cp:lastModifiedBy>Paulo Margotto</cp:lastModifiedBy>
  <cp:revision>5</cp:revision>
  <dcterms:created xsi:type="dcterms:W3CDTF">2019-06-22T17:49:35Z</dcterms:created>
  <dcterms:modified xsi:type="dcterms:W3CDTF">2019-06-25T01:22:24Z</dcterms:modified>
</cp:coreProperties>
</file>