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slides/slide50.xml" ContentType="application/vnd.openxmlformats-officedocument.presentationml.slide+xml"/>
  <Override PartName="/ppt/slides/slide51.xml" ContentType="application/vnd.openxmlformats-officedocument.presentationml.slide+xml"/>
  <Override PartName="/ppt/slides/slide52.xml" ContentType="application/vnd.openxmlformats-officedocument.presentationml.slide+xml"/>
  <Override PartName="/ppt/slides/slide53.xml" ContentType="application/vnd.openxmlformats-officedocument.presentationml.slide+xml"/>
  <Override PartName="/ppt/slides/slide54.xml" ContentType="application/vnd.openxmlformats-officedocument.presentationml.slide+xml"/>
  <Override PartName="/ppt/slides/slide55.xml" ContentType="application/vnd.openxmlformats-officedocument.presentationml.slide+xml"/>
  <Override PartName="/ppt/slides/slide56.xml" ContentType="application/vnd.openxmlformats-officedocument.presentationml.slide+xml"/>
  <Override PartName="/ppt/slides/slide57.xml" ContentType="application/vnd.openxmlformats-officedocument.presentationml.slide+xml"/>
  <Override PartName="/ppt/slides/slide58.xml" ContentType="application/vnd.openxmlformats-officedocument.presentationml.slide+xml"/>
  <Override PartName="/ppt/slides/slide59.xml" ContentType="application/vnd.openxmlformats-officedocument.presentationml.slide+xml"/>
  <Override PartName="/ppt/slides/slide60.xml" ContentType="application/vnd.openxmlformats-officedocument.presentationml.slide+xml"/>
  <Override PartName="/ppt/slides/slide61.xml" ContentType="application/vnd.openxmlformats-officedocument.presentationml.slide+xml"/>
  <Override PartName="/ppt/slides/slide62.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4078" r:id="rId1"/>
  </p:sldMasterIdLst>
  <p:notesMasterIdLst>
    <p:notesMasterId r:id="rId64"/>
  </p:notesMasterIdLst>
  <p:sldIdLst>
    <p:sldId id="256" r:id="rId2"/>
    <p:sldId id="257" r:id="rId3"/>
    <p:sldId id="293" r:id="rId4"/>
    <p:sldId id="259" r:id="rId5"/>
    <p:sldId id="258" r:id="rId6"/>
    <p:sldId id="261" r:id="rId7"/>
    <p:sldId id="316" r:id="rId8"/>
    <p:sldId id="317" r:id="rId9"/>
    <p:sldId id="318" r:id="rId10"/>
    <p:sldId id="319" r:id="rId11"/>
    <p:sldId id="320" r:id="rId12"/>
    <p:sldId id="321" r:id="rId13"/>
    <p:sldId id="322" r:id="rId14"/>
    <p:sldId id="323" r:id="rId15"/>
    <p:sldId id="334" r:id="rId16"/>
    <p:sldId id="274" r:id="rId17"/>
    <p:sldId id="262" r:id="rId18"/>
    <p:sldId id="263" r:id="rId19"/>
    <p:sldId id="328" r:id="rId20"/>
    <p:sldId id="264" r:id="rId21"/>
    <p:sldId id="295" r:id="rId22"/>
    <p:sldId id="296" r:id="rId23"/>
    <p:sldId id="297" r:id="rId24"/>
    <p:sldId id="298" r:id="rId25"/>
    <p:sldId id="300" r:id="rId26"/>
    <p:sldId id="301" r:id="rId27"/>
    <p:sldId id="302" r:id="rId28"/>
    <p:sldId id="303" r:id="rId29"/>
    <p:sldId id="304" r:id="rId30"/>
    <p:sldId id="305" r:id="rId31"/>
    <p:sldId id="306" r:id="rId32"/>
    <p:sldId id="307" r:id="rId33"/>
    <p:sldId id="266" r:id="rId34"/>
    <p:sldId id="309" r:id="rId35"/>
    <p:sldId id="310" r:id="rId36"/>
    <p:sldId id="312" r:id="rId37"/>
    <p:sldId id="313" r:id="rId38"/>
    <p:sldId id="314" r:id="rId39"/>
    <p:sldId id="275" r:id="rId40"/>
    <p:sldId id="324" r:id="rId41"/>
    <p:sldId id="270" r:id="rId42"/>
    <p:sldId id="271" r:id="rId43"/>
    <p:sldId id="325" r:id="rId44"/>
    <p:sldId id="327" r:id="rId45"/>
    <p:sldId id="272" r:id="rId46"/>
    <p:sldId id="273" r:id="rId47"/>
    <p:sldId id="329" r:id="rId48"/>
    <p:sldId id="330" r:id="rId49"/>
    <p:sldId id="280" r:id="rId50"/>
    <p:sldId id="331" r:id="rId51"/>
    <p:sldId id="281" r:id="rId52"/>
    <p:sldId id="282" r:id="rId53"/>
    <p:sldId id="286" r:id="rId54"/>
    <p:sldId id="283" r:id="rId55"/>
    <p:sldId id="288" r:id="rId56"/>
    <p:sldId id="291" r:id="rId57"/>
    <p:sldId id="332" r:id="rId58"/>
    <p:sldId id="287" r:id="rId59"/>
    <p:sldId id="284" r:id="rId60"/>
    <p:sldId id="333" r:id="rId61"/>
    <p:sldId id="285" r:id="rId62"/>
    <p:sldId id="289" r:id="rId63"/>
  </p:sldIdLst>
  <p:sldSz cx="9144000" cy="6858000" type="screen4x3"/>
  <p:notesSz cx="6858000" cy="9144000"/>
  <p:defaultTextStyle>
    <a:defPPr>
      <a:defRPr lang="en-US"/>
    </a:defPPr>
    <a:lvl1pPr algn="l" defTabSz="457200" rtl="0" eaLnBrk="0" fontAlgn="base" hangingPunct="0">
      <a:spcBef>
        <a:spcPct val="0"/>
      </a:spcBef>
      <a:spcAft>
        <a:spcPct val="0"/>
      </a:spcAft>
      <a:defRPr kern="1200">
        <a:solidFill>
          <a:schemeClr val="tx1"/>
        </a:solidFill>
        <a:latin typeface="Century Gothic" panose="020B0502020202020204" pitchFamily="34" charset="0"/>
        <a:ea typeface="+mn-ea"/>
        <a:cs typeface="+mn-cs"/>
      </a:defRPr>
    </a:lvl1pPr>
    <a:lvl2pPr marL="457200" algn="l" defTabSz="457200" rtl="0" eaLnBrk="0" fontAlgn="base" hangingPunct="0">
      <a:spcBef>
        <a:spcPct val="0"/>
      </a:spcBef>
      <a:spcAft>
        <a:spcPct val="0"/>
      </a:spcAft>
      <a:defRPr kern="1200">
        <a:solidFill>
          <a:schemeClr val="tx1"/>
        </a:solidFill>
        <a:latin typeface="Century Gothic" panose="020B0502020202020204" pitchFamily="34" charset="0"/>
        <a:ea typeface="+mn-ea"/>
        <a:cs typeface="+mn-cs"/>
      </a:defRPr>
    </a:lvl2pPr>
    <a:lvl3pPr marL="914400" algn="l" defTabSz="457200" rtl="0" eaLnBrk="0" fontAlgn="base" hangingPunct="0">
      <a:spcBef>
        <a:spcPct val="0"/>
      </a:spcBef>
      <a:spcAft>
        <a:spcPct val="0"/>
      </a:spcAft>
      <a:defRPr kern="1200">
        <a:solidFill>
          <a:schemeClr val="tx1"/>
        </a:solidFill>
        <a:latin typeface="Century Gothic" panose="020B0502020202020204" pitchFamily="34" charset="0"/>
        <a:ea typeface="+mn-ea"/>
        <a:cs typeface="+mn-cs"/>
      </a:defRPr>
    </a:lvl3pPr>
    <a:lvl4pPr marL="1371600" algn="l" defTabSz="457200" rtl="0" eaLnBrk="0" fontAlgn="base" hangingPunct="0">
      <a:spcBef>
        <a:spcPct val="0"/>
      </a:spcBef>
      <a:spcAft>
        <a:spcPct val="0"/>
      </a:spcAft>
      <a:defRPr kern="1200">
        <a:solidFill>
          <a:schemeClr val="tx1"/>
        </a:solidFill>
        <a:latin typeface="Century Gothic" panose="020B0502020202020204" pitchFamily="34" charset="0"/>
        <a:ea typeface="+mn-ea"/>
        <a:cs typeface="+mn-cs"/>
      </a:defRPr>
    </a:lvl4pPr>
    <a:lvl5pPr marL="1828800" algn="l" defTabSz="457200" rtl="0" eaLnBrk="0" fontAlgn="base" hangingPunct="0">
      <a:spcBef>
        <a:spcPct val="0"/>
      </a:spcBef>
      <a:spcAft>
        <a:spcPct val="0"/>
      </a:spcAft>
      <a:defRPr kern="1200">
        <a:solidFill>
          <a:schemeClr val="tx1"/>
        </a:solidFill>
        <a:latin typeface="Century Gothic" panose="020B0502020202020204" pitchFamily="34" charset="0"/>
        <a:ea typeface="+mn-ea"/>
        <a:cs typeface="+mn-cs"/>
      </a:defRPr>
    </a:lvl5pPr>
    <a:lvl6pPr marL="2286000" algn="l" defTabSz="914400" rtl="0" eaLnBrk="1" latinLnBrk="0" hangingPunct="1">
      <a:defRPr kern="1200">
        <a:solidFill>
          <a:schemeClr val="tx1"/>
        </a:solidFill>
        <a:latin typeface="Century Gothic" panose="020B0502020202020204" pitchFamily="34" charset="0"/>
        <a:ea typeface="+mn-ea"/>
        <a:cs typeface="+mn-cs"/>
      </a:defRPr>
    </a:lvl6pPr>
    <a:lvl7pPr marL="2743200" algn="l" defTabSz="914400" rtl="0" eaLnBrk="1" latinLnBrk="0" hangingPunct="1">
      <a:defRPr kern="1200">
        <a:solidFill>
          <a:schemeClr val="tx1"/>
        </a:solidFill>
        <a:latin typeface="Century Gothic" panose="020B0502020202020204" pitchFamily="34" charset="0"/>
        <a:ea typeface="+mn-ea"/>
        <a:cs typeface="+mn-cs"/>
      </a:defRPr>
    </a:lvl7pPr>
    <a:lvl8pPr marL="3200400" algn="l" defTabSz="914400" rtl="0" eaLnBrk="1" latinLnBrk="0" hangingPunct="1">
      <a:defRPr kern="1200">
        <a:solidFill>
          <a:schemeClr val="tx1"/>
        </a:solidFill>
        <a:latin typeface="Century Gothic" panose="020B0502020202020204" pitchFamily="34" charset="0"/>
        <a:ea typeface="+mn-ea"/>
        <a:cs typeface="+mn-cs"/>
      </a:defRPr>
    </a:lvl8pPr>
    <a:lvl9pPr marL="3657600" algn="l" defTabSz="914400" rtl="0" eaLnBrk="1" latinLnBrk="0" hangingPunct="1">
      <a:defRPr kern="1200">
        <a:solidFill>
          <a:schemeClr val="tx1"/>
        </a:solidFill>
        <a:latin typeface="Century Gothic" panose="020B0502020202020204" pitchFamily="34" charset="0"/>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srgbClr val="FF0000"/>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FFFF99"/>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a:tblStyle styleId="{5C22544A-7EE6-4342-B048-85BDC9FD1C3A}" styleName="Estilo Médio 2 - Ênfase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4140" autoAdjust="0"/>
    <p:restoredTop sz="94660"/>
  </p:normalViewPr>
  <p:slideViewPr>
    <p:cSldViewPr>
      <p:cViewPr varScale="1">
        <p:scale>
          <a:sx n="73" d="100"/>
          <a:sy n="73" d="100"/>
        </p:scale>
        <p:origin x="1136" y="56"/>
      </p:cViewPr>
      <p:guideLst>
        <p:guide orient="horz" pos="2160"/>
        <p:guide pos="2880"/>
      </p:guideLst>
    </p:cSldViewPr>
  </p:slideViewPr>
  <p:notesTextViewPr>
    <p:cViewPr>
      <p:scale>
        <a:sx n="100" d="100"/>
        <a:sy n="100" d="100"/>
      </p:scale>
      <p:origin x="0" y="0"/>
    </p:cViewPr>
  </p:notesTextViewPr>
  <p:sorterViewPr>
    <p:cViewPr>
      <p:scale>
        <a:sx n="100" d="100"/>
        <a:sy n="100" d="100"/>
      </p:scale>
      <p:origin x="0" y="-6924"/>
    </p:cViewPr>
  </p:sorter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slide" Target="slides/slide41.xml"/><Relationship Id="rId47" Type="http://schemas.openxmlformats.org/officeDocument/2006/relationships/slide" Target="slides/slide46.xml"/><Relationship Id="rId50" Type="http://schemas.openxmlformats.org/officeDocument/2006/relationships/slide" Target="slides/slide49.xml"/><Relationship Id="rId55" Type="http://schemas.openxmlformats.org/officeDocument/2006/relationships/slide" Target="slides/slide54.xml"/><Relationship Id="rId63" Type="http://schemas.openxmlformats.org/officeDocument/2006/relationships/slide" Target="slides/slide62.xml"/><Relationship Id="rId68" Type="http://schemas.openxmlformats.org/officeDocument/2006/relationships/tableStyles" Target="tableStyles.xml"/><Relationship Id="rId7" Type="http://schemas.openxmlformats.org/officeDocument/2006/relationships/slide" Target="slides/slide6.xml"/><Relationship Id="rId2" Type="http://schemas.openxmlformats.org/officeDocument/2006/relationships/slide" Target="slides/slide1.xml"/><Relationship Id="rId16" Type="http://schemas.openxmlformats.org/officeDocument/2006/relationships/slide" Target="slides/slide15.xml"/><Relationship Id="rId29" Type="http://schemas.openxmlformats.org/officeDocument/2006/relationships/slide" Target="slides/slide28.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slide" Target="slides/slide44.xml"/><Relationship Id="rId53" Type="http://schemas.openxmlformats.org/officeDocument/2006/relationships/slide" Target="slides/slide52.xml"/><Relationship Id="rId58" Type="http://schemas.openxmlformats.org/officeDocument/2006/relationships/slide" Target="slides/slide57.xml"/><Relationship Id="rId66" Type="http://schemas.openxmlformats.org/officeDocument/2006/relationships/viewProps" Target="viewProp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49" Type="http://schemas.openxmlformats.org/officeDocument/2006/relationships/slide" Target="slides/slide48.xml"/><Relationship Id="rId57" Type="http://schemas.openxmlformats.org/officeDocument/2006/relationships/slide" Target="slides/slide56.xml"/><Relationship Id="rId61" Type="http://schemas.openxmlformats.org/officeDocument/2006/relationships/slide" Target="slides/slide60.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4" Type="http://schemas.openxmlformats.org/officeDocument/2006/relationships/slide" Target="slides/slide43.xml"/><Relationship Id="rId52" Type="http://schemas.openxmlformats.org/officeDocument/2006/relationships/slide" Target="slides/slide51.xml"/><Relationship Id="rId60" Type="http://schemas.openxmlformats.org/officeDocument/2006/relationships/slide" Target="slides/slide59.xml"/><Relationship Id="rId65" Type="http://schemas.openxmlformats.org/officeDocument/2006/relationships/presProps" Target="presProp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slide" Target="slides/slide42.xml"/><Relationship Id="rId48" Type="http://schemas.openxmlformats.org/officeDocument/2006/relationships/slide" Target="slides/slide47.xml"/><Relationship Id="rId56" Type="http://schemas.openxmlformats.org/officeDocument/2006/relationships/slide" Target="slides/slide55.xml"/><Relationship Id="rId64" Type="http://schemas.openxmlformats.org/officeDocument/2006/relationships/notesMaster" Target="notesMasters/notesMaster1.xml"/><Relationship Id="rId8" Type="http://schemas.openxmlformats.org/officeDocument/2006/relationships/slide" Target="slides/slide7.xml"/><Relationship Id="rId51" Type="http://schemas.openxmlformats.org/officeDocument/2006/relationships/slide" Target="slides/slide50.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slide" Target="slides/slide45.xml"/><Relationship Id="rId59" Type="http://schemas.openxmlformats.org/officeDocument/2006/relationships/slide" Target="slides/slide58.xml"/><Relationship Id="rId67" Type="http://schemas.openxmlformats.org/officeDocument/2006/relationships/theme" Target="theme/theme1.xml"/><Relationship Id="rId20" Type="http://schemas.openxmlformats.org/officeDocument/2006/relationships/slide" Target="slides/slide19.xml"/><Relationship Id="rId41" Type="http://schemas.openxmlformats.org/officeDocument/2006/relationships/slide" Target="slides/slide40.xml"/><Relationship Id="rId54" Type="http://schemas.openxmlformats.org/officeDocument/2006/relationships/slide" Target="slides/slide53.xml"/><Relationship Id="rId62" Type="http://schemas.openxmlformats.org/officeDocument/2006/relationships/slide" Target="slides/slide61.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Espaço Reservado para Cabeçalho 1"/>
          <p:cNvSpPr>
            <a:spLocks noGrp="1"/>
          </p:cNvSpPr>
          <p:nvPr>
            <p:ph type="hdr" sz="quarter"/>
          </p:nvPr>
        </p:nvSpPr>
        <p:spPr>
          <a:xfrm>
            <a:off x="0" y="0"/>
            <a:ext cx="2971800" cy="458788"/>
          </a:xfrm>
          <a:prstGeom prst="rect">
            <a:avLst/>
          </a:prstGeom>
        </p:spPr>
        <p:txBody>
          <a:bodyPr vert="horz" lIns="91440" tIns="45720" rIns="91440" bIns="45720" rtlCol="0"/>
          <a:lstStyle>
            <a:lvl1pPr algn="l" eaLnBrk="1" fontAlgn="auto" hangingPunct="1">
              <a:spcBef>
                <a:spcPts val="0"/>
              </a:spcBef>
              <a:spcAft>
                <a:spcPts val="0"/>
              </a:spcAft>
              <a:defRPr sz="1200">
                <a:latin typeface="+mn-lt"/>
              </a:defRPr>
            </a:lvl1pPr>
          </a:lstStyle>
          <a:p>
            <a:pPr>
              <a:defRPr/>
            </a:pPr>
            <a:endParaRPr lang="pt-BR"/>
          </a:p>
        </p:txBody>
      </p:sp>
      <p:sp>
        <p:nvSpPr>
          <p:cNvPr id="3" name="Espaço Reservado para Data 2"/>
          <p:cNvSpPr>
            <a:spLocks noGrp="1"/>
          </p:cNvSpPr>
          <p:nvPr>
            <p:ph type="dt" idx="1"/>
          </p:nvPr>
        </p:nvSpPr>
        <p:spPr>
          <a:xfrm>
            <a:off x="3884613" y="0"/>
            <a:ext cx="2971800" cy="458788"/>
          </a:xfrm>
          <a:prstGeom prst="rect">
            <a:avLst/>
          </a:prstGeom>
        </p:spPr>
        <p:txBody>
          <a:bodyPr vert="horz" lIns="91440" tIns="45720" rIns="91440" bIns="45720" rtlCol="0"/>
          <a:lstStyle>
            <a:lvl1pPr algn="r" eaLnBrk="1" fontAlgn="auto" hangingPunct="1">
              <a:spcBef>
                <a:spcPts val="0"/>
              </a:spcBef>
              <a:spcAft>
                <a:spcPts val="0"/>
              </a:spcAft>
              <a:defRPr sz="1200">
                <a:latin typeface="+mn-lt"/>
              </a:defRPr>
            </a:lvl1pPr>
          </a:lstStyle>
          <a:p>
            <a:pPr>
              <a:defRPr/>
            </a:pPr>
            <a:fld id="{91500D3B-08A9-4787-B563-5FC244C57C06}" type="datetimeFigureOut">
              <a:rPr lang="pt-BR"/>
              <a:pPr>
                <a:defRPr/>
              </a:pPr>
              <a:t>11/07/2019</a:t>
            </a:fld>
            <a:endParaRPr lang="pt-BR"/>
          </a:p>
        </p:txBody>
      </p:sp>
      <p:sp>
        <p:nvSpPr>
          <p:cNvPr id="4" name="Espaço Reservado para Imagem de Slide 3"/>
          <p:cNvSpPr>
            <a:spLocks noGrp="1" noRot="1" noChangeAspect="1"/>
          </p:cNvSpPr>
          <p:nvPr>
            <p:ph type="sldImg" idx="2"/>
          </p:nvPr>
        </p:nvSpPr>
        <p:spPr>
          <a:xfrm>
            <a:off x="1371600" y="1143000"/>
            <a:ext cx="4114800" cy="3086100"/>
          </a:xfrm>
          <a:prstGeom prst="rect">
            <a:avLst/>
          </a:prstGeom>
          <a:noFill/>
          <a:ln w="12700">
            <a:solidFill>
              <a:prstClr val="black"/>
            </a:solidFill>
          </a:ln>
        </p:spPr>
        <p:txBody>
          <a:bodyPr vert="horz" lIns="91440" tIns="45720" rIns="91440" bIns="45720" rtlCol="0" anchor="ctr"/>
          <a:lstStyle/>
          <a:p>
            <a:pPr lvl="0"/>
            <a:endParaRPr lang="pt-BR" noProof="0"/>
          </a:p>
        </p:txBody>
      </p:sp>
      <p:sp>
        <p:nvSpPr>
          <p:cNvPr id="5" name="Espaço Reservado para Anotações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pt-BR" noProof="0"/>
              <a:t>Clique para editar os estilos de texto Mestres</a:t>
            </a:r>
          </a:p>
          <a:p>
            <a:pPr lvl="1"/>
            <a:r>
              <a:rPr lang="pt-BR" noProof="0"/>
              <a:t>Segundo nível</a:t>
            </a:r>
          </a:p>
          <a:p>
            <a:pPr lvl="2"/>
            <a:r>
              <a:rPr lang="pt-BR" noProof="0"/>
              <a:t>Terceiro nível</a:t>
            </a:r>
          </a:p>
          <a:p>
            <a:pPr lvl="3"/>
            <a:r>
              <a:rPr lang="pt-BR" noProof="0"/>
              <a:t>Quarto nível</a:t>
            </a:r>
          </a:p>
          <a:p>
            <a:pPr lvl="4"/>
            <a:r>
              <a:rPr lang="pt-BR" noProof="0"/>
              <a:t>Quinto nível</a:t>
            </a:r>
          </a:p>
        </p:txBody>
      </p:sp>
      <p:sp>
        <p:nvSpPr>
          <p:cNvPr id="6" name="Espaço Reservado para Rodapé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eaLnBrk="1" fontAlgn="auto" hangingPunct="1">
              <a:spcBef>
                <a:spcPts val="0"/>
              </a:spcBef>
              <a:spcAft>
                <a:spcPts val="0"/>
              </a:spcAft>
              <a:defRPr sz="1200">
                <a:latin typeface="+mn-lt"/>
              </a:defRPr>
            </a:lvl1pPr>
          </a:lstStyle>
          <a:p>
            <a:pPr>
              <a:defRPr/>
            </a:pPr>
            <a:endParaRPr lang="pt-BR"/>
          </a:p>
        </p:txBody>
      </p:sp>
      <p:sp>
        <p:nvSpPr>
          <p:cNvPr id="7" name="Espaço Reservado para Número de Slide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eaLnBrk="1" fontAlgn="auto" hangingPunct="1">
              <a:spcBef>
                <a:spcPts val="0"/>
              </a:spcBef>
              <a:spcAft>
                <a:spcPts val="0"/>
              </a:spcAft>
              <a:defRPr sz="1200">
                <a:latin typeface="+mn-lt"/>
              </a:defRPr>
            </a:lvl1pPr>
          </a:lstStyle>
          <a:p>
            <a:pPr>
              <a:defRPr/>
            </a:pPr>
            <a:fld id="{2856BFA3-4A59-4916-B743-06F923268CA5}" type="slidenum">
              <a:rPr lang="pt-BR"/>
              <a:pPr>
                <a:defRPr/>
              </a:pPr>
              <a:t>‹nº›</a:t>
            </a:fld>
            <a:endParaRPr lang="pt-BR"/>
          </a:p>
        </p:txBody>
      </p:sp>
    </p:spTree>
    <p:extLst>
      <p:ext uri="{BB962C8B-B14F-4D97-AF65-F5344CB8AC3E}">
        <p14:creationId xmlns:p14="http://schemas.microsoft.com/office/powerpoint/2010/main" val="2698154511"/>
      </p:ext>
    </p:extLst>
  </p:cSld>
  <p:clrMap bg1="lt1" tx1="dk1" bg2="lt2" tx2="dk2" accent1="accent1" accent2="accent2" accent3="accent3" accent4="accent4" accent5="accent5" accent6="accent6" hlink="hlink" folHlink="folHlink"/>
  <p:notesStyle>
    <a:lvl1pPr algn="l" rtl="0" eaLnBrk="0" fontAlgn="base" hangingPunct="0">
      <a:spcBef>
        <a:spcPct val="30000"/>
      </a:spcBef>
      <a:spcAft>
        <a:spcPct val="0"/>
      </a:spcAft>
      <a:defRPr sz="1200" kern="1200">
        <a:solidFill>
          <a:schemeClr val="tx1"/>
        </a:solidFill>
        <a:latin typeface="+mn-lt"/>
        <a:ea typeface="+mn-ea"/>
        <a:cs typeface="+mn-cs"/>
      </a:defRPr>
    </a:lvl1pPr>
    <a:lvl2pPr marL="457200" algn="l" rtl="0" eaLnBrk="0" fontAlgn="base" hangingPunct="0">
      <a:spcBef>
        <a:spcPct val="30000"/>
      </a:spcBef>
      <a:spcAft>
        <a:spcPct val="0"/>
      </a:spcAft>
      <a:defRPr sz="1200" kern="1200">
        <a:solidFill>
          <a:schemeClr val="tx1"/>
        </a:solidFill>
        <a:latin typeface="+mn-lt"/>
        <a:ea typeface="+mn-ea"/>
        <a:cs typeface="+mn-cs"/>
      </a:defRPr>
    </a:lvl2pPr>
    <a:lvl3pPr marL="914400" algn="l" rtl="0" eaLnBrk="0" fontAlgn="base" hangingPunct="0">
      <a:spcBef>
        <a:spcPct val="30000"/>
      </a:spcBef>
      <a:spcAft>
        <a:spcPct val="0"/>
      </a:spcAft>
      <a:defRPr sz="1200" kern="1200">
        <a:solidFill>
          <a:schemeClr val="tx1"/>
        </a:solidFill>
        <a:latin typeface="+mn-lt"/>
        <a:ea typeface="+mn-ea"/>
        <a:cs typeface="+mn-cs"/>
      </a:defRPr>
    </a:lvl3pPr>
    <a:lvl4pPr marL="1371600" algn="l" rtl="0" eaLnBrk="0" fontAlgn="base" hangingPunct="0">
      <a:spcBef>
        <a:spcPct val="30000"/>
      </a:spcBef>
      <a:spcAft>
        <a:spcPct val="0"/>
      </a:spcAft>
      <a:defRPr sz="1200" kern="1200">
        <a:solidFill>
          <a:schemeClr val="tx1"/>
        </a:solidFill>
        <a:latin typeface="+mn-lt"/>
        <a:ea typeface="+mn-ea"/>
        <a:cs typeface="+mn-cs"/>
      </a:defRPr>
    </a:lvl4pPr>
    <a:lvl5pPr marL="1828800" algn="l" rtl="0" eaLnBrk="0" fontAlgn="base" hangingPunct="0">
      <a:spcBef>
        <a:spcPct val="30000"/>
      </a:spcBef>
      <a:spcAft>
        <a:spcPct val="0"/>
      </a:spcAft>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0722" name="Espaço Reservado para Imagem de Slide 1"/>
          <p:cNvSpPr>
            <a:spLocks noGrp="1" noRot="1" noChangeAspect="1" noChangeArrowheads="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30723" name="Espaço Reservado para Anotações 2"/>
          <p:cNvSpPr>
            <a:spLocks noGrp="1" noChangeArrowheads="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eaLnBrk="1" hangingPunct="1">
              <a:spcBef>
                <a:spcPct val="0"/>
              </a:spcBef>
            </a:pPr>
            <a:endParaRPr lang="pt-BR" altLang="pt-BR" smtClean="0"/>
          </a:p>
        </p:txBody>
      </p:sp>
      <p:sp>
        <p:nvSpPr>
          <p:cNvPr id="30724" name="Espaço Reservado para Número de Slide 3"/>
          <p:cNvSpPr>
            <a:spLocks noGrp="1" noChangeArrowheads="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Ctr="0" compatLnSpc="1">
            <a:prstTxWarp prst="textNoShape">
              <a:avLst/>
            </a:prstTxWarp>
          </a:bodyPr>
          <a:lstStyle>
            <a:lvl1pPr>
              <a:defRPr>
                <a:solidFill>
                  <a:schemeClr val="tx1"/>
                </a:solidFill>
                <a:latin typeface="Century Gothic" panose="020B0502020202020204" pitchFamily="34" charset="0"/>
              </a:defRPr>
            </a:lvl1pPr>
            <a:lvl2pPr marL="742950" indent="-285750">
              <a:defRPr>
                <a:solidFill>
                  <a:schemeClr val="tx1"/>
                </a:solidFill>
                <a:latin typeface="Century Gothic" panose="020B0502020202020204" pitchFamily="34" charset="0"/>
              </a:defRPr>
            </a:lvl2pPr>
            <a:lvl3pPr marL="1143000" indent="-228600">
              <a:defRPr>
                <a:solidFill>
                  <a:schemeClr val="tx1"/>
                </a:solidFill>
                <a:latin typeface="Century Gothic" panose="020B0502020202020204" pitchFamily="34" charset="0"/>
              </a:defRPr>
            </a:lvl3pPr>
            <a:lvl4pPr marL="1600200" indent="-228600">
              <a:defRPr>
                <a:solidFill>
                  <a:schemeClr val="tx1"/>
                </a:solidFill>
                <a:latin typeface="Century Gothic" panose="020B0502020202020204" pitchFamily="34" charset="0"/>
              </a:defRPr>
            </a:lvl4pPr>
            <a:lvl5pPr marL="2057400" indent="-228600">
              <a:defRPr>
                <a:solidFill>
                  <a:schemeClr val="tx1"/>
                </a:solidFill>
                <a:latin typeface="Century Gothic" panose="020B0502020202020204" pitchFamily="34" charset="0"/>
              </a:defRPr>
            </a:lvl5pPr>
            <a:lvl6pPr marL="2514600" indent="-228600" defTabSz="457200" eaLnBrk="0" fontAlgn="base" hangingPunct="0">
              <a:spcBef>
                <a:spcPct val="0"/>
              </a:spcBef>
              <a:spcAft>
                <a:spcPct val="0"/>
              </a:spcAft>
              <a:defRPr>
                <a:solidFill>
                  <a:schemeClr val="tx1"/>
                </a:solidFill>
                <a:latin typeface="Century Gothic" panose="020B0502020202020204" pitchFamily="34" charset="0"/>
              </a:defRPr>
            </a:lvl6pPr>
            <a:lvl7pPr marL="2971800" indent="-228600" defTabSz="457200" eaLnBrk="0" fontAlgn="base" hangingPunct="0">
              <a:spcBef>
                <a:spcPct val="0"/>
              </a:spcBef>
              <a:spcAft>
                <a:spcPct val="0"/>
              </a:spcAft>
              <a:defRPr>
                <a:solidFill>
                  <a:schemeClr val="tx1"/>
                </a:solidFill>
                <a:latin typeface="Century Gothic" panose="020B0502020202020204" pitchFamily="34" charset="0"/>
              </a:defRPr>
            </a:lvl7pPr>
            <a:lvl8pPr marL="3429000" indent="-228600" defTabSz="457200" eaLnBrk="0" fontAlgn="base" hangingPunct="0">
              <a:spcBef>
                <a:spcPct val="0"/>
              </a:spcBef>
              <a:spcAft>
                <a:spcPct val="0"/>
              </a:spcAft>
              <a:defRPr>
                <a:solidFill>
                  <a:schemeClr val="tx1"/>
                </a:solidFill>
                <a:latin typeface="Century Gothic" panose="020B0502020202020204" pitchFamily="34" charset="0"/>
              </a:defRPr>
            </a:lvl8pPr>
            <a:lvl9pPr marL="3886200" indent="-228600" defTabSz="457200" eaLnBrk="0" fontAlgn="base" hangingPunct="0">
              <a:spcBef>
                <a:spcPct val="0"/>
              </a:spcBef>
              <a:spcAft>
                <a:spcPct val="0"/>
              </a:spcAft>
              <a:defRPr>
                <a:solidFill>
                  <a:schemeClr val="tx1"/>
                </a:solidFill>
                <a:latin typeface="Century Gothic" panose="020B0502020202020204" pitchFamily="34" charset="0"/>
              </a:defRPr>
            </a:lvl9pPr>
          </a:lstStyle>
          <a:p>
            <a:pPr fontAlgn="base">
              <a:spcBef>
                <a:spcPct val="0"/>
              </a:spcBef>
              <a:spcAft>
                <a:spcPct val="0"/>
              </a:spcAft>
            </a:pPr>
            <a:fld id="{B10B7D94-96C8-4191-B89E-0780BB5EAB27}" type="slidenum">
              <a:rPr lang="pt-BR" altLang="pt-BR" smtClean="0">
                <a:latin typeface="Calibri" panose="020F0502020204030204" pitchFamily="34" charset="0"/>
              </a:rPr>
              <a:pPr fontAlgn="base">
                <a:spcBef>
                  <a:spcPct val="0"/>
                </a:spcBef>
                <a:spcAft>
                  <a:spcPct val="0"/>
                </a:spcAft>
              </a:pPr>
              <a:t>14</a:t>
            </a:fld>
            <a:endParaRPr lang="pt-BR" altLang="pt-BR" smtClean="0">
              <a:latin typeface="Calibri" panose="020F0502020204030204" pitchFamily="34" charset="0"/>
            </a:endParaRPr>
          </a:p>
        </p:txBody>
      </p:sp>
    </p:spTree>
    <p:extLst>
      <p:ext uri="{BB962C8B-B14F-4D97-AF65-F5344CB8AC3E}">
        <p14:creationId xmlns:p14="http://schemas.microsoft.com/office/powerpoint/2010/main" val="1901648661"/>
      </p:ext>
    </p:extLst>
  </p:cSld>
  <p:clrMapOvr>
    <a:masterClrMapping/>
  </p:clrMapOvr>
</p:notes>
</file>

<file path=ppt/slideLayouts/_rels/slideLayout1.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jpeg"/><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Slide de Título">
    <p:spTree>
      <p:nvGrpSpPr>
        <p:cNvPr id="1" name=""/>
        <p:cNvGrpSpPr/>
        <p:nvPr/>
      </p:nvGrpSpPr>
      <p:grpSpPr>
        <a:xfrm>
          <a:off x="0" y="0"/>
          <a:ext cx="0" cy="0"/>
          <a:chOff x="0" y="0"/>
          <a:chExt cx="0" cy="0"/>
        </a:xfrm>
      </p:grpSpPr>
      <p:grpSp>
        <p:nvGrpSpPr>
          <p:cNvPr id="4" name="Group 5"/>
          <p:cNvGrpSpPr>
            <a:grpSpLocks/>
          </p:cNvGrpSpPr>
          <p:nvPr/>
        </p:nvGrpSpPr>
        <p:grpSpPr bwMode="auto">
          <a:xfrm>
            <a:off x="-1588" y="0"/>
            <a:ext cx="9145588" cy="6861175"/>
            <a:chOff x="-1588" y="0"/>
            <a:chExt cx="9145588" cy="6860798"/>
          </a:xfrm>
        </p:grpSpPr>
        <p:sp>
          <p:nvSpPr>
            <p:cNvPr id="5" name="Rectangle 8">
              <a:extLst>
                <a:ext uri="{FF2B5EF4-FFF2-40B4-BE49-F238E27FC236}"/>
              </a:extLst>
            </p:cNvPr>
            <p:cNvSpPr/>
            <p:nvPr/>
          </p:nvSpPr>
          <p:spPr>
            <a:xfrm>
              <a:off x="0" y="0"/>
              <a:ext cx="9118832" cy="6858000"/>
            </a:xfrm>
            <a:prstGeom prst="rect">
              <a:avLst/>
            </a:prstGeom>
            <a:blipFill>
              <a:blip r:embed="rId2">
                <a:duotone>
                  <a:schemeClr val="dk2">
                    <a:shade val="69000"/>
                    <a:hueMod val="91000"/>
                    <a:satMod val="164000"/>
                    <a:lumMod val="74000"/>
                  </a:schemeClr>
                  <a:schemeClr val="dk2">
                    <a:hueMod val="124000"/>
                    <a:satMod val="140000"/>
                    <a:lumMod val="142000"/>
                  </a:schemeClr>
                </a:duotone>
              </a:blip>
              <a:srcRect/>
              <a:stretch>
                <a:fillRect l="-16713" r="-16989"/>
              </a:stretch>
            </a:blipFill>
            <a:ln>
              <a:noFill/>
            </a:ln>
          </p:spPr>
          <p:style>
            <a:lnRef idx="2">
              <a:schemeClr val="accent1">
                <a:shade val="50000"/>
              </a:schemeClr>
            </a:lnRef>
            <a:fillRef idx="1">
              <a:schemeClr val="accent1"/>
            </a:fillRef>
            <a:effectRef idx="0">
              <a:schemeClr val="accent1"/>
            </a:effectRef>
            <a:fontRef idx="minor">
              <a:schemeClr val="lt1"/>
            </a:fontRef>
          </p:style>
        </p:sp>
        <p:sp>
          <p:nvSpPr>
            <p:cNvPr id="6" name="Oval 9">
              <a:extLst>
                <a:ext uri="{FF2B5EF4-FFF2-40B4-BE49-F238E27FC236}"/>
              </a:extLst>
            </p:cNvPr>
            <p:cNvSpPr/>
            <p:nvPr/>
          </p:nvSpPr>
          <p:spPr>
            <a:xfrm>
              <a:off x="0" y="2895600"/>
              <a:ext cx="2362200" cy="2362200"/>
            </a:xfrm>
            <a:prstGeom prst="ellipse">
              <a:avLst/>
            </a:prstGeom>
            <a:gradFill flip="none" rotWithShape="1">
              <a:gsLst>
                <a:gs pos="0">
                  <a:schemeClr val="accent5">
                    <a:alpha val="8000"/>
                  </a:schemeClr>
                </a:gs>
                <a:gs pos="72000">
                  <a:schemeClr val="accent5">
                    <a:alpha val="0"/>
                  </a:schemeClr>
                </a:gs>
                <a:gs pos="36000">
                  <a:schemeClr val="accent5">
                    <a:alpha val="8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7" name="Oval 11">
              <a:extLst>
                <a:ext uri="{FF2B5EF4-FFF2-40B4-BE49-F238E27FC236}"/>
              </a:extLst>
            </p:cNvPr>
            <p:cNvSpPr/>
            <p:nvPr/>
          </p:nvSpPr>
          <p:spPr>
            <a:xfrm>
              <a:off x="6299432" y="1676400"/>
              <a:ext cx="2819400" cy="2819400"/>
            </a:xfrm>
            <a:prstGeom prst="ellipse">
              <a:avLst/>
            </a:prstGeom>
            <a:gradFill flip="none" rotWithShape="1">
              <a:gsLst>
                <a:gs pos="0">
                  <a:schemeClr val="accent5">
                    <a:alpha val="7000"/>
                  </a:schemeClr>
                </a:gs>
                <a:gs pos="69000">
                  <a:schemeClr val="accent5">
                    <a:alpha val="0"/>
                  </a:schemeClr>
                </a:gs>
                <a:gs pos="36000">
                  <a:schemeClr val="accent5">
                    <a:alpha val="6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8" name="Oval 12">
              <a:extLst>
                <a:ext uri="{FF2B5EF4-FFF2-40B4-BE49-F238E27FC236}"/>
              </a:extLst>
            </p:cNvPr>
            <p:cNvSpPr/>
            <p:nvPr/>
          </p:nvSpPr>
          <p:spPr>
            <a:xfrm>
              <a:off x="5689832" y="0"/>
              <a:ext cx="1600200" cy="1600200"/>
            </a:xfrm>
            <a:prstGeom prst="ellipse">
              <a:avLst/>
            </a:prstGeom>
            <a:gradFill flip="none" rotWithShape="1">
              <a:gsLst>
                <a:gs pos="0">
                  <a:schemeClr val="accent5">
                    <a:alpha val="14000"/>
                  </a:schemeClr>
                </a:gs>
                <a:gs pos="73000">
                  <a:schemeClr val="accent5">
                    <a:alpha val="0"/>
                  </a:schemeClr>
                </a:gs>
                <a:gs pos="36000">
                  <a:schemeClr val="accent5">
                    <a:alpha val="7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9" name="Oval 13">
              <a:extLst>
                <a:ext uri="{FF2B5EF4-FFF2-40B4-BE49-F238E27FC236}"/>
              </a:extLst>
            </p:cNvPr>
            <p:cNvSpPr/>
            <p:nvPr/>
          </p:nvSpPr>
          <p:spPr>
            <a:xfrm>
              <a:off x="6299432" y="5870198"/>
              <a:ext cx="990600" cy="990600"/>
            </a:xfrm>
            <a:prstGeom prst="ellipse">
              <a:avLst/>
            </a:prstGeom>
            <a:gradFill flip="none" rotWithShape="1">
              <a:gsLst>
                <a:gs pos="0">
                  <a:schemeClr val="accent5">
                    <a:alpha val="14000"/>
                  </a:schemeClr>
                </a:gs>
                <a:gs pos="66000">
                  <a:schemeClr val="accent5">
                    <a:alpha val="0"/>
                  </a:schemeClr>
                </a:gs>
                <a:gs pos="36000">
                  <a:schemeClr val="accent5">
                    <a:alpha val="7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0" name="Oval 14">
              <a:extLst>
                <a:ext uri="{FF2B5EF4-FFF2-40B4-BE49-F238E27FC236}"/>
              </a:extLst>
            </p:cNvPr>
            <p:cNvSpPr/>
            <p:nvPr/>
          </p:nvSpPr>
          <p:spPr>
            <a:xfrm>
              <a:off x="-1588" y="2667000"/>
              <a:ext cx="4191000" cy="4191000"/>
            </a:xfrm>
            <a:prstGeom prst="ellipse">
              <a:avLst/>
            </a:prstGeom>
            <a:gradFill flip="none" rotWithShape="1">
              <a:gsLst>
                <a:gs pos="0">
                  <a:schemeClr val="accent5">
                    <a:alpha val="11000"/>
                  </a:schemeClr>
                </a:gs>
                <a:gs pos="75000">
                  <a:schemeClr val="accent5">
                    <a:alpha val="0"/>
                  </a:schemeClr>
                </a:gs>
                <a:gs pos="36000">
                  <a:schemeClr val="accent5">
                    <a:alpha val="10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1" name="Freeform 5"/>
            <p:cNvSpPr>
              <a:spLocks noEditPoints="1"/>
            </p:cNvSpPr>
            <p:nvPr/>
          </p:nvSpPr>
          <p:spPr bwMode="gray">
            <a:xfrm>
              <a:off x="0" y="0"/>
              <a:ext cx="9144000" cy="6858000"/>
            </a:xfrm>
            <a:custGeom>
              <a:avLst/>
              <a:gdLst>
                <a:gd name="T0" fmla="*/ 0 w 5760"/>
                <a:gd name="T1" fmla="*/ 0 h 4320"/>
                <a:gd name="T2" fmla="*/ 0 w 5760"/>
                <a:gd name="T3" fmla="*/ 6858000 h 4320"/>
                <a:gd name="T4" fmla="*/ 9144000 w 5760"/>
                <a:gd name="T5" fmla="*/ 6858000 h 4320"/>
                <a:gd name="T6" fmla="*/ 9144000 w 5760"/>
                <a:gd name="T7" fmla="*/ 0 h 4320"/>
                <a:gd name="T8" fmla="*/ 0 w 5760"/>
                <a:gd name="T9" fmla="*/ 0 h 4320"/>
                <a:gd name="T10" fmla="*/ 8642350 w 5760"/>
                <a:gd name="T11" fmla="*/ 6356350 h 4320"/>
                <a:gd name="T12" fmla="*/ 514350 w 5760"/>
                <a:gd name="T13" fmla="*/ 6356350 h 4320"/>
                <a:gd name="T14" fmla="*/ 514350 w 5760"/>
                <a:gd name="T15" fmla="*/ 514350 h 4320"/>
                <a:gd name="T16" fmla="*/ 8642350 w 5760"/>
                <a:gd name="T17" fmla="*/ 514350 h 4320"/>
                <a:gd name="T18" fmla="*/ 8642350 w 5760"/>
                <a:gd name="T19" fmla="*/ 6356350 h 4320"/>
                <a:gd name="T20" fmla="*/ 0 60000 65536"/>
                <a:gd name="T21" fmla="*/ 0 60000 65536"/>
                <a:gd name="T22" fmla="*/ 0 60000 65536"/>
                <a:gd name="T23" fmla="*/ 0 60000 65536"/>
                <a:gd name="T24" fmla="*/ 0 60000 65536"/>
                <a:gd name="T25" fmla="*/ 0 60000 65536"/>
                <a:gd name="T26" fmla="*/ 0 60000 65536"/>
                <a:gd name="T27" fmla="*/ 0 60000 65536"/>
                <a:gd name="T28" fmla="*/ 0 60000 65536"/>
                <a:gd name="T29" fmla="*/ 0 60000 65536"/>
              </a:gdLst>
              <a:ahLst/>
              <a:cxnLst>
                <a:cxn ang="T20">
                  <a:pos x="T0" y="T1"/>
                </a:cxn>
                <a:cxn ang="T21">
                  <a:pos x="T2" y="T3"/>
                </a:cxn>
                <a:cxn ang="T22">
                  <a:pos x="T4" y="T5"/>
                </a:cxn>
                <a:cxn ang="T23">
                  <a:pos x="T6" y="T7"/>
                </a:cxn>
                <a:cxn ang="T24">
                  <a:pos x="T8" y="T9"/>
                </a:cxn>
                <a:cxn ang="T25">
                  <a:pos x="T10" y="T11"/>
                </a:cxn>
                <a:cxn ang="T26">
                  <a:pos x="T12" y="T13"/>
                </a:cxn>
                <a:cxn ang="T27">
                  <a:pos x="T14" y="T15"/>
                </a:cxn>
                <a:cxn ang="T28">
                  <a:pos x="T16" y="T17"/>
                </a:cxn>
                <a:cxn ang="T29">
                  <a:pos x="T18" y="T19"/>
                </a:cxn>
              </a:cxnLst>
              <a:rect l="0" t="0" r="r" b="b"/>
              <a:pathLst>
                <a:path w="5760" h="4320">
                  <a:moveTo>
                    <a:pt x="0" y="0"/>
                  </a:moveTo>
                  <a:lnTo>
                    <a:pt x="0" y="4320"/>
                  </a:lnTo>
                  <a:lnTo>
                    <a:pt x="5760" y="4320"/>
                  </a:lnTo>
                  <a:lnTo>
                    <a:pt x="5760" y="0"/>
                  </a:lnTo>
                  <a:lnTo>
                    <a:pt x="0" y="0"/>
                  </a:lnTo>
                  <a:close/>
                  <a:moveTo>
                    <a:pt x="5444" y="4004"/>
                  </a:moveTo>
                  <a:lnTo>
                    <a:pt x="324" y="4004"/>
                  </a:lnTo>
                  <a:lnTo>
                    <a:pt x="324" y="324"/>
                  </a:lnTo>
                  <a:lnTo>
                    <a:pt x="5444" y="324"/>
                  </a:lnTo>
                  <a:lnTo>
                    <a:pt x="5444" y="4004"/>
                  </a:ln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pt-BR"/>
            </a:p>
          </p:txBody>
        </p:sp>
      </p:grpSp>
      <p:sp>
        <p:nvSpPr>
          <p:cNvPr id="12" name="Rectangle 10">
            <a:extLst>
              <a:ext uri="{FF2B5EF4-FFF2-40B4-BE49-F238E27FC236}"/>
            </a:extLst>
          </p:cNvPr>
          <p:cNvSpPr/>
          <p:nvPr/>
        </p:nvSpPr>
        <p:spPr>
          <a:xfrm>
            <a:off x="7745413" y="0"/>
            <a:ext cx="685800" cy="1100138"/>
          </a:xfrm>
          <a:prstGeom prst="rect">
            <a:avLst/>
          </a:prstGeom>
          <a:solidFill>
            <a:schemeClr val="accent1"/>
          </a:solidFill>
          <a:ln>
            <a:noFill/>
          </a:ln>
        </p:spPr>
        <p:style>
          <a:lnRef idx="1">
            <a:schemeClr val="accent1"/>
          </a:lnRef>
          <a:fillRef idx="3">
            <a:schemeClr val="accent1"/>
          </a:fillRef>
          <a:effectRef idx="2">
            <a:schemeClr val="accent1"/>
          </a:effectRef>
          <a:fontRef idx="minor">
            <a:schemeClr val="lt1"/>
          </a:fontRef>
        </p:style>
      </p:sp>
      <p:sp>
        <p:nvSpPr>
          <p:cNvPr id="2" name="Title 1"/>
          <p:cNvSpPr>
            <a:spLocks noGrp="1"/>
          </p:cNvSpPr>
          <p:nvPr>
            <p:ph type="ctrTitle"/>
          </p:nvPr>
        </p:nvSpPr>
        <p:spPr>
          <a:xfrm>
            <a:off x="866440" y="2226503"/>
            <a:ext cx="5917679" cy="2550877"/>
          </a:xfrm>
        </p:spPr>
        <p:txBody>
          <a:bodyPr anchor="b"/>
          <a:lstStyle>
            <a:lvl1pPr>
              <a:defRPr sz="4800"/>
            </a:lvl1pPr>
          </a:lstStyle>
          <a:p>
            <a:r>
              <a:rPr lang="pt-BR"/>
              <a:t>Clique para editar o título Mestre</a:t>
            </a:r>
            <a:endParaRPr lang="en-US" dirty="0"/>
          </a:p>
        </p:txBody>
      </p:sp>
      <p:sp>
        <p:nvSpPr>
          <p:cNvPr id="3" name="Subtitle 2"/>
          <p:cNvSpPr>
            <a:spLocks noGrp="1"/>
          </p:cNvSpPr>
          <p:nvPr>
            <p:ph type="subTitle" idx="1"/>
          </p:nvPr>
        </p:nvSpPr>
        <p:spPr>
          <a:xfrm>
            <a:off x="866440" y="4777380"/>
            <a:ext cx="5917679" cy="861420"/>
          </a:xfrm>
        </p:spPr>
        <p:txBody>
          <a:bodyPr/>
          <a:lstStyle>
            <a:lvl1pPr marL="0" indent="0" algn="l">
              <a:buNone/>
              <a:defRPr cap="all">
                <a:solidFill>
                  <a:schemeClr val="accent1">
                    <a:lumMod val="60000"/>
                    <a:lumOff val="40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pt-BR"/>
              <a:t>Clique para editar o estilo do subtítulo Mestre</a:t>
            </a:r>
            <a:endParaRPr lang="en-US" dirty="0"/>
          </a:p>
        </p:txBody>
      </p:sp>
      <p:sp>
        <p:nvSpPr>
          <p:cNvPr id="13" name="Date Placeholder 3">
            <a:extLst>
              <a:ext uri="{FF2B5EF4-FFF2-40B4-BE49-F238E27FC236}"/>
            </a:extLst>
          </p:cNvPr>
          <p:cNvSpPr>
            <a:spLocks noGrp="1"/>
          </p:cNvSpPr>
          <p:nvPr>
            <p:ph type="dt" sz="half" idx="10"/>
          </p:nvPr>
        </p:nvSpPr>
        <p:spPr bwMode="gray">
          <a:xfrm rot="5400000">
            <a:off x="7497763" y="1828800"/>
            <a:ext cx="990600" cy="228600"/>
          </a:xfrm>
        </p:spPr>
        <p:txBody>
          <a:bodyPr anchor="t"/>
          <a:lstStyle>
            <a:lvl1pPr algn="l">
              <a:defRPr b="0" i="0">
                <a:solidFill>
                  <a:schemeClr val="bg1">
                    <a:alpha val="60000"/>
                  </a:schemeClr>
                </a:solidFill>
              </a:defRPr>
            </a:lvl1pPr>
          </a:lstStyle>
          <a:p>
            <a:pPr>
              <a:defRPr/>
            </a:pPr>
            <a:fld id="{48E21EC4-5BA5-4D3E-BBB4-877591DB2A4C}" type="datetimeFigureOut">
              <a:rPr lang="pt-BR"/>
              <a:pPr>
                <a:defRPr/>
              </a:pPr>
              <a:t>11/07/2019</a:t>
            </a:fld>
            <a:endParaRPr lang="pt-BR"/>
          </a:p>
        </p:txBody>
      </p:sp>
      <p:sp>
        <p:nvSpPr>
          <p:cNvPr id="14" name="Footer Placeholder 4">
            <a:extLst>
              <a:ext uri="{FF2B5EF4-FFF2-40B4-BE49-F238E27FC236}"/>
            </a:extLst>
          </p:cNvPr>
          <p:cNvSpPr>
            <a:spLocks noGrp="1"/>
          </p:cNvSpPr>
          <p:nvPr>
            <p:ph type="ftr" sz="quarter" idx="11"/>
          </p:nvPr>
        </p:nvSpPr>
        <p:spPr bwMode="gray">
          <a:xfrm rot="5400000">
            <a:off x="6236494" y="3264694"/>
            <a:ext cx="3859212" cy="228600"/>
          </a:xfrm>
        </p:spPr>
        <p:txBody>
          <a:bodyPr/>
          <a:lstStyle>
            <a:lvl1pPr>
              <a:defRPr b="0" i="0">
                <a:solidFill>
                  <a:schemeClr val="bg1">
                    <a:alpha val="60000"/>
                  </a:schemeClr>
                </a:solidFill>
              </a:defRPr>
            </a:lvl1pPr>
          </a:lstStyle>
          <a:p>
            <a:pPr>
              <a:defRPr/>
            </a:pPr>
            <a:endParaRPr lang="pt-BR"/>
          </a:p>
        </p:txBody>
      </p:sp>
      <p:sp>
        <p:nvSpPr>
          <p:cNvPr id="15" name="Slide Number Placeholder 5">
            <a:extLst>
              <a:ext uri="{FF2B5EF4-FFF2-40B4-BE49-F238E27FC236}"/>
            </a:extLst>
          </p:cNvPr>
          <p:cNvSpPr>
            <a:spLocks noGrp="1"/>
          </p:cNvSpPr>
          <p:nvPr>
            <p:ph type="sldNum" sz="quarter" idx="12"/>
          </p:nvPr>
        </p:nvSpPr>
        <p:spPr/>
        <p:txBody>
          <a:bodyPr/>
          <a:lstStyle>
            <a:lvl1pPr algn="ctr">
              <a:defRPr sz="2800"/>
            </a:lvl1pPr>
          </a:lstStyle>
          <a:p>
            <a:pPr>
              <a:defRPr/>
            </a:pPr>
            <a:fld id="{E8E73A63-D1A1-4768-8222-1262DF94B23A}" type="slidenum">
              <a:rPr lang="pt-BR" altLang="pt-BR"/>
              <a:pPr>
                <a:defRPr/>
              </a:pPr>
              <a:t>‹nº›</a:t>
            </a:fld>
            <a:endParaRPr lang="pt-BR" altLang="pt-BR"/>
          </a:p>
        </p:txBody>
      </p:sp>
    </p:spTree>
    <p:extLst>
      <p:ext uri="{BB962C8B-B14F-4D97-AF65-F5344CB8AC3E}">
        <p14:creationId xmlns:p14="http://schemas.microsoft.com/office/powerpoint/2010/main" val="2150154907"/>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ítulo e Conteúdo">
    <p:spTree>
      <p:nvGrpSpPr>
        <p:cNvPr id="1" name=""/>
        <p:cNvGrpSpPr/>
        <p:nvPr/>
      </p:nvGrpSpPr>
      <p:grpSpPr>
        <a:xfrm>
          <a:off x="0" y="0"/>
          <a:ext cx="0" cy="0"/>
          <a:chOff x="0" y="0"/>
          <a:chExt cx="0" cy="0"/>
        </a:xfrm>
      </p:grpSpPr>
      <p:sp>
        <p:nvSpPr>
          <p:cNvPr id="2" name="Title 1"/>
          <p:cNvSpPr>
            <a:spLocks noGrp="1"/>
          </p:cNvSpPr>
          <p:nvPr>
            <p:ph type="title"/>
          </p:nvPr>
        </p:nvSpPr>
        <p:spPr>
          <a:xfrm>
            <a:off x="865970" y="927098"/>
            <a:ext cx="6343672" cy="709865"/>
          </a:xfrm>
        </p:spPr>
        <p:txBody>
          <a:bodyPr/>
          <a:lstStyle>
            <a:lvl1pPr>
              <a:defRPr sz="3200"/>
            </a:lvl1pPr>
          </a:lstStyle>
          <a:p>
            <a:r>
              <a:rPr lang="pt-BR"/>
              <a:t>Clique para editar o título Mestre</a:t>
            </a:r>
            <a:endParaRPr lang="en-US" dirty="0"/>
          </a:p>
        </p:txBody>
      </p:sp>
      <p:sp>
        <p:nvSpPr>
          <p:cNvPr id="3" name="Content Placeholder 2"/>
          <p:cNvSpPr>
            <a:spLocks noGrp="1"/>
          </p:cNvSpPr>
          <p:nvPr>
            <p:ph idx="1"/>
          </p:nvPr>
        </p:nvSpPr>
        <p:spPr/>
        <p:txBody>
          <a:bodyPr/>
          <a:lstStyle/>
          <a:p>
            <a:pPr lvl="0"/>
            <a:r>
              <a:rPr lang="pt-BR"/>
              <a:t>Clique para editar os estilos de texto Mestres</a:t>
            </a:r>
          </a:p>
          <a:p>
            <a:pPr lvl="1"/>
            <a:r>
              <a:rPr lang="pt-BR"/>
              <a:t>Segundo nível</a:t>
            </a:r>
          </a:p>
          <a:p>
            <a:pPr lvl="2"/>
            <a:r>
              <a:rPr lang="pt-BR"/>
              <a:t>Terceiro nível</a:t>
            </a:r>
          </a:p>
          <a:p>
            <a:pPr lvl="3"/>
            <a:r>
              <a:rPr lang="pt-BR"/>
              <a:t>Quarto nível</a:t>
            </a:r>
          </a:p>
          <a:p>
            <a:pPr lvl="4"/>
            <a:r>
              <a:rPr lang="pt-BR"/>
              <a:t>Quinto nível</a:t>
            </a:r>
            <a:endParaRPr lang="en-US" dirty="0"/>
          </a:p>
        </p:txBody>
      </p:sp>
      <p:sp>
        <p:nvSpPr>
          <p:cNvPr id="4" name="Date Placeholder 3"/>
          <p:cNvSpPr>
            <a:spLocks noGrp="1"/>
          </p:cNvSpPr>
          <p:nvPr>
            <p:ph type="dt" sz="half" idx="10"/>
          </p:nvPr>
        </p:nvSpPr>
        <p:spPr/>
        <p:txBody>
          <a:bodyPr/>
          <a:lstStyle>
            <a:lvl1pPr>
              <a:defRPr/>
            </a:lvl1pPr>
          </a:lstStyle>
          <a:p>
            <a:pPr>
              <a:defRPr/>
            </a:pPr>
            <a:fld id="{54A92F1E-C78C-4C20-BB7F-96C4F8AD9C65}" type="datetimeFigureOut">
              <a:rPr lang="pt-BR"/>
              <a:pPr>
                <a:defRPr/>
              </a:pPr>
              <a:t>11/07/2019</a:t>
            </a:fld>
            <a:endParaRPr lang="pt-BR"/>
          </a:p>
        </p:txBody>
      </p:sp>
      <p:sp>
        <p:nvSpPr>
          <p:cNvPr id="5" name="Footer Placeholder 4"/>
          <p:cNvSpPr>
            <a:spLocks noGrp="1"/>
          </p:cNvSpPr>
          <p:nvPr>
            <p:ph type="ftr" sz="quarter" idx="11"/>
          </p:nvPr>
        </p:nvSpPr>
        <p:spPr/>
        <p:txBody>
          <a:bodyPr/>
          <a:lstStyle>
            <a:lvl1pPr>
              <a:defRPr/>
            </a:lvl1pPr>
          </a:lstStyle>
          <a:p>
            <a:pPr>
              <a:defRPr/>
            </a:pPr>
            <a:endParaRPr lang="pt-BR"/>
          </a:p>
        </p:txBody>
      </p:sp>
      <p:sp>
        <p:nvSpPr>
          <p:cNvPr id="6" name="Slide Number Placeholder 5"/>
          <p:cNvSpPr>
            <a:spLocks noGrp="1"/>
          </p:cNvSpPr>
          <p:nvPr>
            <p:ph type="sldNum" sz="quarter" idx="12"/>
          </p:nvPr>
        </p:nvSpPr>
        <p:spPr/>
        <p:txBody>
          <a:bodyPr/>
          <a:lstStyle>
            <a:lvl1pPr>
              <a:defRPr/>
            </a:lvl1pPr>
          </a:lstStyle>
          <a:p>
            <a:pPr>
              <a:defRPr/>
            </a:pPr>
            <a:fld id="{FD9AF979-BD66-4CD5-ADF4-21260A0A2F9D}" type="slidenum">
              <a:rPr lang="pt-BR" altLang="pt-BR"/>
              <a:pPr>
                <a:defRPr/>
              </a:pPr>
              <a:t>‹nº›</a:t>
            </a:fld>
            <a:endParaRPr lang="pt-BR" altLang="pt-BR"/>
          </a:p>
        </p:txBody>
      </p:sp>
    </p:spTree>
    <p:extLst>
      <p:ext uri="{BB962C8B-B14F-4D97-AF65-F5344CB8AC3E}">
        <p14:creationId xmlns:p14="http://schemas.microsoft.com/office/powerpoint/2010/main" val="3788573324"/>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type="secHead" preserve="1">
  <p:cSld name="Cabeçalho da Seção">
    <p:spTree>
      <p:nvGrpSpPr>
        <p:cNvPr id="1" name=""/>
        <p:cNvGrpSpPr/>
        <p:nvPr/>
      </p:nvGrpSpPr>
      <p:grpSpPr>
        <a:xfrm>
          <a:off x="0" y="0"/>
          <a:ext cx="0" cy="0"/>
          <a:chOff x="0" y="0"/>
          <a:chExt cx="0" cy="0"/>
        </a:xfrm>
      </p:grpSpPr>
      <p:grpSp>
        <p:nvGrpSpPr>
          <p:cNvPr id="4" name="Group 6"/>
          <p:cNvGrpSpPr>
            <a:grpSpLocks/>
          </p:cNvGrpSpPr>
          <p:nvPr/>
        </p:nvGrpSpPr>
        <p:grpSpPr bwMode="auto">
          <a:xfrm>
            <a:off x="-1588" y="0"/>
            <a:ext cx="9145588" cy="6861175"/>
            <a:chOff x="-1588" y="0"/>
            <a:chExt cx="9145588" cy="6860798"/>
          </a:xfrm>
        </p:grpSpPr>
        <p:sp>
          <p:nvSpPr>
            <p:cNvPr id="5" name="Rectangle 11">
              <a:extLst>
                <a:ext uri="{FF2B5EF4-FFF2-40B4-BE49-F238E27FC236}"/>
              </a:extLst>
            </p:cNvPr>
            <p:cNvSpPr/>
            <p:nvPr/>
          </p:nvSpPr>
          <p:spPr>
            <a:xfrm>
              <a:off x="0" y="0"/>
              <a:ext cx="9118832" cy="6858000"/>
            </a:xfrm>
            <a:prstGeom prst="rect">
              <a:avLst/>
            </a:prstGeom>
            <a:blipFill>
              <a:blip r:embed="rId2">
                <a:duotone>
                  <a:schemeClr val="dk2">
                    <a:shade val="69000"/>
                    <a:hueMod val="91000"/>
                    <a:satMod val="164000"/>
                    <a:lumMod val="74000"/>
                  </a:schemeClr>
                  <a:schemeClr val="dk2">
                    <a:hueMod val="124000"/>
                    <a:satMod val="140000"/>
                    <a:lumMod val="142000"/>
                  </a:schemeClr>
                </a:duotone>
              </a:blip>
              <a:srcRect/>
              <a:stretch>
                <a:fillRect l="-16713" r="-16989"/>
              </a:stretch>
            </a:blipFill>
            <a:ln>
              <a:noFill/>
            </a:ln>
          </p:spPr>
          <p:style>
            <a:lnRef idx="2">
              <a:schemeClr val="accent1">
                <a:shade val="50000"/>
              </a:schemeClr>
            </a:lnRef>
            <a:fillRef idx="1">
              <a:schemeClr val="accent1"/>
            </a:fillRef>
            <a:effectRef idx="0">
              <a:schemeClr val="accent1"/>
            </a:effectRef>
            <a:fontRef idx="minor">
              <a:schemeClr val="lt1"/>
            </a:fontRef>
          </p:style>
        </p:sp>
        <p:sp>
          <p:nvSpPr>
            <p:cNvPr id="6" name="Oval 12">
              <a:extLst>
                <a:ext uri="{FF2B5EF4-FFF2-40B4-BE49-F238E27FC236}"/>
              </a:extLst>
            </p:cNvPr>
            <p:cNvSpPr/>
            <p:nvPr/>
          </p:nvSpPr>
          <p:spPr>
            <a:xfrm>
              <a:off x="0" y="2895600"/>
              <a:ext cx="2362200" cy="2362200"/>
            </a:xfrm>
            <a:prstGeom prst="ellipse">
              <a:avLst/>
            </a:prstGeom>
            <a:gradFill flip="none" rotWithShape="1">
              <a:gsLst>
                <a:gs pos="0">
                  <a:schemeClr val="accent5">
                    <a:alpha val="8000"/>
                  </a:schemeClr>
                </a:gs>
                <a:gs pos="72000">
                  <a:schemeClr val="accent5">
                    <a:alpha val="0"/>
                  </a:schemeClr>
                </a:gs>
                <a:gs pos="36000">
                  <a:schemeClr val="accent5">
                    <a:alpha val="8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7" name="Oval 13">
              <a:extLst>
                <a:ext uri="{FF2B5EF4-FFF2-40B4-BE49-F238E27FC236}"/>
              </a:extLst>
            </p:cNvPr>
            <p:cNvSpPr/>
            <p:nvPr/>
          </p:nvSpPr>
          <p:spPr>
            <a:xfrm>
              <a:off x="6299432" y="1676400"/>
              <a:ext cx="2819400" cy="2819400"/>
            </a:xfrm>
            <a:prstGeom prst="ellipse">
              <a:avLst/>
            </a:prstGeom>
            <a:gradFill flip="none" rotWithShape="1">
              <a:gsLst>
                <a:gs pos="0">
                  <a:schemeClr val="accent5">
                    <a:alpha val="7000"/>
                  </a:schemeClr>
                </a:gs>
                <a:gs pos="69000">
                  <a:schemeClr val="accent5">
                    <a:alpha val="0"/>
                  </a:schemeClr>
                </a:gs>
                <a:gs pos="36000">
                  <a:schemeClr val="accent5">
                    <a:alpha val="6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8" name="Oval 14">
              <a:extLst>
                <a:ext uri="{FF2B5EF4-FFF2-40B4-BE49-F238E27FC236}"/>
              </a:extLst>
            </p:cNvPr>
            <p:cNvSpPr/>
            <p:nvPr/>
          </p:nvSpPr>
          <p:spPr>
            <a:xfrm>
              <a:off x="5689832" y="0"/>
              <a:ext cx="1600200" cy="1600200"/>
            </a:xfrm>
            <a:prstGeom prst="ellipse">
              <a:avLst/>
            </a:prstGeom>
            <a:gradFill flip="none" rotWithShape="1">
              <a:gsLst>
                <a:gs pos="0">
                  <a:schemeClr val="accent5">
                    <a:alpha val="14000"/>
                  </a:schemeClr>
                </a:gs>
                <a:gs pos="73000">
                  <a:schemeClr val="accent5">
                    <a:alpha val="0"/>
                  </a:schemeClr>
                </a:gs>
                <a:gs pos="36000">
                  <a:schemeClr val="accent5">
                    <a:alpha val="7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9" name="Oval 15">
              <a:extLst>
                <a:ext uri="{FF2B5EF4-FFF2-40B4-BE49-F238E27FC236}"/>
              </a:extLst>
            </p:cNvPr>
            <p:cNvSpPr/>
            <p:nvPr/>
          </p:nvSpPr>
          <p:spPr>
            <a:xfrm>
              <a:off x="6299432" y="5870198"/>
              <a:ext cx="990600" cy="990600"/>
            </a:xfrm>
            <a:prstGeom prst="ellipse">
              <a:avLst/>
            </a:prstGeom>
            <a:gradFill flip="none" rotWithShape="1">
              <a:gsLst>
                <a:gs pos="0">
                  <a:schemeClr val="accent5">
                    <a:alpha val="14000"/>
                  </a:schemeClr>
                </a:gs>
                <a:gs pos="66000">
                  <a:schemeClr val="accent5">
                    <a:alpha val="0"/>
                  </a:schemeClr>
                </a:gs>
                <a:gs pos="36000">
                  <a:schemeClr val="accent5">
                    <a:alpha val="7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0" name="Oval 16">
              <a:extLst>
                <a:ext uri="{FF2B5EF4-FFF2-40B4-BE49-F238E27FC236}"/>
              </a:extLst>
            </p:cNvPr>
            <p:cNvSpPr/>
            <p:nvPr/>
          </p:nvSpPr>
          <p:spPr>
            <a:xfrm>
              <a:off x="-1588" y="2667000"/>
              <a:ext cx="4191000" cy="4191000"/>
            </a:xfrm>
            <a:prstGeom prst="ellipse">
              <a:avLst/>
            </a:prstGeom>
            <a:gradFill flip="none" rotWithShape="1">
              <a:gsLst>
                <a:gs pos="0">
                  <a:schemeClr val="accent5">
                    <a:alpha val="11000"/>
                  </a:schemeClr>
                </a:gs>
                <a:gs pos="75000">
                  <a:schemeClr val="accent5">
                    <a:alpha val="0"/>
                  </a:schemeClr>
                </a:gs>
                <a:gs pos="36000">
                  <a:schemeClr val="accent5">
                    <a:alpha val="10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1" name="Rectangle 9">
              <a:extLst>
                <a:ext uri="{FF2B5EF4-FFF2-40B4-BE49-F238E27FC236}"/>
              </a:extLst>
            </p:cNvPr>
            <p:cNvSpPr/>
            <p:nvPr/>
          </p:nvSpPr>
          <p:spPr>
            <a:xfrm>
              <a:off x="5283200" y="401616"/>
              <a:ext cx="3465513" cy="6054392"/>
            </a:xfrm>
            <a:prstGeom prst="rect">
              <a:avLst/>
            </a:prstGeom>
            <a:solidFill>
              <a:schemeClr val="bg1"/>
            </a:solidFill>
            <a:ln>
              <a:noFill/>
            </a:ln>
            <a:effectLst/>
          </p:spPr>
          <p:style>
            <a:lnRef idx="1">
              <a:schemeClr val="accent1"/>
            </a:lnRef>
            <a:fillRef idx="3">
              <a:schemeClr val="accent1"/>
            </a:fillRef>
            <a:effectRef idx="2">
              <a:schemeClr val="accent1"/>
            </a:effectRef>
            <a:fontRef idx="minor">
              <a:schemeClr val="lt1"/>
            </a:fontRef>
          </p:style>
        </p:sp>
        <p:sp>
          <p:nvSpPr>
            <p:cNvPr id="12" name="Freeform 10"/>
            <p:cNvSpPr>
              <a:spLocks/>
            </p:cNvSpPr>
            <p:nvPr/>
          </p:nvSpPr>
          <p:spPr bwMode="gray">
            <a:xfrm rot="-5400000">
              <a:off x="3105027" y="1765596"/>
              <a:ext cx="5995993" cy="3326809"/>
            </a:xfrm>
            <a:custGeom>
              <a:avLst/>
              <a:gdLst>
                <a:gd name="T0" fmla="*/ 0 w 4960"/>
                <a:gd name="T1" fmla="*/ 0 h 2752"/>
                <a:gd name="T2" fmla="*/ 0 w 4960"/>
                <a:gd name="T3" fmla="*/ 391674 h 2752"/>
                <a:gd name="T4" fmla="*/ 0 w 4960"/>
                <a:gd name="T5" fmla="*/ 2408068 h 2752"/>
                <a:gd name="T6" fmla="*/ 0 w 4960"/>
                <a:gd name="T7" fmla="*/ 3326809 h 2752"/>
                <a:gd name="T8" fmla="*/ 5995993 w 4960"/>
                <a:gd name="T9" fmla="*/ 3326809 h 2752"/>
                <a:gd name="T10" fmla="*/ 5995993 w 4960"/>
                <a:gd name="T11" fmla="*/ 2408068 h 2752"/>
                <a:gd name="T12" fmla="*/ 5995993 w 4960"/>
                <a:gd name="T13" fmla="*/ 391674 h 2752"/>
                <a:gd name="T14" fmla="*/ 5995993 w 4960"/>
                <a:gd name="T15" fmla="*/ 0 h 2752"/>
                <a:gd name="T16" fmla="*/ 5995993 w 4960"/>
                <a:gd name="T17" fmla="*/ 0 h 2752"/>
                <a:gd name="T18" fmla="*/ 5722788 w 4960"/>
                <a:gd name="T19" fmla="*/ 41102 h 2752"/>
                <a:gd name="T20" fmla="*/ 5452002 w 4960"/>
                <a:gd name="T21" fmla="*/ 77368 h 2752"/>
                <a:gd name="T22" fmla="*/ 5178797 w 4960"/>
                <a:gd name="T23" fmla="*/ 108798 h 2752"/>
                <a:gd name="T24" fmla="*/ 4908010 w 4960"/>
                <a:gd name="T25" fmla="*/ 137811 h 2752"/>
                <a:gd name="T26" fmla="*/ 4637224 w 4960"/>
                <a:gd name="T27" fmla="*/ 159571 h 2752"/>
                <a:gd name="T28" fmla="*/ 4368855 w 4960"/>
                <a:gd name="T29" fmla="*/ 176495 h 2752"/>
                <a:gd name="T30" fmla="*/ 4100486 w 4960"/>
                <a:gd name="T31" fmla="*/ 191001 h 2752"/>
                <a:gd name="T32" fmla="*/ 3836952 w 4960"/>
                <a:gd name="T33" fmla="*/ 200672 h 2752"/>
                <a:gd name="T34" fmla="*/ 3578254 w 4960"/>
                <a:gd name="T35" fmla="*/ 207926 h 2752"/>
                <a:gd name="T36" fmla="*/ 3321974 w 4960"/>
                <a:gd name="T37" fmla="*/ 210343 h 2752"/>
                <a:gd name="T38" fmla="*/ 3072946 w 4960"/>
                <a:gd name="T39" fmla="*/ 210343 h 2752"/>
                <a:gd name="T40" fmla="*/ 2826337 w 4960"/>
                <a:gd name="T41" fmla="*/ 210343 h 2752"/>
                <a:gd name="T42" fmla="*/ 2586981 w 4960"/>
                <a:gd name="T43" fmla="*/ 205508 h 2752"/>
                <a:gd name="T44" fmla="*/ 2354878 w 4960"/>
                <a:gd name="T45" fmla="*/ 198255 h 2752"/>
                <a:gd name="T46" fmla="*/ 2130028 w 4960"/>
                <a:gd name="T47" fmla="*/ 188584 h 2752"/>
                <a:gd name="T48" fmla="*/ 1912432 w 4960"/>
                <a:gd name="T49" fmla="*/ 178913 h 2752"/>
                <a:gd name="T50" fmla="*/ 1704506 w 4960"/>
                <a:gd name="T51" fmla="*/ 166824 h 2752"/>
                <a:gd name="T52" fmla="*/ 1503834 w 4960"/>
                <a:gd name="T53" fmla="*/ 154735 h 2752"/>
                <a:gd name="T54" fmla="*/ 1315250 w 4960"/>
                <a:gd name="T55" fmla="*/ 140229 h 2752"/>
                <a:gd name="T56" fmla="*/ 1133920 w 4960"/>
                <a:gd name="T57" fmla="*/ 125722 h 2752"/>
                <a:gd name="T58" fmla="*/ 807525 w 4960"/>
                <a:gd name="T59" fmla="*/ 94292 h 2752"/>
                <a:gd name="T60" fmla="*/ 529485 w 4960"/>
                <a:gd name="T61" fmla="*/ 65279 h 2752"/>
                <a:gd name="T62" fmla="*/ 307053 w 4960"/>
                <a:gd name="T63" fmla="*/ 41102 h 2752"/>
                <a:gd name="T64" fmla="*/ 140229 w 4960"/>
                <a:gd name="T65" fmla="*/ 19342 h 2752"/>
                <a:gd name="T66" fmla="*/ 0 w 4960"/>
                <a:gd name="T67" fmla="*/ 0 h 2752"/>
                <a:gd name="T68" fmla="*/ 0 w 4960"/>
                <a:gd name="T69" fmla="*/ 0 h 2752"/>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Lst>
              <a:ahLst/>
              <a:cxnLst>
                <a:cxn ang="T70">
                  <a:pos x="T0" y="T1"/>
                </a:cxn>
                <a:cxn ang="T71">
                  <a:pos x="T2" y="T3"/>
                </a:cxn>
                <a:cxn ang="T72">
                  <a:pos x="T4" y="T5"/>
                </a:cxn>
                <a:cxn ang="T73">
                  <a:pos x="T6" y="T7"/>
                </a:cxn>
                <a:cxn ang="T74">
                  <a:pos x="T8" y="T9"/>
                </a:cxn>
                <a:cxn ang="T75">
                  <a:pos x="T10" y="T11"/>
                </a:cxn>
                <a:cxn ang="T76">
                  <a:pos x="T12" y="T13"/>
                </a:cxn>
                <a:cxn ang="T77">
                  <a:pos x="T14" y="T15"/>
                </a:cxn>
                <a:cxn ang="T78">
                  <a:pos x="T16" y="T17"/>
                </a:cxn>
                <a:cxn ang="T79">
                  <a:pos x="T18" y="T19"/>
                </a:cxn>
                <a:cxn ang="T80">
                  <a:pos x="T20" y="T21"/>
                </a:cxn>
                <a:cxn ang="T81">
                  <a:pos x="T22" y="T23"/>
                </a:cxn>
                <a:cxn ang="T82">
                  <a:pos x="T24" y="T25"/>
                </a:cxn>
                <a:cxn ang="T83">
                  <a:pos x="T26" y="T27"/>
                </a:cxn>
                <a:cxn ang="T84">
                  <a:pos x="T28" y="T29"/>
                </a:cxn>
                <a:cxn ang="T85">
                  <a:pos x="T30" y="T31"/>
                </a:cxn>
                <a:cxn ang="T86">
                  <a:pos x="T32" y="T33"/>
                </a:cxn>
                <a:cxn ang="T87">
                  <a:pos x="T34" y="T35"/>
                </a:cxn>
                <a:cxn ang="T88">
                  <a:pos x="T36" y="T37"/>
                </a:cxn>
                <a:cxn ang="T89">
                  <a:pos x="T38" y="T39"/>
                </a:cxn>
                <a:cxn ang="T90">
                  <a:pos x="T40" y="T41"/>
                </a:cxn>
                <a:cxn ang="T91">
                  <a:pos x="T42" y="T43"/>
                </a:cxn>
                <a:cxn ang="T92">
                  <a:pos x="T44" y="T45"/>
                </a:cxn>
                <a:cxn ang="T93">
                  <a:pos x="T46" y="T47"/>
                </a:cxn>
                <a:cxn ang="T94">
                  <a:pos x="T48" y="T49"/>
                </a:cxn>
                <a:cxn ang="T95">
                  <a:pos x="T50" y="T51"/>
                </a:cxn>
                <a:cxn ang="T96">
                  <a:pos x="T52" y="T53"/>
                </a:cxn>
                <a:cxn ang="T97">
                  <a:pos x="T54" y="T55"/>
                </a:cxn>
                <a:cxn ang="T98">
                  <a:pos x="T56" y="T57"/>
                </a:cxn>
                <a:cxn ang="T99">
                  <a:pos x="T58" y="T59"/>
                </a:cxn>
                <a:cxn ang="T100">
                  <a:pos x="T60" y="T61"/>
                </a:cxn>
                <a:cxn ang="T101">
                  <a:pos x="T62" y="T63"/>
                </a:cxn>
                <a:cxn ang="T102">
                  <a:pos x="T64" y="T65"/>
                </a:cxn>
                <a:cxn ang="T103">
                  <a:pos x="T66" y="T67"/>
                </a:cxn>
                <a:cxn ang="T104">
                  <a:pos x="T68" y="T69"/>
                </a:cxn>
              </a:cxnLst>
              <a:rect l="0" t="0" r="r" b="b"/>
              <a:pathLst>
                <a:path w="4960" h="2752">
                  <a:moveTo>
                    <a:pt x="0" y="0"/>
                  </a:moveTo>
                  <a:lnTo>
                    <a:pt x="0" y="324"/>
                  </a:lnTo>
                  <a:lnTo>
                    <a:pt x="0" y="1992"/>
                  </a:lnTo>
                  <a:lnTo>
                    <a:pt x="0" y="2752"/>
                  </a:lnTo>
                  <a:lnTo>
                    <a:pt x="4960" y="2752"/>
                  </a:lnTo>
                  <a:lnTo>
                    <a:pt x="4960" y="1992"/>
                  </a:lnTo>
                  <a:lnTo>
                    <a:pt x="4960" y="324"/>
                  </a:lnTo>
                  <a:lnTo>
                    <a:pt x="4960" y="0"/>
                  </a:lnTo>
                  <a:lnTo>
                    <a:pt x="4734" y="34"/>
                  </a:lnTo>
                  <a:lnTo>
                    <a:pt x="4510" y="64"/>
                  </a:lnTo>
                  <a:lnTo>
                    <a:pt x="4284" y="90"/>
                  </a:lnTo>
                  <a:lnTo>
                    <a:pt x="4060" y="114"/>
                  </a:lnTo>
                  <a:lnTo>
                    <a:pt x="3836" y="132"/>
                  </a:lnTo>
                  <a:lnTo>
                    <a:pt x="3614" y="146"/>
                  </a:lnTo>
                  <a:lnTo>
                    <a:pt x="3392" y="158"/>
                  </a:lnTo>
                  <a:lnTo>
                    <a:pt x="3174" y="166"/>
                  </a:lnTo>
                  <a:lnTo>
                    <a:pt x="2960" y="172"/>
                  </a:lnTo>
                  <a:lnTo>
                    <a:pt x="2748" y="174"/>
                  </a:lnTo>
                  <a:lnTo>
                    <a:pt x="2542" y="174"/>
                  </a:lnTo>
                  <a:lnTo>
                    <a:pt x="2338" y="174"/>
                  </a:lnTo>
                  <a:lnTo>
                    <a:pt x="2140" y="170"/>
                  </a:lnTo>
                  <a:lnTo>
                    <a:pt x="1948" y="164"/>
                  </a:lnTo>
                  <a:lnTo>
                    <a:pt x="1762" y="156"/>
                  </a:lnTo>
                  <a:lnTo>
                    <a:pt x="1582" y="148"/>
                  </a:lnTo>
                  <a:lnTo>
                    <a:pt x="1410" y="138"/>
                  </a:lnTo>
                  <a:lnTo>
                    <a:pt x="1244" y="128"/>
                  </a:lnTo>
                  <a:lnTo>
                    <a:pt x="1088" y="116"/>
                  </a:lnTo>
                  <a:lnTo>
                    <a:pt x="938" y="104"/>
                  </a:lnTo>
                  <a:lnTo>
                    <a:pt x="668" y="78"/>
                  </a:lnTo>
                  <a:lnTo>
                    <a:pt x="438" y="54"/>
                  </a:lnTo>
                  <a:lnTo>
                    <a:pt x="254" y="34"/>
                  </a:lnTo>
                  <a:lnTo>
                    <a:pt x="116" y="16"/>
                  </a:lnTo>
                  <a:lnTo>
                    <a:pt x="0" y="0"/>
                  </a:lnTo>
                  <a:close/>
                </a:path>
              </a:pathLst>
            </a:custGeom>
            <a:solidFill>
              <a:schemeClr val="bg1"/>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pt-BR"/>
            </a:p>
          </p:txBody>
        </p:sp>
        <p:sp>
          <p:nvSpPr>
            <p:cNvPr id="13" name="Freeform 5"/>
            <p:cNvSpPr>
              <a:spLocks/>
            </p:cNvSpPr>
            <p:nvPr/>
          </p:nvSpPr>
          <p:spPr bwMode="gray">
            <a:xfrm rot="-5912394">
              <a:off x="3320102" y="1458373"/>
              <a:ext cx="2377690" cy="317748"/>
            </a:xfrm>
            <a:custGeom>
              <a:avLst/>
              <a:gdLst>
                <a:gd name="T0" fmla="*/ 20210 w 10000"/>
                <a:gd name="T1" fmla="*/ 152058 h 5291"/>
                <a:gd name="T2" fmla="*/ 2367704 w 10000"/>
                <a:gd name="T3" fmla="*/ 317748 h 5291"/>
                <a:gd name="T4" fmla="*/ 2377690 w 10000"/>
                <a:gd name="T5" fmla="*/ 0 h 5291"/>
                <a:gd name="T6" fmla="*/ 2377690 w 10000"/>
                <a:gd name="T7" fmla="*/ 0 h 5291"/>
                <a:gd name="T8" fmla="*/ 2298513 w 10000"/>
                <a:gd name="T9" fmla="*/ 12251 h 5291"/>
                <a:gd name="T10" fmla="*/ 2219336 w 10000"/>
                <a:gd name="T11" fmla="*/ 24022 h 5291"/>
                <a:gd name="T12" fmla="*/ 2140159 w 10000"/>
                <a:gd name="T13" fmla="*/ 35432 h 5291"/>
                <a:gd name="T14" fmla="*/ 2060744 w 10000"/>
                <a:gd name="T15" fmla="*/ 45221 h 5291"/>
                <a:gd name="T16" fmla="*/ 1981329 w 10000"/>
                <a:gd name="T17" fmla="*/ 55070 h 5291"/>
                <a:gd name="T18" fmla="*/ 1901914 w 10000"/>
                <a:gd name="T19" fmla="*/ 64318 h 5291"/>
                <a:gd name="T20" fmla="*/ 1823450 w 10000"/>
                <a:gd name="T21" fmla="*/ 72185 h 5291"/>
                <a:gd name="T22" fmla="*/ 1743560 w 10000"/>
                <a:gd name="T23" fmla="*/ 79572 h 5291"/>
                <a:gd name="T24" fmla="*/ 1664383 w 10000"/>
                <a:gd name="T25" fmla="*/ 86478 h 5291"/>
                <a:gd name="T26" fmla="*/ 1586633 w 10000"/>
                <a:gd name="T27" fmla="*/ 92364 h 5291"/>
                <a:gd name="T28" fmla="*/ 1507455 w 10000"/>
                <a:gd name="T29" fmla="*/ 98249 h 5291"/>
                <a:gd name="T30" fmla="*/ 1429705 w 10000"/>
                <a:gd name="T31" fmla="*/ 103234 h 5291"/>
                <a:gd name="T32" fmla="*/ 1351955 w 10000"/>
                <a:gd name="T33" fmla="*/ 107137 h 5291"/>
                <a:gd name="T34" fmla="*/ 1274204 w 10000"/>
                <a:gd name="T35" fmla="*/ 111101 h 5291"/>
                <a:gd name="T36" fmla="*/ 1197405 w 10000"/>
                <a:gd name="T37" fmla="*/ 114464 h 5291"/>
                <a:gd name="T38" fmla="*/ 1121556 w 10000"/>
                <a:gd name="T39" fmla="*/ 116986 h 5291"/>
                <a:gd name="T40" fmla="*/ 1045233 w 10000"/>
                <a:gd name="T41" fmla="*/ 118908 h 5291"/>
                <a:gd name="T42" fmla="*/ 969860 w 10000"/>
                <a:gd name="T43" fmla="*/ 120890 h 5291"/>
                <a:gd name="T44" fmla="*/ 895438 w 10000"/>
                <a:gd name="T45" fmla="*/ 121850 h 5291"/>
                <a:gd name="T46" fmla="*/ 821254 w 10000"/>
                <a:gd name="T47" fmla="*/ 122871 h 5291"/>
                <a:gd name="T48" fmla="*/ 747784 w 10000"/>
                <a:gd name="T49" fmla="*/ 123292 h 5291"/>
                <a:gd name="T50" fmla="*/ 675026 w 10000"/>
                <a:gd name="T51" fmla="*/ 122871 h 5291"/>
                <a:gd name="T52" fmla="*/ 603220 w 10000"/>
                <a:gd name="T53" fmla="*/ 122871 h 5291"/>
                <a:gd name="T54" fmla="*/ 532127 w 10000"/>
                <a:gd name="T55" fmla="*/ 121850 h 5291"/>
                <a:gd name="T56" fmla="*/ 461985 w 10000"/>
                <a:gd name="T57" fmla="*/ 120349 h 5291"/>
                <a:gd name="T58" fmla="*/ 393032 w 10000"/>
                <a:gd name="T59" fmla="*/ 118908 h 5291"/>
                <a:gd name="T60" fmla="*/ 325268 w 10000"/>
                <a:gd name="T61" fmla="*/ 117406 h 5291"/>
                <a:gd name="T62" fmla="*/ 257979 w 10000"/>
                <a:gd name="T63" fmla="*/ 115004 h 5291"/>
                <a:gd name="T64" fmla="*/ 191642 w 10000"/>
                <a:gd name="T65" fmla="*/ 112482 h 5291"/>
                <a:gd name="T66" fmla="*/ 126731 w 10000"/>
                <a:gd name="T67" fmla="*/ 110080 h 5291"/>
                <a:gd name="T68" fmla="*/ 0 w 10000"/>
                <a:gd name="T69" fmla="*/ 103654 h 5291"/>
                <a:gd name="T70" fmla="*/ 20210 w 10000"/>
                <a:gd name="T71" fmla="*/ 152058 h 5291"/>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Lst>
              <a:ahLst/>
              <a:cxnLst>
                <a:cxn ang="T72">
                  <a:pos x="T0" y="T1"/>
                </a:cxn>
                <a:cxn ang="T73">
                  <a:pos x="T2" y="T3"/>
                </a:cxn>
                <a:cxn ang="T74">
                  <a:pos x="T4" y="T5"/>
                </a:cxn>
                <a:cxn ang="T75">
                  <a:pos x="T6" y="T7"/>
                </a:cxn>
                <a:cxn ang="T76">
                  <a:pos x="T8" y="T9"/>
                </a:cxn>
                <a:cxn ang="T77">
                  <a:pos x="T10" y="T11"/>
                </a:cxn>
                <a:cxn ang="T78">
                  <a:pos x="T12" y="T13"/>
                </a:cxn>
                <a:cxn ang="T79">
                  <a:pos x="T14" y="T15"/>
                </a:cxn>
                <a:cxn ang="T80">
                  <a:pos x="T16" y="T17"/>
                </a:cxn>
                <a:cxn ang="T81">
                  <a:pos x="T18" y="T19"/>
                </a:cxn>
                <a:cxn ang="T82">
                  <a:pos x="T20" y="T21"/>
                </a:cxn>
                <a:cxn ang="T83">
                  <a:pos x="T22" y="T23"/>
                </a:cxn>
                <a:cxn ang="T84">
                  <a:pos x="T24" y="T25"/>
                </a:cxn>
                <a:cxn ang="T85">
                  <a:pos x="T26" y="T27"/>
                </a:cxn>
                <a:cxn ang="T86">
                  <a:pos x="T28" y="T29"/>
                </a:cxn>
                <a:cxn ang="T87">
                  <a:pos x="T30" y="T31"/>
                </a:cxn>
                <a:cxn ang="T88">
                  <a:pos x="T32" y="T33"/>
                </a:cxn>
                <a:cxn ang="T89">
                  <a:pos x="T34" y="T35"/>
                </a:cxn>
                <a:cxn ang="T90">
                  <a:pos x="T36" y="T37"/>
                </a:cxn>
                <a:cxn ang="T91">
                  <a:pos x="T38" y="T39"/>
                </a:cxn>
                <a:cxn ang="T92">
                  <a:pos x="T40" y="T41"/>
                </a:cxn>
                <a:cxn ang="T93">
                  <a:pos x="T42" y="T43"/>
                </a:cxn>
                <a:cxn ang="T94">
                  <a:pos x="T44" y="T45"/>
                </a:cxn>
                <a:cxn ang="T95">
                  <a:pos x="T46" y="T47"/>
                </a:cxn>
                <a:cxn ang="T96">
                  <a:pos x="T48" y="T49"/>
                </a:cxn>
                <a:cxn ang="T97">
                  <a:pos x="T50" y="T51"/>
                </a:cxn>
                <a:cxn ang="T98">
                  <a:pos x="T52" y="T53"/>
                </a:cxn>
                <a:cxn ang="T99">
                  <a:pos x="T54" y="T55"/>
                </a:cxn>
                <a:cxn ang="T100">
                  <a:pos x="T56" y="T57"/>
                </a:cxn>
                <a:cxn ang="T101">
                  <a:pos x="T58" y="T59"/>
                </a:cxn>
                <a:cxn ang="T102">
                  <a:pos x="T60" y="T61"/>
                </a:cxn>
                <a:cxn ang="T103">
                  <a:pos x="T62" y="T63"/>
                </a:cxn>
                <a:cxn ang="T104">
                  <a:pos x="T64" y="T65"/>
                </a:cxn>
                <a:cxn ang="T105">
                  <a:pos x="T66" y="T67"/>
                </a:cxn>
                <a:cxn ang="T106">
                  <a:pos x="T68" y="T69"/>
                </a:cxn>
                <a:cxn ang="T107">
                  <a:pos x="T70" y="T71"/>
                </a:cxn>
              </a:cxnLst>
              <a:rect l="0" t="0" r="r" b="b"/>
              <a:pathLst>
                <a:path w="10000" h="5291">
                  <a:moveTo>
                    <a:pt x="85" y="2532"/>
                  </a:moveTo>
                  <a:cubicBezTo>
                    <a:pt x="1736" y="3911"/>
                    <a:pt x="7524" y="5298"/>
                    <a:pt x="9958" y="5291"/>
                  </a:cubicBezTo>
                  <a:cubicBezTo>
                    <a:pt x="9989" y="1958"/>
                    <a:pt x="9969" y="3333"/>
                    <a:pt x="10000" y="0"/>
                  </a:cubicBezTo>
                  <a:lnTo>
                    <a:pt x="9667" y="204"/>
                  </a:lnTo>
                  <a:lnTo>
                    <a:pt x="9334" y="400"/>
                  </a:lnTo>
                  <a:lnTo>
                    <a:pt x="9001" y="590"/>
                  </a:lnTo>
                  <a:lnTo>
                    <a:pt x="8667" y="753"/>
                  </a:lnTo>
                  <a:lnTo>
                    <a:pt x="8333" y="917"/>
                  </a:lnTo>
                  <a:lnTo>
                    <a:pt x="7999" y="1071"/>
                  </a:lnTo>
                  <a:lnTo>
                    <a:pt x="7669" y="1202"/>
                  </a:lnTo>
                  <a:lnTo>
                    <a:pt x="7333" y="1325"/>
                  </a:lnTo>
                  <a:lnTo>
                    <a:pt x="7000" y="1440"/>
                  </a:lnTo>
                  <a:lnTo>
                    <a:pt x="6673" y="1538"/>
                  </a:lnTo>
                  <a:lnTo>
                    <a:pt x="6340" y="1636"/>
                  </a:lnTo>
                  <a:lnTo>
                    <a:pt x="6013" y="1719"/>
                  </a:lnTo>
                  <a:lnTo>
                    <a:pt x="5686" y="1784"/>
                  </a:lnTo>
                  <a:lnTo>
                    <a:pt x="5359" y="1850"/>
                  </a:lnTo>
                  <a:lnTo>
                    <a:pt x="5036" y="1906"/>
                  </a:lnTo>
                  <a:lnTo>
                    <a:pt x="4717" y="1948"/>
                  </a:lnTo>
                  <a:lnTo>
                    <a:pt x="4396" y="1980"/>
                  </a:lnTo>
                  <a:lnTo>
                    <a:pt x="4079" y="2013"/>
                  </a:lnTo>
                  <a:lnTo>
                    <a:pt x="3766" y="2029"/>
                  </a:lnTo>
                  <a:lnTo>
                    <a:pt x="3454" y="2046"/>
                  </a:lnTo>
                  <a:lnTo>
                    <a:pt x="3145" y="2053"/>
                  </a:lnTo>
                  <a:lnTo>
                    <a:pt x="2839" y="2046"/>
                  </a:lnTo>
                  <a:lnTo>
                    <a:pt x="2537" y="2046"/>
                  </a:lnTo>
                  <a:lnTo>
                    <a:pt x="2238" y="2029"/>
                  </a:lnTo>
                  <a:lnTo>
                    <a:pt x="1943" y="2004"/>
                  </a:lnTo>
                  <a:lnTo>
                    <a:pt x="1653" y="1980"/>
                  </a:lnTo>
                  <a:lnTo>
                    <a:pt x="1368" y="1955"/>
                  </a:lnTo>
                  <a:lnTo>
                    <a:pt x="1085" y="1915"/>
                  </a:lnTo>
                  <a:lnTo>
                    <a:pt x="806" y="1873"/>
                  </a:lnTo>
                  <a:lnTo>
                    <a:pt x="533" y="1833"/>
                  </a:lnTo>
                  <a:lnTo>
                    <a:pt x="0" y="1726"/>
                  </a:lnTo>
                  <a:cubicBezTo>
                    <a:pt x="28" y="1995"/>
                    <a:pt x="57" y="2263"/>
                    <a:pt x="85" y="2532"/>
                  </a:cubicBezTo>
                  <a:close/>
                </a:path>
              </a:pathLst>
            </a:custGeom>
            <a:solidFill>
              <a:schemeClr val="bg1">
                <a:alpha val="20000"/>
              </a:schemeClr>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pt-BR"/>
            </a:p>
          </p:txBody>
        </p:sp>
        <p:sp>
          <p:nvSpPr>
            <p:cNvPr id="14" name="Freeform 5"/>
            <p:cNvSpPr>
              <a:spLocks noEditPoints="1"/>
            </p:cNvSpPr>
            <p:nvPr/>
          </p:nvSpPr>
          <p:spPr bwMode="gray">
            <a:xfrm>
              <a:off x="0" y="0"/>
              <a:ext cx="9144000" cy="6858000"/>
            </a:xfrm>
            <a:custGeom>
              <a:avLst/>
              <a:gdLst>
                <a:gd name="T0" fmla="*/ 0 w 5760"/>
                <a:gd name="T1" fmla="*/ 0 h 4320"/>
                <a:gd name="T2" fmla="*/ 0 w 5760"/>
                <a:gd name="T3" fmla="*/ 6858000 h 4320"/>
                <a:gd name="T4" fmla="*/ 9144000 w 5760"/>
                <a:gd name="T5" fmla="*/ 6858000 h 4320"/>
                <a:gd name="T6" fmla="*/ 9144000 w 5760"/>
                <a:gd name="T7" fmla="*/ 0 h 4320"/>
                <a:gd name="T8" fmla="*/ 0 w 5760"/>
                <a:gd name="T9" fmla="*/ 0 h 4320"/>
                <a:gd name="T10" fmla="*/ 8642350 w 5760"/>
                <a:gd name="T11" fmla="*/ 6356350 h 4320"/>
                <a:gd name="T12" fmla="*/ 514350 w 5760"/>
                <a:gd name="T13" fmla="*/ 6356350 h 4320"/>
                <a:gd name="T14" fmla="*/ 514350 w 5760"/>
                <a:gd name="T15" fmla="*/ 514350 h 4320"/>
                <a:gd name="T16" fmla="*/ 8642350 w 5760"/>
                <a:gd name="T17" fmla="*/ 514350 h 4320"/>
                <a:gd name="T18" fmla="*/ 8642350 w 5760"/>
                <a:gd name="T19" fmla="*/ 6356350 h 4320"/>
                <a:gd name="T20" fmla="*/ 0 60000 65536"/>
                <a:gd name="T21" fmla="*/ 0 60000 65536"/>
                <a:gd name="T22" fmla="*/ 0 60000 65536"/>
                <a:gd name="T23" fmla="*/ 0 60000 65536"/>
                <a:gd name="T24" fmla="*/ 0 60000 65536"/>
                <a:gd name="T25" fmla="*/ 0 60000 65536"/>
                <a:gd name="T26" fmla="*/ 0 60000 65536"/>
                <a:gd name="T27" fmla="*/ 0 60000 65536"/>
                <a:gd name="T28" fmla="*/ 0 60000 65536"/>
                <a:gd name="T29" fmla="*/ 0 60000 65536"/>
              </a:gdLst>
              <a:ahLst/>
              <a:cxnLst>
                <a:cxn ang="T20">
                  <a:pos x="T0" y="T1"/>
                </a:cxn>
                <a:cxn ang="T21">
                  <a:pos x="T2" y="T3"/>
                </a:cxn>
                <a:cxn ang="T22">
                  <a:pos x="T4" y="T5"/>
                </a:cxn>
                <a:cxn ang="T23">
                  <a:pos x="T6" y="T7"/>
                </a:cxn>
                <a:cxn ang="T24">
                  <a:pos x="T8" y="T9"/>
                </a:cxn>
                <a:cxn ang="T25">
                  <a:pos x="T10" y="T11"/>
                </a:cxn>
                <a:cxn ang="T26">
                  <a:pos x="T12" y="T13"/>
                </a:cxn>
                <a:cxn ang="T27">
                  <a:pos x="T14" y="T15"/>
                </a:cxn>
                <a:cxn ang="T28">
                  <a:pos x="T16" y="T17"/>
                </a:cxn>
                <a:cxn ang="T29">
                  <a:pos x="T18" y="T19"/>
                </a:cxn>
              </a:cxnLst>
              <a:rect l="0" t="0" r="r" b="b"/>
              <a:pathLst>
                <a:path w="5760" h="4320">
                  <a:moveTo>
                    <a:pt x="0" y="0"/>
                  </a:moveTo>
                  <a:lnTo>
                    <a:pt x="0" y="4320"/>
                  </a:lnTo>
                  <a:lnTo>
                    <a:pt x="5760" y="4320"/>
                  </a:lnTo>
                  <a:lnTo>
                    <a:pt x="5760" y="0"/>
                  </a:lnTo>
                  <a:lnTo>
                    <a:pt x="0" y="0"/>
                  </a:lnTo>
                  <a:close/>
                  <a:moveTo>
                    <a:pt x="5444" y="4004"/>
                  </a:moveTo>
                  <a:lnTo>
                    <a:pt x="324" y="4004"/>
                  </a:lnTo>
                  <a:lnTo>
                    <a:pt x="324" y="324"/>
                  </a:lnTo>
                  <a:lnTo>
                    <a:pt x="5444" y="324"/>
                  </a:lnTo>
                  <a:lnTo>
                    <a:pt x="5444" y="4004"/>
                  </a:ln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pt-BR"/>
            </a:p>
          </p:txBody>
        </p:sp>
      </p:grpSp>
      <p:sp>
        <p:nvSpPr>
          <p:cNvPr id="15" name="Rectangle 7">
            <a:extLst>
              <a:ext uri="{FF2B5EF4-FFF2-40B4-BE49-F238E27FC236}"/>
            </a:extLst>
          </p:cNvPr>
          <p:cNvSpPr/>
          <p:nvPr/>
        </p:nvSpPr>
        <p:spPr>
          <a:xfrm>
            <a:off x="7745413" y="0"/>
            <a:ext cx="685800" cy="1100138"/>
          </a:xfrm>
          <a:prstGeom prst="rect">
            <a:avLst/>
          </a:prstGeom>
          <a:solidFill>
            <a:schemeClr val="accent1"/>
          </a:solidFill>
          <a:ln>
            <a:noFill/>
          </a:ln>
        </p:spPr>
        <p:style>
          <a:lnRef idx="1">
            <a:schemeClr val="accent1"/>
          </a:lnRef>
          <a:fillRef idx="3">
            <a:schemeClr val="accent1"/>
          </a:fillRef>
          <a:effectRef idx="2">
            <a:schemeClr val="accent1"/>
          </a:effectRef>
          <a:fontRef idx="minor">
            <a:schemeClr val="lt1"/>
          </a:fontRef>
        </p:style>
      </p:sp>
      <p:sp>
        <p:nvSpPr>
          <p:cNvPr id="2" name="Title 1"/>
          <p:cNvSpPr>
            <a:spLocks noGrp="1"/>
          </p:cNvSpPr>
          <p:nvPr>
            <p:ph type="title"/>
          </p:nvPr>
        </p:nvSpPr>
        <p:spPr>
          <a:xfrm>
            <a:off x="877534" y="2257588"/>
            <a:ext cx="3090672" cy="3020344"/>
          </a:xfrm>
        </p:spPr>
        <p:txBody>
          <a:bodyPr/>
          <a:lstStyle>
            <a:lvl1pPr algn="l">
              <a:defRPr sz="3200" b="0" cap="none"/>
            </a:lvl1pPr>
          </a:lstStyle>
          <a:p>
            <a:r>
              <a:rPr lang="pt-BR"/>
              <a:t>Clique para editar o título Mestre</a:t>
            </a:r>
            <a:endParaRPr lang="en-US" dirty="0"/>
          </a:p>
        </p:txBody>
      </p:sp>
      <p:sp>
        <p:nvSpPr>
          <p:cNvPr id="3" name="Text Placeholder 2"/>
          <p:cNvSpPr>
            <a:spLocks noGrp="1"/>
          </p:cNvSpPr>
          <p:nvPr>
            <p:ph type="body" idx="1"/>
          </p:nvPr>
        </p:nvSpPr>
        <p:spPr>
          <a:xfrm>
            <a:off x="5119261" y="2257588"/>
            <a:ext cx="3082516" cy="3020344"/>
          </a:xfrm>
        </p:spPr>
        <p:txBody>
          <a:bodyPr anchor="ctr"/>
          <a:lstStyle>
            <a:lvl1pPr marL="0" indent="0" algn="l">
              <a:buNone/>
              <a:defRPr sz="2000" cap="all">
                <a:solidFill>
                  <a:schemeClr val="accent1">
                    <a:lumMod val="60000"/>
                    <a:lumOff val="4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pt-BR"/>
              <a:t>Clique para editar os estilos de texto Mestres</a:t>
            </a:r>
          </a:p>
        </p:txBody>
      </p:sp>
      <p:sp>
        <p:nvSpPr>
          <p:cNvPr id="16" name="Date Placeholder 3">
            <a:extLst>
              <a:ext uri="{FF2B5EF4-FFF2-40B4-BE49-F238E27FC236}"/>
            </a:extLst>
          </p:cNvPr>
          <p:cNvSpPr>
            <a:spLocks noGrp="1"/>
          </p:cNvSpPr>
          <p:nvPr>
            <p:ph type="dt" sz="half" idx="10"/>
          </p:nvPr>
        </p:nvSpPr>
        <p:spPr/>
        <p:txBody>
          <a:bodyPr/>
          <a:lstStyle>
            <a:lvl1pPr>
              <a:defRPr/>
            </a:lvl1pPr>
          </a:lstStyle>
          <a:p>
            <a:pPr>
              <a:defRPr/>
            </a:pPr>
            <a:fld id="{9896C855-56A5-41D6-9312-60883E1217E8}" type="datetimeFigureOut">
              <a:rPr lang="pt-BR"/>
              <a:pPr>
                <a:defRPr/>
              </a:pPr>
              <a:t>11/07/2019</a:t>
            </a:fld>
            <a:endParaRPr lang="pt-BR"/>
          </a:p>
        </p:txBody>
      </p:sp>
      <p:sp>
        <p:nvSpPr>
          <p:cNvPr id="17" name="Footer Placeholder 4">
            <a:extLst>
              <a:ext uri="{FF2B5EF4-FFF2-40B4-BE49-F238E27FC236}"/>
            </a:extLst>
          </p:cNvPr>
          <p:cNvSpPr>
            <a:spLocks noGrp="1"/>
          </p:cNvSpPr>
          <p:nvPr>
            <p:ph type="ftr" sz="quarter" idx="11"/>
          </p:nvPr>
        </p:nvSpPr>
        <p:spPr/>
        <p:txBody>
          <a:bodyPr/>
          <a:lstStyle>
            <a:lvl1pPr>
              <a:defRPr/>
            </a:lvl1pPr>
          </a:lstStyle>
          <a:p>
            <a:pPr>
              <a:defRPr/>
            </a:pPr>
            <a:endParaRPr lang="pt-BR"/>
          </a:p>
        </p:txBody>
      </p:sp>
      <p:sp>
        <p:nvSpPr>
          <p:cNvPr id="18" name="Slide Number Placeholder 5">
            <a:extLst>
              <a:ext uri="{FF2B5EF4-FFF2-40B4-BE49-F238E27FC236}"/>
            </a:extLst>
          </p:cNvPr>
          <p:cNvSpPr>
            <a:spLocks noGrp="1"/>
          </p:cNvSpPr>
          <p:nvPr>
            <p:ph type="sldNum" sz="quarter" idx="12"/>
          </p:nvPr>
        </p:nvSpPr>
        <p:spPr/>
        <p:txBody>
          <a:bodyPr/>
          <a:lstStyle>
            <a:lvl1pPr algn="ctr">
              <a:defRPr sz="2800"/>
            </a:lvl1pPr>
          </a:lstStyle>
          <a:p>
            <a:pPr>
              <a:defRPr/>
            </a:pPr>
            <a:fld id="{4E7C1490-3AE0-4017-AA17-4C8E576F7A28}" type="slidenum">
              <a:rPr lang="pt-BR" altLang="pt-BR"/>
              <a:pPr>
                <a:defRPr/>
              </a:pPr>
              <a:t>‹nº›</a:t>
            </a:fld>
            <a:endParaRPr lang="pt-BR" altLang="pt-BR"/>
          </a:p>
        </p:txBody>
      </p:sp>
    </p:spTree>
    <p:extLst>
      <p:ext uri="{BB962C8B-B14F-4D97-AF65-F5344CB8AC3E}">
        <p14:creationId xmlns:p14="http://schemas.microsoft.com/office/powerpoint/2010/main" val="1254528795"/>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uas Partes de Conteúdo">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pt-BR"/>
              <a:t>Clique para editar o título Mestre</a:t>
            </a:r>
            <a:endParaRPr lang="en-US" dirty="0"/>
          </a:p>
        </p:txBody>
      </p:sp>
      <p:sp>
        <p:nvSpPr>
          <p:cNvPr id="3" name="Content Placeholder 2"/>
          <p:cNvSpPr>
            <a:spLocks noGrp="1"/>
          </p:cNvSpPr>
          <p:nvPr>
            <p:ph sz="half" idx="1"/>
          </p:nvPr>
        </p:nvSpPr>
        <p:spPr>
          <a:xfrm>
            <a:off x="866440" y="2489200"/>
            <a:ext cx="3636980" cy="3530603"/>
          </a:xfrm>
        </p:spPr>
        <p:txBody>
          <a:bodyPr>
            <a:normAutofit/>
          </a:bodyPr>
          <a:lstStyle/>
          <a:p>
            <a:pPr lvl="0"/>
            <a:r>
              <a:rPr lang="pt-BR"/>
              <a:t>Clique para editar os estilos de texto Mestres</a:t>
            </a:r>
          </a:p>
          <a:p>
            <a:pPr lvl="1"/>
            <a:r>
              <a:rPr lang="pt-BR"/>
              <a:t>Segundo nível</a:t>
            </a:r>
          </a:p>
          <a:p>
            <a:pPr lvl="2"/>
            <a:r>
              <a:rPr lang="pt-BR"/>
              <a:t>Terceiro nível</a:t>
            </a:r>
          </a:p>
          <a:p>
            <a:pPr lvl="3"/>
            <a:r>
              <a:rPr lang="pt-BR"/>
              <a:t>Quarto nível</a:t>
            </a:r>
          </a:p>
          <a:p>
            <a:pPr lvl="4"/>
            <a:r>
              <a:rPr lang="pt-BR"/>
              <a:t>Quinto nível</a:t>
            </a:r>
            <a:endParaRPr lang="en-US" dirty="0"/>
          </a:p>
        </p:txBody>
      </p:sp>
      <p:sp>
        <p:nvSpPr>
          <p:cNvPr id="4" name="Content Placeholder 3"/>
          <p:cNvSpPr>
            <a:spLocks noGrp="1"/>
          </p:cNvSpPr>
          <p:nvPr>
            <p:ph sz="half" idx="2"/>
          </p:nvPr>
        </p:nvSpPr>
        <p:spPr>
          <a:xfrm>
            <a:off x="4640581" y="2489203"/>
            <a:ext cx="3636980" cy="3530600"/>
          </a:xfrm>
        </p:spPr>
        <p:txBody>
          <a:bodyPr>
            <a:normAutofit/>
          </a:bodyPr>
          <a:lstStyle/>
          <a:p>
            <a:pPr lvl="0"/>
            <a:r>
              <a:rPr lang="pt-BR"/>
              <a:t>Clique para editar os estilos de texto Mestres</a:t>
            </a:r>
          </a:p>
          <a:p>
            <a:pPr lvl="1"/>
            <a:r>
              <a:rPr lang="pt-BR"/>
              <a:t>Segundo nível</a:t>
            </a:r>
          </a:p>
          <a:p>
            <a:pPr lvl="2"/>
            <a:r>
              <a:rPr lang="pt-BR"/>
              <a:t>Terceiro nível</a:t>
            </a:r>
          </a:p>
          <a:p>
            <a:pPr lvl="3"/>
            <a:r>
              <a:rPr lang="pt-BR"/>
              <a:t>Quarto nível</a:t>
            </a:r>
          </a:p>
          <a:p>
            <a:pPr lvl="4"/>
            <a:r>
              <a:rPr lang="pt-BR"/>
              <a:t>Quinto nível</a:t>
            </a:r>
            <a:endParaRPr lang="en-US" dirty="0"/>
          </a:p>
        </p:txBody>
      </p:sp>
      <p:sp>
        <p:nvSpPr>
          <p:cNvPr id="5" name="Date Placeholder 3"/>
          <p:cNvSpPr>
            <a:spLocks noGrp="1"/>
          </p:cNvSpPr>
          <p:nvPr>
            <p:ph type="dt" sz="half" idx="10"/>
          </p:nvPr>
        </p:nvSpPr>
        <p:spPr/>
        <p:txBody>
          <a:bodyPr/>
          <a:lstStyle>
            <a:lvl1pPr>
              <a:defRPr/>
            </a:lvl1pPr>
          </a:lstStyle>
          <a:p>
            <a:pPr>
              <a:defRPr/>
            </a:pPr>
            <a:fld id="{EFA00CB2-8FB6-4C5A-BE2C-F11976BC4027}" type="datetimeFigureOut">
              <a:rPr lang="pt-BR"/>
              <a:pPr>
                <a:defRPr/>
              </a:pPr>
              <a:t>11/07/2019</a:t>
            </a:fld>
            <a:endParaRPr lang="pt-BR"/>
          </a:p>
        </p:txBody>
      </p:sp>
      <p:sp>
        <p:nvSpPr>
          <p:cNvPr id="6" name="Footer Placeholder 4"/>
          <p:cNvSpPr>
            <a:spLocks noGrp="1"/>
          </p:cNvSpPr>
          <p:nvPr>
            <p:ph type="ftr" sz="quarter" idx="11"/>
          </p:nvPr>
        </p:nvSpPr>
        <p:spPr/>
        <p:txBody>
          <a:bodyPr/>
          <a:lstStyle>
            <a:lvl1pPr>
              <a:defRPr/>
            </a:lvl1pPr>
          </a:lstStyle>
          <a:p>
            <a:pPr>
              <a:defRPr/>
            </a:pPr>
            <a:endParaRPr lang="pt-BR"/>
          </a:p>
        </p:txBody>
      </p:sp>
      <p:sp>
        <p:nvSpPr>
          <p:cNvPr id="7" name="Slide Number Placeholder 5"/>
          <p:cNvSpPr>
            <a:spLocks noGrp="1"/>
          </p:cNvSpPr>
          <p:nvPr>
            <p:ph type="sldNum" sz="quarter" idx="12"/>
          </p:nvPr>
        </p:nvSpPr>
        <p:spPr/>
        <p:txBody>
          <a:bodyPr/>
          <a:lstStyle>
            <a:lvl1pPr>
              <a:defRPr/>
            </a:lvl1pPr>
          </a:lstStyle>
          <a:p>
            <a:pPr>
              <a:defRPr/>
            </a:pPr>
            <a:fld id="{B51CE55D-FBD6-4051-B600-75FAE3C4F9A0}" type="slidenum">
              <a:rPr lang="pt-BR" altLang="pt-BR"/>
              <a:pPr>
                <a:defRPr/>
              </a:pPr>
              <a:t>‹nº›</a:t>
            </a:fld>
            <a:endParaRPr lang="pt-BR" altLang="pt-BR"/>
          </a:p>
        </p:txBody>
      </p:sp>
    </p:spTree>
    <p:extLst>
      <p:ext uri="{BB962C8B-B14F-4D97-AF65-F5344CB8AC3E}">
        <p14:creationId xmlns:p14="http://schemas.microsoft.com/office/powerpoint/2010/main" val="2361870350"/>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ção">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pt-BR"/>
              <a:t>Clique para editar o título Mestre</a:t>
            </a:r>
            <a:endParaRPr lang="en-US" dirty="0"/>
          </a:p>
        </p:txBody>
      </p:sp>
      <p:sp>
        <p:nvSpPr>
          <p:cNvPr id="3" name="Text Placeholder 2"/>
          <p:cNvSpPr>
            <a:spLocks noGrp="1"/>
          </p:cNvSpPr>
          <p:nvPr>
            <p:ph type="body" idx="1"/>
          </p:nvPr>
        </p:nvSpPr>
        <p:spPr>
          <a:xfrm>
            <a:off x="869918" y="2489200"/>
            <a:ext cx="3633502" cy="759290"/>
          </a:xfrm>
        </p:spPr>
        <p:txBody>
          <a:bodyPr anchor="b">
            <a:noAutofit/>
          </a:bodyPr>
          <a:lstStyle>
            <a:lvl1pPr marL="0" indent="0">
              <a:buNone/>
              <a:defRPr sz="2400" b="0">
                <a:solidFill>
                  <a:schemeClr val="accent1">
                    <a:lumMod val="60000"/>
                    <a:lumOff val="40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pt-BR"/>
              <a:t>Clique para editar os estilos de texto Mestres</a:t>
            </a:r>
          </a:p>
        </p:txBody>
      </p:sp>
      <p:sp>
        <p:nvSpPr>
          <p:cNvPr id="4" name="Content Placeholder 3"/>
          <p:cNvSpPr>
            <a:spLocks noGrp="1"/>
          </p:cNvSpPr>
          <p:nvPr>
            <p:ph sz="half" idx="2"/>
          </p:nvPr>
        </p:nvSpPr>
        <p:spPr>
          <a:xfrm>
            <a:off x="866440" y="3248490"/>
            <a:ext cx="3636980" cy="2771311"/>
          </a:xfrm>
        </p:spPr>
        <p:txBody>
          <a:bodyPr>
            <a:normAutofit/>
          </a:bodyPr>
          <a:lstStyle/>
          <a:p>
            <a:pPr lvl="0"/>
            <a:r>
              <a:rPr lang="pt-BR"/>
              <a:t>Clique para editar os estilos de texto Mestres</a:t>
            </a:r>
          </a:p>
          <a:p>
            <a:pPr lvl="1"/>
            <a:r>
              <a:rPr lang="pt-BR"/>
              <a:t>Segundo nível</a:t>
            </a:r>
          </a:p>
          <a:p>
            <a:pPr lvl="2"/>
            <a:r>
              <a:rPr lang="pt-BR"/>
              <a:t>Terceiro nível</a:t>
            </a:r>
          </a:p>
          <a:p>
            <a:pPr lvl="3"/>
            <a:r>
              <a:rPr lang="pt-BR"/>
              <a:t>Quarto nível</a:t>
            </a:r>
          </a:p>
          <a:p>
            <a:pPr lvl="4"/>
            <a:r>
              <a:rPr lang="pt-BR"/>
              <a:t>Quinto nível</a:t>
            </a:r>
            <a:endParaRPr lang="en-US" dirty="0"/>
          </a:p>
        </p:txBody>
      </p:sp>
      <p:sp>
        <p:nvSpPr>
          <p:cNvPr id="5" name="Text Placeholder 4"/>
          <p:cNvSpPr>
            <a:spLocks noGrp="1"/>
          </p:cNvSpPr>
          <p:nvPr>
            <p:ph type="body" sz="quarter" idx="3"/>
          </p:nvPr>
        </p:nvSpPr>
        <p:spPr>
          <a:xfrm>
            <a:off x="4640581" y="2489200"/>
            <a:ext cx="3636979" cy="756635"/>
          </a:xfrm>
        </p:spPr>
        <p:txBody>
          <a:bodyPr anchor="b">
            <a:noAutofit/>
          </a:bodyPr>
          <a:lstStyle>
            <a:lvl1pPr marL="0" indent="0">
              <a:buNone/>
              <a:defRPr sz="2400" b="0">
                <a:solidFill>
                  <a:schemeClr val="accent1">
                    <a:lumMod val="60000"/>
                    <a:lumOff val="40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pt-BR"/>
              <a:t>Clique para editar os estilos de texto Mestres</a:t>
            </a:r>
          </a:p>
        </p:txBody>
      </p:sp>
      <p:sp>
        <p:nvSpPr>
          <p:cNvPr id="6" name="Content Placeholder 5"/>
          <p:cNvSpPr>
            <a:spLocks noGrp="1"/>
          </p:cNvSpPr>
          <p:nvPr>
            <p:ph sz="quarter" idx="4"/>
          </p:nvPr>
        </p:nvSpPr>
        <p:spPr>
          <a:xfrm>
            <a:off x="4640581" y="3245835"/>
            <a:ext cx="3636980" cy="2773967"/>
          </a:xfrm>
        </p:spPr>
        <p:txBody>
          <a:bodyPr>
            <a:normAutofit/>
          </a:bodyPr>
          <a:lstStyle/>
          <a:p>
            <a:pPr lvl="0"/>
            <a:r>
              <a:rPr lang="pt-BR"/>
              <a:t>Clique para editar os estilos de texto Mestres</a:t>
            </a:r>
          </a:p>
          <a:p>
            <a:pPr lvl="1"/>
            <a:r>
              <a:rPr lang="pt-BR"/>
              <a:t>Segundo nível</a:t>
            </a:r>
          </a:p>
          <a:p>
            <a:pPr lvl="2"/>
            <a:r>
              <a:rPr lang="pt-BR"/>
              <a:t>Terceiro nível</a:t>
            </a:r>
          </a:p>
          <a:p>
            <a:pPr lvl="3"/>
            <a:r>
              <a:rPr lang="pt-BR"/>
              <a:t>Quarto nível</a:t>
            </a:r>
          </a:p>
          <a:p>
            <a:pPr lvl="4"/>
            <a:r>
              <a:rPr lang="pt-BR"/>
              <a:t>Quinto nível</a:t>
            </a:r>
            <a:endParaRPr lang="en-US" dirty="0"/>
          </a:p>
        </p:txBody>
      </p:sp>
      <p:sp>
        <p:nvSpPr>
          <p:cNvPr id="7" name="Date Placeholder 3"/>
          <p:cNvSpPr>
            <a:spLocks noGrp="1"/>
          </p:cNvSpPr>
          <p:nvPr>
            <p:ph type="dt" sz="half" idx="10"/>
          </p:nvPr>
        </p:nvSpPr>
        <p:spPr/>
        <p:txBody>
          <a:bodyPr/>
          <a:lstStyle>
            <a:lvl1pPr>
              <a:defRPr/>
            </a:lvl1pPr>
          </a:lstStyle>
          <a:p>
            <a:pPr>
              <a:defRPr/>
            </a:pPr>
            <a:fld id="{66F07FDD-BC72-48C6-8803-01255647018E}" type="datetimeFigureOut">
              <a:rPr lang="pt-BR"/>
              <a:pPr>
                <a:defRPr/>
              </a:pPr>
              <a:t>11/07/2019</a:t>
            </a:fld>
            <a:endParaRPr lang="pt-BR"/>
          </a:p>
        </p:txBody>
      </p:sp>
      <p:sp>
        <p:nvSpPr>
          <p:cNvPr id="8" name="Footer Placeholder 4"/>
          <p:cNvSpPr>
            <a:spLocks noGrp="1"/>
          </p:cNvSpPr>
          <p:nvPr>
            <p:ph type="ftr" sz="quarter" idx="11"/>
          </p:nvPr>
        </p:nvSpPr>
        <p:spPr/>
        <p:txBody>
          <a:bodyPr/>
          <a:lstStyle>
            <a:lvl1pPr>
              <a:defRPr/>
            </a:lvl1pPr>
          </a:lstStyle>
          <a:p>
            <a:pPr>
              <a:defRPr/>
            </a:pPr>
            <a:endParaRPr lang="pt-BR"/>
          </a:p>
        </p:txBody>
      </p:sp>
      <p:sp>
        <p:nvSpPr>
          <p:cNvPr id="9" name="Slide Number Placeholder 5"/>
          <p:cNvSpPr>
            <a:spLocks noGrp="1"/>
          </p:cNvSpPr>
          <p:nvPr>
            <p:ph type="sldNum" sz="quarter" idx="12"/>
          </p:nvPr>
        </p:nvSpPr>
        <p:spPr/>
        <p:txBody>
          <a:bodyPr/>
          <a:lstStyle>
            <a:lvl1pPr>
              <a:defRPr/>
            </a:lvl1pPr>
          </a:lstStyle>
          <a:p>
            <a:pPr>
              <a:defRPr/>
            </a:pPr>
            <a:fld id="{C9FEC717-A364-4C64-BF06-CFD27A37AB65}" type="slidenum">
              <a:rPr lang="pt-BR" altLang="pt-BR"/>
              <a:pPr>
                <a:defRPr/>
              </a:pPr>
              <a:t>‹nº›</a:t>
            </a:fld>
            <a:endParaRPr lang="pt-BR" altLang="pt-BR"/>
          </a:p>
        </p:txBody>
      </p:sp>
    </p:spTree>
    <p:extLst>
      <p:ext uri="{BB962C8B-B14F-4D97-AF65-F5344CB8AC3E}">
        <p14:creationId xmlns:p14="http://schemas.microsoft.com/office/powerpoint/2010/main" val="2307563580"/>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Somente Título">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pt-BR"/>
              <a:t>Clique para editar o título Mestre</a:t>
            </a:r>
            <a:endParaRPr lang="en-US" dirty="0"/>
          </a:p>
        </p:txBody>
      </p:sp>
      <p:sp>
        <p:nvSpPr>
          <p:cNvPr id="3" name="Date Placeholder 3"/>
          <p:cNvSpPr>
            <a:spLocks noGrp="1"/>
          </p:cNvSpPr>
          <p:nvPr>
            <p:ph type="dt" sz="half" idx="10"/>
          </p:nvPr>
        </p:nvSpPr>
        <p:spPr/>
        <p:txBody>
          <a:bodyPr/>
          <a:lstStyle>
            <a:lvl1pPr>
              <a:defRPr/>
            </a:lvl1pPr>
          </a:lstStyle>
          <a:p>
            <a:pPr>
              <a:defRPr/>
            </a:pPr>
            <a:fld id="{C2518C1E-47A1-4910-9B48-2AABD9622F2D}" type="datetimeFigureOut">
              <a:rPr lang="pt-BR"/>
              <a:pPr>
                <a:defRPr/>
              </a:pPr>
              <a:t>11/07/2019</a:t>
            </a:fld>
            <a:endParaRPr lang="pt-BR"/>
          </a:p>
        </p:txBody>
      </p:sp>
      <p:sp>
        <p:nvSpPr>
          <p:cNvPr id="4" name="Footer Placeholder 4"/>
          <p:cNvSpPr>
            <a:spLocks noGrp="1"/>
          </p:cNvSpPr>
          <p:nvPr>
            <p:ph type="ftr" sz="quarter" idx="11"/>
          </p:nvPr>
        </p:nvSpPr>
        <p:spPr/>
        <p:txBody>
          <a:bodyPr/>
          <a:lstStyle>
            <a:lvl1pPr>
              <a:defRPr/>
            </a:lvl1pPr>
          </a:lstStyle>
          <a:p>
            <a:pPr>
              <a:defRPr/>
            </a:pPr>
            <a:endParaRPr lang="pt-BR"/>
          </a:p>
        </p:txBody>
      </p:sp>
      <p:sp>
        <p:nvSpPr>
          <p:cNvPr id="5" name="Slide Number Placeholder 5"/>
          <p:cNvSpPr>
            <a:spLocks noGrp="1"/>
          </p:cNvSpPr>
          <p:nvPr>
            <p:ph type="sldNum" sz="quarter" idx="12"/>
          </p:nvPr>
        </p:nvSpPr>
        <p:spPr/>
        <p:txBody>
          <a:bodyPr/>
          <a:lstStyle>
            <a:lvl1pPr>
              <a:defRPr/>
            </a:lvl1pPr>
          </a:lstStyle>
          <a:p>
            <a:pPr>
              <a:defRPr/>
            </a:pPr>
            <a:fld id="{D8CC444F-B0BC-41C3-BC59-76276940B56E}" type="slidenum">
              <a:rPr lang="pt-BR" altLang="pt-BR"/>
              <a:pPr>
                <a:defRPr/>
              </a:pPr>
              <a:t>‹nº›</a:t>
            </a:fld>
            <a:endParaRPr lang="pt-BR" altLang="pt-BR"/>
          </a:p>
        </p:txBody>
      </p:sp>
    </p:spTree>
    <p:extLst>
      <p:ext uri="{BB962C8B-B14F-4D97-AF65-F5344CB8AC3E}">
        <p14:creationId xmlns:p14="http://schemas.microsoft.com/office/powerpoint/2010/main" val="1676796259"/>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Em Branco">
    <p:spTree>
      <p:nvGrpSpPr>
        <p:cNvPr id="1" name=""/>
        <p:cNvGrpSpPr/>
        <p:nvPr/>
      </p:nvGrpSpPr>
      <p:grpSpPr>
        <a:xfrm>
          <a:off x="0" y="0"/>
          <a:ext cx="0" cy="0"/>
          <a:chOff x="0" y="0"/>
          <a:chExt cx="0" cy="0"/>
        </a:xfrm>
      </p:grpSpPr>
      <p:sp>
        <p:nvSpPr>
          <p:cNvPr id="2" name="Rectangle 4">
            <a:extLst>
              <a:ext uri="{FF2B5EF4-FFF2-40B4-BE49-F238E27FC236}"/>
            </a:extLst>
          </p:cNvPr>
          <p:cNvSpPr/>
          <p:nvPr/>
        </p:nvSpPr>
        <p:spPr>
          <a:xfrm>
            <a:off x="7745413" y="0"/>
            <a:ext cx="685800" cy="1100138"/>
          </a:xfrm>
          <a:prstGeom prst="rect">
            <a:avLst/>
          </a:prstGeom>
          <a:solidFill>
            <a:schemeClr val="accent1"/>
          </a:solidFill>
          <a:ln>
            <a:noFill/>
          </a:ln>
        </p:spPr>
        <p:style>
          <a:lnRef idx="1">
            <a:schemeClr val="accent1"/>
          </a:lnRef>
          <a:fillRef idx="3">
            <a:schemeClr val="accent1"/>
          </a:fillRef>
          <a:effectRef idx="2">
            <a:schemeClr val="accent1"/>
          </a:effectRef>
          <a:fontRef idx="minor">
            <a:schemeClr val="lt1"/>
          </a:fontRef>
        </p:style>
      </p:sp>
      <p:sp>
        <p:nvSpPr>
          <p:cNvPr id="3" name="Date Placeholder 1">
            <a:extLst>
              <a:ext uri="{FF2B5EF4-FFF2-40B4-BE49-F238E27FC236}"/>
            </a:extLst>
          </p:cNvPr>
          <p:cNvSpPr>
            <a:spLocks noGrp="1"/>
          </p:cNvSpPr>
          <p:nvPr>
            <p:ph type="dt" sz="half" idx="10"/>
          </p:nvPr>
        </p:nvSpPr>
        <p:spPr/>
        <p:txBody>
          <a:bodyPr/>
          <a:lstStyle>
            <a:lvl1pPr>
              <a:defRPr/>
            </a:lvl1pPr>
          </a:lstStyle>
          <a:p>
            <a:pPr>
              <a:defRPr/>
            </a:pPr>
            <a:fld id="{25E93DD3-93E0-4EB4-A074-00C1CDF9E862}" type="datetimeFigureOut">
              <a:rPr lang="pt-BR"/>
              <a:pPr>
                <a:defRPr/>
              </a:pPr>
              <a:t>11/07/2019</a:t>
            </a:fld>
            <a:endParaRPr lang="pt-BR"/>
          </a:p>
        </p:txBody>
      </p:sp>
      <p:sp>
        <p:nvSpPr>
          <p:cNvPr id="4" name="Footer Placeholder 2">
            <a:extLst>
              <a:ext uri="{FF2B5EF4-FFF2-40B4-BE49-F238E27FC236}"/>
            </a:extLst>
          </p:cNvPr>
          <p:cNvSpPr>
            <a:spLocks noGrp="1"/>
          </p:cNvSpPr>
          <p:nvPr>
            <p:ph type="ftr" sz="quarter" idx="11"/>
          </p:nvPr>
        </p:nvSpPr>
        <p:spPr/>
        <p:txBody>
          <a:bodyPr/>
          <a:lstStyle>
            <a:lvl1pPr>
              <a:defRPr/>
            </a:lvl1pPr>
          </a:lstStyle>
          <a:p>
            <a:pPr>
              <a:defRPr/>
            </a:pPr>
            <a:endParaRPr lang="pt-BR"/>
          </a:p>
        </p:txBody>
      </p:sp>
      <p:sp>
        <p:nvSpPr>
          <p:cNvPr id="5" name="Slide Number Placeholder 3">
            <a:extLst>
              <a:ext uri="{FF2B5EF4-FFF2-40B4-BE49-F238E27FC236}"/>
            </a:extLst>
          </p:cNvPr>
          <p:cNvSpPr>
            <a:spLocks noGrp="1"/>
          </p:cNvSpPr>
          <p:nvPr>
            <p:ph type="sldNum" sz="quarter" idx="12"/>
          </p:nvPr>
        </p:nvSpPr>
        <p:spPr/>
        <p:txBody>
          <a:bodyPr/>
          <a:lstStyle>
            <a:lvl1pPr algn="ctr">
              <a:defRPr sz="2800"/>
            </a:lvl1pPr>
          </a:lstStyle>
          <a:p>
            <a:pPr>
              <a:defRPr/>
            </a:pPr>
            <a:fld id="{392E82DE-5425-4C05-8AFD-95193E27CB72}" type="slidenum">
              <a:rPr lang="pt-BR" altLang="pt-BR"/>
              <a:pPr>
                <a:defRPr/>
              </a:pPr>
              <a:t>‹nº›</a:t>
            </a:fld>
            <a:endParaRPr lang="pt-BR" altLang="pt-BR"/>
          </a:p>
        </p:txBody>
      </p:sp>
    </p:spTree>
    <p:extLst>
      <p:ext uri="{BB962C8B-B14F-4D97-AF65-F5344CB8AC3E}">
        <p14:creationId xmlns:p14="http://schemas.microsoft.com/office/powerpoint/2010/main" val="3573490805"/>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showMasterSp="0" type="objTx" preserve="1">
  <p:cSld name="Conteúdo com Legenda">
    <p:spTree>
      <p:nvGrpSpPr>
        <p:cNvPr id="1" name=""/>
        <p:cNvGrpSpPr/>
        <p:nvPr/>
      </p:nvGrpSpPr>
      <p:grpSpPr>
        <a:xfrm>
          <a:off x="0" y="0"/>
          <a:ext cx="0" cy="0"/>
          <a:chOff x="0" y="0"/>
          <a:chExt cx="0" cy="0"/>
        </a:xfrm>
      </p:grpSpPr>
      <p:grpSp>
        <p:nvGrpSpPr>
          <p:cNvPr id="5" name="Group 7"/>
          <p:cNvGrpSpPr>
            <a:grpSpLocks/>
          </p:cNvGrpSpPr>
          <p:nvPr/>
        </p:nvGrpSpPr>
        <p:grpSpPr bwMode="auto">
          <a:xfrm>
            <a:off x="-1588" y="0"/>
            <a:ext cx="9145588" cy="6861175"/>
            <a:chOff x="-1588" y="0"/>
            <a:chExt cx="9145588" cy="6860798"/>
          </a:xfrm>
        </p:grpSpPr>
        <p:sp>
          <p:nvSpPr>
            <p:cNvPr id="6" name="Rectangle 12">
              <a:extLst>
                <a:ext uri="{FF2B5EF4-FFF2-40B4-BE49-F238E27FC236}"/>
              </a:extLst>
            </p:cNvPr>
            <p:cNvSpPr/>
            <p:nvPr/>
          </p:nvSpPr>
          <p:spPr>
            <a:xfrm>
              <a:off x="0" y="0"/>
              <a:ext cx="9118832" cy="6858000"/>
            </a:xfrm>
            <a:prstGeom prst="rect">
              <a:avLst/>
            </a:prstGeom>
            <a:blipFill>
              <a:blip r:embed="rId2">
                <a:duotone>
                  <a:schemeClr val="dk2">
                    <a:shade val="69000"/>
                    <a:hueMod val="91000"/>
                    <a:satMod val="164000"/>
                    <a:lumMod val="74000"/>
                  </a:schemeClr>
                  <a:schemeClr val="dk2">
                    <a:hueMod val="124000"/>
                    <a:satMod val="140000"/>
                    <a:lumMod val="142000"/>
                  </a:schemeClr>
                </a:duotone>
              </a:blip>
              <a:srcRect/>
              <a:stretch>
                <a:fillRect l="-16713" r="-16989"/>
              </a:stretch>
            </a:blipFill>
            <a:ln>
              <a:noFill/>
            </a:ln>
          </p:spPr>
          <p:style>
            <a:lnRef idx="2">
              <a:schemeClr val="accent1">
                <a:shade val="50000"/>
              </a:schemeClr>
            </a:lnRef>
            <a:fillRef idx="1">
              <a:schemeClr val="accent1"/>
            </a:fillRef>
            <a:effectRef idx="0">
              <a:schemeClr val="accent1"/>
            </a:effectRef>
            <a:fontRef idx="minor">
              <a:schemeClr val="lt1"/>
            </a:fontRef>
          </p:style>
        </p:sp>
        <p:sp>
          <p:nvSpPr>
            <p:cNvPr id="7" name="Oval 13">
              <a:extLst>
                <a:ext uri="{FF2B5EF4-FFF2-40B4-BE49-F238E27FC236}"/>
              </a:extLst>
            </p:cNvPr>
            <p:cNvSpPr/>
            <p:nvPr/>
          </p:nvSpPr>
          <p:spPr>
            <a:xfrm>
              <a:off x="0" y="2895600"/>
              <a:ext cx="2362200" cy="2362200"/>
            </a:xfrm>
            <a:prstGeom prst="ellipse">
              <a:avLst/>
            </a:prstGeom>
            <a:gradFill flip="none" rotWithShape="1">
              <a:gsLst>
                <a:gs pos="0">
                  <a:schemeClr val="accent5">
                    <a:alpha val="8000"/>
                  </a:schemeClr>
                </a:gs>
                <a:gs pos="72000">
                  <a:schemeClr val="accent5">
                    <a:alpha val="0"/>
                  </a:schemeClr>
                </a:gs>
                <a:gs pos="36000">
                  <a:schemeClr val="accent5">
                    <a:alpha val="8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8" name="Oval 14">
              <a:extLst>
                <a:ext uri="{FF2B5EF4-FFF2-40B4-BE49-F238E27FC236}"/>
              </a:extLst>
            </p:cNvPr>
            <p:cNvSpPr/>
            <p:nvPr/>
          </p:nvSpPr>
          <p:spPr>
            <a:xfrm>
              <a:off x="6299432" y="1676400"/>
              <a:ext cx="2819400" cy="2819400"/>
            </a:xfrm>
            <a:prstGeom prst="ellipse">
              <a:avLst/>
            </a:prstGeom>
            <a:gradFill flip="none" rotWithShape="1">
              <a:gsLst>
                <a:gs pos="0">
                  <a:schemeClr val="accent5">
                    <a:alpha val="7000"/>
                  </a:schemeClr>
                </a:gs>
                <a:gs pos="69000">
                  <a:schemeClr val="accent5">
                    <a:alpha val="0"/>
                  </a:schemeClr>
                </a:gs>
                <a:gs pos="36000">
                  <a:schemeClr val="accent5">
                    <a:alpha val="6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9" name="Oval 15">
              <a:extLst>
                <a:ext uri="{FF2B5EF4-FFF2-40B4-BE49-F238E27FC236}"/>
              </a:extLst>
            </p:cNvPr>
            <p:cNvSpPr/>
            <p:nvPr/>
          </p:nvSpPr>
          <p:spPr>
            <a:xfrm>
              <a:off x="5689832" y="0"/>
              <a:ext cx="1600200" cy="1600200"/>
            </a:xfrm>
            <a:prstGeom prst="ellipse">
              <a:avLst/>
            </a:prstGeom>
            <a:gradFill flip="none" rotWithShape="1">
              <a:gsLst>
                <a:gs pos="0">
                  <a:schemeClr val="accent5">
                    <a:alpha val="14000"/>
                  </a:schemeClr>
                </a:gs>
                <a:gs pos="73000">
                  <a:schemeClr val="accent5">
                    <a:alpha val="0"/>
                  </a:schemeClr>
                </a:gs>
                <a:gs pos="36000">
                  <a:schemeClr val="accent5">
                    <a:alpha val="7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0" name="Oval 16">
              <a:extLst>
                <a:ext uri="{FF2B5EF4-FFF2-40B4-BE49-F238E27FC236}"/>
              </a:extLst>
            </p:cNvPr>
            <p:cNvSpPr/>
            <p:nvPr/>
          </p:nvSpPr>
          <p:spPr>
            <a:xfrm>
              <a:off x="6299432" y="5870198"/>
              <a:ext cx="990600" cy="990600"/>
            </a:xfrm>
            <a:prstGeom prst="ellipse">
              <a:avLst/>
            </a:prstGeom>
            <a:gradFill flip="none" rotWithShape="1">
              <a:gsLst>
                <a:gs pos="0">
                  <a:schemeClr val="accent5">
                    <a:alpha val="14000"/>
                  </a:schemeClr>
                </a:gs>
                <a:gs pos="66000">
                  <a:schemeClr val="accent5">
                    <a:alpha val="0"/>
                  </a:schemeClr>
                </a:gs>
                <a:gs pos="36000">
                  <a:schemeClr val="accent5">
                    <a:alpha val="7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1" name="Oval 17">
              <a:extLst>
                <a:ext uri="{FF2B5EF4-FFF2-40B4-BE49-F238E27FC236}"/>
              </a:extLst>
            </p:cNvPr>
            <p:cNvSpPr/>
            <p:nvPr/>
          </p:nvSpPr>
          <p:spPr>
            <a:xfrm>
              <a:off x="-1588" y="2667000"/>
              <a:ext cx="4191000" cy="4191000"/>
            </a:xfrm>
            <a:prstGeom prst="ellipse">
              <a:avLst/>
            </a:prstGeom>
            <a:gradFill flip="none" rotWithShape="1">
              <a:gsLst>
                <a:gs pos="0">
                  <a:schemeClr val="accent5">
                    <a:alpha val="11000"/>
                  </a:schemeClr>
                </a:gs>
                <a:gs pos="75000">
                  <a:schemeClr val="accent5">
                    <a:alpha val="0"/>
                  </a:schemeClr>
                </a:gs>
                <a:gs pos="36000">
                  <a:schemeClr val="accent5">
                    <a:alpha val="10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2" name="Rectangle 10">
              <a:extLst>
                <a:ext uri="{FF2B5EF4-FFF2-40B4-BE49-F238E27FC236}"/>
              </a:extLst>
            </p:cNvPr>
            <p:cNvSpPr/>
            <p:nvPr/>
          </p:nvSpPr>
          <p:spPr>
            <a:xfrm>
              <a:off x="5283200" y="401616"/>
              <a:ext cx="3465513" cy="6054392"/>
            </a:xfrm>
            <a:prstGeom prst="rect">
              <a:avLst/>
            </a:prstGeom>
            <a:solidFill>
              <a:schemeClr val="bg1"/>
            </a:solidFill>
            <a:ln>
              <a:noFill/>
            </a:ln>
            <a:effectLst/>
          </p:spPr>
          <p:style>
            <a:lnRef idx="1">
              <a:schemeClr val="accent1"/>
            </a:lnRef>
            <a:fillRef idx="3">
              <a:schemeClr val="accent1"/>
            </a:fillRef>
            <a:effectRef idx="2">
              <a:schemeClr val="accent1"/>
            </a:effectRef>
            <a:fontRef idx="minor">
              <a:schemeClr val="lt1"/>
            </a:fontRef>
          </p:style>
        </p:sp>
        <p:sp>
          <p:nvSpPr>
            <p:cNvPr id="13" name="Freeform 11"/>
            <p:cNvSpPr>
              <a:spLocks/>
            </p:cNvSpPr>
            <p:nvPr/>
          </p:nvSpPr>
          <p:spPr bwMode="gray">
            <a:xfrm rot="-5400000">
              <a:off x="2548536" y="1765596"/>
              <a:ext cx="5995993" cy="3326809"/>
            </a:xfrm>
            <a:custGeom>
              <a:avLst/>
              <a:gdLst>
                <a:gd name="T0" fmla="*/ 0 w 4960"/>
                <a:gd name="T1" fmla="*/ 0 h 2752"/>
                <a:gd name="T2" fmla="*/ 0 w 4960"/>
                <a:gd name="T3" fmla="*/ 391674 h 2752"/>
                <a:gd name="T4" fmla="*/ 0 w 4960"/>
                <a:gd name="T5" fmla="*/ 2408068 h 2752"/>
                <a:gd name="T6" fmla="*/ 0 w 4960"/>
                <a:gd name="T7" fmla="*/ 3326809 h 2752"/>
                <a:gd name="T8" fmla="*/ 5995993 w 4960"/>
                <a:gd name="T9" fmla="*/ 3326809 h 2752"/>
                <a:gd name="T10" fmla="*/ 5995993 w 4960"/>
                <a:gd name="T11" fmla="*/ 2408068 h 2752"/>
                <a:gd name="T12" fmla="*/ 5995993 w 4960"/>
                <a:gd name="T13" fmla="*/ 391674 h 2752"/>
                <a:gd name="T14" fmla="*/ 5995993 w 4960"/>
                <a:gd name="T15" fmla="*/ 0 h 2752"/>
                <a:gd name="T16" fmla="*/ 5995993 w 4960"/>
                <a:gd name="T17" fmla="*/ 0 h 2752"/>
                <a:gd name="T18" fmla="*/ 5722788 w 4960"/>
                <a:gd name="T19" fmla="*/ 41102 h 2752"/>
                <a:gd name="T20" fmla="*/ 5452002 w 4960"/>
                <a:gd name="T21" fmla="*/ 77368 h 2752"/>
                <a:gd name="T22" fmla="*/ 5178797 w 4960"/>
                <a:gd name="T23" fmla="*/ 108798 h 2752"/>
                <a:gd name="T24" fmla="*/ 4908010 w 4960"/>
                <a:gd name="T25" fmla="*/ 137811 h 2752"/>
                <a:gd name="T26" fmla="*/ 4637224 w 4960"/>
                <a:gd name="T27" fmla="*/ 159571 h 2752"/>
                <a:gd name="T28" fmla="*/ 4368855 w 4960"/>
                <a:gd name="T29" fmla="*/ 176495 h 2752"/>
                <a:gd name="T30" fmla="*/ 4100486 w 4960"/>
                <a:gd name="T31" fmla="*/ 191001 h 2752"/>
                <a:gd name="T32" fmla="*/ 3836952 w 4960"/>
                <a:gd name="T33" fmla="*/ 200672 h 2752"/>
                <a:gd name="T34" fmla="*/ 3578254 w 4960"/>
                <a:gd name="T35" fmla="*/ 207926 h 2752"/>
                <a:gd name="T36" fmla="*/ 3321974 w 4960"/>
                <a:gd name="T37" fmla="*/ 210343 h 2752"/>
                <a:gd name="T38" fmla="*/ 3072946 w 4960"/>
                <a:gd name="T39" fmla="*/ 210343 h 2752"/>
                <a:gd name="T40" fmla="*/ 2826337 w 4960"/>
                <a:gd name="T41" fmla="*/ 210343 h 2752"/>
                <a:gd name="T42" fmla="*/ 2586981 w 4960"/>
                <a:gd name="T43" fmla="*/ 205508 h 2752"/>
                <a:gd name="T44" fmla="*/ 2354878 w 4960"/>
                <a:gd name="T45" fmla="*/ 198255 h 2752"/>
                <a:gd name="T46" fmla="*/ 2130028 w 4960"/>
                <a:gd name="T47" fmla="*/ 188584 h 2752"/>
                <a:gd name="T48" fmla="*/ 1912432 w 4960"/>
                <a:gd name="T49" fmla="*/ 178913 h 2752"/>
                <a:gd name="T50" fmla="*/ 1704506 w 4960"/>
                <a:gd name="T51" fmla="*/ 166824 h 2752"/>
                <a:gd name="T52" fmla="*/ 1503834 w 4960"/>
                <a:gd name="T53" fmla="*/ 154735 h 2752"/>
                <a:gd name="T54" fmla="*/ 1315250 w 4960"/>
                <a:gd name="T55" fmla="*/ 140229 h 2752"/>
                <a:gd name="T56" fmla="*/ 1133920 w 4960"/>
                <a:gd name="T57" fmla="*/ 125722 h 2752"/>
                <a:gd name="T58" fmla="*/ 807525 w 4960"/>
                <a:gd name="T59" fmla="*/ 94292 h 2752"/>
                <a:gd name="T60" fmla="*/ 529485 w 4960"/>
                <a:gd name="T61" fmla="*/ 65279 h 2752"/>
                <a:gd name="T62" fmla="*/ 307053 w 4960"/>
                <a:gd name="T63" fmla="*/ 41102 h 2752"/>
                <a:gd name="T64" fmla="*/ 140229 w 4960"/>
                <a:gd name="T65" fmla="*/ 19342 h 2752"/>
                <a:gd name="T66" fmla="*/ 0 w 4960"/>
                <a:gd name="T67" fmla="*/ 0 h 2752"/>
                <a:gd name="T68" fmla="*/ 0 w 4960"/>
                <a:gd name="T69" fmla="*/ 0 h 2752"/>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Lst>
              <a:ahLst/>
              <a:cxnLst>
                <a:cxn ang="T70">
                  <a:pos x="T0" y="T1"/>
                </a:cxn>
                <a:cxn ang="T71">
                  <a:pos x="T2" y="T3"/>
                </a:cxn>
                <a:cxn ang="T72">
                  <a:pos x="T4" y="T5"/>
                </a:cxn>
                <a:cxn ang="T73">
                  <a:pos x="T6" y="T7"/>
                </a:cxn>
                <a:cxn ang="T74">
                  <a:pos x="T8" y="T9"/>
                </a:cxn>
                <a:cxn ang="T75">
                  <a:pos x="T10" y="T11"/>
                </a:cxn>
                <a:cxn ang="T76">
                  <a:pos x="T12" y="T13"/>
                </a:cxn>
                <a:cxn ang="T77">
                  <a:pos x="T14" y="T15"/>
                </a:cxn>
                <a:cxn ang="T78">
                  <a:pos x="T16" y="T17"/>
                </a:cxn>
                <a:cxn ang="T79">
                  <a:pos x="T18" y="T19"/>
                </a:cxn>
                <a:cxn ang="T80">
                  <a:pos x="T20" y="T21"/>
                </a:cxn>
                <a:cxn ang="T81">
                  <a:pos x="T22" y="T23"/>
                </a:cxn>
                <a:cxn ang="T82">
                  <a:pos x="T24" y="T25"/>
                </a:cxn>
                <a:cxn ang="T83">
                  <a:pos x="T26" y="T27"/>
                </a:cxn>
                <a:cxn ang="T84">
                  <a:pos x="T28" y="T29"/>
                </a:cxn>
                <a:cxn ang="T85">
                  <a:pos x="T30" y="T31"/>
                </a:cxn>
                <a:cxn ang="T86">
                  <a:pos x="T32" y="T33"/>
                </a:cxn>
                <a:cxn ang="T87">
                  <a:pos x="T34" y="T35"/>
                </a:cxn>
                <a:cxn ang="T88">
                  <a:pos x="T36" y="T37"/>
                </a:cxn>
                <a:cxn ang="T89">
                  <a:pos x="T38" y="T39"/>
                </a:cxn>
                <a:cxn ang="T90">
                  <a:pos x="T40" y="T41"/>
                </a:cxn>
                <a:cxn ang="T91">
                  <a:pos x="T42" y="T43"/>
                </a:cxn>
                <a:cxn ang="T92">
                  <a:pos x="T44" y="T45"/>
                </a:cxn>
                <a:cxn ang="T93">
                  <a:pos x="T46" y="T47"/>
                </a:cxn>
                <a:cxn ang="T94">
                  <a:pos x="T48" y="T49"/>
                </a:cxn>
                <a:cxn ang="T95">
                  <a:pos x="T50" y="T51"/>
                </a:cxn>
                <a:cxn ang="T96">
                  <a:pos x="T52" y="T53"/>
                </a:cxn>
                <a:cxn ang="T97">
                  <a:pos x="T54" y="T55"/>
                </a:cxn>
                <a:cxn ang="T98">
                  <a:pos x="T56" y="T57"/>
                </a:cxn>
                <a:cxn ang="T99">
                  <a:pos x="T58" y="T59"/>
                </a:cxn>
                <a:cxn ang="T100">
                  <a:pos x="T60" y="T61"/>
                </a:cxn>
                <a:cxn ang="T101">
                  <a:pos x="T62" y="T63"/>
                </a:cxn>
                <a:cxn ang="T102">
                  <a:pos x="T64" y="T65"/>
                </a:cxn>
                <a:cxn ang="T103">
                  <a:pos x="T66" y="T67"/>
                </a:cxn>
                <a:cxn ang="T104">
                  <a:pos x="T68" y="T69"/>
                </a:cxn>
              </a:cxnLst>
              <a:rect l="0" t="0" r="r" b="b"/>
              <a:pathLst>
                <a:path w="4960" h="2752">
                  <a:moveTo>
                    <a:pt x="0" y="0"/>
                  </a:moveTo>
                  <a:lnTo>
                    <a:pt x="0" y="324"/>
                  </a:lnTo>
                  <a:lnTo>
                    <a:pt x="0" y="1992"/>
                  </a:lnTo>
                  <a:lnTo>
                    <a:pt x="0" y="2752"/>
                  </a:lnTo>
                  <a:lnTo>
                    <a:pt x="4960" y="2752"/>
                  </a:lnTo>
                  <a:lnTo>
                    <a:pt x="4960" y="1992"/>
                  </a:lnTo>
                  <a:lnTo>
                    <a:pt x="4960" y="324"/>
                  </a:lnTo>
                  <a:lnTo>
                    <a:pt x="4960" y="0"/>
                  </a:lnTo>
                  <a:lnTo>
                    <a:pt x="4734" y="34"/>
                  </a:lnTo>
                  <a:lnTo>
                    <a:pt x="4510" y="64"/>
                  </a:lnTo>
                  <a:lnTo>
                    <a:pt x="4284" y="90"/>
                  </a:lnTo>
                  <a:lnTo>
                    <a:pt x="4060" y="114"/>
                  </a:lnTo>
                  <a:lnTo>
                    <a:pt x="3836" y="132"/>
                  </a:lnTo>
                  <a:lnTo>
                    <a:pt x="3614" y="146"/>
                  </a:lnTo>
                  <a:lnTo>
                    <a:pt x="3392" y="158"/>
                  </a:lnTo>
                  <a:lnTo>
                    <a:pt x="3174" y="166"/>
                  </a:lnTo>
                  <a:lnTo>
                    <a:pt x="2960" y="172"/>
                  </a:lnTo>
                  <a:lnTo>
                    <a:pt x="2748" y="174"/>
                  </a:lnTo>
                  <a:lnTo>
                    <a:pt x="2542" y="174"/>
                  </a:lnTo>
                  <a:lnTo>
                    <a:pt x="2338" y="174"/>
                  </a:lnTo>
                  <a:lnTo>
                    <a:pt x="2140" y="170"/>
                  </a:lnTo>
                  <a:lnTo>
                    <a:pt x="1948" y="164"/>
                  </a:lnTo>
                  <a:lnTo>
                    <a:pt x="1762" y="156"/>
                  </a:lnTo>
                  <a:lnTo>
                    <a:pt x="1582" y="148"/>
                  </a:lnTo>
                  <a:lnTo>
                    <a:pt x="1410" y="138"/>
                  </a:lnTo>
                  <a:lnTo>
                    <a:pt x="1244" y="128"/>
                  </a:lnTo>
                  <a:lnTo>
                    <a:pt x="1088" y="116"/>
                  </a:lnTo>
                  <a:lnTo>
                    <a:pt x="938" y="104"/>
                  </a:lnTo>
                  <a:lnTo>
                    <a:pt x="668" y="78"/>
                  </a:lnTo>
                  <a:lnTo>
                    <a:pt x="438" y="54"/>
                  </a:lnTo>
                  <a:lnTo>
                    <a:pt x="254" y="34"/>
                  </a:lnTo>
                  <a:lnTo>
                    <a:pt x="116" y="16"/>
                  </a:lnTo>
                  <a:lnTo>
                    <a:pt x="0" y="0"/>
                  </a:lnTo>
                  <a:close/>
                </a:path>
              </a:pathLst>
            </a:custGeom>
            <a:solidFill>
              <a:schemeClr val="bg1"/>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pt-BR"/>
            </a:p>
          </p:txBody>
        </p:sp>
        <p:sp>
          <p:nvSpPr>
            <p:cNvPr id="14" name="Freeform 5"/>
            <p:cNvSpPr>
              <a:spLocks/>
            </p:cNvSpPr>
            <p:nvPr/>
          </p:nvSpPr>
          <p:spPr bwMode="gray">
            <a:xfrm rot="-5912394">
              <a:off x="2769747" y="1458373"/>
              <a:ext cx="2377690" cy="317748"/>
            </a:xfrm>
            <a:custGeom>
              <a:avLst/>
              <a:gdLst>
                <a:gd name="T0" fmla="*/ 20210 w 10000"/>
                <a:gd name="T1" fmla="*/ 152058 h 5291"/>
                <a:gd name="T2" fmla="*/ 2367704 w 10000"/>
                <a:gd name="T3" fmla="*/ 317748 h 5291"/>
                <a:gd name="T4" fmla="*/ 2377690 w 10000"/>
                <a:gd name="T5" fmla="*/ 0 h 5291"/>
                <a:gd name="T6" fmla="*/ 2377690 w 10000"/>
                <a:gd name="T7" fmla="*/ 0 h 5291"/>
                <a:gd name="T8" fmla="*/ 2298513 w 10000"/>
                <a:gd name="T9" fmla="*/ 12251 h 5291"/>
                <a:gd name="T10" fmla="*/ 2219336 w 10000"/>
                <a:gd name="T11" fmla="*/ 24022 h 5291"/>
                <a:gd name="T12" fmla="*/ 2140159 w 10000"/>
                <a:gd name="T13" fmla="*/ 35432 h 5291"/>
                <a:gd name="T14" fmla="*/ 2060744 w 10000"/>
                <a:gd name="T15" fmla="*/ 45221 h 5291"/>
                <a:gd name="T16" fmla="*/ 1981329 w 10000"/>
                <a:gd name="T17" fmla="*/ 55070 h 5291"/>
                <a:gd name="T18" fmla="*/ 1901914 w 10000"/>
                <a:gd name="T19" fmla="*/ 64318 h 5291"/>
                <a:gd name="T20" fmla="*/ 1823450 w 10000"/>
                <a:gd name="T21" fmla="*/ 72185 h 5291"/>
                <a:gd name="T22" fmla="*/ 1743560 w 10000"/>
                <a:gd name="T23" fmla="*/ 79572 h 5291"/>
                <a:gd name="T24" fmla="*/ 1664383 w 10000"/>
                <a:gd name="T25" fmla="*/ 86478 h 5291"/>
                <a:gd name="T26" fmla="*/ 1586633 w 10000"/>
                <a:gd name="T27" fmla="*/ 92364 h 5291"/>
                <a:gd name="T28" fmla="*/ 1507455 w 10000"/>
                <a:gd name="T29" fmla="*/ 98249 h 5291"/>
                <a:gd name="T30" fmla="*/ 1429705 w 10000"/>
                <a:gd name="T31" fmla="*/ 103234 h 5291"/>
                <a:gd name="T32" fmla="*/ 1351955 w 10000"/>
                <a:gd name="T33" fmla="*/ 107137 h 5291"/>
                <a:gd name="T34" fmla="*/ 1274204 w 10000"/>
                <a:gd name="T35" fmla="*/ 111101 h 5291"/>
                <a:gd name="T36" fmla="*/ 1197405 w 10000"/>
                <a:gd name="T37" fmla="*/ 114464 h 5291"/>
                <a:gd name="T38" fmla="*/ 1121556 w 10000"/>
                <a:gd name="T39" fmla="*/ 116986 h 5291"/>
                <a:gd name="T40" fmla="*/ 1045233 w 10000"/>
                <a:gd name="T41" fmla="*/ 118908 h 5291"/>
                <a:gd name="T42" fmla="*/ 969860 w 10000"/>
                <a:gd name="T43" fmla="*/ 120890 h 5291"/>
                <a:gd name="T44" fmla="*/ 895438 w 10000"/>
                <a:gd name="T45" fmla="*/ 121850 h 5291"/>
                <a:gd name="T46" fmla="*/ 821254 w 10000"/>
                <a:gd name="T47" fmla="*/ 122871 h 5291"/>
                <a:gd name="T48" fmla="*/ 747784 w 10000"/>
                <a:gd name="T49" fmla="*/ 123292 h 5291"/>
                <a:gd name="T50" fmla="*/ 675026 w 10000"/>
                <a:gd name="T51" fmla="*/ 122871 h 5291"/>
                <a:gd name="T52" fmla="*/ 603220 w 10000"/>
                <a:gd name="T53" fmla="*/ 122871 h 5291"/>
                <a:gd name="T54" fmla="*/ 532127 w 10000"/>
                <a:gd name="T55" fmla="*/ 121850 h 5291"/>
                <a:gd name="T56" fmla="*/ 461985 w 10000"/>
                <a:gd name="T57" fmla="*/ 120349 h 5291"/>
                <a:gd name="T58" fmla="*/ 393032 w 10000"/>
                <a:gd name="T59" fmla="*/ 118908 h 5291"/>
                <a:gd name="T60" fmla="*/ 325268 w 10000"/>
                <a:gd name="T61" fmla="*/ 117406 h 5291"/>
                <a:gd name="T62" fmla="*/ 257979 w 10000"/>
                <a:gd name="T63" fmla="*/ 115004 h 5291"/>
                <a:gd name="T64" fmla="*/ 191642 w 10000"/>
                <a:gd name="T65" fmla="*/ 112482 h 5291"/>
                <a:gd name="T66" fmla="*/ 126731 w 10000"/>
                <a:gd name="T67" fmla="*/ 110080 h 5291"/>
                <a:gd name="T68" fmla="*/ 0 w 10000"/>
                <a:gd name="T69" fmla="*/ 103654 h 5291"/>
                <a:gd name="T70" fmla="*/ 20210 w 10000"/>
                <a:gd name="T71" fmla="*/ 152058 h 5291"/>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Lst>
              <a:ahLst/>
              <a:cxnLst>
                <a:cxn ang="T72">
                  <a:pos x="T0" y="T1"/>
                </a:cxn>
                <a:cxn ang="T73">
                  <a:pos x="T2" y="T3"/>
                </a:cxn>
                <a:cxn ang="T74">
                  <a:pos x="T4" y="T5"/>
                </a:cxn>
                <a:cxn ang="T75">
                  <a:pos x="T6" y="T7"/>
                </a:cxn>
                <a:cxn ang="T76">
                  <a:pos x="T8" y="T9"/>
                </a:cxn>
                <a:cxn ang="T77">
                  <a:pos x="T10" y="T11"/>
                </a:cxn>
                <a:cxn ang="T78">
                  <a:pos x="T12" y="T13"/>
                </a:cxn>
                <a:cxn ang="T79">
                  <a:pos x="T14" y="T15"/>
                </a:cxn>
                <a:cxn ang="T80">
                  <a:pos x="T16" y="T17"/>
                </a:cxn>
                <a:cxn ang="T81">
                  <a:pos x="T18" y="T19"/>
                </a:cxn>
                <a:cxn ang="T82">
                  <a:pos x="T20" y="T21"/>
                </a:cxn>
                <a:cxn ang="T83">
                  <a:pos x="T22" y="T23"/>
                </a:cxn>
                <a:cxn ang="T84">
                  <a:pos x="T24" y="T25"/>
                </a:cxn>
                <a:cxn ang="T85">
                  <a:pos x="T26" y="T27"/>
                </a:cxn>
                <a:cxn ang="T86">
                  <a:pos x="T28" y="T29"/>
                </a:cxn>
                <a:cxn ang="T87">
                  <a:pos x="T30" y="T31"/>
                </a:cxn>
                <a:cxn ang="T88">
                  <a:pos x="T32" y="T33"/>
                </a:cxn>
                <a:cxn ang="T89">
                  <a:pos x="T34" y="T35"/>
                </a:cxn>
                <a:cxn ang="T90">
                  <a:pos x="T36" y="T37"/>
                </a:cxn>
                <a:cxn ang="T91">
                  <a:pos x="T38" y="T39"/>
                </a:cxn>
                <a:cxn ang="T92">
                  <a:pos x="T40" y="T41"/>
                </a:cxn>
                <a:cxn ang="T93">
                  <a:pos x="T42" y="T43"/>
                </a:cxn>
                <a:cxn ang="T94">
                  <a:pos x="T44" y="T45"/>
                </a:cxn>
                <a:cxn ang="T95">
                  <a:pos x="T46" y="T47"/>
                </a:cxn>
                <a:cxn ang="T96">
                  <a:pos x="T48" y="T49"/>
                </a:cxn>
                <a:cxn ang="T97">
                  <a:pos x="T50" y="T51"/>
                </a:cxn>
                <a:cxn ang="T98">
                  <a:pos x="T52" y="T53"/>
                </a:cxn>
                <a:cxn ang="T99">
                  <a:pos x="T54" y="T55"/>
                </a:cxn>
                <a:cxn ang="T100">
                  <a:pos x="T56" y="T57"/>
                </a:cxn>
                <a:cxn ang="T101">
                  <a:pos x="T58" y="T59"/>
                </a:cxn>
                <a:cxn ang="T102">
                  <a:pos x="T60" y="T61"/>
                </a:cxn>
                <a:cxn ang="T103">
                  <a:pos x="T62" y="T63"/>
                </a:cxn>
                <a:cxn ang="T104">
                  <a:pos x="T64" y="T65"/>
                </a:cxn>
                <a:cxn ang="T105">
                  <a:pos x="T66" y="T67"/>
                </a:cxn>
                <a:cxn ang="T106">
                  <a:pos x="T68" y="T69"/>
                </a:cxn>
                <a:cxn ang="T107">
                  <a:pos x="T70" y="T71"/>
                </a:cxn>
              </a:cxnLst>
              <a:rect l="0" t="0" r="r" b="b"/>
              <a:pathLst>
                <a:path w="10000" h="5291">
                  <a:moveTo>
                    <a:pt x="85" y="2532"/>
                  </a:moveTo>
                  <a:cubicBezTo>
                    <a:pt x="1736" y="3911"/>
                    <a:pt x="7524" y="5298"/>
                    <a:pt x="9958" y="5291"/>
                  </a:cubicBezTo>
                  <a:cubicBezTo>
                    <a:pt x="9989" y="1958"/>
                    <a:pt x="9969" y="3333"/>
                    <a:pt x="10000" y="0"/>
                  </a:cubicBezTo>
                  <a:lnTo>
                    <a:pt x="9667" y="204"/>
                  </a:lnTo>
                  <a:lnTo>
                    <a:pt x="9334" y="400"/>
                  </a:lnTo>
                  <a:lnTo>
                    <a:pt x="9001" y="590"/>
                  </a:lnTo>
                  <a:lnTo>
                    <a:pt x="8667" y="753"/>
                  </a:lnTo>
                  <a:lnTo>
                    <a:pt x="8333" y="917"/>
                  </a:lnTo>
                  <a:lnTo>
                    <a:pt x="7999" y="1071"/>
                  </a:lnTo>
                  <a:lnTo>
                    <a:pt x="7669" y="1202"/>
                  </a:lnTo>
                  <a:lnTo>
                    <a:pt x="7333" y="1325"/>
                  </a:lnTo>
                  <a:lnTo>
                    <a:pt x="7000" y="1440"/>
                  </a:lnTo>
                  <a:lnTo>
                    <a:pt x="6673" y="1538"/>
                  </a:lnTo>
                  <a:lnTo>
                    <a:pt x="6340" y="1636"/>
                  </a:lnTo>
                  <a:lnTo>
                    <a:pt x="6013" y="1719"/>
                  </a:lnTo>
                  <a:lnTo>
                    <a:pt x="5686" y="1784"/>
                  </a:lnTo>
                  <a:lnTo>
                    <a:pt x="5359" y="1850"/>
                  </a:lnTo>
                  <a:lnTo>
                    <a:pt x="5036" y="1906"/>
                  </a:lnTo>
                  <a:lnTo>
                    <a:pt x="4717" y="1948"/>
                  </a:lnTo>
                  <a:lnTo>
                    <a:pt x="4396" y="1980"/>
                  </a:lnTo>
                  <a:lnTo>
                    <a:pt x="4079" y="2013"/>
                  </a:lnTo>
                  <a:lnTo>
                    <a:pt x="3766" y="2029"/>
                  </a:lnTo>
                  <a:lnTo>
                    <a:pt x="3454" y="2046"/>
                  </a:lnTo>
                  <a:lnTo>
                    <a:pt x="3145" y="2053"/>
                  </a:lnTo>
                  <a:lnTo>
                    <a:pt x="2839" y="2046"/>
                  </a:lnTo>
                  <a:lnTo>
                    <a:pt x="2537" y="2046"/>
                  </a:lnTo>
                  <a:lnTo>
                    <a:pt x="2238" y="2029"/>
                  </a:lnTo>
                  <a:lnTo>
                    <a:pt x="1943" y="2004"/>
                  </a:lnTo>
                  <a:lnTo>
                    <a:pt x="1653" y="1980"/>
                  </a:lnTo>
                  <a:lnTo>
                    <a:pt x="1368" y="1955"/>
                  </a:lnTo>
                  <a:lnTo>
                    <a:pt x="1085" y="1915"/>
                  </a:lnTo>
                  <a:lnTo>
                    <a:pt x="806" y="1873"/>
                  </a:lnTo>
                  <a:lnTo>
                    <a:pt x="533" y="1833"/>
                  </a:lnTo>
                  <a:lnTo>
                    <a:pt x="0" y="1726"/>
                  </a:lnTo>
                  <a:cubicBezTo>
                    <a:pt x="28" y="1995"/>
                    <a:pt x="57" y="2263"/>
                    <a:pt x="85" y="2532"/>
                  </a:cubicBezTo>
                  <a:close/>
                </a:path>
              </a:pathLst>
            </a:custGeom>
            <a:solidFill>
              <a:schemeClr val="bg1">
                <a:alpha val="20000"/>
              </a:schemeClr>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pt-BR"/>
            </a:p>
          </p:txBody>
        </p:sp>
        <p:sp>
          <p:nvSpPr>
            <p:cNvPr id="15" name="Freeform 5"/>
            <p:cNvSpPr>
              <a:spLocks noEditPoints="1"/>
            </p:cNvSpPr>
            <p:nvPr/>
          </p:nvSpPr>
          <p:spPr bwMode="gray">
            <a:xfrm>
              <a:off x="0" y="0"/>
              <a:ext cx="9144000" cy="6858000"/>
            </a:xfrm>
            <a:custGeom>
              <a:avLst/>
              <a:gdLst>
                <a:gd name="T0" fmla="*/ 0 w 5760"/>
                <a:gd name="T1" fmla="*/ 0 h 4320"/>
                <a:gd name="T2" fmla="*/ 0 w 5760"/>
                <a:gd name="T3" fmla="*/ 6858000 h 4320"/>
                <a:gd name="T4" fmla="*/ 9144000 w 5760"/>
                <a:gd name="T5" fmla="*/ 6858000 h 4320"/>
                <a:gd name="T6" fmla="*/ 9144000 w 5760"/>
                <a:gd name="T7" fmla="*/ 0 h 4320"/>
                <a:gd name="T8" fmla="*/ 0 w 5760"/>
                <a:gd name="T9" fmla="*/ 0 h 4320"/>
                <a:gd name="T10" fmla="*/ 8642350 w 5760"/>
                <a:gd name="T11" fmla="*/ 6356350 h 4320"/>
                <a:gd name="T12" fmla="*/ 514350 w 5760"/>
                <a:gd name="T13" fmla="*/ 6356350 h 4320"/>
                <a:gd name="T14" fmla="*/ 514350 w 5760"/>
                <a:gd name="T15" fmla="*/ 514350 h 4320"/>
                <a:gd name="T16" fmla="*/ 8642350 w 5760"/>
                <a:gd name="T17" fmla="*/ 514350 h 4320"/>
                <a:gd name="T18" fmla="*/ 8642350 w 5760"/>
                <a:gd name="T19" fmla="*/ 6356350 h 4320"/>
                <a:gd name="T20" fmla="*/ 0 60000 65536"/>
                <a:gd name="T21" fmla="*/ 0 60000 65536"/>
                <a:gd name="T22" fmla="*/ 0 60000 65536"/>
                <a:gd name="T23" fmla="*/ 0 60000 65536"/>
                <a:gd name="T24" fmla="*/ 0 60000 65536"/>
                <a:gd name="T25" fmla="*/ 0 60000 65536"/>
                <a:gd name="T26" fmla="*/ 0 60000 65536"/>
                <a:gd name="T27" fmla="*/ 0 60000 65536"/>
                <a:gd name="T28" fmla="*/ 0 60000 65536"/>
                <a:gd name="T29" fmla="*/ 0 60000 65536"/>
              </a:gdLst>
              <a:ahLst/>
              <a:cxnLst>
                <a:cxn ang="T20">
                  <a:pos x="T0" y="T1"/>
                </a:cxn>
                <a:cxn ang="T21">
                  <a:pos x="T2" y="T3"/>
                </a:cxn>
                <a:cxn ang="T22">
                  <a:pos x="T4" y="T5"/>
                </a:cxn>
                <a:cxn ang="T23">
                  <a:pos x="T6" y="T7"/>
                </a:cxn>
                <a:cxn ang="T24">
                  <a:pos x="T8" y="T9"/>
                </a:cxn>
                <a:cxn ang="T25">
                  <a:pos x="T10" y="T11"/>
                </a:cxn>
                <a:cxn ang="T26">
                  <a:pos x="T12" y="T13"/>
                </a:cxn>
                <a:cxn ang="T27">
                  <a:pos x="T14" y="T15"/>
                </a:cxn>
                <a:cxn ang="T28">
                  <a:pos x="T16" y="T17"/>
                </a:cxn>
                <a:cxn ang="T29">
                  <a:pos x="T18" y="T19"/>
                </a:cxn>
              </a:cxnLst>
              <a:rect l="0" t="0" r="r" b="b"/>
              <a:pathLst>
                <a:path w="5760" h="4320">
                  <a:moveTo>
                    <a:pt x="0" y="0"/>
                  </a:moveTo>
                  <a:lnTo>
                    <a:pt x="0" y="4320"/>
                  </a:lnTo>
                  <a:lnTo>
                    <a:pt x="5760" y="4320"/>
                  </a:lnTo>
                  <a:lnTo>
                    <a:pt x="5760" y="0"/>
                  </a:lnTo>
                  <a:lnTo>
                    <a:pt x="0" y="0"/>
                  </a:lnTo>
                  <a:close/>
                  <a:moveTo>
                    <a:pt x="5444" y="4004"/>
                  </a:moveTo>
                  <a:lnTo>
                    <a:pt x="324" y="4004"/>
                  </a:lnTo>
                  <a:lnTo>
                    <a:pt x="324" y="324"/>
                  </a:lnTo>
                  <a:lnTo>
                    <a:pt x="5444" y="324"/>
                  </a:lnTo>
                  <a:lnTo>
                    <a:pt x="5444" y="4004"/>
                  </a:ln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pt-BR"/>
            </a:p>
          </p:txBody>
        </p:sp>
      </p:grpSp>
      <p:sp>
        <p:nvSpPr>
          <p:cNvPr id="16" name="Rectangle 8">
            <a:extLst>
              <a:ext uri="{FF2B5EF4-FFF2-40B4-BE49-F238E27FC236}"/>
            </a:extLst>
          </p:cNvPr>
          <p:cNvSpPr/>
          <p:nvPr/>
        </p:nvSpPr>
        <p:spPr>
          <a:xfrm>
            <a:off x="7745413" y="0"/>
            <a:ext cx="685800" cy="1100138"/>
          </a:xfrm>
          <a:prstGeom prst="rect">
            <a:avLst/>
          </a:prstGeom>
          <a:solidFill>
            <a:schemeClr val="accent1"/>
          </a:solidFill>
          <a:ln>
            <a:noFill/>
          </a:ln>
        </p:spPr>
        <p:style>
          <a:lnRef idx="1">
            <a:schemeClr val="accent1"/>
          </a:lnRef>
          <a:fillRef idx="3">
            <a:schemeClr val="accent1"/>
          </a:fillRef>
          <a:effectRef idx="2">
            <a:schemeClr val="accent1"/>
          </a:effectRef>
          <a:fontRef idx="minor">
            <a:schemeClr val="lt1"/>
          </a:fontRef>
        </p:style>
      </p:sp>
      <p:sp>
        <p:nvSpPr>
          <p:cNvPr id="2" name="Title 1"/>
          <p:cNvSpPr>
            <a:spLocks noGrp="1"/>
          </p:cNvSpPr>
          <p:nvPr>
            <p:ph type="title"/>
          </p:nvPr>
        </p:nvSpPr>
        <p:spPr>
          <a:xfrm>
            <a:off x="866440" y="1447800"/>
            <a:ext cx="2712590" cy="1495588"/>
          </a:xfrm>
        </p:spPr>
        <p:txBody>
          <a:bodyPr anchor="b"/>
          <a:lstStyle>
            <a:lvl1pPr algn="l">
              <a:defRPr sz="2400" b="0"/>
            </a:lvl1pPr>
          </a:lstStyle>
          <a:p>
            <a:r>
              <a:rPr lang="pt-BR"/>
              <a:t>Clique para editar o título Mestre</a:t>
            </a:r>
            <a:endParaRPr lang="en-US" dirty="0"/>
          </a:p>
        </p:txBody>
      </p:sp>
      <p:sp>
        <p:nvSpPr>
          <p:cNvPr id="3" name="Content Placeholder 2"/>
          <p:cNvSpPr>
            <a:spLocks noGrp="1"/>
          </p:cNvSpPr>
          <p:nvPr>
            <p:ph idx="1"/>
          </p:nvPr>
        </p:nvSpPr>
        <p:spPr>
          <a:xfrm>
            <a:off x="4568927" y="1447800"/>
            <a:ext cx="3632850" cy="4572000"/>
          </a:xfrm>
        </p:spPr>
        <p:txBody>
          <a:bodyPr anchor="ctr">
            <a:normAutofit/>
          </a:bodyPr>
          <a:lstStyle/>
          <a:p>
            <a:pPr lvl="0"/>
            <a:r>
              <a:rPr lang="pt-BR"/>
              <a:t>Clique para editar os estilos de texto Mestres</a:t>
            </a:r>
          </a:p>
          <a:p>
            <a:pPr lvl="1"/>
            <a:r>
              <a:rPr lang="pt-BR"/>
              <a:t>Segundo nível</a:t>
            </a:r>
          </a:p>
          <a:p>
            <a:pPr lvl="2"/>
            <a:r>
              <a:rPr lang="pt-BR"/>
              <a:t>Terceiro nível</a:t>
            </a:r>
          </a:p>
          <a:p>
            <a:pPr lvl="3"/>
            <a:r>
              <a:rPr lang="pt-BR"/>
              <a:t>Quarto nível</a:t>
            </a:r>
          </a:p>
          <a:p>
            <a:pPr lvl="4"/>
            <a:r>
              <a:rPr lang="pt-BR"/>
              <a:t>Quinto nível</a:t>
            </a:r>
            <a:endParaRPr lang="en-US" dirty="0"/>
          </a:p>
        </p:txBody>
      </p:sp>
      <p:sp>
        <p:nvSpPr>
          <p:cNvPr id="4" name="Text Placeholder 3"/>
          <p:cNvSpPr>
            <a:spLocks noGrp="1"/>
          </p:cNvSpPr>
          <p:nvPr>
            <p:ph type="body" sz="half" idx="2"/>
          </p:nvPr>
        </p:nvSpPr>
        <p:spPr bwMode="gray">
          <a:xfrm>
            <a:off x="866441" y="3086845"/>
            <a:ext cx="2712589" cy="2933701"/>
          </a:xfrm>
        </p:spPr>
        <p:txBody>
          <a:bodyPr/>
          <a:lstStyle>
            <a:lvl1pPr marL="0" indent="0">
              <a:buNone/>
              <a:defRPr sz="1400">
                <a:solidFill>
                  <a:schemeClr val="accent1">
                    <a:lumMod val="60000"/>
                    <a:lumOff val="40000"/>
                  </a:schemeClr>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pt-BR"/>
              <a:t>Clique para editar os estilos de texto Mestres</a:t>
            </a:r>
          </a:p>
        </p:txBody>
      </p:sp>
      <p:sp>
        <p:nvSpPr>
          <p:cNvPr id="17" name="Date Placeholder 4">
            <a:extLst>
              <a:ext uri="{FF2B5EF4-FFF2-40B4-BE49-F238E27FC236}"/>
            </a:extLst>
          </p:cNvPr>
          <p:cNvSpPr>
            <a:spLocks noGrp="1"/>
          </p:cNvSpPr>
          <p:nvPr>
            <p:ph type="dt" sz="half" idx="10"/>
          </p:nvPr>
        </p:nvSpPr>
        <p:spPr/>
        <p:txBody>
          <a:bodyPr/>
          <a:lstStyle>
            <a:lvl1pPr>
              <a:defRPr/>
            </a:lvl1pPr>
          </a:lstStyle>
          <a:p>
            <a:pPr>
              <a:defRPr/>
            </a:pPr>
            <a:fld id="{CE5311CC-5415-42C2-91BE-FC62591F304D}" type="datetimeFigureOut">
              <a:rPr lang="pt-BR"/>
              <a:pPr>
                <a:defRPr/>
              </a:pPr>
              <a:t>11/07/2019</a:t>
            </a:fld>
            <a:endParaRPr lang="pt-BR"/>
          </a:p>
        </p:txBody>
      </p:sp>
      <p:sp>
        <p:nvSpPr>
          <p:cNvPr id="18" name="Footer Placeholder 5">
            <a:extLst>
              <a:ext uri="{FF2B5EF4-FFF2-40B4-BE49-F238E27FC236}"/>
            </a:extLst>
          </p:cNvPr>
          <p:cNvSpPr>
            <a:spLocks noGrp="1"/>
          </p:cNvSpPr>
          <p:nvPr>
            <p:ph type="ftr" sz="quarter" idx="11"/>
          </p:nvPr>
        </p:nvSpPr>
        <p:spPr/>
        <p:txBody>
          <a:bodyPr/>
          <a:lstStyle>
            <a:lvl1pPr>
              <a:defRPr/>
            </a:lvl1pPr>
          </a:lstStyle>
          <a:p>
            <a:pPr>
              <a:defRPr/>
            </a:pPr>
            <a:endParaRPr lang="pt-BR"/>
          </a:p>
        </p:txBody>
      </p:sp>
      <p:sp>
        <p:nvSpPr>
          <p:cNvPr id="19" name="Slide Number Placeholder 6">
            <a:extLst>
              <a:ext uri="{FF2B5EF4-FFF2-40B4-BE49-F238E27FC236}"/>
            </a:extLst>
          </p:cNvPr>
          <p:cNvSpPr>
            <a:spLocks noGrp="1"/>
          </p:cNvSpPr>
          <p:nvPr>
            <p:ph type="sldNum" sz="quarter" idx="12"/>
          </p:nvPr>
        </p:nvSpPr>
        <p:spPr/>
        <p:txBody>
          <a:bodyPr/>
          <a:lstStyle>
            <a:lvl1pPr algn="ctr">
              <a:defRPr sz="2800"/>
            </a:lvl1pPr>
          </a:lstStyle>
          <a:p>
            <a:pPr>
              <a:defRPr/>
            </a:pPr>
            <a:fld id="{17F6927B-16A1-4CB6-977F-FC70FC7C0292}" type="slidenum">
              <a:rPr lang="pt-BR" altLang="pt-BR"/>
              <a:pPr>
                <a:defRPr/>
              </a:pPr>
              <a:t>‹nº›</a:t>
            </a:fld>
            <a:endParaRPr lang="pt-BR" altLang="pt-BR"/>
          </a:p>
        </p:txBody>
      </p:sp>
    </p:spTree>
    <p:extLst>
      <p:ext uri="{BB962C8B-B14F-4D97-AF65-F5344CB8AC3E}">
        <p14:creationId xmlns:p14="http://schemas.microsoft.com/office/powerpoint/2010/main" val="1240505097"/>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Imagem com Legenda">
    <p:spTree>
      <p:nvGrpSpPr>
        <p:cNvPr id="1" name=""/>
        <p:cNvGrpSpPr/>
        <p:nvPr/>
      </p:nvGrpSpPr>
      <p:grpSpPr>
        <a:xfrm>
          <a:off x="0" y="0"/>
          <a:ext cx="0" cy="0"/>
          <a:chOff x="0" y="0"/>
          <a:chExt cx="0" cy="0"/>
        </a:xfrm>
      </p:grpSpPr>
      <p:grpSp>
        <p:nvGrpSpPr>
          <p:cNvPr id="5" name="Group 7"/>
          <p:cNvGrpSpPr>
            <a:grpSpLocks/>
          </p:cNvGrpSpPr>
          <p:nvPr/>
        </p:nvGrpSpPr>
        <p:grpSpPr bwMode="auto">
          <a:xfrm>
            <a:off x="-1588" y="0"/>
            <a:ext cx="9145588" cy="6861175"/>
            <a:chOff x="-1588" y="0"/>
            <a:chExt cx="9145588" cy="6860798"/>
          </a:xfrm>
        </p:grpSpPr>
        <p:sp>
          <p:nvSpPr>
            <p:cNvPr id="6" name="Rectangle 12">
              <a:extLst>
                <a:ext uri="{FF2B5EF4-FFF2-40B4-BE49-F238E27FC236}"/>
              </a:extLst>
            </p:cNvPr>
            <p:cNvSpPr/>
            <p:nvPr/>
          </p:nvSpPr>
          <p:spPr>
            <a:xfrm>
              <a:off x="0" y="0"/>
              <a:ext cx="9118832" cy="6858000"/>
            </a:xfrm>
            <a:prstGeom prst="rect">
              <a:avLst/>
            </a:prstGeom>
            <a:blipFill>
              <a:blip r:embed="rId2">
                <a:duotone>
                  <a:schemeClr val="dk2">
                    <a:shade val="69000"/>
                    <a:hueMod val="91000"/>
                    <a:satMod val="164000"/>
                    <a:lumMod val="74000"/>
                  </a:schemeClr>
                  <a:schemeClr val="dk2">
                    <a:hueMod val="124000"/>
                    <a:satMod val="140000"/>
                    <a:lumMod val="142000"/>
                  </a:schemeClr>
                </a:duotone>
              </a:blip>
              <a:srcRect/>
              <a:stretch>
                <a:fillRect l="-16713" r="-16989"/>
              </a:stretch>
            </a:blipFill>
            <a:ln>
              <a:noFill/>
            </a:ln>
          </p:spPr>
          <p:style>
            <a:lnRef idx="2">
              <a:schemeClr val="accent1">
                <a:shade val="50000"/>
              </a:schemeClr>
            </a:lnRef>
            <a:fillRef idx="1">
              <a:schemeClr val="accent1"/>
            </a:fillRef>
            <a:effectRef idx="0">
              <a:schemeClr val="accent1"/>
            </a:effectRef>
            <a:fontRef idx="minor">
              <a:schemeClr val="lt1"/>
            </a:fontRef>
          </p:style>
        </p:sp>
        <p:sp>
          <p:nvSpPr>
            <p:cNvPr id="7" name="Oval 13">
              <a:extLst>
                <a:ext uri="{FF2B5EF4-FFF2-40B4-BE49-F238E27FC236}"/>
              </a:extLst>
            </p:cNvPr>
            <p:cNvSpPr/>
            <p:nvPr/>
          </p:nvSpPr>
          <p:spPr>
            <a:xfrm>
              <a:off x="0" y="2895600"/>
              <a:ext cx="2362200" cy="2362200"/>
            </a:xfrm>
            <a:prstGeom prst="ellipse">
              <a:avLst/>
            </a:prstGeom>
            <a:gradFill flip="none" rotWithShape="1">
              <a:gsLst>
                <a:gs pos="0">
                  <a:schemeClr val="accent5">
                    <a:alpha val="8000"/>
                  </a:schemeClr>
                </a:gs>
                <a:gs pos="72000">
                  <a:schemeClr val="accent5">
                    <a:alpha val="0"/>
                  </a:schemeClr>
                </a:gs>
                <a:gs pos="36000">
                  <a:schemeClr val="accent5">
                    <a:alpha val="8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8" name="Oval 14">
              <a:extLst>
                <a:ext uri="{FF2B5EF4-FFF2-40B4-BE49-F238E27FC236}"/>
              </a:extLst>
            </p:cNvPr>
            <p:cNvSpPr/>
            <p:nvPr/>
          </p:nvSpPr>
          <p:spPr>
            <a:xfrm>
              <a:off x="6299432" y="1676400"/>
              <a:ext cx="2819400" cy="2819400"/>
            </a:xfrm>
            <a:prstGeom prst="ellipse">
              <a:avLst/>
            </a:prstGeom>
            <a:gradFill flip="none" rotWithShape="1">
              <a:gsLst>
                <a:gs pos="0">
                  <a:schemeClr val="accent5">
                    <a:alpha val="7000"/>
                  </a:schemeClr>
                </a:gs>
                <a:gs pos="69000">
                  <a:schemeClr val="accent5">
                    <a:alpha val="0"/>
                  </a:schemeClr>
                </a:gs>
                <a:gs pos="36000">
                  <a:schemeClr val="accent5">
                    <a:alpha val="6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9" name="Oval 15">
              <a:extLst>
                <a:ext uri="{FF2B5EF4-FFF2-40B4-BE49-F238E27FC236}"/>
              </a:extLst>
            </p:cNvPr>
            <p:cNvSpPr/>
            <p:nvPr/>
          </p:nvSpPr>
          <p:spPr>
            <a:xfrm>
              <a:off x="5689832" y="0"/>
              <a:ext cx="1600200" cy="1600200"/>
            </a:xfrm>
            <a:prstGeom prst="ellipse">
              <a:avLst/>
            </a:prstGeom>
            <a:gradFill flip="none" rotWithShape="1">
              <a:gsLst>
                <a:gs pos="0">
                  <a:schemeClr val="accent5">
                    <a:alpha val="14000"/>
                  </a:schemeClr>
                </a:gs>
                <a:gs pos="73000">
                  <a:schemeClr val="accent5">
                    <a:alpha val="0"/>
                  </a:schemeClr>
                </a:gs>
                <a:gs pos="36000">
                  <a:schemeClr val="accent5">
                    <a:alpha val="7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0" name="Oval 16">
              <a:extLst>
                <a:ext uri="{FF2B5EF4-FFF2-40B4-BE49-F238E27FC236}"/>
              </a:extLst>
            </p:cNvPr>
            <p:cNvSpPr/>
            <p:nvPr/>
          </p:nvSpPr>
          <p:spPr>
            <a:xfrm>
              <a:off x="6299432" y="5870198"/>
              <a:ext cx="990600" cy="990600"/>
            </a:xfrm>
            <a:prstGeom prst="ellipse">
              <a:avLst/>
            </a:prstGeom>
            <a:gradFill flip="none" rotWithShape="1">
              <a:gsLst>
                <a:gs pos="0">
                  <a:schemeClr val="accent5">
                    <a:alpha val="14000"/>
                  </a:schemeClr>
                </a:gs>
                <a:gs pos="66000">
                  <a:schemeClr val="accent5">
                    <a:alpha val="0"/>
                  </a:schemeClr>
                </a:gs>
                <a:gs pos="36000">
                  <a:schemeClr val="accent5">
                    <a:alpha val="7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1" name="Oval 17">
              <a:extLst>
                <a:ext uri="{FF2B5EF4-FFF2-40B4-BE49-F238E27FC236}"/>
              </a:extLst>
            </p:cNvPr>
            <p:cNvSpPr/>
            <p:nvPr/>
          </p:nvSpPr>
          <p:spPr>
            <a:xfrm>
              <a:off x="-1588" y="2667000"/>
              <a:ext cx="4191000" cy="4191000"/>
            </a:xfrm>
            <a:prstGeom prst="ellipse">
              <a:avLst/>
            </a:prstGeom>
            <a:gradFill flip="none" rotWithShape="1">
              <a:gsLst>
                <a:gs pos="0">
                  <a:schemeClr val="accent5">
                    <a:alpha val="11000"/>
                  </a:schemeClr>
                </a:gs>
                <a:gs pos="75000">
                  <a:schemeClr val="accent5">
                    <a:alpha val="0"/>
                  </a:schemeClr>
                </a:gs>
                <a:gs pos="36000">
                  <a:schemeClr val="accent5">
                    <a:alpha val="10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2" name="Rectangle 10">
              <a:extLst>
                <a:ext uri="{FF2B5EF4-FFF2-40B4-BE49-F238E27FC236}"/>
              </a:extLst>
            </p:cNvPr>
            <p:cNvSpPr/>
            <p:nvPr/>
          </p:nvSpPr>
          <p:spPr>
            <a:xfrm>
              <a:off x="5283200" y="401616"/>
              <a:ext cx="3465513" cy="6054392"/>
            </a:xfrm>
            <a:prstGeom prst="rect">
              <a:avLst/>
            </a:prstGeom>
            <a:solidFill>
              <a:schemeClr val="bg1"/>
            </a:solidFill>
            <a:ln>
              <a:noFill/>
            </a:ln>
            <a:effectLst/>
          </p:spPr>
          <p:style>
            <a:lnRef idx="1">
              <a:schemeClr val="accent1"/>
            </a:lnRef>
            <a:fillRef idx="3">
              <a:schemeClr val="accent1"/>
            </a:fillRef>
            <a:effectRef idx="2">
              <a:schemeClr val="accent1"/>
            </a:effectRef>
            <a:fontRef idx="minor">
              <a:schemeClr val="lt1"/>
            </a:fontRef>
          </p:style>
        </p:sp>
        <p:sp>
          <p:nvSpPr>
            <p:cNvPr id="13" name="Freeform 11"/>
            <p:cNvSpPr>
              <a:spLocks/>
            </p:cNvSpPr>
            <p:nvPr/>
          </p:nvSpPr>
          <p:spPr bwMode="gray">
            <a:xfrm rot="-5400000">
              <a:off x="2852610" y="1765596"/>
              <a:ext cx="5995993" cy="3326809"/>
            </a:xfrm>
            <a:custGeom>
              <a:avLst/>
              <a:gdLst>
                <a:gd name="T0" fmla="*/ 0 w 4960"/>
                <a:gd name="T1" fmla="*/ 0 h 2752"/>
                <a:gd name="T2" fmla="*/ 0 w 4960"/>
                <a:gd name="T3" fmla="*/ 391674 h 2752"/>
                <a:gd name="T4" fmla="*/ 0 w 4960"/>
                <a:gd name="T5" fmla="*/ 2408068 h 2752"/>
                <a:gd name="T6" fmla="*/ 0 w 4960"/>
                <a:gd name="T7" fmla="*/ 3326809 h 2752"/>
                <a:gd name="T8" fmla="*/ 5995993 w 4960"/>
                <a:gd name="T9" fmla="*/ 3326809 h 2752"/>
                <a:gd name="T10" fmla="*/ 5995993 w 4960"/>
                <a:gd name="T11" fmla="*/ 2408068 h 2752"/>
                <a:gd name="T12" fmla="*/ 5995993 w 4960"/>
                <a:gd name="T13" fmla="*/ 391674 h 2752"/>
                <a:gd name="T14" fmla="*/ 5995993 w 4960"/>
                <a:gd name="T15" fmla="*/ 0 h 2752"/>
                <a:gd name="T16" fmla="*/ 5995993 w 4960"/>
                <a:gd name="T17" fmla="*/ 0 h 2752"/>
                <a:gd name="T18" fmla="*/ 5722788 w 4960"/>
                <a:gd name="T19" fmla="*/ 41102 h 2752"/>
                <a:gd name="T20" fmla="*/ 5452002 w 4960"/>
                <a:gd name="T21" fmla="*/ 77368 h 2752"/>
                <a:gd name="T22" fmla="*/ 5178797 w 4960"/>
                <a:gd name="T23" fmla="*/ 108798 h 2752"/>
                <a:gd name="T24" fmla="*/ 4908010 w 4960"/>
                <a:gd name="T25" fmla="*/ 137811 h 2752"/>
                <a:gd name="T26" fmla="*/ 4637224 w 4960"/>
                <a:gd name="T27" fmla="*/ 159571 h 2752"/>
                <a:gd name="T28" fmla="*/ 4368855 w 4960"/>
                <a:gd name="T29" fmla="*/ 176495 h 2752"/>
                <a:gd name="T30" fmla="*/ 4100486 w 4960"/>
                <a:gd name="T31" fmla="*/ 191001 h 2752"/>
                <a:gd name="T32" fmla="*/ 3836952 w 4960"/>
                <a:gd name="T33" fmla="*/ 200672 h 2752"/>
                <a:gd name="T34" fmla="*/ 3578254 w 4960"/>
                <a:gd name="T35" fmla="*/ 207926 h 2752"/>
                <a:gd name="T36" fmla="*/ 3321974 w 4960"/>
                <a:gd name="T37" fmla="*/ 210343 h 2752"/>
                <a:gd name="T38" fmla="*/ 3072946 w 4960"/>
                <a:gd name="T39" fmla="*/ 210343 h 2752"/>
                <a:gd name="T40" fmla="*/ 2826337 w 4960"/>
                <a:gd name="T41" fmla="*/ 210343 h 2752"/>
                <a:gd name="T42" fmla="*/ 2586981 w 4960"/>
                <a:gd name="T43" fmla="*/ 205508 h 2752"/>
                <a:gd name="T44" fmla="*/ 2354878 w 4960"/>
                <a:gd name="T45" fmla="*/ 198255 h 2752"/>
                <a:gd name="T46" fmla="*/ 2130028 w 4960"/>
                <a:gd name="T47" fmla="*/ 188584 h 2752"/>
                <a:gd name="T48" fmla="*/ 1912432 w 4960"/>
                <a:gd name="T49" fmla="*/ 178913 h 2752"/>
                <a:gd name="T50" fmla="*/ 1704506 w 4960"/>
                <a:gd name="T51" fmla="*/ 166824 h 2752"/>
                <a:gd name="T52" fmla="*/ 1503834 w 4960"/>
                <a:gd name="T53" fmla="*/ 154735 h 2752"/>
                <a:gd name="T54" fmla="*/ 1315250 w 4960"/>
                <a:gd name="T55" fmla="*/ 140229 h 2752"/>
                <a:gd name="T56" fmla="*/ 1133920 w 4960"/>
                <a:gd name="T57" fmla="*/ 125722 h 2752"/>
                <a:gd name="T58" fmla="*/ 807525 w 4960"/>
                <a:gd name="T59" fmla="*/ 94292 h 2752"/>
                <a:gd name="T60" fmla="*/ 529485 w 4960"/>
                <a:gd name="T61" fmla="*/ 65279 h 2752"/>
                <a:gd name="T62" fmla="*/ 307053 w 4960"/>
                <a:gd name="T63" fmla="*/ 41102 h 2752"/>
                <a:gd name="T64" fmla="*/ 140229 w 4960"/>
                <a:gd name="T65" fmla="*/ 19342 h 2752"/>
                <a:gd name="T66" fmla="*/ 0 w 4960"/>
                <a:gd name="T67" fmla="*/ 0 h 2752"/>
                <a:gd name="T68" fmla="*/ 0 w 4960"/>
                <a:gd name="T69" fmla="*/ 0 h 2752"/>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Lst>
              <a:ahLst/>
              <a:cxnLst>
                <a:cxn ang="T70">
                  <a:pos x="T0" y="T1"/>
                </a:cxn>
                <a:cxn ang="T71">
                  <a:pos x="T2" y="T3"/>
                </a:cxn>
                <a:cxn ang="T72">
                  <a:pos x="T4" y="T5"/>
                </a:cxn>
                <a:cxn ang="T73">
                  <a:pos x="T6" y="T7"/>
                </a:cxn>
                <a:cxn ang="T74">
                  <a:pos x="T8" y="T9"/>
                </a:cxn>
                <a:cxn ang="T75">
                  <a:pos x="T10" y="T11"/>
                </a:cxn>
                <a:cxn ang="T76">
                  <a:pos x="T12" y="T13"/>
                </a:cxn>
                <a:cxn ang="T77">
                  <a:pos x="T14" y="T15"/>
                </a:cxn>
                <a:cxn ang="T78">
                  <a:pos x="T16" y="T17"/>
                </a:cxn>
                <a:cxn ang="T79">
                  <a:pos x="T18" y="T19"/>
                </a:cxn>
                <a:cxn ang="T80">
                  <a:pos x="T20" y="T21"/>
                </a:cxn>
                <a:cxn ang="T81">
                  <a:pos x="T22" y="T23"/>
                </a:cxn>
                <a:cxn ang="T82">
                  <a:pos x="T24" y="T25"/>
                </a:cxn>
                <a:cxn ang="T83">
                  <a:pos x="T26" y="T27"/>
                </a:cxn>
                <a:cxn ang="T84">
                  <a:pos x="T28" y="T29"/>
                </a:cxn>
                <a:cxn ang="T85">
                  <a:pos x="T30" y="T31"/>
                </a:cxn>
                <a:cxn ang="T86">
                  <a:pos x="T32" y="T33"/>
                </a:cxn>
                <a:cxn ang="T87">
                  <a:pos x="T34" y="T35"/>
                </a:cxn>
                <a:cxn ang="T88">
                  <a:pos x="T36" y="T37"/>
                </a:cxn>
                <a:cxn ang="T89">
                  <a:pos x="T38" y="T39"/>
                </a:cxn>
                <a:cxn ang="T90">
                  <a:pos x="T40" y="T41"/>
                </a:cxn>
                <a:cxn ang="T91">
                  <a:pos x="T42" y="T43"/>
                </a:cxn>
                <a:cxn ang="T92">
                  <a:pos x="T44" y="T45"/>
                </a:cxn>
                <a:cxn ang="T93">
                  <a:pos x="T46" y="T47"/>
                </a:cxn>
                <a:cxn ang="T94">
                  <a:pos x="T48" y="T49"/>
                </a:cxn>
                <a:cxn ang="T95">
                  <a:pos x="T50" y="T51"/>
                </a:cxn>
                <a:cxn ang="T96">
                  <a:pos x="T52" y="T53"/>
                </a:cxn>
                <a:cxn ang="T97">
                  <a:pos x="T54" y="T55"/>
                </a:cxn>
                <a:cxn ang="T98">
                  <a:pos x="T56" y="T57"/>
                </a:cxn>
                <a:cxn ang="T99">
                  <a:pos x="T58" y="T59"/>
                </a:cxn>
                <a:cxn ang="T100">
                  <a:pos x="T60" y="T61"/>
                </a:cxn>
                <a:cxn ang="T101">
                  <a:pos x="T62" y="T63"/>
                </a:cxn>
                <a:cxn ang="T102">
                  <a:pos x="T64" y="T65"/>
                </a:cxn>
                <a:cxn ang="T103">
                  <a:pos x="T66" y="T67"/>
                </a:cxn>
                <a:cxn ang="T104">
                  <a:pos x="T68" y="T69"/>
                </a:cxn>
              </a:cxnLst>
              <a:rect l="0" t="0" r="r" b="b"/>
              <a:pathLst>
                <a:path w="4960" h="2752">
                  <a:moveTo>
                    <a:pt x="0" y="0"/>
                  </a:moveTo>
                  <a:lnTo>
                    <a:pt x="0" y="324"/>
                  </a:lnTo>
                  <a:lnTo>
                    <a:pt x="0" y="1992"/>
                  </a:lnTo>
                  <a:lnTo>
                    <a:pt x="0" y="2752"/>
                  </a:lnTo>
                  <a:lnTo>
                    <a:pt x="4960" y="2752"/>
                  </a:lnTo>
                  <a:lnTo>
                    <a:pt x="4960" y="1992"/>
                  </a:lnTo>
                  <a:lnTo>
                    <a:pt x="4960" y="324"/>
                  </a:lnTo>
                  <a:lnTo>
                    <a:pt x="4960" y="0"/>
                  </a:lnTo>
                  <a:lnTo>
                    <a:pt x="4734" y="34"/>
                  </a:lnTo>
                  <a:lnTo>
                    <a:pt x="4510" y="64"/>
                  </a:lnTo>
                  <a:lnTo>
                    <a:pt x="4284" y="90"/>
                  </a:lnTo>
                  <a:lnTo>
                    <a:pt x="4060" y="114"/>
                  </a:lnTo>
                  <a:lnTo>
                    <a:pt x="3836" y="132"/>
                  </a:lnTo>
                  <a:lnTo>
                    <a:pt x="3614" y="146"/>
                  </a:lnTo>
                  <a:lnTo>
                    <a:pt x="3392" y="158"/>
                  </a:lnTo>
                  <a:lnTo>
                    <a:pt x="3174" y="166"/>
                  </a:lnTo>
                  <a:lnTo>
                    <a:pt x="2960" y="172"/>
                  </a:lnTo>
                  <a:lnTo>
                    <a:pt x="2748" y="174"/>
                  </a:lnTo>
                  <a:lnTo>
                    <a:pt x="2542" y="174"/>
                  </a:lnTo>
                  <a:lnTo>
                    <a:pt x="2338" y="174"/>
                  </a:lnTo>
                  <a:lnTo>
                    <a:pt x="2140" y="170"/>
                  </a:lnTo>
                  <a:lnTo>
                    <a:pt x="1948" y="164"/>
                  </a:lnTo>
                  <a:lnTo>
                    <a:pt x="1762" y="156"/>
                  </a:lnTo>
                  <a:lnTo>
                    <a:pt x="1582" y="148"/>
                  </a:lnTo>
                  <a:lnTo>
                    <a:pt x="1410" y="138"/>
                  </a:lnTo>
                  <a:lnTo>
                    <a:pt x="1244" y="128"/>
                  </a:lnTo>
                  <a:lnTo>
                    <a:pt x="1088" y="116"/>
                  </a:lnTo>
                  <a:lnTo>
                    <a:pt x="938" y="104"/>
                  </a:lnTo>
                  <a:lnTo>
                    <a:pt x="668" y="78"/>
                  </a:lnTo>
                  <a:lnTo>
                    <a:pt x="438" y="54"/>
                  </a:lnTo>
                  <a:lnTo>
                    <a:pt x="254" y="34"/>
                  </a:lnTo>
                  <a:lnTo>
                    <a:pt x="116" y="16"/>
                  </a:lnTo>
                  <a:lnTo>
                    <a:pt x="0" y="0"/>
                  </a:lnTo>
                  <a:close/>
                </a:path>
              </a:pathLst>
            </a:custGeom>
            <a:solidFill>
              <a:schemeClr val="bg1"/>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pt-BR"/>
            </a:p>
          </p:txBody>
        </p:sp>
        <p:sp>
          <p:nvSpPr>
            <p:cNvPr id="14" name="Freeform 5"/>
            <p:cNvSpPr>
              <a:spLocks/>
            </p:cNvSpPr>
            <p:nvPr/>
          </p:nvSpPr>
          <p:spPr bwMode="gray">
            <a:xfrm rot="-5912394">
              <a:off x="3074559" y="1458373"/>
              <a:ext cx="2377690" cy="317748"/>
            </a:xfrm>
            <a:custGeom>
              <a:avLst/>
              <a:gdLst>
                <a:gd name="T0" fmla="*/ 20210 w 10000"/>
                <a:gd name="T1" fmla="*/ 152058 h 5291"/>
                <a:gd name="T2" fmla="*/ 2367704 w 10000"/>
                <a:gd name="T3" fmla="*/ 317748 h 5291"/>
                <a:gd name="T4" fmla="*/ 2377690 w 10000"/>
                <a:gd name="T5" fmla="*/ 0 h 5291"/>
                <a:gd name="T6" fmla="*/ 2377690 w 10000"/>
                <a:gd name="T7" fmla="*/ 0 h 5291"/>
                <a:gd name="T8" fmla="*/ 2298513 w 10000"/>
                <a:gd name="T9" fmla="*/ 12251 h 5291"/>
                <a:gd name="T10" fmla="*/ 2219336 w 10000"/>
                <a:gd name="T11" fmla="*/ 24022 h 5291"/>
                <a:gd name="T12" fmla="*/ 2140159 w 10000"/>
                <a:gd name="T13" fmla="*/ 35432 h 5291"/>
                <a:gd name="T14" fmla="*/ 2060744 w 10000"/>
                <a:gd name="T15" fmla="*/ 45221 h 5291"/>
                <a:gd name="T16" fmla="*/ 1981329 w 10000"/>
                <a:gd name="T17" fmla="*/ 55070 h 5291"/>
                <a:gd name="T18" fmla="*/ 1901914 w 10000"/>
                <a:gd name="T19" fmla="*/ 64318 h 5291"/>
                <a:gd name="T20" fmla="*/ 1823450 w 10000"/>
                <a:gd name="T21" fmla="*/ 72185 h 5291"/>
                <a:gd name="T22" fmla="*/ 1743560 w 10000"/>
                <a:gd name="T23" fmla="*/ 79572 h 5291"/>
                <a:gd name="T24" fmla="*/ 1664383 w 10000"/>
                <a:gd name="T25" fmla="*/ 86478 h 5291"/>
                <a:gd name="T26" fmla="*/ 1586633 w 10000"/>
                <a:gd name="T27" fmla="*/ 92364 h 5291"/>
                <a:gd name="T28" fmla="*/ 1507455 w 10000"/>
                <a:gd name="T29" fmla="*/ 98249 h 5291"/>
                <a:gd name="T30" fmla="*/ 1429705 w 10000"/>
                <a:gd name="T31" fmla="*/ 103234 h 5291"/>
                <a:gd name="T32" fmla="*/ 1351955 w 10000"/>
                <a:gd name="T33" fmla="*/ 107137 h 5291"/>
                <a:gd name="T34" fmla="*/ 1274204 w 10000"/>
                <a:gd name="T35" fmla="*/ 111101 h 5291"/>
                <a:gd name="T36" fmla="*/ 1197405 w 10000"/>
                <a:gd name="T37" fmla="*/ 114464 h 5291"/>
                <a:gd name="T38" fmla="*/ 1121556 w 10000"/>
                <a:gd name="T39" fmla="*/ 116986 h 5291"/>
                <a:gd name="T40" fmla="*/ 1045233 w 10000"/>
                <a:gd name="T41" fmla="*/ 118908 h 5291"/>
                <a:gd name="T42" fmla="*/ 969860 w 10000"/>
                <a:gd name="T43" fmla="*/ 120890 h 5291"/>
                <a:gd name="T44" fmla="*/ 895438 w 10000"/>
                <a:gd name="T45" fmla="*/ 121850 h 5291"/>
                <a:gd name="T46" fmla="*/ 821254 w 10000"/>
                <a:gd name="T47" fmla="*/ 122871 h 5291"/>
                <a:gd name="T48" fmla="*/ 747784 w 10000"/>
                <a:gd name="T49" fmla="*/ 123292 h 5291"/>
                <a:gd name="T50" fmla="*/ 675026 w 10000"/>
                <a:gd name="T51" fmla="*/ 122871 h 5291"/>
                <a:gd name="T52" fmla="*/ 603220 w 10000"/>
                <a:gd name="T53" fmla="*/ 122871 h 5291"/>
                <a:gd name="T54" fmla="*/ 532127 w 10000"/>
                <a:gd name="T55" fmla="*/ 121850 h 5291"/>
                <a:gd name="T56" fmla="*/ 461985 w 10000"/>
                <a:gd name="T57" fmla="*/ 120349 h 5291"/>
                <a:gd name="T58" fmla="*/ 393032 w 10000"/>
                <a:gd name="T59" fmla="*/ 118908 h 5291"/>
                <a:gd name="T60" fmla="*/ 325268 w 10000"/>
                <a:gd name="T61" fmla="*/ 117406 h 5291"/>
                <a:gd name="T62" fmla="*/ 257979 w 10000"/>
                <a:gd name="T63" fmla="*/ 115004 h 5291"/>
                <a:gd name="T64" fmla="*/ 191642 w 10000"/>
                <a:gd name="T65" fmla="*/ 112482 h 5291"/>
                <a:gd name="T66" fmla="*/ 126731 w 10000"/>
                <a:gd name="T67" fmla="*/ 110080 h 5291"/>
                <a:gd name="T68" fmla="*/ 0 w 10000"/>
                <a:gd name="T69" fmla="*/ 103654 h 5291"/>
                <a:gd name="T70" fmla="*/ 20210 w 10000"/>
                <a:gd name="T71" fmla="*/ 152058 h 5291"/>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Lst>
              <a:ahLst/>
              <a:cxnLst>
                <a:cxn ang="T72">
                  <a:pos x="T0" y="T1"/>
                </a:cxn>
                <a:cxn ang="T73">
                  <a:pos x="T2" y="T3"/>
                </a:cxn>
                <a:cxn ang="T74">
                  <a:pos x="T4" y="T5"/>
                </a:cxn>
                <a:cxn ang="T75">
                  <a:pos x="T6" y="T7"/>
                </a:cxn>
                <a:cxn ang="T76">
                  <a:pos x="T8" y="T9"/>
                </a:cxn>
                <a:cxn ang="T77">
                  <a:pos x="T10" y="T11"/>
                </a:cxn>
                <a:cxn ang="T78">
                  <a:pos x="T12" y="T13"/>
                </a:cxn>
                <a:cxn ang="T79">
                  <a:pos x="T14" y="T15"/>
                </a:cxn>
                <a:cxn ang="T80">
                  <a:pos x="T16" y="T17"/>
                </a:cxn>
                <a:cxn ang="T81">
                  <a:pos x="T18" y="T19"/>
                </a:cxn>
                <a:cxn ang="T82">
                  <a:pos x="T20" y="T21"/>
                </a:cxn>
                <a:cxn ang="T83">
                  <a:pos x="T22" y="T23"/>
                </a:cxn>
                <a:cxn ang="T84">
                  <a:pos x="T24" y="T25"/>
                </a:cxn>
                <a:cxn ang="T85">
                  <a:pos x="T26" y="T27"/>
                </a:cxn>
                <a:cxn ang="T86">
                  <a:pos x="T28" y="T29"/>
                </a:cxn>
                <a:cxn ang="T87">
                  <a:pos x="T30" y="T31"/>
                </a:cxn>
                <a:cxn ang="T88">
                  <a:pos x="T32" y="T33"/>
                </a:cxn>
                <a:cxn ang="T89">
                  <a:pos x="T34" y="T35"/>
                </a:cxn>
                <a:cxn ang="T90">
                  <a:pos x="T36" y="T37"/>
                </a:cxn>
                <a:cxn ang="T91">
                  <a:pos x="T38" y="T39"/>
                </a:cxn>
                <a:cxn ang="T92">
                  <a:pos x="T40" y="T41"/>
                </a:cxn>
                <a:cxn ang="T93">
                  <a:pos x="T42" y="T43"/>
                </a:cxn>
                <a:cxn ang="T94">
                  <a:pos x="T44" y="T45"/>
                </a:cxn>
                <a:cxn ang="T95">
                  <a:pos x="T46" y="T47"/>
                </a:cxn>
                <a:cxn ang="T96">
                  <a:pos x="T48" y="T49"/>
                </a:cxn>
                <a:cxn ang="T97">
                  <a:pos x="T50" y="T51"/>
                </a:cxn>
                <a:cxn ang="T98">
                  <a:pos x="T52" y="T53"/>
                </a:cxn>
                <a:cxn ang="T99">
                  <a:pos x="T54" y="T55"/>
                </a:cxn>
                <a:cxn ang="T100">
                  <a:pos x="T56" y="T57"/>
                </a:cxn>
                <a:cxn ang="T101">
                  <a:pos x="T58" y="T59"/>
                </a:cxn>
                <a:cxn ang="T102">
                  <a:pos x="T60" y="T61"/>
                </a:cxn>
                <a:cxn ang="T103">
                  <a:pos x="T62" y="T63"/>
                </a:cxn>
                <a:cxn ang="T104">
                  <a:pos x="T64" y="T65"/>
                </a:cxn>
                <a:cxn ang="T105">
                  <a:pos x="T66" y="T67"/>
                </a:cxn>
                <a:cxn ang="T106">
                  <a:pos x="T68" y="T69"/>
                </a:cxn>
                <a:cxn ang="T107">
                  <a:pos x="T70" y="T71"/>
                </a:cxn>
              </a:cxnLst>
              <a:rect l="0" t="0" r="r" b="b"/>
              <a:pathLst>
                <a:path w="10000" h="5291">
                  <a:moveTo>
                    <a:pt x="85" y="2532"/>
                  </a:moveTo>
                  <a:cubicBezTo>
                    <a:pt x="1736" y="3911"/>
                    <a:pt x="7524" y="5298"/>
                    <a:pt x="9958" y="5291"/>
                  </a:cubicBezTo>
                  <a:cubicBezTo>
                    <a:pt x="9989" y="1958"/>
                    <a:pt x="9969" y="3333"/>
                    <a:pt x="10000" y="0"/>
                  </a:cubicBezTo>
                  <a:lnTo>
                    <a:pt x="9667" y="204"/>
                  </a:lnTo>
                  <a:lnTo>
                    <a:pt x="9334" y="400"/>
                  </a:lnTo>
                  <a:lnTo>
                    <a:pt x="9001" y="590"/>
                  </a:lnTo>
                  <a:lnTo>
                    <a:pt x="8667" y="753"/>
                  </a:lnTo>
                  <a:lnTo>
                    <a:pt x="8333" y="917"/>
                  </a:lnTo>
                  <a:lnTo>
                    <a:pt x="7999" y="1071"/>
                  </a:lnTo>
                  <a:lnTo>
                    <a:pt x="7669" y="1202"/>
                  </a:lnTo>
                  <a:lnTo>
                    <a:pt x="7333" y="1325"/>
                  </a:lnTo>
                  <a:lnTo>
                    <a:pt x="7000" y="1440"/>
                  </a:lnTo>
                  <a:lnTo>
                    <a:pt x="6673" y="1538"/>
                  </a:lnTo>
                  <a:lnTo>
                    <a:pt x="6340" y="1636"/>
                  </a:lnTo>
                  <a:lnTo>
                    <a:pt x="6013" y="1719"/>
                  </a:lnTo>
                  <a:lnTo>
                    <a:pt x="5686" y="1784"/>
                  </a:lnTo>
                  <a:lnTo>
                    <a:pt x="5359" y="1850"/>
                  </a:lnTo>
                  <a:lnTo>
                    <a:pt x="5036" y="1906"/>
                  </a:lnTo>
                  <a:lnTo>
                    <a:pt x="4717" y="1948"/>
                  </a:lnTo>
                  <a:lnTo>
                    <a:pt x="4396" y="1980"/>
                  </a:lnTo>
                  <a:lnTo>
                    <a:pt x="4079" y="2013"/>
                  </a:lnTo>
                  <a:lnTo>
                    <a:pt x="3766" y="2029"/>
                  </a:lnTo>
                  <a:lnTo>
                    <a:pt x="3454" y="2046"/>
                  </a:lnTo>
                  <a:lnTo>
                    <a:pt x="3145" y="2053"/>
                  </a:lnTo>
                  <a:lnTo>
                    <a:pt x="2839" y="2046"/>
                  </a:lnTo>
                  <a:lnTo>
                    <a:pt x="2537" y="2046"/>
                  </a:lnTo>
                  <a:lnTo>
                    <a:pt x="2238" y="2029"/>
                  </a:lnTo>
                  <a:lnTo>
                    <a:pt x="1943" y="2004"/>
                  </a:lnTo>
                  <a:lnTo>
                    <a:pt x="1653" y="1980"/>
                  </a:lnTo>
                  <a:lnTo>
                    <a:pt x="1368" y="1955"/>
                  </a:lnTo>
                  <a:lnTo>
                    <a:pt x="1085" y="1915"/>
                  </a:lnTo>
                  <a:lnTo>
                    <a:pt x="806" y="1873"/>
                  </a:lnTo>
                  <a:lnTo>
                    <a:pt x="533" y="1833"/>
                  </a:lnTo>
                  <a:lnTo>
                    <a:pt x="0" y="1726"/>
                  </a:lnTo>
                  <a:cubicBezTo>
                    <a:pt x="28" y="1995"/>
                    <a:pt x="57" y="2263"/>
                    <a:pt x="85" y="2532"/>
                  </a:cubicBezTo>
                  <a:close/>
                </a:path>
              </a:pathLst>
            </a:custGeom>
            <a:solidFill>
              <a:schemeClr val="bg1">
                <a:alpha val="20000"/>
              </a:schemeClr>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pt-BR"/>
            </a:p>
          </p:txBody>
        </p:sp>
        <p:sp>
          <p:nvSpPr>
            <p:cNvPr id="15" name="Freeform 5"/>
            <p:cNvSpPr>
              <a:spLocks noEditPoints="1"/>
            </p:cNvSpPr>
            <p:nvPr/>
          </p:nvSpPr>
          <p:spPr bwMode="gray">
            <a:xfrm>
              <a:off x="0" y="0"/>
              <a:ext cx="9144000" cy="6858000"/>
            </a:xfrm>
            <a:custGeom>
              <a:avLst/>
              <a:gdLst>
                <a:gd name="T0" fmla="*/ 0 w 5760"/>
                <a:gd name="T1" fmla="*/ 0 h 4320"/>
                <a:gd name="T2" fmla="*/ 0 w 5760"/>
                <a:gd name="T3" fmla="*/ 6858000 h 4320"/>
                <a:gd name="T4" fmla="*/ 9144000 w 5760"/>
                <a:gd name="T5" fmla="*/ 6858000 h 4320"/>
                <a:gd name="T6" fmla="*/ 9144000 w 5760"/>
                <a:gd name="T7" fmla="*/ 0 h 4320"/>
                <a:gd name="T8" fmla="*/ 0 w 5760"/>
                <a:gd name="T9" fmla="*/ 0 h 4320"/>
                <a:gd name="T10" fmla="*/ 8642350 w 5760"/>
                <a:gd name="T11" fmla="*/ 6356350 h 4320"/>
                <a:gd name="T12" fmla="*/ 514350 w 5760"/>
                <a:gd name="T13" fmla="*/ 6356350 h 4320"/>
                <a:gd name="T14" fmla="*/ 514350 w 5760"/>
                <a:gd name="T15" fmla="*/ 514350 h 4320"/>
                <a:gd name="T16" fmla="*/ 8642350 w 5760"/>
                <a:gd name="T17" fmla="*/ 514350 h 4320"/>
                <a:gd name="T18" fmla="*/ 8642350 w 5760"/>
                <a:gd name="T19" fmla="*/ 6356350 h 4320"/>
                <a:gd name="T20" fmla="*/ 0 60000 65536"/>
                <a:gd name="T21" fmla="*/ 0 60000 65536"/>
                <a:gd name="T22" fmla="*/ 0 60000 65536"/>
                <a:gd name="T23" fmla="*/ 0 60000 65536"/>
                <a:gd name="T24" fmla="*/ 0 60000 65536"/>
                <a:gd name="T25" fmla="*/ 0 60000 65536"/>
                <a:gd name="T26" fmla="*/ 0 60000 65536"/>
                <a:gd name="T27" fmla="*/ 0 60000 65536"/>
                <a:gd name="T28" fmla="*/ 0 60000 65536"/>
                <a:gd name="T29" fmla="*/ 0 60000 65536"/>
              </a:gdLst>
              <a:ahLst/>
              <a:cxnLst>
                <a:cxn ang="T20">
                  <a:pos x="T0" y="T1"/>
                </a:cxn>
                <a:cxn ang="T21">
                  <a:pos x="T2" y="T3"/>
                </a:cxn>
                <a:cxn ang="T22">
                  <a:pos x="T4" y="T5"/>
                </a:cxn>
                <a:cxn ang="T23">
                  <a:pos x="T6" y="T7"/>
                </a:cxn>
                <a:cxn ang="T24">
                  <a:pos x="T8" y="T9"/>
                </a:cxn>
                <a:cxn ang="T25">
                  <a:pos x="T10" y="T11"/>
                </a:cxn>
                <a:cxn ang="T26">
                  <a:pos x="T12" y="T13"/>
                </a:cxn>
                <a:cxn ang="T27">
                  <a:pos x="T14" y="T15"/>
                </a:cxn>
                <a:cxn ang="T28">
                  <a:pos x="T16" y="T17"/>
                </a:cxn>
                <a:cxn ang="T29">
                  <a:pos x="T18" y="T19"/>
                </a:cxn>
              </a:cxnLst>
              <a:rect l="0" t="0" r="r" b="b"/>
              <a:pathLst>
                <a:path w="5760" h="4320">
                  <a:moveTo>
                    <a:pt x="0" y="0"/>
                  </a:moveTo>
                  <a:lnTo>
                    <a:pt x="0" y="4320"/>
                  </a:lnTo>
                  <a:lnTo>
                    <a:pt x="5760" y="4320"/>
                  </a:lnTo>
                  <a:lnTo>
                    <a:pt x="5760" y="0"/>
                  </a:lnTo>
                  <a:lnTo>
                    <a:pt x="0" y="0"/>
                  </a:lnTo>
                  <a:close/>
                  <a:moveTo>
                    <a:pt x="5444" y="4004"/>
                  </a:moveTo>
                  <a:lnTo>
                    <a:pt x="324" y="4004"/>
                  </a:lnTo>
                  <a:lnTo>
                    <a:pt x="324" y="324"/>
                  </a:lnTo>
                  <a:lnTo>
                    <a:pt x="5444" y="324"/>
                  </a:lnTo>
                  <a:lnTo>
                    <a:pt x="5444" y="4004"/>
                  </a:ln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pt-BR"/>
            </a:p>
          </p:txBody>
        </p:sp>
      </p:grpSp>
      <p:sp>
        <p:nvSpPr>
          <p:cNvPr id="16" name="Rectangle 9">
            <a:extLst>
              <a:ext uri="{FF2B5EF4-FFF2-40B4-BE49-F238E27FC236}"/>
            </a:extLst>
          </p:cNvPr>
          <p:cNvSpPr/>
          <p:nvPr/>
        </p:nvSpPr>
        <p:spPr>
          <a:xfrm>
            <a:off x="7745413" y="0"/>
            <a:ext cx="685800" cy="1100138"/>
          </a:xfrm>
          <a:prstGeom prst="rect">
            <a:avLst/>
          </a:prstGeom>
          <a:solidFill>
            <a:schemeClr val="accent1"/>
          </a:solidFill>
          <a:ln>
            <a:noFill/>
          </a:ln>
        </p:spPr>
        <p:style>
          <a:lnRef idx="1">
            <a:schemeClr val="accent1"/>
          </a:lnRef>
          <a:fillRef idx="3">
            <a:schemeClr val="accent1"/>
          </a:fillRef>
          <a:effectRef idx="2">
            <a:schemeClr val="accent1"/>
          </a:effectRef>
          <a:fontRef idx="minor">
            <a:schemeClr val="lt1"/>
          </a:fontRef>
        </p:style>
      </p:sp>
      <p:sp>
        <p:nvSpPr>
          <p:cNvPr id="2" name="Title 1"/>
          <p:cNvSpPr>
            <a:spLocks noGrp="1"/>
          </p:cNvSpPr>
          <p:nvPr>
            <p:ph type="title"/>
          </p:nvPr>
        </p:nvSpPr>
        <p:spPr>
          <a:xfrm>
            <a:off x="866440" y="1381390"/>
            <a:ext cx="2987089" cy="1574808"/>
          </a:xfrm>
        </p:spPr>
        <p:txBody>
          <a:bodyPr anchor="b">
            <a:normAutofit/>
          </a:bodyPr>
          <a:lstStyle>
            <a:lvl1pPr algn="l">
              <a:defRPr sz="2400" b="0"/>
            </a:lvl1pPr>
          </a:lstStyle>
          <a:p>
            <a:r>
              <a:rPr lang="pt-BR"/>
              <a:t>Clique para editar o título Mestre</a:t>
            </a:r>
            <a:endParaRPr lang="en-US" dirty="0"/>
          </a:p>
        </p:txBody>
      </p:sp>
      <p:sp>
        <p:nvSpPr>
          <p:cNvPr id="3" name="Picture Placeholder 2"/>
          <p:cNvSpPr>
            <a:spLocks noGrp="1" noChangeAspect="1"/>
          </p:cNvSpPr>
          <p:nvPr>
            <p:ph type="pic" idx="1"/>
          </p:nvPr>
        </p:nvSpPr>
        <p:spPr>
          <a:xfrm>
            <a:off x="4722909" y="1320800"/>
            <a:ext cx="2791102" cy="4216400"/>
          </a:xfrm>
          <a:prstGeom prst="roundRect">
            <a:avLst>
              <a:gd name="adj" fmla="val 1858"/>
            </a:avLst>
          </a:prstGeom>
          <a:effectLst>
            <a:outerShdw blurRad="50800" dist="50800" dir="5400000" algn="tl" rotWithShape="0">
              <a:srgbClr val="000000">
                <a:alpha val="43000"/>
              </a:srgbClr>
            </a:outerShdw>
          </a:effectLst>
        </p:spPr>
        <p:txBody>
          <a:bodyPr rtlCol="0">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pPr lvl="0"/>
            <a:r>
              <a:rPr lang="pt-BR" noProof="0"/>
              <a:t>Clique no ícone para adicionar uma imagem</a:t>
            </a:r>
            <a:endParaRPr lang="en-US" noProof="0" dirty="0"/>
          </a:p>
        </p:txBody>
      </p:sp>
      <p:sp>
        <p:nvSpPr>
          <p:cNvPr id="4" name="Text Placeholder 3"/>
          <p:cNvSpPr>
            <a:spLocks noGrp="1"/>
          </p:cNvSpPr>
          <p:nvPr>
            <p:ph type="body" sz="half" idx="2"/>
          </p:nvPr>
        </p:nvSpPr>
        <p:spPr>
          <a:xfrm>
            <a:off x="866440" y="3086100"/>
            <a:ext cx="2987089" cy="2451100"/>
          </a:xfrm>
        </p:spPr>
        <p:txBody>
          <a:bodyPr>
            <a:normAutofit/>
          </a:bodyPr>
          <a:lstStyle>
            <a:lvl1pPr marL="0" indent="0">
              <a:buNone/>
              <a:defRPr sz="1400">
                <a:solidFill>
                  <a:schemeClr val="accent1">
                    <a:lumMod val="60000"/>
                    <a:lumOff val="40000"/>
                  </a:schemeClr>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pt-BR"/>
              <a:t>Clique para editar os estilos de texto Mestres</a:t>
            </a:r>
          </a:p>
        </p:txBody>
      </p:sp>
      <p:sp>
        <p:nvSpPr>
          <p:cNvPr id="17" name="Date Placeholder 4">
            <a:extLst>
              <a:ext uri="{FF2B5EF4-FFF2-40B4-BE49-F238E27FC236}"/>
            </a:extLst>
          </p:cNvPr>
          <p:cNvSpPr>
            <a:spLocks noGrp="1"/>
          </p:cNvSpPr>
          <p:nvPr>
            <p:ph type="dt" sz="half" idx="10"/>
          </p:nvPr>
        </p:nvSpPr>
        <p:spPr/>
        <p:txBody>
          <a:bodyPr/>
          <a:lstStyle>
            <a:lvl1pPr>
              <a:defRPr/>
            </a:lvl1pPr>
          </a:lstStyle>
          <a:p>
            <a:pPr>
              <a:defRPr/>
            </a:pPr>
            <a:fld id="{6344E069-53D8-4E1D-AD24-89676F761ACC}" type="datetimeFigureOut">
              <a:rPr lang="pt-BR"/>
              <a:pPr>
                <a:defRPr/>
              </a:pPr>
              <a:t>11/07/2019</a:t>
            </a:fld>
            <a:endParaRPr lang="pt-BR"/>
          </a:p>
        </p:txBody>
      </p:sp>
      <p:sp>
        <p:nvSpPr>
          <p:cNvPr id="18" name="Footer Placeholder 5">
            <a:extLst>
              <a:ext uri="{FF2B5EF4-FFF2-40B4-BE49-F238E27FC236}"/>
            </a:extLst>
          </p:cNvPr>
          <p:cNvSpPr>
            <a:spLocks noGrp="1"/>
          </p:cNvSpPr>
          <p:nvPr>
            <p:ph type="ftr" sz="quarter" idx="11"/>
          </p:nvPr>
        </p:nvSpPr>
        <p:spPr/>
        <p:txBody>
          <a:bodyPr/>
          <a:lstStyle>
            <a:lvl1pPr>
              <a:defRPr/>
            </a:lvl1pPr>
          </a:lstStyle>
          <a:p>
            <a:pPr>
              <a:defRPr/>
            </a:pPr>
            <a:endParaRPr lang="pt-BR"/>
          </a:p>
        </p:txBody>
      </p:sp>
      <p:sp>
        <p:nvSpPr>
          <p:cNvPr id="19" name="Slide Number Placeholder 6">
            <a:extLst>
              <a:ext uri="{FF2B5EF4-FFF2-40B4-BE49-F238E27FC236}"/>
            </a:extLst>
          </p:cNvPr>
          <p:cNvSpPr>
            <a:spLocks noGrp="1"/>
          </p:cNvSpPr>
          <p:nvPr>
            <p:ph type="sldNum" sz="quarter" idx="12"/>
          </p:nvPr>
        </p:nvSpPr>
        <p:spPr/>
        <p:txBody>
          <a:bodyPr/>
          <a:lstStyle>
            <a:lvl1pPr algn="ctr">
              <a:defRPr sz="2800"/>
            </a:lvl1pPr>
          </a:lstStyle>
          <a:p>
            <a:pPr>
              <a:defRPr/>
            </a:pPr>
            <a:fld id="{9DB39A2D-0770-4871-AEB2-AE1E348D8661}" type="slidenum">
              <a:rPr lang="pt-BR" altLang="pt-BR"/>
              <a:pPr>
                <a:defRPr/>
              </a:pPr>
              <a:t>‹nº›</a:t>
            </a:fld>
            <a:endParaRPr lang="pt-BR" altLang="pt-BR"/>
          </a:p>
        </p:txBody>
      </p:sp>
    </p:spTree>
    <p:extLst>
      <p:ext uri="{BB962C8B-B14F-4D97-AF65-F5344CB8AC3E}">
        <p14:creationId xmlns:p14="http://schemas.microsoft.com/office/powerpoint/2010/main" val="2029586667"/>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showMasterSp="0" preserve="1">
  <p:cSld name="Foto Panorâmica com Legenda">
    <p:spTree>
      <p:nvGrpSpPr>
        <p:cNvPr id="1" name=""/>
        <p:cNvGrpSpPr/>
        <p:nvPr/>
      </p:nvGrpSpPr>
      <p:grpSpPr>
        <a:xfrm>
          <a:off x="0" y="0"/>
          <a:ext cx="0" cy="0"/>
          <a:chOff x="0" y="0"/>
          <a:chExt cx="0" cy="0"/>
        </a:xfrm>
      </p:grpSpPr>
      <p:grpSp>
        <p:nvGrpSpPr>
          <p:cNvPr id="5" name="Group 7"/>
          <p:cNvGrpSpPr>
            <a:grpSpLocks/>
          </p:cNvGrpSpPr>
          <p:nvPr/>
        </p:nvGrpSpPr>
        <p:grpSpPr bwMode="auto">
          <a:xfrm>
            <a:off x="-1588" y="0"/>
            <a:ext cx="9145588" cy="6861175"/>
            <a:chOff x="-1588" y="0"/>
            <a:chExt cx="9145588" cy="6860798"/>
          </a:xfrm>
        </p:grpSpPr>
        <p:sp>
          <p:nvSpPr>
            <p:cNvPr id="6" name="Rectangle 11">
              <a:extLst>
                <a:ext uri="{FF2B5EF4-FFF2-40B4-BE49-F238E27FC236}"/>
              </a:extLst>
            </p:cNvPr>
            <p:cNvSpPr/>
            <p:nvPr/>
          </p:nvSpPr>
          <p:spPr>
            <a:xfrm>
              <a:off x="0" y="0"/>
              <a:ext cx="9118832" cy="6858000"/>
            </a:xfrm>
            <a:prstGeom prst="rect">
              <a:avLst/>
            </a:prstGeom>
            <a:blipFill>
              <a:blip r:embed="rId2">
                <a:duotone>
                  <a:schemeClr val="dk2">
                    <a:shade val="69000"/>
                    <a:hueMod val="91000"/>
                    <a:satMod val="164000"/>
                    <a:lumMod val="74000"/>
                  </a:schemeClr>
                  <a:schemeClr val="dk2">
                    <a:hueMod val="124000"/>
                    <a:satMod val="140000"/>
                    <a:lumMod val="142000"/>
                  </a:schemeClr>
                </a:duotone>
              </a:blip>
              <a:srcRect/>
              <a:stretch>
                <a:fillRect l="-16713" r="-16989"/>
              </a:stretch>
            </a:blipFill>
            <a:ln>
              <a:noFill/>
            </a:ln>
          </p:spPr>
          <p:style>
            <a:lnRef idx="2">
              <a:schemeClr val="accent1">
                <a:shade val="50000"/>
              </a:schemeClr>
            </a:lnRef>
            <a:fillRef idx="1">
              <a:schemeClr val="accent1"/>
            </a:fillRef>
            <a:effectRef idx="0">
              <a:schemeClr val="accent1"/>
            </a:effectRef>
            <a:fontRef idx="minor">
              <a:schemeClr val="lt1"/>
            </a:fontRef>
          </p:style>
        </p:sp>
        <p:sp>
          <p:nvSpPr>
            <p:cNvPr id="7" name="Oval 12">
              <a:extLst>
                <a:ext uri="{FF2B5EF4-FFF2-40B4-BE49-F238E27FC236}"/>
              </a:extLst>
            </p:cNvPr>
            <p:cNvSpPr/>
            <p:nvPr/>
          </p:nvSpPr>
          <p:spPr>
            <a:xfrm>
              <a:off x="0" y="2895600"/>
              <a:ext cx="2362200" cy="2362200"/>
            </a:xfrm>
            <a:prstGeom prst="ellipse">
              <a:avLst/>
            </a:prstGeom>
            <a:gradFill flip="none" rotWithShape="1">
              <a:gsLst>
                <a:gs pos="0">
                  <a:schemeClr val="accent5">
                    <a:alpha val="8000"/>
                  </a:schemeClr>
                </a:gs>
                <a:gs pos="72000">
                  <a:schemeClr val="accent5">
                    <a:alpha val="0"/>
                  </a:schemeClr>
                </a:gs>
                <a:gs pos="36000">
                  <a:schemeClr val="accent5">
                    <a:alpha val="8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8" name="Oval 13">
              <a:extLst>
                <a:ext uri="{FF2B5EF4-FFF2-40B4-BE49-F238E27FC236}"/>
              </a:extLst>
            </p:cNvPr>
            <p:cNvSpPr/>
            <p:nvPr/>
          </p:nvSpPr>
          <p:spPr>
            <a:xfrm>
              <a:off x="6299432" y="1676400"/>
              <a:ext cx="2819400" cy="2819400"/>
            </a:xfrm>
            <a:prstGeom prst="ellipse">
              <a:avLst/>
            </a:prstGeom>
            <a:gradFill flip="none" rotWithShape="1">
              <a:gsLst>
                <a:gs pos="0">
                  <a:schemeClr val="accent5">
                    <a:alpha val="7000"/>
                  </a:schemeClr>
                </a:gs>
                <a:gs pos="69000">
                  <a:schemeClr val="accent5">
                    <a:alpha val="0"/>
                  </a:schemeClr>
                </a:gs>
                <a:gs pos="36000">
                  <a:schemeClr val="accent5">
                    <a:alpha val="6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9" name="Oval 14">
              <a:extLst>
                <a:ext uri="{FF2B5EF4-FFF2-40B4-BE49-F238E27FC236}"/>
              </a:extLst>
            </p:cNvPr>
            <p:cNvSpPr/>
            <p:nvPr/>
          </p:nvSpPr>
          <p:spPr>
            <a:xfrm>
              <a:off x="5689832" y="0"/>
              <a:ext cx="1600200" cy="1600200"/>
            </a:xfrm>
            <a:prstGeom prst="ellipse">
              <a:avLst/>
            </a:prstGeom>
            <a:gradFill flip="none" rotWithShape="1">
              <a:gsLst>
                <a:gs pos="0">
                  <a:schemeClr val="accent5">
                    <a:alpha val="14000"/>
                  </a:schemeClr>
                </a:gs>
                <a:gs pos="73000">
                  <a:schemeClr val="accent5">
                    <a:alpha val="0"/>
                  </a:schemeClr>
                </a:gs>
                <a:gs pos="36000">
                  <a:schemeClr val="accent5">
                    <a:alpha val="7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0" name="Oval 17">
              <a:extLst>
                <a:ext uri="{FF2B5EF4-FFF2-40B4-BE49-F238E27FC236}"/>
              </a:extLst>
            </p:cNvPr>
            <p:cNvSpPr/>
            <p:nvPr/>
          </p:nvSpPr>
          <p:spPr>
            <a:xfrm>
              <a:off x="6299432" y="5870198"/>
              <a:ext cx="990600" cy="990600"/>
            </a:xfrm>
            <a:prstGeom prst="ellipse">
              <a:avLst/>
            </a:prstGeom>
            <a:gradFill flip="none" rotWithShape="1">
              <a:gsLst>
                <a:gs pos="0">
                  <a:schemeClr val="accent5">
                    <a:alpha val="14000"/>
                  </a:schemeClr>
                </a:gs>
                <a:gs pos="66000">
                  <a:schemeClr val="accent5">
                    <a:alpha val="0"/>
                  </a:schemeClr>
                </a:gs>
                <a:gs pos="36000">
                  <a:schemeClr val="accent5">
                    <a:alpha val="7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1" name="Oval 18">
              <a:extLst>
                <a:ext uri="{FF2B5EF4-FFF2-40B4-BE49-F238E27FC236}"/>
              </a:extLst>
            </p:cNvPr>
            <p:cNvSpPr/>
            <p:nvPr/>
          </p:nvSpPr>
          <p:spPr>
            <a:xfrm>
              <a:off x="-1588" y="2667000"/>
              <a:ext cx="4191000" cy="4191000"/>
            </a:xfrm>
            <a:prstGeom prst="ellipse">
              <a:avLst/>
            </a:prstGeom>
            <a:gradFill flip="none" rotWithShape="1">
              <a:gsLst>
                <a:gs pos="0">
                  <a:schemeClr val="accent5">
                    <a:alpha val="11000"/>
                  </a:schemeClr>
                </a:gs>
                <a:gs pos="75000">
                  <a:schemeClr val="accent5">
                    <a:alpha val="0"/>
                  </a:schemeClr>
                </a:gs>
                <a:gs pos="36000">
                  <a:schemeClr val="accent5">
                    <a:alpha val="10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2" name="Freeform 5"/>
            <p:cNvSpPr>
              <a:spLocks/>
            </p:cNvSpPr>
            <p:nvPr/>
          </p:nvSpPr>
          <p:spPr bwMode="gray">
            <a:xfrm rot="10204164">
              <a:off x="426788" y="4564241"/>
              <a:ext cx="2377690" cy="317748"/>
            </a:xfrm>
            <a:custGeom>
              <a:avLst/>
              <a:gdLst>
                <a:gd name="T0" fmla="*/ 20210 w 10000"/>
                <a:gd name="T1" fmla="*/ 152058 h 5291"/>
                <a:gd name="T2" fmla="*/ 2367704 w 10000"/>
                <a:gd name="T3" fmla="*/ 317748 h 5291"/>
                <a:gd name="T4" fmla="*/ 2377690 w 10000"/>
                <a:gd name="T5" fmla="*/ 0 h 5291"/>
                <a:gd name="T6" fmla="*/ 2377690 w 10000"/>
                <a:gd name="T7" fmla="*/ 0 h 5291"/>
                <a:gd name="T8" fmla="*/ 2298513 w 10000"/>
                <a:gd name="T9" fmla="*/ 12251 h 5291"/>
                <a:gd name="T10" fmla="*/ 2219336 w 10000"/>
                <a:gd name="T11" fmla="*/ 24022 h 5291"/>
                <a:gd name="T12" fmla="*/ 2140159 w 10000"/>
                <a:gd name="T13" fmla="*/ 35432 h 5291"/>
                <a:gd name="T14" fmla="*/ 2060744 w 10000"/>
                <a:gd name="T15" fmla="*/ 45221 h 5291"/>
                <a:gd name="T16" fmla="*/ 1981329 w 10000"/>
                <a:gd name="T17" fmla="*/ 55070 h 5291"/>
                <a:gd name="T18" fmla="*/ 1901914 w 10000"/>
                <a:gd name="T19" fmla="*/ 64318 h 5291"/>
                <a:gd name="T20" fmla="*/ 1823450 w 10000"/>
                <a:gd name="T21" fmla="*/ 72185 h 5291"/>
                <a:gd name="T22" fmla="*/ 1743560 w 10000"/>
                <a:gd name="T23" fmla="*/ 79572 h 5291"/>
                <a:gd name="T24" fmla="*/ 1664383 w 10000"/>
                <a:gd name="T25" fmla="*/ 86478 h 5291"/>
                <a:gd name="T26" fmla="*/ 1586633 w 10000"/>
                <a:gd name="T27" fmla="*/ 92364 h 5291"/>
                <a:gd name="T28" fmla="*/ 1507455 w 10000"/>
                <a:gd name="T29" fmla="*/ 98249 h 5291"/>
                <a:gd name="T30" fmla="*/ 1429705 w 10000"/>
                <a:gd name="T31" fmla="*/ 103234 h 5291"/>
                <a:gd name="T32" fmla="*/ 1351955 w 10000"/>
                <a:gd name="T33" fmla="*/ 107137 h 5291"/>
                <a:gd name="T34" fmla="*/ 1274204 w 10000"/>
                <a:gd name="T35" fmla="*/ 111101 h 5291"/>
                <a:gd name="T36" fmla="*/ 1197405 w 10000"/>
                <a:gd name="T37" fmla="*/ 114464 h 5291"/>
                <a:gd name="T38" fmla="*/ 1121556 w 10000"/>
                <a:gd name="T39" fmla="*/ 116986 h 5291"/>
                <a:gd name="T40" fmla="*/ 1045233 w 10000"/>
                <a:gd name="T41" fmla="*/ 118908 h 5291"/>
                <a:gd name="T42" fmla="*/ 969860 w 10000"/>
                <a:gd name="T43" fmla="*/ 120890 h 5291"/>
                <a:gd name="T44" fmla="*/ 895438 w 10000"/>
                <a:gd name="T45" fmla="*/ 121850 h 5291"/>
                <a:gd name="T46" fmla="*/ 821254 w 10000"/>
                <a:gd name="T47" fmla="*/ 122871 h 5291"/>
                <a:gd name="T48" fmla="*/ 747784 w 10000"/>
                <a:gd name="T49" fmla="*/ 123292 h 5291"/>
                <a:gd name="T50" fmla="*/ 675026 w 10000"/>
                <a:gd name="T51" fmla="*/ 122871 h 5291"/>
                <a:gd name="T52" fmla="*/ 603220 w 10000"/>
                <a:gd name="T53" fmla="*/ 122871 h 5291"/>
                <a:gd name="T54" fmla="*/ 532127 w 10000"/>
                <a:gd name="T55" fmla="*/ 121850 h 5291"/>
                <a:gd name="T56" fmla="*/ 461985 w 10000"/>
                <a:gd name="T57" fmla="*/ 120349 h 5291"/>
                <a:gd name="T58" fmla="*/ 393032 w 10000"/>
                <a:gd name="T59" fmla="*/ 118908 h 5291"/>
                <a:gd name="T60" fmla="*/ 325268 w 10000"/>
                <a:gd name="T61" fmla="*/ 117406 h 5291"/>
                <a:gd name="T62" fmla="*/ 257979 w 10000"/>
                <a:gd name="T63" fmla="*/ 115004 h 5291"/>
                <a:gd name="T64" fmla="*/ 191642 w 10000"/>
                <a:gd name="T65" fmla="*/ 112482 h 5291"/>
                <a:gd name="T66" fmla="*/ 126731 w 10000"/>
                <a:gd name="T67" fmla="*/ 110080 h 5291"/>
                <a:gd name="T68" fmla="*/ 0 w 10000"/>
                <a:gd name="T69" fmla="*/ 103654 h 5291"/>
                <a:gd name="T70" fmla="*/ 20210 w 10000"/>
                <a:gd name="T71" fmla="*/ 152058 h 5291"/>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Lst>
              <a:ahLst/>
              <a:cxnLst>
                <a:cxn ang="T72">
                  <a:pos x="T0" y="T1"/>
                </a:cxn>
                <a:cxn ang="T73">
                  <a:pos x="T2" y="T3"/>
                </a:cxn>
                <a:cxn ang="T74">
                  <a:pos x="T4" y="T5"/>
                </a:cxn>
                <a:cxn ang="T75">
                  <a:pos x="T6" y="T7"/>
                </a:cxn>
                <a:cxn ang="T76">
                  <a:pos x="T8" y="T9"/>
                </a:cxn>
                <a:cxn ang="T77">
                  <a:pos x="T10" y="T11"/>
                </a:cxn>
                <a:cxn ang="T78">
                  <a:pos x="T12" y="T13"/>
                </a:cxn>
                <a:cxn ang="T79">
                  <a:pos x="T14" y="T15"/>
                </a:cxn>
                <a:cxn ang="T80">
                  <a:pos x="T16" y="T17"/>
                </a:cxn>
                <a:cxn ang="T81">
                  <a:pos x="T18" y="T19"/>
                </a:cxn>
                <a:cxn ang="T82">
                  <a:pos x="T20" y="T21"/>
                </a:cxn>
                <a:cxn ang="T83">
                  <a:pos x="T22" y="T23"/>
                </a:cxn>
                <a:cxn ang="T84">
                  <a:pos x="T24" y="T25"/>
                </a:cxn>
                <a:cxn ang="T85">
                  <a:pos x="T26" y="T27"/>
                </a:cxn>
                <a:cxn ang="T86">
                  <a:pos x="T28" y="T29"/>
                </a:cxn>
                <a:cxn ang="T87">
                  <a:pos x="T30" y="T31"/>
                </a:cxn>
                <a:cxn ang="T88">
                  <a:pos x="T32" y="T33"/>
                </a:cxn>
                <a:cxn ang="T89">
                  <a:pos x="T34" y="T35"/>
                </a:cxn>
                <a:cxn ang="T90">
                  <a:pos x="T36" y="T37"/>
                </a:cxn>
                <a:cxn ang="T91">
                  <a:pos x="T38" y="T39"/>
                </a:cxn>
                <a:cxn ang="T92">
                  <a:pos x="T40" y="T41"/>
                </a:cxn>
                <a:cxn ang="T93">
                  <a:pos x="T42" y="T43"/>
                </a:cxn>
                <a:cxn ang="T94">
                  <a:pos x="T44" y="T45"/>
                </a:cxn>
                <a:cxn ang="T95">
                  <a:pos x="T46" y="T47"/>
                </a:cxn>
                <a:cxn ang="T96">
                  <a:pos x="T48" y="T49"/>
                </a:cxn>
                <a:cxn ang="T97">
                  <a:pos x="T50" y="T51"/>
                </a:cxn>
                <a:cxn ang="T98">
                  <a:pos x="T52" y="T53"/>
                </a:cxn>
                <a:cxn ang="T99">
                  <a:pos x="T54" y="T55"/>
                </a:cxn>
                <a:cxn ang="T100">
                  <a:pos x="T56" y="T57"/>
                </a:cxn>
                <a:cxn ang="T101">
                  <a:pos x="T58" y="T59"/>
                </a:cxn>
                <a:cxn ang="T102">
                  <a:pos x="T60" y="T61"/>
                </a:cxn>
                <a:cxn ang="T103">
                  <a:pos x="T62" y="T63"/>
                </a:cxn>
                <a:cxn ang="T104">
                  <a:pos x="T64" y="T65"/>
                </a:cxn>
                <a:cxn ang="T105">
                  <a:pos x="T66" y="T67"/>
                </a:cxn>
                <a:cxn ang="T106">
                  <a:pos x="T68" y="T69"/>
                </a:cxn>
                <a:cxn ang="T107">
                  <a:pos x="T70" y="T71"/>
                </a:cxn>
              </a:cxnLst>
              <a:rect l="0" t="0" r="r" b="b"/>
              <a:pathLst>
                <a:path w="10000" h="5291">
                  <a:moveTo>
                    <a:pt x="85" y="2532"/>
                  </a:moveTo>
                  <a:cubicBezTo>
                    <a:pt x="1736" y="3911"/>
                    <a:pt x="7524" y="5298"/>
                    <a:pt x="9958" y="5291"/>
                  </a:cubicBezTo>
                  <a:cubicBezTo>
                    <a:pt x="9989" y="1958"/>
                    <a:pt x="9969" y="3333"/>
                    <a:pt x="10000" y="0"/>
                  </a:cubicBezTo>
                  <a:lnTo>
                    <a:pt x="9667" y="204"/>
                  </a:lnTo>
                  <a:lnTo>
                    <a:pt x="9334" y="400"/>
                  </a:lnTo>
                  <a:lnTo>
                    <a:pt x="9001" y="590"/>
                  </a:lnTo>
                  <a:lnTo>
                    <a:pt x="8667" y="753"/>
                  </a:lnTo>
                  <a:lnTo>
                    <a:pt x="8333" y="917"/>
                  </a:lnTo>
                  <a:lnTo>
                    <a:pt x="7999" y="1071"/>
                  </a:lnTo>
                  <a:lnTo>
                    <a:pt x="7669" y="1202"/>
                  </a:lnTo>
                  <a:lnTo>
                    <a:pt x="7333" y="1325"/>
                  </a:lnTo>
                  <a:lnTo>
                    <a:pt x="7000" y="1440"/>
                  </a:lnTo>
                  <a:lnTo>
                    <a:pt x="6673" y="1538"/>
                  </a:lnTo>
                  <a:lnTo>
                    <a:pt x="6340" y="1636"/>
                  </a:lnTo>
                  <a:lnTo>
                    <a:pt x="6013" y="1719"/>
                  </a:lnTo>
                  <a:lnTo>
                    <a:pt x="5686" y="1784"/>
                  </a:lnTo>
                  <a:lnTo>
                    <a:pt x="5359" y="1850"/>
                  </a:lnTo>
                  <a:lnTo>
                    <a:pt x="5036" y="1906"/>
                  </a:lnTo>
                  <a:lnTo>
                    <a:pt x="4717" y="1948"/>
                  </a:lnTo>
                  <a:lnTo>
                    <a:pt x="4396" y="1980"/>
                  </a:lnTo>
                  <a:lnTo>
                    <a:pt x="4079" y="2013"/>
                  </a:lnTo>
                  <a:lnTo>
                    <a:pt x="3766" y="2029"/>
                  </a:lnTo>
                  <a:lnTo>
                    <a:pt x="3454" y="2046"/>
                  </a:lnTo>
                  <a:lnTo>
                    <a:pt x="3145" y="2053"/>
                  </a:lnTo>
                  <a:lnTo>
                    <a:pt x="2839" y="2046"/>
                  </a:lnTo>
                  <a:lnTo>
                    <a:pt x="2537" y="2046"/>
                  </a:lnTo>
                  <a:lnTo>
                    <a:pt x="2238" y="2029"/>
                  </a:lnTo>
                  <a:lnTo>
                    <a:pt x="1943" y="2004"/>
                  </a:lnTo>
                  <a:lnTo>
                    <a:pt x="1653" y="1980"/>
                  </a:lnTo>
                  <a:lnTo>
                    <a:pt x="1368" y="1955"/>
                  </a:lnTo>
                  <a:lnTo>
                    <a:pt x="1085" y="1915"/>
                  </a:lnTo>
                  <a:lnTo>
                    <a:pt x="806" y="1873"/>
                  </a:lnTo>
                  <a:lnTo>
                    <a:pt x="533" y="1833"/>
                  </a:lnTo>
                  <a:lnTo>
                    <a:pt x="0" y="1726"/>
                  </a:lnTo>
                  <a:cubicBezTo>
                    <a:pt x="28" y="1995"/>
                    <a:pt x="57" y="2263"/>
                    <a:pt x="85" y="2532"/>
                  </a:cubicBezTo>
                  <a:close/>
                </a:path>
              </a:pathLst>
            </a:custGeom>
            <a:solidFill>
              <a:schemeClr val="bg1">
                <a:alpha val="20000"/>
              </a:schemeClr>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pt-BR"/>
            </a:p>
          </p:txBody>
        </p:sp>
        <p:sp>
          <p:nvSpPr>
            <p:cNvPr id="13" name="Rectangle 15">
              <a:extLst>
                <a:ext uri="{FF2B5EF4-FFF2-40B4-BE49-F238E27FC236}"/>
              </a:extLst>
            </p:cNvPr>
            <p:cNvSpPr/>
            <p:nvPr/>
          </p:nvSpPr>
          <p:spPr>
            <a:xfrm>
              <a:off x="422275" y="401616"/>
              <a:ext cx="8326438" cy="3141489"/>
            </a:xfrm>
            <a:prstGeom prst="rect">
              <a:avLst/>
            </a:prstGeom>
            <a:solidFill>
              <a:schemeClr val="bg1"/>
            </a:solidFill>
            <a:ln>
              <a:noFill/>
            </a:ln>
            <a:effectLst/>
          </p:spPr>
          <p:style>
            <a:lnRef idx="1">
              <a:schemeClr val="accent1"/>
            </a:lnRef>
            <a:fillRef idx="3">
              <a:schemeClr val="accent1"/>
            </a:fillRef>
            <a:effectRef idx="2">
              <a:schemeClr val="accent1"/>
            </a:effectRef>
            <a:fontRef idx="minor">
              <a:schemeClr val="lt1"/>
            </a:fontRef>
          </p:style>
        </p:sp>
        <p:sp>
          <p:nvSpPr>
            <p:cNvPr id="14" name="Freeform 10"/>
            <p:cNvSpPr>
              <a:spLocks/>
            </p:cNvSpPr>
            <p:nvPr/>
          </p:nvSpPr>
          <p:spPr bwMode="gray">
            <a:xfrm rot="10800000">
              <a:off x="485023" y="2670079"/>
              <a:ext cx="8182128" cy="2130508"/>
            </a:xfrm>
            <a:custGeom>
              <a:avLst/>
              <a:gdLst>
                <a:gd name="T0" fmla="*/ 0 w 10000"/>
                <a:gd name="T1" fmla="*/ 0 h 9621"/>
                <a:gd name="T2" fmla="*/ 0 w 10000"/>
                <a:gd name="T3" fmla="*/ 533900 h 9621"/>
                <a:gd name="T4" fmla="*/ 0 w 10000"/>
                <a:gd name="T5" fmla="*/ 2122757 h 9621"/>
                <a:gd name="T6" fmla="*/ 0 w 10000"/>
                <a:gd name="T7" fmla="*/ 2130508 h 9621"/>
                <a:gd name="T8" fmla="*/ 8182128 w 10000"/>
                <a:gd name="T9" fmla="*/ 2122536 h 9621"/>
                <a:gd name="T10" fmla="*/ 8182128 w 10000"/>
                <a:gd name="T11" fmla="*/ 2122757 h 9621"/>
                <a:gd name="T12" fmla="*/ 8173946 w 10000"/>
                <a:gd name="T13" fmla="*/ 533900 h 9621"/>
                <a:gd name="T14" fmla="*/ 8173946 w 10000"/>
                <a:gd name="T15" fmla="*/ 0 h 9621"/>
                <a:gd name="T16" fmla="*/ 8173946 w 10000"/>
                <a:gd name="T17" fmla="*/ 0 h 9621"/>
                <a:gd name="T18" fmla="*/ 7800841 w 10000"/>
                <a:gd name="T19" fmla="*/ 56025 h 9621"/>
                <a:gd name="T20" fmla="*/ 7432645 w 10000"/>
                <a:gd name="T21" fmla="*/ 105629 h 9621"/>
                <a:gd name="T22" fmla="*/ 7059540 w 10000"/>
                <a:gd name="T23" fmla="*/ 148146 h 9621"/>
                <a:gd name="T24" fmla="*/ 6690526 w 10000"/>
                <a:gd name="T25" fmla="*/ 187563 h 9621"/>
                <a:gd name="T26" fmla="*/ 6321512 w 10000"/>
                <a:gd name="T27" fmla="*/ 217900 h 9621"/>
                <a:gd name="T28" fmla="*/ 5955771 w 10000"/>
                <a:gd name="T29" fmla="*/ 240709 h 9621"/>
                <a:gd name="T30" fmla="*/ 5590030 w 10000"/>
                <a:gd name="T31" fmla="*/ 260418 h 9621"/>
                <a:gd name="T32" fmla="*/ 5230834 w 10000"/>
                <a:gd name="T33" fmla="*/ 273704 h 9621"/>
                <a:gd name="T34" fmla="*/ 4878185 w 10000"/>
                <a:gd name="T35" fmla="*/ 283226 h 9621"/>
                <a:gd name="T36" fmla="*/ 4527990 w 10000"/>
                <a:gd name="T37" fmla="*/ 286548 h 9621"/>
                <a:gd name="T38" fmla="*/ 4189250 w 10000"/>
                <a:gd name="T39" fmla="*/ 286548 h 9621"/>
                <a:gd name="T40" fmla="*/ 3852964 w 10000"/>
                <a:gd name="T41" fmla="*/ 286548 h 9621"/>
                <a:gd name="T42" fmla="*/ 3527315 w 10000"/>
                <a:gd name="T43" fmla="*/ 280347 h 9621"/>
                <a:gd name="T44" fmla="*/ 3209849 w 10000"/>
                <a:gd name="T45" fmla="*/ 270383 h 9621"/>
                <a:gd name="T46" fmla="*/ 2903019 w 10000"/>
                <a:gd name="T47" fmla="*/ 257096 h 9621"/>
                <a:gd name="T48" fmla="*/ 2607644 w 10000"/>
                <a:gd name="T49" fmla="*/ 243809 h 9621"/>
                <a:gd name="T50" fmla="*/ 2323724 w 10000"/>
                <a:gd name="T51" fmla="*/ 227201 h 9621"/>
                <a:gd name="T52" fmla="*/ 2049623 w 10000"/>
                <a:gd name="T53" fmla="*/ 211257 h 9621"/>
                <a:gd name="T54" fmla="*/ 1793522 w 10000"/>
                <a:gd name="T55" fmla="*/ 191549 h 9621"/>
                <a:gd name="T56" fmla="*/ 1545604 w 10000"/>
                <a:gd name="T57" fmla="*/ 171619 h 9621"/>
                <a:gd name="T58" fmla="*/ 1101314 w 10000"/>
                <a:gd name="T59" fmla="*/ 128216 h 9621"/>
                <a:gd name="T60" fmla="*/ 721664 w 10000"/>
                <a:gd name="T61" fmla="*/ 88577 h 9621"/>
                <a:gd name="T62" fmla="*/ 418107 w 10000"/>
                <a:gd name="T63" fmla="*/ 56025 h 9621"/>
                <a:gd name="T64" fmla="*/ 191462 w 10000"/>
                <a:gd name="T65" fmla="*/ 26130 h 9621"/>
                <a:gd name="T66" fmla="*/ 0 w 10000"/>
                <a:gd name="T67" fmla="*/ 0 h 9621"/>
                <a:gd name="T68" fmla="*/ 0 w 10000"/>
                <a:gd name="T69" fmla="*/ 0 h 9621"/>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Lst>
              <a:ahLst/>
              <a:cxnLst>
                <a:cxn ang="T70">
                  <a:pos x="T0" y="T1"/>
                </a:cxn>
                <a:cxn ang="T71">
                  <a:pos x="T2" y="T3"/>
                </a:cxn>
                <a:cxn ang="T72">
                  <a:pos x="T4" y="T5"/>
                </a:cxn>
                <a:cxn ang="T73">
                  <a:pos x="T6" y="T7"/>
                </a:cxn>
                <a:cxn ang="T74">
                  <a:pos x="T8" y="T9"/>
                </a:cxn>
                <a:cxn ang="T75">
                  <a:pos x="T10" y="T11"/>
                </a:cxn>
                <a:cxn ang="T76">
                  <a:pos x="T12" y="T13"/>
                </a:cxn>
                <a:cxn ang="T77">
                  <a:pos x="T14" y="T15"/>
                </a:cxn>
                <a:cxn ang="T78">
                  <a:pos x="T16" y="T17"/>
                </a:cxn>
                <a:cxn ang="T79">
                  <a:pos x="T18" y="T19"/>
                </a:cxn>
                <a:cxn ang="T80">
                  <a:pos x="T20" y="T21"/>
                </a:cxn>
                <a:cxn ang="T81">
                  <a:pos x="T22" y="T23"/>
                </a:cxn>
                <a:cxn ang="T82">
                  <a:pos x="T24" y="T25"/>
                </a:cxn>
                <a:cxn ang="T83">
                  <a:pos x="T26" y="T27"/>
                </a:cxn>
                <a:cxn ang="T84">
                  <a:pos x="T28" y="T29"/>
                </a:cxn>
                <a:cxn ang="T85">
                  <a:pos x="T30" y="T31"/>
                </a:cxn>
                <a:cxn ang="T86">
                  <a:pos x="T32" y="T33"/>
                </a:cxn>
                <a:cxn ang="T87">
                  <a:pos x="T34" y="T35"/>
                </a:cxn>
                <a:cxn ang="T88">
                  <a:pos x="T36" y="T37"/>
                </a:cxn>
                <a:cxn ang="T89">
                  <a:pos x="T38" y="T39"/>
                </a:cxn>
                <a:cxn ang="T90">
                  <a:pos x="T40" y="T41"/>
                </a:cxn>
                <a:cxn ang="T91">
                  <a:pos x="T42" y="T43"/>
                </a:cxn>
                <a:cxn ang="T92">
                  <a:pos x="T44" y="T45"/>
                </a:cxn>
                <a:cxn ang="T93">
                  <a:pos x="T46" y="T47"/>
                </a:cxn>
                <a:cxn ang="T94">
                  <a:pos x="T48" y="T49"/>
                </a:cxn>
                <a:cxn ang="T95">
                  <a:pos x="T50" y="T51"/>
                </a:cxn>
                <a:cxn ang="T96">
                  <a:pos x="T52" y="T53"/>
                </a:cxn>
                <a:cxn ang="T97">
                  <a:pos x="T54" y="T55"/>
                </a:cxn>
                <a:cxn ang="T98">
                  <a:pos x="T56" y="T57"/>
                </a:cxn>
                <a:cxn ang="T99">
                  <a:pos x="T58" y="T59"/>
                </a:cxn>
                <a:cxn ang="T100">
                  <a:pos x="T60" y="T61"/>
                </a:cxn>
                <a:cxn ang="T101">
                  <a:pos x="T62" y="T63"/>
                </a:cxn>
                <a:cxn ang="T102">
                  <a:pos x="T64" y="T65"/>
                </a:cxn>
                <a:cxn ang="T103">
                  <a:pos x="T66" y="T67"/>
                </a:cxn>
                <a:cxn ang="T104">
                  <a:pos x="T68" y="T69"/>
                </a:cxn>
              </a:cxnLst>
              <a:rect l="0" t="0" r="r" b="b"/>
              <a:pathLst>
                <a:path w="10000" h="9621">
                  <a:moveTo>
                    <a:pt x="0" y="0"/>
                  </a:moveTo>
                  <a:lnTo>
                    <a:pt x="0" y="2411"/>
                  </a:lnTo>
                  <a:lnTo>
                    <a:pt x="0" y="9586"/>
                  </a:lnTo>
                  <a:lnTo>
                    <a:pt x="0" y="9621"/>
                  </a:lnTo>
                  <a:lnTo>
                    <a:pt x="10000" y="9585"/>
                  </a:lnTo>
                  <a:cubicBezTo>
                    <a:pt x="9997" y="8144"/>
                    <a:pt x="10003" y="9571"/>
                    <a:pt x="10000" y="9586"/>
                  </a:cubicBezTo>
                  <a:cubicBezTo>
                    <a:pt x="9997" y="7194"/>
                    <a:pt x="9993" y="4803"/>
                    <a:pt x="9990" y="2411"/>
                  </a:cubicBezTo>
                  <a:lnTo>
                    <a:pt x="9990" y="0"/>
                  </a:lnTo>
                  <a:lnTo>
                    <a:pt x="9534" y="253"/>
                  </a:lnTo>
                  <a:lnTo>
                    <a:pt x="9084" y="477"/>
                  </a:lnTo>
                  <a:lnTo>
                    <a:pt x="8628" y="669"/>
                  </a:lnTo>
                  <a:lnTo>
                    <a:pt x="8177" y="847"/>
                  </a:lnTo>
                  <a:lnTo>
                    <a:pt x="7726" y="984"/>
                  </a:lnTo>
                  <a:lnTo>
                    <a:pt x="7279" y="1087"/>
                  </a:lnTo>
                  <a:lnTo>
                    <a:pt x="6832" y="1176"/>
                  </a:lnTo>
                  <a:lnTo>
                    <a:pt x="6393" y="1236"/>
                  </a:lnTo>
                  <a:lnTo>
                    <a:pt x="5962" y="1279"/>
                  </a:lnTo>
                  <a:lnTo>
                    <a:pt x="5534" y="1294"/>
                  </a:lnTo>
                  <a:lnTo>
                    <a:pt x="5120" y="1294"/>
                  </a:lnTo>
                  <a:lnTo>
                    <a:pt x="4709" y="1294"/>
                  </a:lnTo>
                  <a:lnTo>
                    <a:pt x="4311" y="1266"/>
                  </a:lnTo>
                  <a:lnTo>
                    <a:pt x="3923" y="1221"/>
                  </a:lnTo>
                  <a:lnTo>
                    <a:pt x="3548" y="1161"/>
                  </a:lnTo>
                  <a:lnTo>
                    <a:pt x="3187" y="1101"/>
                  </a:lnTo>
                  <a:lnTo>
                    <a:pt x="2840" y="1026"/>
                  </a:lnTo>
                  <a:lnTo>
                    <a:pt x="2505" y="954"/>
                  </a:lnTo>
                  <a:lnTo>
                    <a:pt x="2192" y="865"/>
                  </a:lnTo>
                  <a:lnTo>
                    <a:pt x="1889" y="775"/>
                  </a:lnTo>
                  <a:lnTo>
                    <a:pt x="1346" y="579"/>
                  </a:lnTo>
                  <a:lnTo>
                    <a:pt x="882" y="400"/>
                  </a:lnTo>
                  <a:lnTo>
                    <a:pt x="511" y="253"/>
                  </a:lnTo>
                  <a:lnTo>
                    <a:pt x="234" y="118"/>
                  </a:lnTo>
                  <a:lnTo>
                    <a:pt x="0" y="0"/>
                  </a:lnTo>
                  <a:close/>
                </a:path>
              </a:pathLst>
            </a:custGeom>
            <a:solidFill>
              <a:schemeClr val="bg1"/>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pt-BR"/>
            </a:p>
          </p:txBody>
        </p:sp>
        <p:sp>
          <p:nvSpPr>
            <p:cNvPr id="15" name="Freeform 5"/>
            <p:cNvSpPr>
              <a:spLocks noEditPoints="1"/>
            </p:cNvSpPr>
            <p:nvPr/>
          </p:nvSpPr>
          <p:spPr bwMode="gray">
            <a:xfrm>
              <a:off x="0" y="0"/>
              <a:ext cx="9144000" cy="6858000"/>
            </a:xfrm>
            <a:custGeom>
              <a:avLst/>
              <a:gdLst>
                <a:gd name="T0" fmla="*/ 0 w 5760"/>
                <a:gd name="T1" fmla="*/ 0 h 4320"/>
                <a:gd name="T2" fmla="*/ 0 w 5760"/>
                <a:gd name="T3" fmla="*/ 6858000 h 4320"/>
                <a:gd name="T4" fmla="*/ 9144000 w 5760"/>
                <a:gd name="T5" fmla="*/ 6858000 h 4320"/>
                <a:gd name="T6" fmla="*/ 9144000 w 5760"/>
                <a:gd name="T7" fmla="*/ 0 h 4320"/>
                <a:gd name="T8" fmla="*/ 0 w 5760"/>
                <a:gd name="T9" fmla="*/ 0 h 4320"/>
                <a:gd name="T10" fmla="*/ 8642350 w 5760"/>
                <a:gd name="T11" fmla="*/ 6356350 h 4320"/>
                <a:gd name="T12" fmla="*/ 514350 w 5760"/>
                <a:gd name="T13" fmla="*/ 6356350 h 4320"/>
                <a:gd name="T14" fmla="*/ 514350 w 5760"/>
                <a:gd name="T15" fmla="*/ 514350 h 4320"/>
                <a:gd name="T16" fmla="*/ 8642350 w 5760"/>
                <a:gd name="T17" fmla="*/ 514350 h 4320"/>
                <a:gd name="T18" fmla="*/ 8642350 w 5760"/>
                <a:gd name="T19" fmla="*/ 6356350 h 4320"/>
                <a:gd name="T20" fmla="*/ 0 60000 65536"/>
                <a:gd name="T21" fmla="*/ 0 60000 65536"/>
                <a:gd name="T22" fmla="*/ 0 60000 65536"/>
                <a:gd name="T23" fmla="*/ 0 60000 65536"/>
                <a:gd name="T24" fmla="*/ 0 60000 65536"/>
                <a:gd name="T25" fmla="*/ 0 60000 65536"/>
                <a:gd name="T26" fmla="*/ 0 60000 65536"/>
                <a:gd name="T27" fmla="*/ 0 60000 65536"/>
                <a:gd name="T28" fmla="*/ 0 60000 65536"/>
                <a:gd name="T29" fmla="*/ 0 60000 65536"/>
              </a:gdLst>
              <a:ahLst/>
              <a:cxnLst>
                <a:cxn ang="T20">
                  <a:pos x="T0" y="T1"/>
                </a:cxn>
                <a:cxn ang="T21">
                  <a:pos x="T2" y="T3"/>
                </a:cxn>
                <a:cxn ang="T22">
                  <a:pos x="T4" y="T5"/>
                </a:cxn>
                <a:cxn ang="T23">
                  <a:pos x="T6" y="T7"/>
                </a:cxn>
                <a:cxn ang="T24">
                  <a:pos x="T8" y="T9"/>
                </a:cxn>
                <a:cxn ang="T25">
                  <a:pos x="T10" y="T11"/>
                </a:cxn>
                <a:cxn ang="T26">
                  <a:pos x="T12" y="T13"/>
                </a:cxn>
                <a:cxn ang="T27">
                  <a:pos x="T14" y="T15"/>
                </a:cxn>
                <a:cxn ang="T28">
                  <a:pos x="T16" y="T17"/>
                </a:cxn>
                <a:cxn ang="T29">
                  <a:pos x="T18" y="T19"/>
                </a:cxn>
              </a:cxnLst>
              <a:rect l="0" t="0" r="r" b="b"/>
              <a:pathLst>
                <a:path w="5760" h="4320">
                  <a:moveTo>
                    <a:pt x="0" y="0"/>
                  </a:moveTo>
                  <a:lnTo>
                    <a:pt x="0" y="4320"/>
                  </a:lnTo>
                  <a:lnTo>
                    <a:pt x="5760" y="4320"/>
                  </a:lnTo>
                  <a:lnTo>
                    <a:pt x="5760" y="0"/>
                  </a:lnTo>
                  <a:lnTo>
                    <a:pt x="0" y="0"/>
                  </a:lnTo>
                  <a:close/>
                  <a:moveTo>
                    <a:pt x="5444" y="4004"/>
                  </a:moveTo>
                  <a:lnTo>
                    <a:pt x="324" y="4004"/>
                  </a:lnTo>
                  <a:lnTo>
                    <a:pt x="324" y="324"/>
                  </a:lnTo>
                  <a:lnTo>
                    <a:pt x="5444" y="324"/>
                  </a:lnTo>
                  <a:lnTo>
                    <a:pt x="5444" y="4004"/>
                  </a:ln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pt-BR"/>
            </a:p>
          </p:txBody>
        </p:sp>
      </p:grpSp>
      <p:sp>
        <p:nvSpPr>
          <p:cNvPr id="16" name="Rectangle 9">
            <a:extLst>
              <a:ext uri="{FF2B5EF4-FFF2-40B4-BE49-F238E27FC236}"/>
            </a:extLst>
          </p:cNvPr>
          <p:cNvSpPr/>
          <p:nvPr/>
        </p:nvSpPr>
        <p:spPr>
          <a:xfrm>
            <a:off x="7745413" y="0"/>
            <a:ext cx="685800" cy="1100138"/>
          </a:xfrm>
          <a:prstGeom prst="rect">
            <a:avLst/>
          </a:prstGeom>
          <a:solidFill>
            <a:schemeClr val="accent1"/>
          </a:solidFill>
          <a:ln>
            <a:noFill/>
          </a:ln>
        </p:spPr>
        <p:style>
          <a:lnRef idx="1">
            <a:schemeClr val="accent1"/>
          </a:lnRef>
          <a:fillRef idx="3">
            <a:schemeClr val="accent1"/>
          </a:fillRef>
          <a:effectRef idx="2">
            <a:schemeClr val="accent1"/>
          </a:effectRef>
          <a:fontRef idx="minor">
            <a:schemeClr val="lt1"/>
          </a:fontRef>
        </p:style>
      </p:sp>
      <p:sp>
        <p:nvSpPr>
          <p:cNvPr id="2" name="Title 1"/>
          <p:cNvSpPr>
            <a:spLocks noGrp="1"/>
          </p:cNvSpPr>
          <p:nvPr>
            <p:ph type="title"/>
          </p:nvPr>
        </p:nvSpPr>
        <p:spPr>
          <a:xfrm>
            <a:off x="866441" y="4961454"/>
            <a:ext cx="6422004" cy="566738"/>
          </a:xfrm>
        </p:spPr>
        <p:txBody>
          <a:bodyPr anchor="b">
            <a:normAutofit/>
          </a:bodyPr>
          <a:lstStyle>
            <a:lvl1pPr algn="l">
              <a:defRPr sz="2400" b="0"/>
            </a:lvl1pPr>
          </a:lstStyle>
          <a:p>
            <a:r>
              <a:rPr lang="pt-BR"/>
              <a:t>Clique para editar o título Mestre</a:t>
            </a:r>
            <a:endParaRPr lang="en-US" dirty="0"/>
          </a:p>
        </p:txBody>
      </p:sp>
      <p:sp>
        <p:nvSpPr>
          <p:cNvPr id="3" name="Picture Placeholder 2"/>
          <p:cNvSpPr>
            <a:spLocks noGrp="1" noChangeAspect="1"/>
          </p:cNvSpPr>
          <p:nvPr>
            <p:ph type="pic" idx="1"/>
          </p:nvPr>
        </p:nvSpPr>
        <p:spPr>
          <a:xfrm>
            <a:off x="866441" y="685800"/>
            <a:ext cx="6422004" cy="3429000"/>
          </a:xfrm>
          <a:prstGeom prst="roundRect">
            <a:avLst>
              <a:gd name="adj" fmla="val 1858"/>
            </a:avLst>
          </a:prstGeom>
          <a:effectLst>
            <a:outerShdw blurRad="50800" dist="50800" dir="5400000" algn="tl" rotWithShape="0">
              <a:srgbClr val="000000">
                <a:alpha val="43000"/>
              </a:srgbClr>
            </a:outerShdw>
          </a:effectLst>
        </p:spPr>
        <p:txBody>
          <a:bodyPr rtlCol="0">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pPr lvl="0"/>
            <a:r>
              <a:rPr lang="pt-BR" noProof="0"/>
              <a:t>Clique no ícone para adicionar uma imagem</a:t>
            </a:r>
            <a:endParaRPr lang="en-US" noProof="0" dirty="0"/>
          </a:p>
        </p:txBody>
      </p:sp>
      <p:sp>
        <p:nvSpPr>
          <p:cNvPr id="4" name="Text Placeholder 3"/>
          <p:cNvSpPr>
            <a:spLocks noGrp="1"/>
          </p:cNvSpPr>
          <p:nvPr>
            <p:ph type="body" sz="half" idx="2"/>
          </p:nvPr>
        </p:nvSpPr>
        <p:spPr bwMode="gray">
          <a:xfrm>
            <a:off x="866440" y="5528192"/>
            <a:ext cx="6422004" cy="493712"/>
          </a:xfrm>
        </p:spPr>
        <p:txBody>
          <a:bodyPr>
            <a:normAutofit/>
          </a:bodyPr>
          <a:lstStyle>
            <a:lvl1pPr marL="0" indent="0">
              <a:buNone/>
              <a:defRPr sz="1200">
                <a:solidFill>
                  <a:schemeClr val="accent1">
                    <a:lumMod val="60000"/>
                    <a:lumOff val="40000"/>
                  </a:schemeClr>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pt-BR"/>
              <a:t>Clique para editar os estilos de texto Mestres</a:t>
            </a:r>
          </a:p>
        </p:txBody>
      </p:sp>
      <p:sp>
        <p:nvSpPr>
          <p:cNvPr id="17" name="Date Placeholder 4">
            <a:extLst>
              <a:ext uri="{FF2B5EF4-FFF2-40B4-BE49-F238E27FC236}"/>
            </a:extLst>
          </p:cNvPr>
          <p:cNvSpPr>
            <a:spLocks noGrp="1"/>
          </p:cNvSpPr>
          <p:nvPr>
            <p:ph type="dt" sz="half" idx="10"/>
          </p:nvPr>
        </p:nvSpPr>
        <p:spPr/>
        <p:txBody>
          <a:bodyPr/>
          <a:lstStyle>
            <a:lvl1pPr>
              <a:defRPr/>
            </a:lvl1pPr>
          </a:lstStyle>
          <a:p>
            <a:pPr>
              <a:defRPr/>
            </a:pPr>
            <a:fld id="{DE1171C6-BA0A-42C7-AFDB-0FEE2D35E083}" type="datetimeFigureOut">
              <a:rPr lang="pt-BR"/>
              <a:pPr>
                <a:defRPr/>
              </a:pPr>
              <a:t>11/07/2019</a:t>
            </a:fld>
            <a:endParaRPr lang="pt-BR"/>
          </a:p>
        </p:txBody>
      </p:sp>
      <p:sp>
        <p:nvSpPr>
          <p:cNvPr id="18" name="Footer Placeholder 5">
            <a:extLst>
              <a:ext uri="{FF2B5EF4-FFF2-40B4-BE49-F238E27FC236}"/>
            </a:extLst>
          </p:cNvPr>
          <p:cNvSpPr>
            <a:spLocks noGrp="1"/>
          </p:cNvSpPr>
          <p:nvPr>
            <p:ph type="ftr" sz="quarter" idx="11"/>
          </p:nvPr>
        </p:nvSpPr>
        <p:spPr/>
        <p:txBody>
          <a:bodyPr/>
          <a:lstStyle>
            <a:lvl1pPr>
              <a:defRPr/>
            </a:lvl1pPr>
          </a:lstStyle>
          <a:p>
            <a:pPr>
              <a:defRPr/>
            </a:pPr>
            <a:endParaRPr lang="pt-BR"/>
          </a:p>
        </p:txBody>
      </p:sp>
      <p:sp>
        <p:nvSpPr>
          <p:cNvPr id="19" name="Slide Number Placeholder 6">
            <a:extLst>
              <a:ext uri="{FF2B5EF4-FFF2-40B4-BE49-F238E27FC236}"/>
            </a:extLst>
          </p:cNvPr>
          <p:cNvSpPr>
            <a:spLocks noGrp="1"/>
          </p:cNvSpPr>
          <p:nvPr>
            <p:ph type="sldNum" sz="quarter" idx="12"/>
          </p:nvPr>
        </p:nvSpPr>
        <p:spPr/>
        <p:txBody>
          <a:bodyPr/>
          <a:lstStyle>
            <a:lvl1pPr algn="ctr">
              <a:defRPr sz="2800"/>
            </a:lvl1pPr>
          </a:lstStyle>
          <a:p>
            <a:pPr>
              <a:defRPr/>
            </a:pPr>
            <a:fld id="{9387EBB8-789F-4147-853D-C7A4950AEC98}" type="slidenum">
              <a:rPr lang="pt-BR" altLang="pt-BR"/>
              <a:pPr>
                <a:defRPr/>
              </a:pPr>
              <a:t>‹nº›</a:t>
            </a:fld>
            <a:endParaRPr lang="pt-BR" altLang="pt-BR"/>
          </a:p>
        </p:txBody>
      </p:sp>
    </p:spTree>
    <p:extLst>
      <p:ext uri="{BB962C8B-B14F-4D97-AF65-F5344CB8AC3E}">
        <p14:creationId xmlns:p14="http://schemas.microsoft.com/office/powerpoint/2010/main" val="3844524614"/>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showMasterSp="0" preserve="1">
  <p:cSld name="Título e Legenda">
    <p:spTree>
      <p:nvGrpSpPr>
        <p:cNvPr id="1" name=""/>
        <p:cNvGrpSpPr/>
        <p:nvPr/>
      </p:nvGrpSpPr>
      <p:grpSpPr>
        <a:xfrm>
          <a:off x="0" y="0"/>
          <a:ext cx="0" cy="0"/>
          <a:chOff x="0" y="0"/>
          <a:chExt cx="0" cy="0"/>
        </a:xfrm>
      </p:grpSpPr>
      <p:grpSp>
        <p:nvGrpSpPr>
          <p:cNvPr id="4" name="Group 2"/>
          <p:cNvGrpSpPr>
            <a:grpSpLocks/>
          </p:cNvGrpSpPr>
          <p:nvPr/>
        </p:nvGrpSpPr>
        <p:grpSpPr bwMode="auto">
          <a:xfrm>
            <a:off x="-1588" y="0"/>
            <a:ext cx="9145588" cy="6861175"/>
            <a:chOff x="-1588" y="0"/>
            <a:chExt cx="9145588" cy="6860798"/>
          </a:xfrm>
        </p:grpSpPr>
        <p:sp>
          <p:nvSpPr>
            <p:cNvPr id="5" name="Rectangle 11">
              <a:extLst>
                <a:ext uri="{FF2B5EF4-FFF2-40B4-BE49-F238E27FC236}"/>
              </a:extLst>
            </p:cNvPr>
            <p:cNvSpPr/>
            <p:nvPr/>
          </p:nvSpPr>
          <p:spPr>
            <a:xfrm>
              <a:off x="0" y="0"/>
              <a:ext cx="9118832" cy="6858000"/>
            </a:xfrm>
            <a:prstGeom prst="rect">
              <a:avLst/>
            </a:prstGeom>
            <a:blipFill>
              <a:blip r:embed="rId2">
                <a:duotone>
                  <a:schemeClr val="dk2">
                    <a:shade val="69000"/>
                    <a:hueMod val="91000"/>
                    <a:satMod val="164000"/>
                    <a:lumMod val="74000"/>
                  </a:schemeClr>
                  <a:schemeClr val="dk2">
                    <a:hueMod val="124000"/>
                    <a:satMod val="140000"/>
                    <a:lumMod val="142000"/>
                  </a:schemeClr>
                </a:duotone>
              </a:blip>
              <a:srcRect/>
              <a:stretch>
                <a:fillRect l="-16713" r="-16989"/>
              </a:stretch>
            </a:blipFill>
            <a:ln>
              <a:noFill/>
            </a:ln>
          </p:spPr>
          <p:style>
            <a:lnRef idx="2">
              <a:schemeClr val="accent1">
                <a:shade val="50000"/>
              </a:schemeClr>
            </a:lnRef>
            <a:fillRef idx="1">
              <a:schemeClr val="accent1"/>
            </a:fillRef>
            <a:effectRef idx="0">
              <a:schemeClr val="accent1"/>
            </a:effectRef>
            <a:fontRef idx="minor">
              <a:schemeClr val="lt1"/>
            </a:fontRef>
          </p:style>
        </p:sp>
        <p:sp>
          <p:nvSpPr>
            <p:cNvPr id="6" name="Oval 13">
              <a:extLst>
                <a:ext uri="{FF2B5EF4-FFF2-40B4-BE49-F238E27FC236}"/>
              </a:extLst>
            </p:cNvPr>
            <p:cNvSpPr/>
            <p:nvPr/>
          </p:nvSpPr>
          <p:spPr>
            <a:xfrm>
              <a:off x="0" y="2895600"/>
              <a:ext cx="2362200" cy="2362200"/>
            </a:xfrm>
            <a:prstGeom prst="ellipse">
              <a:avLst/>
            </a:prstGeom>
            <a:gradFill flip="none" rotWithShape="1">
              <a:gsLst>
                <a:gs pos="0">
                  <a:schemeClr val="accent5">
                    <a:alpha val="8000"/>
                  </a:schemeClr>
                </a:gs>
                <a:gs pos="72000">
                  <a:schemeClr val="accent5">
                    <a:alpha val="0"/>
                  </a:schemeClr>
                </a:gs>
                <a:gs pos="36000">
                  <a:schemeClr val="accent5">
                    <a:alpha val="8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7" name="Oval 14">
              <a:extLst>
                <a:ext uri="{FF2B5EF4-FFF2-40B4-BE49-F238E27FC236}"/>
              </a:extLst>
            </p:cNvPr>
            <p:cNvSpPr/>
            <p:nvPr/>
          </p:nvSpPr>
          <p:spPr>
            <a:xfrm>
              <a:off x="6299432" y="1676400"/>
              <a:ext cx="2819400" cy="2819400"/>
            </a:xfrm>
            <a:prstGeom prst="ellipse">
              <a:avLst/>
            </a:prstGeom>
            <a:gradFill flip="none" rotWithShape="1">
              <a:gsLst>
                <a:gs pos="0">
                  <a:schemeClr val="accent5">
                    <a:alpha val="7000"/>
                  </a:schemeClr>
                </a:gs>
                <a:gs pos="69000">
                  <a:schemeClr val="accent5">
                    <a:alpha val="0"/>
                  </a:schemeClr>
                </a:gs>
                <a:gs pos="36000">
                  <a:schemeClr val="accent5">
                    <a:alpha val="6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8" name="Oval 15">
              <a:extLst>
                <a:ext uri="{FF2B5EF4-FFF2-40B4-BE49-F238E27FC236}"/>
              </a:extLst>
            </p:cNvPr>
            <p:cNvSpPr/>
            <p:nvPr/>
          </p:nvSpPr>
          <p:spPr>
            <a:xfrm>
              <a:off x="5689832" y="0"/>
              <a:ext cx="1600200" cy="1600200"/>
            </a:xfrm>
            <a:prstGeom prst="ellipse">
              <a:avLst/>
            </a:prstGeom>
            <a:gradFill flip="none" rotWithShape="1">
              <a:gsLst>
                <a:gs pos="0">
                  <a:schemeClr val="accent5">
                    <a:alpha val="14000"/>
                  </a:schemeClr>
                </a:gs>
                <a:gs pos="73000">
                  <a:schemeClr val="accent5">
                    <a:alpha val="0"/>
                  </a:schemeClr>
                </a:gs>
                <a:gs pos="36000">
                  <a:schemeClr val="accent5">
                    <a:alpha val="7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9" name="Oval 16">
              <a:extLst>
                <a:ext uri="{FF2B5EF4-FFF2-40B4-BE49-F238E27FC236}"/>
              </a:extLst>
            </p:cNvPr>
            <p:cNvSpPr/>
            <p:nvPr/>
          </p:nvSpPr>
          <p:spPr>
            <a:xfrm>
              <a:off x="6299432" y="5870198"/>
              <a:ext cx="990600" cy="990600"/>
            </a:xfrm>
            <a:prstGeom prst="ellipse">
              <a:avLst/>
            </a:prstGeom>
            <a:gradFill flip="none" rotWithShape="1">
              <a:gsLst>
                <a:gs pos="0">
                  <a:schemeClr val="accent5">
                    <a:alpha val="14000"/>
                  </a:schemeClr>
                </a:gs>
                <a:gs pos="66000">
                  <a:schemeClr val="accent5">
                    <a:alpha val="0"/>
                  </a:schemeClr>
                </a:gs>
                <a:gs pos="36000">
                  <a:schemeClr val="accent5">
                    <a:alpha val="7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0" name="Oval 17">
              <a:extLst>
                <a:ext uri="{FF2B5EF4-FFF2-40B4-BE49-F238E27FC236}"/>
              </a:extLst>
            </p:cNvPr>
            <p:cNvSpPr/>
            <p:nvPr/>
          </p:nvSpPr>
          <p:spPr>
            <a:xfrm>
              <a:off x="-1588" y="2667000"/>
              <a:ext cx="4191000" cy="4191000"/>
            </a:xfrm>
            <a:prstGeom prst="ellipse">
              <a:avLst/>
            </a:prstGeom>
            <a:gradFill flip="none" rotWithShape="1">
              <a:gsLst>
                <a:gs pos="0">
                  <a:schemeClr val="accent5">
                    <a:alpha val="11000"/>
                  </a:schemeClr>
                </a:gs>
                <a:gs pos="75000">
                  <a:schemeClr val="accent5">
                    <a:alpha val="0"/>
                  </a:schemeClr>
                </a:gs>
                <a:gs pos="36000">
                  <a:schemeClr val="accent5">
                    <a:alpha val="10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1" name="Freeform 5"/>
            <p:cNvSpPr>
              <a:spLocks/>
            </p:cNvSpPr>
            <p:nvPr/>
          </p:nvSpPr>
          <p:spPr bwMode="gray">
            <a:xfrm rot="-589932">
              <a:off x="6359946" y="2780895"/>
              <a:ext cx="2377690" cy="317748"/>
            </a:xfrm>
            <a:custGeom>
              <a:avLst/>
              <a:gdLst>
                <a:gd name="T0" fmla="*/ 20210 w 10000"/>
                <a:gd name="T1" fmla="*/ 152058 h 5291"/>
                <a:gd name="T2" fmla="*/ 2367704 w 10000"/>
                <a:gd name="T3" fmla="*/ 317748 h 5291"/>
                <a:gd name="T4" fmla="*/ 2377690 w 10000"/>
                <a:gd name="T5" fmla="*/ 0 h 5291"/>
                <a:gd name="T6" fmla="*/ 2377690 w 10000"/>
                <a:gd name="T7" fmla="*/ 0 h 5291"/>
                <a:gd name="T8" fmla="*/ 2298513 w 10000"/>
                <a:gd name="T9" fmla="*/ 12251 h 5291"/>
                <a:gd name="T10" fmla="*/ 2219336 w 10000"/>
                <a:gd name="T11" fmla="*/ 24022 h 5291"/>
                <a:gd name="T12" fmla="*/ 2140159 w 10000"/>
                <a:gd name="T13" fmla="*/ 35432 h 5291"/>
                <a:gd name="T14" fmla="*/ 2060744 w 10000"/>
                <a:gd name="T15" fmla="*/ 45221 h 5291"/>
                <a:gd name="T16" fmla="*/ 1981329 w 10000"/>
                <a:gd name="T17" fmla="*/ 55070 h 5291"/>
                <a:gd name="T18" fmla="*/ 1901914 w 10000"/>
                <a:gd name="T19" fmla="*/ 64318 h 5291"/>
                <a:gd name="T20" fmla="*/ 1823450 w 10000"/>
                <a:gd name="T21" fmla="*/ 72185 h 5291"/>
                <a:gd name="T22" fmla="*/ 1743560 w 10000"/>
                <a:gd name="T23" fmla="*/ 79572 h 5291"/>
                <a:gd name="T24" fmla="*/ 1664383 w 10000"/>
                <a:gd name="T25" fmla="*/ 86478 h 5291"/>
                <a:gd name="T26" fmla="*/ 1586633 w 10000"/>
                <a:gd name="T27" fmla="*/ 92364 h 5291"/>
                <a:gd name="T28" fmla="*/ 1507455 w 10000"/>
                <a:gd name="T29" fmla="*/ 98249 h 5291"/>
                <a:gd name="T30" fmla="*/ 1429705 w 10000"/>
                <a:gd name="T31" fmla="*/ 103234 h 5291"/>
                <a:gd name="T32" fmla="*/ 1351955 w 10000"/>
                <a:gd name="T33" fmla="*/ 107137 h 5291"/>
                <a:gd name="T34" fmla="*/ 1274204 w 10000"/>
                <a:gd name="T35" fmla="*/ 111101 h 5291"/>
                <a:gd name="T36" fmla="*/ 1197405 w 10000"/>
                <a:gd name="T37" fmla="*/ 114464 h 5291"/>
                <a:gd name="T38" fmla="*/ 1121556 w 10000"/>
                <a:gd name="T39" fmla="*/ 116986 h 5291"/>
                <a:gd name="T40" fmla="*/ 1045233 w 10000"/>
                <a:gd name="T41" fmla="*/ 118908 h 5291"/>
                <a:gd name="T42" fmla="*/ 969860 w 10000"/>
                <a:gd name="T43" fmla="*/ 120890 h 5291"/>
                <a:gd name="T44" fmla="*/ 895438 w 10000"/>
                <a:gd name="T45" fmla="*/ 121850 h 5291"/>
                <a:gd name="T46" fmla="*/ 821254 w 10000"/>
                <a:gd name="T47" fmla="*/ 122871 h 5291"/>
                <a:gd name="T48" fmla="*/ 747784 w 10000"/>
                <a:gd name="T49" fmla="*/ 123292 h 5291"/>
                <a:gd name="T50" fmla="*/ 675026 w 10000"/>
                <a:gd name="T51" fmla="*/ 122871 h 5291"/>
                <a:gd name="T52" fmla="*/ 603220 w 10000"/>
                <a:gd name="T53" fmla="*/ 122871 h 5291"/>
                <a:gd name="T54" fmla="*/ 532127 w 10000"/>
                <a:gd name="T55" fmla="*/ 121850 h 5291"/>
                <a:gd name="T56" fmla="*/ 461985 w 10000"/>
                <a:gd name="T57" fmla="*/ 120349 h 5291"/>
                <a:gd name="T58" fmla="*/ 393032 w 10000"/>
                <a:gd name="T59" fmla="*/ 118908 h 5291"/>
                <a:gd name="T60" fmla="*/ 325268 w 10000"/>
                <a:gd name="T61" fmla="*/ 117406 h 5291"/>
                <a:gd name="T62" fmla="*/ 257979 w 10000"/>
                <a:gd name="T63" fmla="*/ 115004 h 5291"/>
                <a:gd name="T64" fmla="*/ 191642 w 10000"/>
                <a:gd name="T65" fmla="*/ 112482 h 5291"/>
                <a:gd name="T66" fmla="*/ 126731 w 10000"/>
                <a:gd name="T67" fmla="*/ 110080 h 5291"/>
                <a:gd name="T68" fmla="*/ 0 w 10000"/>
                <a:gd name="T69" fmla="*/ 103654 h 5291"/>
                <a:gd name="T70" fmla="*/ 20210 w 10000"/>
                <a:gd name="T71" fmla="*/ 152058 h 5291"/>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Lst>
              <a:ahLst/>
              <a:cxnLst>
                <a:cxn ang="T72">
                  <a:pos x="T0" y="T1"/>
                </a:cxn>
                <a:cxn ang="T73">
                  <a:pos x="T2" y="T3"/>
                </a:cxn>
                <a:cxn ang="T74">
                  <a:pos x="T4" y="T5"/>
                </a:cxn>
                <a:cxn ang="T75">
                  <a:pos x="T6" y="T7"/>
                </a:cxn>
                <a:cxn ang="T76">
                  <a:pos x="T8" y="T9"/>
                </a:cxn>
                <a:cxn ang="T77">
                  <a:pos x="T10" y="T11"/>
                </a:cxn>
                <a:cxn ang="T78">
                  <a:pos x="T12" y="T13"/>
                </a:cxn>
                <a:cxn ang="T79">
                  <a:pos x="T14" y="T15"/>
                </a:cxn>
                <a:cxn ang="T80">
                  <a:pos x="T16" y="T17"/>
                </a:cxn>
                <a:cxn ang="T81">
                  <a:pos x="T18" y="T19"/>
                </a:cxn>
                <a:cxn ang="T82">
                  <a:pos x="T20" y="T21"/>
                </a:cxn>
                <a:cxn ang="T83">
                  <a:pos x="T22" y="T23"/>
                </a:cxn>
                <a:cxn ang="T84">
                  <a:pos x="T24" y="T25"/>
                </a:cxn>
                <a:cxn ang="T85">
                  <a:pos x="T26" y="T27"/>
                </a:cxn>
                <a:cxn ang="T86">
                  <a:pos x="T28" y="T29"/>
                </a:cxn>
                <a:cxn ang="T87">
                  <a:pos x="T30" y="T31"/>
                </a:cxn>
                <a:cxn ang="T88">
                  <a:pos x="T32" y="T33"/>
                </a:cxn>
                <a:cxn ang="T89">
                  <a:pos x="T34" y="T35"/>
                </a:cxn>
                <a:cxn ang="T90">
                  <a:pos x="T36" y="T37"/>
                </a:cxn>
                <a:cxn ang="T91">
                  <a:pos x="T38" y="T39"/>
                </a:cxn>
                <a:cxn ang="T92">
                  <a:pos x="T40" y="T41"/>
                </a:cxn>
                <a:cxn ang="T93">
                  <a:pos x="T42" y="T43"/>
                </a:cxn>
                <a:cxn ang="T94">
                  <a:pos x="T44" y="T45"/>
                </a:cxn>
                <a:cxn ang="T95">
                  <a:pos x="T46" y="T47"/>
                </a:cxn>
                <a:cxn ang="T96">
                  <a:pos x="T48" y="T49"/>
                </a:cxn>
                <a:cxn ang="T97">
                  <a:pos x="T50" y="T51"/>
                </a:cxn>
                <a:cxn ang="T98">
                  <a:pos x="T52" y="T53"/>
                </a:cxn>
                <a:cxn ang="T99">
                  <a:pos x="T54" y="T55"/>
                </a:cxn>
                <a:cxn ang="T100">
                  <a:pos x="T56" y="T57"/>
                </a:cxn>
                <a:cxn ang="T101">
                  <a:pos x="T58" y="T59"/>
                </a:cxn>
                <a:cxn ang="T102">
                  <a:pos x="T60" y="T61"/>
                </a:cxn>
                <a:cxn ang="T103">
                  <a:pos x="T62" y="T63"/>
                </a:cxn>
                <a:cxn ang="T104">
                  <a:pos x="T64" y="T65"/>
                </a:cxn>
                <a:cxn ang="T105">
                  <a:pos x="T66" y="T67"/>
                </a:cxn>
                <a:cxn ang="T106">
                  <a:pos x="T68" y="T69"/>
                </a:cxn>
                <a:cxn ang="T107">
                  <a:pos x="T70" y="T71"/>
                </a:cxn>
              </a:cxnLst>
              <a:rect l="0" t="0" r="r" b="b"/>
              <a:pathLst>
                <a:path w="10000" h="5291">
                  <a:moveTo>
                    <a:pt x="85" y="2532"/>
                  </a:moveTo>
                  <a:cubicBezTo>
                    <a:pt x="1736" y="3911"/>
                    <a:pt x="7524" y="5298"/>
                    <a:pt x="9958" y="5291"/>
                  </a:cubicBezTo>
                  <a:cubicBezTo>
                    <a:pt x="9989" y="1958"/>
                    <a:pt x="9969" y="3333"/>
                    <a:pt x="10000" y="0"/>
                  </a:cubicBezTo>
                  <a:lnTo>
                    <a:pt x="9667" y="204"/>
                  </a:lnTo>
                  <a:lnTo>
                    <a:pt x="9334" y="400"/>
                  </a:lnTo>
                  <a:lnTo>
                    <a:pt x="9001" y="590"/>
                  </a:lnTo>
                  <a:lnTo>
                    <a:pt x="8667" y="753"/>
                  </a:lnTo>
                  <a:lnTo>
                    <a:pt x="8333" y="917"/>
                  </a:lnTo>
                  <a:lnTo>
                    <a:pt x="7999" y="1071"/>
                  </a:lnTo>
                  <a:lnTo>
                    <a:pt x="7669" y="1202"/>
                  </a:lnTo>
                  <a:lnTo>
                    <a:pt x="7333" y="1325"/>
                  </a:lnTo>
                  <a:lnTo>
                    <a:pt x="7000" y="1440"/>
                  </a:lnTo>
                  <a:lnTo>
                    <a:pt x="6673" y="1538"/>
                  </a:lnTo>
                  <a:lnTo>
                    <a:pt x="6340" y="1636"/>
                  </a:lnTo>
                  <a:lnTo>
                    <a:pt x="6013" y="1719"/>
                  </a:lnTo>
                  <a:lnTo>
                    <a:pt x="5686" y="1784"/>
                  </a:lnTo>
                  <a:lnTo>
                    <a:pt x="5359" y="1850"/>
                  </a:lnTo>
                  <a:lnTo>
                    <a:pt x="5036" y="1906"/>
                  </a:lnTo>
                  <a:lnTo>
                    <a:pt x="4717" y="1948"/>
                  </a:lnTo>
                  <a:lnTo>
                    <a:pt x="4396" y="1980"/>
                  </a:lnTo>
                  <a:lnTo>
                    <a:pt x="4079" y="2013"/>
                  </a:lnTo>
                  <a:lnTo>
                    <a:pt x="3766" y="2029"/>
                  </a:lnTo>
                  <a:lnTo>
                    <a:pt x="3454" y="2046"/>
                  </a:lnTo>
                  <a:lnTo>
                    <a:pt x="3145" y="2053"/>
                  </a:lnTo>
                  <a:lnTo>
                    <a:pt x="2839" y="2046"/>
                  </a:lnTo>
                  <a:lnTo>
                    <a:pt x="2537" y="2046"/>
                  </a:lnTo>
                  <a:lnTo>
                    <a:pt x="2238" y="2029"/>
                  </a:lnTo>
                  <a:lnTo>
                    <a:pt x="1943" y="2004"/>
                  </a:lnTo>
                  <a:lnTo>
                    <a:pt x="1653" y="1980"/>
                  </a:lnTo>
                  <a:lnTo>
                    <a:pt x="1368" y="1955"/>
                  </a:lnTo>
                  <a:lnTo>
                    <a:pt x="1085" y="1915"/>
                  </a:lnTo>
                  <a:lnTo>
                    <a:pt x="806" y="1873"/>
                  </a:lnTo>
                  <a:lnTo>
                    <a:pt x="533" y="1833"/>
                  </a:lnTo>
                  <a:lnTo>
                    <a:pt x="0" y="1726"/>
                  </a:lnTo>
                  <a:cubicBezTo>
                    <a:pt x="28" y="1995"/>
                    <a:pt x="57" y="2263"/>
                    <a:pt x="85" y="2532"/>
                  </a:cubicBezTo>
                  <a:close/>
                </a:path>
              </a:pathLst>
            </a:custGeom>
            <a:solidFill>
              <a:schemeClr val="bg1">
                <a:alpha val="20000"/>
              </a:schemeClr>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pt-BR"/>
            </a:p>
          </p:txBody>
        </p:sp>
        <p:sp>
          <p:nvSpPr>
            <p:cNvPr id="12" name="Rectangle 8">
              <a:extLst>
                <a:ext uri="{FF2B5EF4-FFF2-40B4-BE49-F238E27FC236}"/>
              </a:extLst>
            </p:cNvPr>
            <p:cNvSpPr/>
            <p:nvPr/>
          </p:nvSpPr>
          <p:spPr>
            <a:xfrm>
              <a:off x="485775" y="4343161"/>
              <a:ext cx="8181975" cy="2112847"/>
            </a:xfrm>
            <a:prstGeom prst="rect">
              <a:avLst/>
            </a:prstGeom>
            <a:solidFill>
              <a:schemeClr val="bg1"/>
            </a:solidFill>
            <a:ln>
              <a:noFill/>
            </a:ln>
            <a:effectLst/>
          </p:spPr>
          <p:style>
            <a:lnRef idx="1">
              <a:schemeClr val="accent1"/>
            </a:lnRef>
            <a:fillRef idx="3">
              <a:schemeClr val="accent1"/>
            </a:fillRef>
            <a:effectRef idx="2">
              <a:schemeClr val="accent1"/>
            </a:effectRef>
            <a:fontRef idx="minor">
              <a:schemeClr val="lt1"/>
            </a:fontRef>
          </p:style>
        </p:sp>
        <p:sp>
          <p:nvSpPr>
            <p:cNvPr id="14" name="Freeform 10"/>
            <p:cNvSpPr>
              <a:spLocks/>
            </p:cNvSpPr>
            <p:nvPr/>
          </p:nvSpPr>
          <p:spPr bwMode="gray">
            <a:xfrm>
              <a:off x="485023" y="2854646"/>
              <a:ext cx="8182128" cy="2130508"/>
            </a:xfrm>
            <a:custGeom>
              <a:avLst/>
              <a:gdLst>
                <a:gd name="T0" fmla="*/ 0 w 10000"/>
                <a:gd name="T1" fmla="*/ 0 h 9621"/>
                <a:gd name="T2" fmla="*/ 0 w 10000"/>
                <a:gd name="T3" fmla="*/ 533900 h 9621"/>
                <a:gd name="T4" fmla="*/ 0 w 10000"/>
                <a:gd name="T5" fmla="*/ 2122757 h 9621"/>
                <a:gd name="T6" fmla="*/ 0 w 10000"/>
                <a:gd name="T7" fmla="*/ 2130508 h 9621"/>
                <a:gd name="T8" fmla="*/ 8182128 w 10000"/>
                <a:gd name="T9" fmla="*/ 2122536 h 9621"/>
                <a:gd name="T10" fmla="*/ 8182128 w 10000"/>
                <a:gd name="T11" fmla="*/ 2122757 h 9621"/>
                <a:gd name="T12" fmla="*/ 8173946 w 10000"/>
                <a:gd name="T13" fmla="*/ 533900 h 9621"/>
                <a:gd name="T14" fmla="*/ 8173946 w 10000"/>
                <a:gd name="T15" fmla="*/ 0 h 9621"/>
                <a:gd name="T16" fmla="*/ 8173946 w 10000"/>
                <a:gd name="T17" fmla="*/ 0 h 9621"/>
                <a:gd name="T18" fmla="*/ 7800841 w 10000"/>
                <a:gd name="T19" fmla="*/ 56025 h 9621"/>
                <a:gd name="T20" fmla="*/ 7432645 w 10000"/>
                <a:gd name="T21" fmla="*/ 105629 h 9621"/>
                <a:gd name="T22" fmla="*/ 7059540 w 10000"/>
                <a:gd name="T23" fmla="*/ 148146 h 9621"/>
                <a:gd name="T24" fmla="*/ 6690526 w 10000"/>
                <a:gd name="T25" fmla="*/ 187563 h 9621"/>
                <a:gd name="T26" fmla="*/ 6321512 w 10000"/>
                <a:gd name="T27" fmla="*/ 217900 h 9621"/>
                <a:gd name="T28" fmla="*/ 5955771 w 10000"/>
                <a:gd name="T29" fmla="*/ 240709 h 9621"/>
                <a:gd name="T30" fmla="*/ 5590030 w 10000"/>
                <a:gd name="T31" fmla="*/ 260418 h 9621"/>
                <a:gd name="T32" fmla="*/ 5230834 w 10000"/>
                <a:gd name="T33" fmla="*/ 273704 h 9621"/>
                <a:gd name="T34" fmla="*/ 4878185 w 10000"/>
                <a:gd name="T35" fmla="*/ 283226 h 9621"/>
                <a:gd name="T36" fmla="*/ 4527990 w 10000"/>
                <a:gd name="T37" fmla="*/ 286548 h 9621"/>
                <a:gd name="T38" fmla="*/ 4189250 w 10000"/>
                <a:gd name="T39" fmla="*/ 286548 h 9621"/>
                <a:gd name="T40" fmla="*/ 3852964 w 10000"/>
                <a:gd name="T41" fmla="*/ 286548 h 9621"/>
                <a:gd name="T42" fmla="*/ 3527315 w 10000"/>
                <a:gd name="T43" fmla="*/ 280347 h 9621"/>
                <a:gd name="T44" fmla="*/ 3209849 w 10000"/>
                <a:gd name="T45" fmla="*/ 270383 h 9621"/>
                <a:gd name="T46" fmla="*/ 2903019 w 10000"/>
                <a:gd name="T47" fmla="*/ 257096 h 9621"/>
                <a:gd name="T48" fmla="*/ 2607644 w 10000"/>
                <a:gd name="T49" fmla="*/ 243809 h 9621"/>
                <a:gd name="T50" fmla="*/ 2323724 w 10000"/>
                <a:gd name="T51" fmla="*/ 227201 h 9621"/>
                <a:gd name="T52" fmla="*/ 2049623 w 10000"/>
                <a:gd name="T53" fmla="*/ 211257 h 9621"/>
                <a:gd name="T54" fmla="*/ 1793522 w 10000"/>
                <a:gd name="T55" fmla="*/ 191549 h 9621"/>
                <a:gd name="T56" fmla="*/ 1545604 w 10000"/>
                <a:gd name="T57" fmla="*/ 171619 h 9621"/>
                <a:gd name="T58" fmla="*/ 1101314 w 10000"/>
                <a:gd name="T59" fmla="*/ 128216 h 9621"/>
                <a:gd name="T60" fmla="*/ 721664 w 10000"/>
                <a:gd name="T61" fmla="*/ 88577 h 9621"/>
                <a:gd name="T62" fmla="*/ 418107 w 10000"/>
                <a:gd name="T63" fmla="*/ 56025 h 9621"/>
                <a:gd name="T64" fmla="*/ 191462 w 10000"/>
                <a:gd name="T65" fmla="*/ 26130 h 9621"/>
                <a:gd name="T66" fmla="*/ 0 w 10000"/>
                <a:gd name="T67" fmla="*/ 0 h 9621"/>
                <a:gd name="T68" fmla="*/ 0 w 10000"/>
                <a:gd name="T69" fmla="*/ 0 h 9621"/>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Lst>
              <a:ahLst/>
              <a:cxnLst>
                <a:cxn ang="T70">
                  <a:pos x="T0" y="T1"/>
                </a:cxn>
                <a:cxn ang="T71">
                  <a:pos x="T2" y="T3"/>
                </a:cxn>
                <a:cxn ang="T72">
                  <a:pos x="T4" y="T5"/>
                </a:cxn>
                <a:cxn ang="T73">
                  <a:pos x="T6" y="T7"/>
                </a:cxn>
                <a:cxn ang="T74">
                  <a:pos x="T8" y="T9"/>
                </a:cxn>
                <a:cxn ang="T75">
                  <a:pos x="T10" y="T11"/>
                </a:cxn>
                <a:cxn ang="T76">
                  <a:pos x="T12" y="T13"/>
                </a:cxn>
                <a:cxn ang="T77">
                  <a:pos x="T14" y="T15"/>
                </a:cxn>
                <a:cxn ang="T78">
                  <a:pos x="T16" y="T17"/>
                </a:cxn>
                <a:cxn ang="T79">
                  <a:pos x="T18" y="T19"/>
                </a:cxn>
                <a:cxn ang="T80">
                  <a:pos x="T20" y="T21"/>
                </a:cxn>
                <a:cxn ang="T81">
                  <a:pos x="T22" y="T23"/>
                </a:cxn>
                <a:cxn ang="T82">
                  <a:pos x="T24" y="T25"/>
                </a:cxn>
                <a:cxn ang="T83">
                  <a:pos x="T26" y="T27"/>
                </a:cxn>
                <a:cxn ang="T84">
                  <a:pos x="T28" y="T29"/>
                </a:cxn>
                <a:cxn ang="T85">
                  <a:pos x="T30" y="T31"/>
                </a:cxn>
                <a:cxn ang="T86">
                  <a:pos x="T32" y="T33"/>
                </a:cxn>
                <a:cxn ang="T87">
                  <a:pos x="T34" y="T35"/>
                </a:cxn>
                <a:cxn ang="T88">
                  <a:pos x="T36" y="T37"/>
                </a:cxn>
                <a:cxn ang="T89">
                  <a:pos x="T38" y="T39"/>
                </a:cxn>
                <a:cxn ang="T90">
                  <a:pos x="T40" y="T41"/>
                </a:cxn>
                <a:cxn ang="T91">
                  <a:pos x="T42" y="T43"/>
                </a:cxn>
                <a:cxn ang="T92">
                  <a:pos x="T44" y="T45"/>
                </a:cxn>
                <a:cxn ang="T93">
                  <a:pos x="T46" y="T47"/>
                </a:cxn>
                <a:cxn ang="T94">
                  <a:pos x="T48" y="T49"/>
                </a:cxn>
                <a:cxn ang="T95">
                  <a:pos x="T50" y="T51"/>
                </a:cxn>
                <a:cxn ang="T96">
                  <a:pos x="T52" y="T53"/>
                </a:cxn>
                <a:cxn ang="T97">
                  <a:pos x="T54" y="T55"/>
                </a:cxn>
                <a:cxn ang="T98">
                  <a:pos x="T56" y="T57"/>
                </a:cxn>
                <a:cxn ang="T99">
                  <a:pos x="T58" y="T59"/>
                </a:cxn>
                <a:cxn ang="T100">
                  <a:pos x="T60" y="T61"/>
                </a:cxn>
                <a:cxn ang="T101">
                  <a:pos x="T62" y="T63"/>
                </a:cxn>
                <a:cxn ang="T102">
                  <a:pos x="T64" y="T65"/>
                </a:cxn>
                <a:cxn ang="T103">
                  <a:pos x="T66" y="T67"/>
                </a:cxn>
                <a:cxn ang="T104">
                  <a:pos x="T68" y="T69"/>
                </a:cxn>
              </a:cxnLst>
              <a:rect l="0" t="0" r="r" b="b"/>
              <a:pathLst>
                <a:path w="10000" h="9621">
                  <a:moveTo>
                    <a:pt x="0" y="0"/>
                  </a:moveTo>
                  <a:lnTo>
                    <a:pt x="0" y="2411"/>
                  </a:lnTo>
                  <a:lnTo>
                    <a:pt x="0" y="9586"/>
                  </a:lnTo>
                  <a:lnTo>
                    <a:pt x="0" y="9621"/>
                  </a:lnTo>
                  <a:lnTo>
                    <a:pt x="10000" y="9585"/>
                  </a:lnTo>
                  <a:cubicBezTo>
                    <a:pt x="9997" y="8144"/>
                    <a:pt x="10003" y="9571"/>
                    <a:pt x="10000" y="9586"/>
                  </a:cubicBezTo>
                  <a:cubicBezTo>
                    <a:pt x="9997" y="7194"/>
                    <a:pt x="9993" y="4803"/>
                    <a:pt x="9990" y="2411"/>
                  </a:cubicBezTo>
                  <a:lnTo>
                    <a:pt x="9990" y="0"/>
                  </a:lnTo>
                  <a:lnTo>
                    <a:pt x="9534" y="253"/>
                  </a:lnTo>
                  <a:lnTo>
                    <a:pt x="9084" y="477"/>
                  </a:lnTo>
                  <a:lnTo>
                    <a:pt x="8628" y="669"/>
                  </a:lnTo>
                  <a:lnTo>
                    <a:pt x="8177" y="847"/>
                  </a:lnTo>
                  <a:lnTo>
                    <a:pt x="7726" y="984"/>
                  </a:lnTo>
                  <a:lnTo>
                    <a:pt x="7279" y="1087"/>
                  </a:lnTo>
                  <a:lnTo>
                    <a:pt x="6832" y="1176"/>
                  </a:lnTo>
                  <a:lnTo>
                    <a:pt x="6393" y="1236"/>
                  </a:lnTo>
                  <a:lnTo>
                    <a:pt x="5962" y="1279"/>
                  </a:lnTo>
                  <a:lnTo>
                    <a:pt x="5534" y="1294"/>
                  </a:lnTo>
                  <a:lnTo>
                    <a:pt x="5120" y="1294"/>
                  </a:lnTo>
                  <a:lnTo>
                    <a:pt x="4709" y="1294"/>
                  </a:lnTo>
                  <a:lnTo>
                    <a:pt x="4311" y="1266"/>
                  </a:lnTo>
                  <a:lnTo>
                    <a:pt x="3923" y="1221"/>
                  </a:lnTo>
                  <a:lnTo>
                    <a:pt x="3548" y="1161"/>
                  </a:lnTo>
                  <a:lnTo>
                    <a:pt x="3187" y="1101"/>
                  </a:lnTo>
                  <a:lnTo>
                    <a:pt x="2840" y="1026"/>
                  </a:lnTo>
                  <a:lnTo>
                    <a:pt x="2505" y="954"/>
                  </a:lnTo>
                  <a:lnTo>
                    <a:pt x="2192" y="865"/>
                  </a:lnTo>
                  <a:lnTo>
                    <a:pt x="1889" y="775"/>
                  </a:lnTo>
                  <a:lnTo>
                    <a:pt x="1346" y="579"/>
                  </a:lnTo>
                  <a:lnTo>
                    <a:pt x="882" y="400"/>
                  </a:lnTo>
                  <a:lnTo>
                    <a:pt x="511" y="253"/>
                  </a:lnTo>
                  <a:lnTo>
                    <a:pt x="234" y="118"/>
                  </a:lnTo>
                  <a:lnTo>
                    <a:pt x="0" y="0"/>
                  </a:lnTo>
                  <a:close/>
                </a:path>
              </a:pathLst>
            </a:custGeom>
            <a:solidFill>
              <a:schemeClr val="bg1"/>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pt-BR"/>
            </a:p>
          </p:txBody>
        </p:sp>
        <p:sp>
          <p:nvSpPr>
            <p:cNvPr id="15" name="Freeform 5"/>
            <p:cNvSpPr>
              <a:spLocks noEditPoints="1"/>
            </p:cNvSpPr>
            <p:nvPr/>
          </p:nvSpPr>
          <p:spPr bwMode="gray">
            <a:xfrm>
              <a:off x="0" y="0"/>
              <a:ext cx="9144000" cy="6858000"/>
            </a:xfrm>
            <a:custGeom>
              <a:avLst/>
              <a:gdLst>
                <a:gd name="T0" fmla="*/ 0 w 5760"/>
                <a:gd name="T1" fmla="*/ 0 h 4320"/>
                <a:gd name="T2" fmla="*/ 0 w 5760"/>
                <a:gd name="T3" fmla="*/ 6858000 h 4320"/>
                <a:gd name="T4" fmla="*/ 9144000 w 5760"/>
                <a:gd name="T5" fmla="*/ 6858000 h 4320"/>
                <a:gd name="T6" fmla="*/ 9144000 w 5760"/>
                <a:gd name="T7" fmla="*/ 0 h 4320"/>
                <a:gd name="T8" fmla="*/ 0 w 5760"/>
                <a:gd name="T9" fmla="*/ 0 h 4320"/>
                <a:gd name="T10" fmla="*/ 8642350 w 5760"/>
                <a:gd name="T11" fmla="*/ 6356350 h 4320"/>
                <a:gd name="T12" fmla="*/ 514350 w 5760"/>
                <a:gd name="T13" fmla="*/ 6356350 h 4320"/>
                <a:gd name="T14" fmla="*/ 514350 w 5760"/>
                <a:gd name="T15" fmla="*/ 514350 h 4320"/>
                <a:gd name="T16" fmla="*/ 8642350 w 5760"/>
                <a:gd name="T17" fmla="*/ 514350 h 4320"/>
                <a:gd name="T18" fmla="*/ 8642350 w 5760"/>
                <a:gd name="T19" fmla="*/ 6356350 h 4320"/>
                <a:gd name="T20" fmla="*/ 0 60000 65536"/>
                <a:gd name="T21" fmla="*/ 0 60000 65536"/>
                <a:gd name="T22" fmla="*/ 0 60000 65536"/>
                <a:gd name="T23" fmla="*/ 0 60000 65536"/>
                <a:gd name="T24" fmla="*/ 0 60000 65536"/>
                <a:gd name="T25" fmla="*/ 0 60000 65536"/>
                <a:gd name="T26" fmla="*/ 0 60000 65536"/>
                <a:gd name="T27" fmla="*/ 0 60000 65536"/>
                <a:gd name="T28" fmla="*/ 0 60000 65536"/>
                <a:gd name="T29" fmla="*/ 0 60000 65536"/>
              </a:gdLst>
              <a:ahLst/>
              <a:cxnLst>
                <a:cxn ang="T20">
                  <a:pos x="T0" y="T1"/>
                </a:cxn>
                <a:cxn ang="T21">
                  <a:pos x="T2" y="T3"/>
                </a:cxn>
                <a:cxn ang="T22">
                  <a:pos x="T4" y="T5"/>
                </a:cxn>
                <a:cxn ang="T23">
                  <a:pos x="T6" y="T7"/>
                </a:cxn>
                <a:cxn ang="T24">
                  <a:pos x="T8" y="T9"/>
                </a:cxn>
                <a:cxn ang="T25">
                  <a:pos x="T10" y="T11"/>
                </a:cxn>
                <a:cxn ang="T26">
                  <a:pos x="T12" y="T13"/>
                </a:cxn>
                <a:cxn ang="T27">
                  <a:pos x="T14" y="T15"/>
                </a:cxn>
                <a:cxn ang="T28">
                  <a:pos x="T16" y="T17"/>
                </a:cxn>
                <a:cxn ang="T29">
                  <a:pos x="T18" y="T19"/>
                </a:cxn>
              </a:cxnLst>
              <a:rect l="0" t="0" r="r" b="b"/>
              <a:pathLst>
                <a:path w="5760" h="4320">
                  <a:moveTo>
                    <a:pt x="0" y="0"/>
                  </a:moveTo>
                  <a:lnTo>
                    <a:pt x="0" y="4320"/>
                  </a:lnTo>
                  <a:lnTo>
                    <a:pt x="5760" y="4320"/>
                  </a:lnTo>
                  <a:lnTo>
                    <a:pt x="5760" y="0"/>
                  </a:lnTo>
                  <a:lnTo>
                    <a:pt x="0" y="0"/>
                  </a:lnTo>
                  <a:close/>
                  <a:moveTo>
                    <a:pt x="5444" y="4004"/>
                  </a:moveTo>
                  <a:lnTo>
                    <a:pt x="324" y="4004"/>
                  </a:lnTo>
                  <a:lnTo>
                    <a:pt x="324" y="324"/>
                  </a:lnTo>
                  <a:lnTo>
                    <a:pt x="5444" y="324"/>
                  </a:lnTo>
                  <a:lnTo>
                    <a:pt x="5444" y="4004"/>
                  </a:ln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pt-BR"/>
            </a:p>
          </p:txBody>
        </p:sp>
      </p:grpSp>
      <p:sp>
        <p:nvSpPr>
          <p:cNvPr id="16" name="Rectangle 7">
            <a:extLst>
              <a:ext uri="{FF2B5EF4-FFF2-40B4-BE49-F238E27FC236}"/>
            </a:extLst>
          </p:cNvPr>
          <p:cNvSpPr/>
          <p:nvPr/>
        </p:nvSpPr>
        <p:spPr>
          <a:xfrm>
            <a:off x="7745413" y="0"/>
            <a:ext cx="685800" cy="1100138"/>
          </a:xfrm>
          <a:prstGeom prst="rect">
            <a:avLst/>
          </a:prstGeom>
          <a:solidFill>
            <a:schemeClr val="accent1"/>
          </a:solidFill>
          <a:ln>
            <a:noFill/>
          </a:ln>
        </p:spPr>
        <p:style>
          <a:lnRef idx="1">
            <a:schemeClr val="accent1"/>
          </a:lnRef>
          <a:fillRef idx="3">
            <a:schemeClr val="accent1"/>
          </a:fillRef>
          <a:effectRef idx="2">
            <a:schemeClr val="accent1"/>
          </a:effectRef>
          <a:fontRef idx="minor">
            <a:schemeClr val="lt1"/>
          </a:fontRef>
        </p:style>
      </p:sp>
      <p:sp>
        <p:nvSpPr>
          <p:cNvPr id="2" name="Title 1"/>
          <p:cNvSpPr>
            <a:spLocks noGrp="1"/>
          </p:cNvSpPr>
          <p:nvPr>
            <p:ph type="title"/>
          </p:nvPr>
        </p:nvSpPr>
        <p:spPr>
          <a:xfrm>
            <a:off x="866440" y="927100"/>
            <a:ext cx="6422005" cy="1692720"/>
          </a:xfrm>
        </p:spPr>
        <p:txBody>
          <a:bodyPr/>
          <a:lstStyle>
            <a:lvl1pPr>
              <a:defRPr sz="3600"/>
            </a:lvl1pPr>
          </a:lstStyle>
          <a:p>
            <a:r>
              <a:rPr lang="pt-BR"/>
              <a:t>Clique para editar o título Mestre</a:t>
            </a:r>
            <a:endParaRPr lang="en-US" dirty="0"/>
          </a:p>
        </p:txBody>
      </p:sp>
      <p:sp>
        <p:nvSpPr>
          <p:cNvPr id="13" name="Text Placeholder 3"/>
          <p:cNvSpPr>
            <a:spLocks noGrp="1"/>
          </p:cNvSpPr>
          <p:nvPr>
            <p:ph type="body" sz="half" idx="2"/>
          </p:nvPr>
        </p:nvSpPr>
        <p:spPr>
          <a:xfrm>
            <a:off x="866440" y="3488023"/>
            <a:ext cx="6422005" cy="2536857"/>
          </a:xfrm>
        </p:spPr>
        <p:txBody>
          <a:bodyPr anchor="ctr">
            <a:normAutofit/>
          </a:bodyPr>
          <a:lstStyle>
            <a:lvl1pPr marL="0" indent="0">
              <a:buNone/>
              <a:defRPr sz="18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pt-BR"/>
              <a:t>Clique para editar os estilos de texto Mestres</a:t>
            </a:r>
          </a:p>
        </p:txBody>
      </p:sp>
      <p:sp>
        <p:nvSpPr>
          <p:cNvPr id="17" name="Date Placeholder 3">
            <a:extLst>
              <a:ext uri="{FF2B5EF4-FFF2-40B4-BE49-F238E27FC236}"/>
            </a:extLst>
          </p:cNvPr>
          <p:cNvSpPr>
            <a:spLocks noGrp="1"/>
          </p:cNvSpPr>
          <p:nvPr>
            <p:ph type="dt" sz="half" idx="10"/>
          </p:nvPr>
        </p:nvSpPr>
        <p:spPr/>
        <p:txBody>
          <a:bodyPr/>
          <a:lstStyle>
            <a:lvl1pPr>
              <a:defRPr/>
            </a:lvl1pPr>
          </a:lstStyle>
          <a:p>
            <a:pPr>
              <a:defRPr/>
            </a:pPr>
            <a:fld id="{95955F51-63B8-4E71-99A5-838C7D354005}" type="datetimeFigureOut">
              <a:rPr lang="pt-BR"/>
              <a:pPr>
                <a:defRPr/>
              </a:pPr>
              <a:t>11/07/2019</a:t>
            </a:fld>
            <a:endParaRPr lang="pt-BR"/>
          </a:p>
        </p:txBody>
      </p:sp>
      <p:sp>
        <p:nvSpPr>
          <p:cNvPr id="18" name="Footer Placeholder 4">
            <a:extLst>
              <a:ext uri="{FF2B5EF4-FFF2-40B4-BE49-F238E27FC236}"/>
            </a:extLst>
          </p:cNvPr>
          <p:cNvSpPr>
            <a:spLocks noGrp="1"/>
          </p:cNvSpPr>
          <p:nvPr>
            <p:ph type="ftr" sz="quarter" idx="11"/>
          </p:nvPr>
        </p:nvSpPr>
        <p:spPr/>
        <p:txBody>
          <a:bodyPr/>
          <a:lstStyle>
            <a:lvl1pPr>
              <a:defRPr/>
            </a:lvl1pPr>
          </a:lstStyle>
          <a:p>
            <a:pPr>
              <a:defRPr/>
            </a:pPr>
            <a:endParaRPr lang="pt-BR"/>
          </a:p>
        </p:txBody>
      </p:sp>
      <p:sp>
        <p:nvSpPr>
          <p:cNvPr id="19" name="Slide Number Placeholder 5">
            <a:extLst>
              <a:ext uri="{FF2B5EF4-FFF2-40B4-BE49-F238E27FC236}"/>
            </a:extLst>
          </p:cNvPr>
          <p:cNvSpPr>
            <a:spLocks noGrp="1"/>
          </p:cNvSpPr>
          <p:nvPr>
            <p:ph type="sldNum" sz="quarter" idx="12"/>
          </p:nvPr>
        </p:nvSpPr>
        <p:spPr/>
        <p:txBody>
          <a:bodyPr/>
          <a:lstStyle>
            <a:lvl1pPr algn="ctr">
              <a:defRPr sz="2800"/>
            </a:lvl1pPr>
          </a:lstStyle>
          <a:p>
            <a:pPr>
              <a:defRPr/>
            </a:pPr>
            <a:fld id="{EFD6A268-E376-4182-93D0-B49E47B9907F}" type="slidenum">
              <a:rPr lang="pt-BR" altLang="pt-BR"/>
              <a:pPr>
                <a:defRPr/>
              </a:pPr>
              <a:t>‹nº›</a:t>
            </a:fld>
            <a:endParaRPr lang="pt-BR" altLang="pt-BR"/>
          </a:p>
        </p:txBody>
      </p:sp>
    </p:spTree>
    <p:extLst>
      <p:ext uri="{BB962C8B-B14F-4D97-AF65-F5344CB8AC3E}">
        <p14:creationId xmlns:p14="http://schemas.microsoft.com/office/powerpoint/2010/main" val="2119067922"/>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showMasterSp="0" preserve="1">
  <p:cSld name="Citação com Legenda">
    <p:spTree>
      <p:nvGrpSpPr>
        <p:cNvPr id="1" name=""/>
        <p:cNvGrpSpPr/>
        <p:nvPr/>
      </p:nvGrpSpPr>
      <p:grpSpPr>
        <a:xfrm>
          <a:off x="0" y="0"/>
          <a:ext cx="0" cy="0"/>
          <a:chOff x="0" y="0"/>
          <a:chExt cx="0" cy="0"/>
        </a:xfrm>
      </p:grpSpPr>
      <p:grpSp>
        <p:nvGrpSpPr>
          <p:cNvPr id="5" name="Group 2"/>
          <p:cNvGrpSpPr>
            <a:grpSpLocks/>
          </p:cNvGrpSpPr>
          <p:nvPr/>
        </p:nvGrpSpPr>
        <p:grpSpPr bwMode="auto">
          <a:xfrm>
            <a:off x="-1588" y="0"/>
            <a:ext cx="9145588" cy="6861175"/>
            <a:chOff x="-1588" y="0"/>
            <a:chExt cx="9145588" cy="6860798"/>
          </a:xfrm>
        </p:grpSpPr>
        <p:sp>
          <p:nvSpPr>
            <p:cNvPr id="6" name="Rectangle 12">
              <a:extLst>
                <a:ext uri="{FF2B5EF4-FFF2-40B4-BE49-F238E27FC236}"/>
              </a:extLst>
            </p:cNvPr>
            <p:cNvSpPr/>
            <p:nvPr/>
          </p:nvSpPr>
          <p:spPr>
            <a:xfrm>
              <a:off x="0" y="0"/>
              <a:ext cx="9118832" cy="6858000"/>
            </a:xfrm>
            <a:prstGeom prst="rect">
              <a:avLst/>
            </a:prstGeom>
            <a:blipFill>
              <a:blip r:embed="rId2">
                <a:duotone>
                  <a:schemeClr val="dk2">
                    <a:shade val="69000"/>
                    <a:hueMod val="91000"/>
                    <a:satMod val="164000"/>
                    <a:lumMod val="74000"/>
                  </a:schemeClr>
                  <a:schemeClr val="dk2">
                    <a:hueMod val="124000"/>
                    <a:satMod val="140000"/>
                    <a:lumMod val="142000"/>
                  </a:schemeClr>
                </a:duotone>
              </a:blip>
              <a:srcRect/>
              <a:stretch>
                <a:fillRect l="-16713" r="-16989"/>
              </a:stretch>
            </a:blipFill>
            <a:ln>
              <a:noFill/>
            </a:ln>
          </p:spPr>
          <p:style>
            <a:lnRef idx="2">
              <a:schemeClr val="accent1">
                <a:shade val="50000"/>
              </a:schemeClr>
            </a:lnRef>
            <a:fillRef idx="1">
              <a:schemeClr val="accent1"/>
            </a:fillRef>
            <a:effectRef idx="0">
              <a:schemeClr val="accent1"/>
            </a:effectRef>
            <a:fontRef idx="minor">
              <a:schemeClr val="lt1"/>
            </a:fontRef>
          </p:style>
        </p:sp>
        <p:sp>
          <p:nvSpPr>
            <p:cNvPr id="7" name="Oval 14">
              <a:extLst>
                <a:ext uri="{FF2B5EF4-FFF2-40B4-BE49-F238E27FC236}"/>
              </a:extLst>
            </p:cNvPr>
            <p:cNvSpPr/>
            <p:nvPr/>
          </p:nvSpPr>
          <p:spPr>
            <a:xfrm>
              <a:off x="0" y="2895600"/>
              <a:ext cx="2362200" cy="2362200"/>
            </a:xfrm>
            <a:prstGeom prst="ellipse">
              <a:avLst/>
            </a:prstGeom>
            <a:gradFill flip="none" rotWithShape="1">
              <a:gsLst>
                <a:gs pos="0">
                  <a:schemeClr val="accent5">
                    <a:alpha val="8000"/>
                  </a:schemeClr>
                </a:gs>
                <a:gs pos="72000">
                  <a:schemeClr val="accent5">
                    <a:alpha val="0"/>
                  </a:schemeClr>
                </a:gs>
                <a:gs pos="36000">
                  <a:schemeClr val="accent5">
                    <a:alpha val="8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8" name="Oval 17">
              <a:extLst>
                <a:ext uri="{FF2B5EF4-FFF2-40B4-BE49-F238E27FC236}"/>
              </a:extLst>
            </p:cNvPr>
            <p:cNvSpPr/>
            <p:nvPr/>
          </p:nvSpPr>
          <p:spPr>
            <a:xfrm>
              <a:off x="6299432" y="1676400"/>
              <a:ext cx="2819400" cy="2819400"/>
            </a:xfrm>
            <a:prstGeom prst="ellipse">
              <a:avLst/>
            </a:prstGeom>
            <a:gradFill flip="none" rotWithShape="1">
              <a:gsLst>
                <a:gs pos="0">
                  <a:schemeClr val="accent5">
                    <a:alpha val="7000"/>
                  </a:schemeClr>
                </a:gs>
                <a:gs pos="69000">
                  <a:schemeClr val="accent5">
                    <a:alpha val="0"/>
                  </a:schemeClr>
                </a:gs>
                <a:gs pos="36000">
                  <a:schemeClr val="accent5">
                    <a:alpha val="6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9" name="Oval 18">
              <a:extLst>
                <a:ext uri="{FF2B5EF4-FFF2-40B4-BE49-F238E27FC236}"/>
              </a:extLst>
            </p:cNvPr>
            <p:cNvSpPr/>
            <p:nvPr/>
          </p:nvSpPr>
          <p:spPr>
            <a:xfrm>
              <a:off x="5689832" y="0"/>
              <a:ext cx="1600200" cy="1600200"/>
            </a:xfrm>
            <a:prstGeom prst="ellipse">
              <a:avLst/>
            </a:prstGeom>
            <a:gradFill flip="none" rotWithShape="1">
              <a:gsLst>
                <a:gs pos="0">
                  <a:schemeClr val="accent5">
                    <a:alpha val="14000"/>
                  </a:schemeClr>
                </a:gs>
                <a:gs pos="73000">
                  <a:schemeClr val="accent5">
                    <a:alpha val="0"/>
                  </a:schemeClr>
                </a:gs>
                <a:gs pos="36000">
                  <a:schemeClr val="accent5">
                    <a:alpha val="7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0" name="Oval 19">
              <a:extLst>
                <a:ext uri="{FF2B5EF4-FFF2-40B4-BE49-F238E27FC236}"/>
              </a:extLst>
            </p:cNvPr>
            <p:cNvSpPr/>
            <p:nvPr/>
          </p:nvSpPr>
          <p:spPr>
            <a:xfrm>
              <a:off x="6299432" y="5870198"/>
              <a:ext cx="990600" cy="990600"/>
            </a:xfrm>
            <a:prstGeom prst="ellipse">
              <a:avLst/>
            </a:prstGeom>
            <a:gradFill flip="none" rotWithShape="1">
              <a:gsLst>
                <a:gs pos="0">
                  <a:schemeClr val="accent5">
                    <a:alpha val="14000"/>
                  </a:schemeClr>
                </a:gs>
                <a:gs pos="66000">
                  <a:schemeClr val="accent5">
                    <a:alpha val="0"/>
                  </a:schemeClr>
                </a:gs>
                <a:gs pos="36000">
                  <a:schemeClr val="accent5">
                    <a:alpha val="7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1" name="Oval 20">
              <a:extLst>
                <a:ext uri="{FF2B5EF4-FFF2-40B4-BE49-F238E27FC236}"/>
              </a:extLst>
            </p:cNvPr>
            <p:cNvSpPr/>
            <p:nvPr/>
          </p:nvSpPr>
          <p:spPr>
            <a:xfrm>
              <a:off x="-1588" y="2667000"/>
              <a:ext cx="4191000" cy="4191000"/>
            </a:xfrm>
            <a:prstGeom prst="ellipse">
              <a:avLst/>
            </a:prstGeom>
            <a:gradFill flip="none" rotWithShape="1">
              <a:gsLst>
                <a:gs pos="0">
                  <a:schemeClr val="accent5">
                    <a:alpha val="11000"/>
                  </a:schemeClr>
                </a:gs>
                <a:gs pos="75000">
                  <a:schemeClr val="accent5">
                    <a:alpha val="0"/>
                  </a:schemeClr>
                </a:gs>
                <a:gs pos="36000">
                  <a:schemeClr val="accent5">
                    <a:alpha val="10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2" name="Freeform 5"/>
            <p:cNvSpPr>
              <a:spLocks/>
            </p:cNvSpPr>
            <p:nvPr/>
          </p:nvSpPr>
          <p:spPr bwMode="gray">
            <a:xfrm rot="-589932">
              <a:off x="6359946" y="4309201"/>
              <a:ext cx="2377690" cy="317748"/>
            </a:xfrm>
            <a:custGeom>
              <a:avLst/>
              <a:gdLst>
                <a:gd name="T0" fmla="*/ 20210 w 10000"/>
                <a:gd name="T1" fmla="*/ 152058 h 5291"/>
                <a:gd name="T2" fmla="*/ 2367704 w 10000"/>
                <a:gd name="T3" fmla="*/ 317748 h 5291"/>
                <a:gd name="T4" fmla="*/ 2377690 w 10000"/>
                <a:gd name="T5" fmla="*/ 0 h 5291"/>
                <a:gd name="T6" fmla="*/ 2377690 w 10000"/>
                <a:gd name="T7" fmla="*/ 0 h 5291"/>
                <a:gd name="T8" fmla="*/ 2298513 w 10000"/>
                <a:gd name="T9" fmla="*/ 12251 h 5291"/>
                <a:gd name="T10" fmla="*/ 2219336 w 10000"/>
                <a:gd name="T11" fmla="*/ 24022 h 5291"/>
                <a:gd name="T12" fmla="*/ 2140159 w 10000"/>
                <a:gd name="T13" fmla="*/ 35432 h 5291"/>
                <a:gd name="T14" fmla="*/ 2060744 w 10000"/>
                <a:gd name="T15" fmla="*/ 45221 h 5291"/>
                <a:gd name="T16" fmla="*/ 1981329 w 10000"/>
                <a:gd name="T17" fmla="*/ 55070 h 5291"/>
                <a:gd name="T18" fmla="*/ 1901914 w 10000"/>
                <a:gd name="T19" fmla="*/ 64318 h 5291"/>
                <a:gd name="T20" fmla="*/ 1823450 w 10000"/>
                <a:gd name="T21" fmla="*/ 72185 h 5291"/>
                <a:gd name="T22" fmla="*/ 1743560 w 10000"/>
                <a:gd name="T23" fmla="*/ 79572 h 5291"/>
                <a:gd name="T24" fmla="*/ 1664383 w 10000"/>
                <a:gd name="T25" fmla="*/ 86478 h 5291"/>
                <a:gd name="T26" fmla="*/ 1586633 w 10000"/>
                <a:gd name="T27" fmla="*/ 92364 h 5291"/>
                <a:gd name="T28" fmla="*/ 1507455 w 10000"/>
                <a:gd name="T29" fmla="*/ 98249 h 5291"/>
                <a:gd name="T30" fmla="*/ 1429705 w 10000"/>
                <a:gd name="T31" fmla="*/ 103234 h 5291"/>
                <a:gd name="T32" fmla="*/ 1351955 w 10000"/>
                <a:gd name="T33" fmla="*/ 107137 h 5291"/>
                <a:gd name="T34" fmla="*/ 1274204 w 10000"/>
                <a:gd name="T35" fmla="*/ 111101 h 5291"/>
                <a:gd name="T36" fmla="*/ 1197405 w 10000"/>
                <a:gd name="T37" fmla="*/ 114464 h 5291"/>
                <a:gd name="T38" fmla="*/ 1121556 w 10000"/>
                <a:gd name="T39" fmla="*/ 116986 h 5291"/>
                <a:gd name="T40" fmla="*/ 1045233 w 10000"/>
                <a:gd name="T41" fmla="*/ 118908 h 5291"/>
                <a:gd name="T42" fmla="*/ 969860 w 10000"/>
                <a:gd name="T43" fmla="*/ 120890 h 5291"/>
                <a:gd name="T44" fmla="*/ 895438 w 10000"/>
                <a:gd name="T45" fmla="*/ 121850 h 5291"/>
                <a:gd name="T46" fmla="*/ 821254 w 10000"/>
                <a:gd name="T47" fmla="*/ 122871 h 5291"/>
                <a:gd name="T48" fmla="*/ 747784 w 10000"/>
                <a:gd name="T49" fmla="*/ 123292 h 5291"/>
                <a:gd name="T50" fmla="*/ 675026 w 10000"/>
                <a:gd name="T51" fmla="*/ 122871 h 5291"/>
                <a:gd name="T52" fmla="*/ 603220 w 10000"/>
                <a:gd name="T53" fmla="*/ 122871 h 5291"/>
                <a:gd name="T54" fmla="*/ 532127 w 10000"/>
                <a:gd name="T55" fmla="*/ 121850 h 5291"/>
                <a:gd name="T56" fmla="*/ 461985 w 10000"/>
                <a:gd name="T57" fmla="*/ 120349 h 5291"/>
                <a:gd name="T58" fmla="*/ 393032 w 10000"/>
                <a:gd name="T59" fmla="*/ 118908 h 5291"/>
                <a:gd name="T60" fmla="*/ 325268 w 10000"/>
                <a:gd name="T61" fmla="*/ 117406 h 5291"/>
                <a:gd name="T62" fmla="*/ 257979 w 10000"/>
                <a:gd name="T63" fmla="*/ 115004 h 5291"/>
                <a:gd name="T64" fmla="*/ 191642 w 10000"/>
                <a:gd name="T65" fmla="*/ 112482 h 5291"/>
                <a:gd name="T66" fmla="*/ 126731 w 10000"/>
                <a:gd name="T67" fmla="*/ 110080 h 5291"/>
                <a:gd name="T68" fmla="*/ 0 w 10000"/>
                <a:gd name="T69" fmla="*/ 103654 h 5291"/>
                <a:gd name="T70" fmla="*/ 20210 w 10000"/>
                <a:gd name="T71" fmla="*/ 152058 h 5291"/>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Lst>
              <a:ahLst/>
              <a:cxnLst>
                <a:cxn ang="T72">
                  <a:pos x="T0" y="T1"/>
                </a:cxn>
                <a:cxn ang="T73">
                  <a:pos x="T2" y="T3"/>
                </a:cxn>
                <a:cxn ang="T74">
                  <a:pos x="T4" y="T5"/>
                </a:cxn>
                <a:cxn ang="T75">
                  <a:pos x="T6" y="T7"/>
                </a:cxn>
                <a:cxn ang="T76">
                  <a:pos x="T8" y="T9"/>
                </a:cxn>
                <a:cxn ang="T77">
                  <a:pos x="T10" y="T11"/>
                </a:cxn>
                <a:cxn ang="T78">
                  <a:pos x="T12" y="T13"/>
                </a:cxn>
                <a:cxn ang="T79">
                  <a:pos x="T14" y="T15"/>
                </a:cxn>
                <a:cxn ang="T80">
                  <a:pos x="T16" y="T17"/>
                </a:cxn>
                <a:cxn ang="T81">
                  <a:pos x="T18" y="T19"/>
                </a:cxn>
                <a:cxn ang="T82">
                  <a:pos x="T20" y="T21"/>
                </a:cxn>
                <a:cxn ang="T83">
                  <a:pos x="T22" y="T23"/>
                </a:cxn>
                <a:cxn ang="T84">
                  <a:pos x="T24" y="T25"/>
                </a:cxn>
                <a:cxn ang="T85">
                  <a:pos x="T26" y="T27"/>
                </a:cxn>
                <a:cxn ang="T86">
                  <a:pos x="T28" y="T29"/>
                </a:cxn>
                <a:cxn ang="T87">
                  <a:pos x="T30" y="T31"/>
                </a:cxn>
                <a:cxn ang="T88">
                  <a:pos x="T32" y="T33"/>
                </a:cxn>
                <a:cxn ang="T89">
                  <a:pos x="T34" y="T35"/>
                </a:cxn>
                <a:cxn ang="T90">
                  <a:pos x="T36" y="T37"/>
                </a:cxn>
                <a:cxn ang="T91">
                  <a:pos x="T38" y="T39"/>
                </a:cxn>
                <a:cxn ang="T92">
                  <a:pos x="T40" y="T41"/>
                </a:cxn>
                <a:cxn ang="T93">
                  <a:pos x="T42" y="T43"/>
                </a:cxn>
                <a:cxn ang="T94">
                  <a:pos x="T44" y="T45"/>
                </a:cxn>
                <a:cxn ang="T95">
                  <a:pos x="T46" y="T47"/>
                </a:cxn>
                <a:cxn ang="T96">
                  <a:pos x="T48" y="T49"/>
                </a:cxn>
                <a:cxn ang="T97">
                  <a:pos x="T50" y="T51"/>
                </a:cxn>
                <a:cxn ang="T98">
                  <a:pos x="T52" y="T53"/>
                </a:cxn>
                <a:cxn ang="T99">
                  <a:pos x="T54" y="T55"/>
                </a:cxn>
                <a:cxn ang="T100">
                  <a:pos x="T56" y="T57"/>
                </a:cxn>
                <a:cxn ang="T101">
                  <a:pos x="T58" y="T59"/>
                </a:cxn>
                <a:cxn ang="T102">
                  <a:pos x="T60" y="T61"/>
                </a:cxn>
                <a:cxn ang="T103">
                  <a:pos x="T62" y="T63"/>
                </a:cxn>
                <a:cxn ang="T104">
                  <a:pos x="T64" y="T65"/>
                </a:cxn>
                <a:cxn ang="T105">
                  <a:pos x="T66" y="T67"/>
                </a:cxn>
                <a:cxn ang="T106">
                  <a:pos x="T68" y="T69"/>
                </a:cxn>
                <a:cxn ang="T107">
                  <a:pos x="T70" y="T71"/>
                </a:cxn>
              </a:cxnLst>
              <a:rect l="0" t="0" r="r" b="b"/>
              <a:pathLst>
                <a:path w="10000" h="5291">
                  <a:moveTo>
                    <a:pt x="85" y="2532"/>
                  </a:moveTo>
                  <a:cubicBezTo>
                    <a:pt x="1736" y="3911"/>
                    <a:pt x="7524" y="5298"/>
                    <a:pt x="9958" y="5291"/>
                  </a:cubicBezTo>
                  <a:cubicBezTo>
                    <a:pt x="9989" y="1958"/>
                    <a:pt x="9969" y="3333"/>
                    <a:pt x="10000" y="0"/>
                  </a:cubicBezTo>
                  <a:lnTo>
                    <a:pt x="9667" y="204"/>
                  </a:lnTo>
                  <a:lnTo>
                    <a:pt x="9334" y="400"/>
                  </a:lnTo>
                  <a:lnTo>
                    <a:pt x="9001" y="590"/>
                  </a:lnTo>
                  <a:lnTo>
                    <a:pt x="8667" y="753"/>
                  </a:lnTo>
                  <a:lnTo>
                    <a:pt x="8333" y="917"/>
                  </a:lnTo>
                  <a:lnTo>
                    <a:pt x="7999" y="1071"/>
                  </a:lnTo>
                  <a:lnTo>
                    <a:pt x="7669" y="1202"/>
                  </a:lnTo>
                  <a:lnTo>
                    <a:pt x="7333" y="1325"/>
                  </a:lnTo>
                  <a:lnTo>
                    <a:pt x="7000" y="1440"/>
                  </a:lnTo>
                  <a:lnTo>
                    <a:pt x="6673" y="1538"/>
                  </a:lnTo>
                  <a:lnTo>
                    <a:pt x="6340" y="1636"/>
                  </a:lnTo>
                  <a:lnTo>
                    <a:pt x="6013" y="1719"/>
                  </a:lnTo>
                  <a:lnTo>
                    <a:pt x="5686" y="1784"/>
                  </a:lnTo>
                  <a:lnTo>
                    <a:pt x="5359" y="1850"/>
                  </a:lnTo>
                  <a:lnTo>
                    <a:pt x="5036" y="1906"/>
                  </a:lnTo>
                  <a:lnTo>
                    <a:pt x="4717" y="1948"/>
                  </a:lnTo>
                  <a:lnTo>
                    <a:pt x="4396" y="1980"/>
                  </a:lnTo>
                  <a:lnTo>
                    <a:pt x="4079" y="2013"/>
                  </a:lnTo>
                  <a:lnTo>
                    <a:pt x="3766" y="2029"/>
                  </a:lnTo>
                  <a:lnTo>
                    <a:pt x="3454" y="2046"/>
                  </a:lnTo>
                  <a:lnTo>
                    <a:pt x="3145" y="2053"/>
                  </a:lnTo>
                  <a:lnTo>
                    <a:pt x="2839" y="2046"/>
                  </a:lnTo>
                  <a:lnTo>
                    <a:pt x="2537" y="2046"/>
                  </a:lnTo>
                  <a:lnTo>
                    <a:pt x="2238" y="2029"/>
                  </a:lnTo>
                  <a:lnTo>
                    <a:pt x="1943" y="2004"/>
                  </a:lnTo>
                  <a:lnTo>
                    <a:pt x="1653" y="1980"/>
                  </a:lnTo>
                  <a:lnTo>
                    <a:pt x="1368" y="1955"/>
                  </a:lnTo>
                  <a:lnTo>
                    <a:pt x="1085" y="1915"/>
                  </a:lnTo>
                  <a:lnTo>
                    <a:pt x="806" y="1873"/>
                  </a:lnTo>
                  <a:lnTo>
                    <a:pt x="533" y="1833"/>
                  </a:lnTo>
                  <a:lnTo>
                    <a:pt x="0" y="1726"/>
                  </a:lnTo>
                  <a:cubicBezTo>
                    <a:pt x="28" y="1995"/>
                    <a:pt x="57" y="2263"/>
                    <a:pt x="85" y="2532"/>
                  </a:cubicBezTo>
                  <a:close/>
                </a:path>
              </a:pathLst>
            </a:custGeom>
            <a:solidFill>
              <a:schemeClr val="bg1">
                <a:alpha val="20000"/>
              </a:schemeClr>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pt-BR"/>
            </a:p>
          </p:txBody>
        </p:sp>
        <p:sp>
          <p:nvSpPr>
            <p:cNvPr id="13" name="Freeform 10"/>
            <p:cNvSpPr>
              <a:spLocks/>
            </p:cNvSpPr>
            <p:nvPr/>
          </p:nvSpPr>
          <p:spPr bwMode="gray">
            <a:xfrm>
              <a:off x="485023" y="4381500"/>
              <a:ext cx="8182128" cy="2130508"/>
            </a:xfrm>
            <a:custGeom>
              <a:avLst/>
              <a:gdLst>
                <a:gd name="T0" fmla="*/ 0 w 10000"/>
                <a:gd name="T1" fmla="*/ 0 h 9621"/>
                <a:gd name="T2" fmla="*/ 0 w 10000"/>
                <a:gd name="T3" fmla="*/ 533900 h 9621"/>
                <a:gd name="T4" fmla="*/ 0 w 10000"/>
                <a:gd name="T5" fmla="*/ 2122757 h 9621"/>
                <a:gd name="T6" fmla="*/ 0 w 10000"/>
                <a:gd name="T7" fmla="*/ 2130508 h 9621"/>
                <a:gd name="T8" fmla="*/ 8182128 w 10000"/>
                <a:gd name="T9" fmla="*/ 2122536 h 9621"/>
                <a:gd name="T10" fmla="*/ 8182128 w 10000"/>
                <a:gd name="T11" fmla="*/ 2122757 h 9621"/>
                <a:gd name="T12" fmla="*/ 8173946 w 10000"/>
                <a:gd name="T13" fmla="*/ 533900 h 9621"/>
                <a:gd name="T14" fmla="*/ 8173946 w 10000"/>
                <a:gd name="T15" fmla="*/ 0 h 9621"/>
                <a:gd name="T16" fmla="*/ 8173946 w 10000"/>
                <a:gd name="T17" fmla="*/ 0 h 9621"/>
                <a:gd name="T18" fmla="*/ 7800841 w 10000"/>
                <a:gd name="T19" fmla="*/ 56025 h 9621"/>
                <a:gd name="T20" fmla="*/ 7432645 w 10000"/>
                <a:gd name="T21" fmla="*/ 105629 h 9621"/>
                <a:gd name="T22" fmla="*/ 7059540 w 10000"/>
                <a:gd name="T23" fmla="*/ 148146 h 9621"/>
                <a:gd name="T24" fmla="*/ 6690526 w 10000"/>
                <a:gd name="T25" fmla="*/ 187563 h 9621"/>
                <a:gd name="T26" fmla="*/ 6321512 w 10000"/>
                <a:gd name="T27" fmla="*/ 217900 h 9621"/>
                <a:gd name="T28" fmla="*/ 5955771 w 10000"/>
                <a:gd name="T29" fmla="*/ 240709 h 9621"/>
                <a:gd name="T30" fmla="*/ 5590030 w 10000"/>
                <a:gd name="T31" fmla="*/ 260418 h 9621"/>
                <a:gd name="T32" fmla="*/ 5230834 w 10000"/>
                <a:gd name="T33" fmla="*/ 273704 h 9621"/>
                <a:gd name="T34" fmla="*/ 4878185 w 10000"/>
                <a:gd name="T35" fmla="*/ 283226 h 9621"/>
                <a:gd name="T36" fmla="*/ 4527990 w 10000"/>
                <a:gd name="T37" fmla="*/ 286548 h 9621"/>
                <a:gd name="T38" fmla="*/ 4189250 w 10000"/>
                <a:gd name="T39" fmla="*/ 286548 h 9621"/>
                <a:gd name="T40" fmla="*/ 3852964 w 10000"/>
                <a:gd name="T41" fmla="*/ 286548 h 9621"/>
                <a:gd name="T42" fmla="*/ 3527315 w 10000"/>
                <a:gd name="T43" fmla="*/ 280347 h 9621"/>
                <a:gd name="T44" fmla="*/ 3209849 w 10000"/>
                <a:gd name="T45" fmla="*/ 270383 h 9621"/>
                <a:gd name="T46" fmla="*/ 2903019 w 10000"/>
                <a:gd name="T47" fmla="*/ 257096 h 9621"/>
                <a:gd name="T48" fmla="*/ 2607644 w 10000"/>
                <a:gd name="T49" fmla="*/ 243809 h 9621"/>
                <a:gd name="T50" fmla="*/ 2323724 w 10000"/>
                <a:gd name="T51" fmla="*/ 227201 h 9621"/>
                <a:gd name="T52" fmla="*/ 2049623 w 10000"/>
                <a:gd name="T53" fmla="*/ 211257 h 9621"/>
                <a:gd name="T54" fmla="*/ 1793522 w 10000"/>
                <a:gd name="T55" fmla="*/ 191549 h 9621"/>
                <a:gd name="T56" fmla="*/ 1545604 w 10000"/>
                <a:gd name="T57" fmla="*/ 171619 h 9621"/>
                <a:gd name="T58" fmla="*/ 1101314 w 10000"/>
                <a:gd name="T59" fmla="*/ 128216 h 9621"/>
                <a:gd name="T60" fmla="*/ 721664 w 10000"/>
                <a:gd name="T61" fmla="*/ 88577 h 9621"/>
                <a:gd name="T62" fmla="*/ 418107 w 10000"/>
                <a:gd name="T63" fmla="*/ 56025 h 9621"/>
                <a:gd name="T64" fmla="*/ 191462 w 10000"/>
                <a:gd name="T65" fmla="*/ 26130 h 9621"/>
                <a:gd name="T66" fmla="*/ 0 w 10000"/>
                <a:gd name="T67" fmla="*/ 0 h 9621"/>
                <a:gd name="T68" fmla="*/ 0 w 10000"/>
                <a:gd name="T69" fmla="*/ 0 h 9621"/>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Lst>
              <a:ahLst/>
              <a:cxnLst>
                <a:cxn ang="T70">
                  <a:pos x="T0" y="T1"/>
                </a:cxn>
                <a:cxn ang="T71">
                  <a:pos x="T2" y="T3"/>
                </a:cxn>
                <a:cxn ang="T72">
                  <a:pos x="T4" y="T5"/>
                </a:cxn>
                <a:cxn ang="T73">
                  <a:pos x="T6" y="T7"/>
                </a:cxn>
                <a:cxn ang="T74">
                  <a:pos x="T8" y="T9"/>
                </a:cxn>
                <a:cxn ang="T75">
                  <a:pos x="T10" y="T11"/>
                </a:cxn>
                <a:cxn ang="T76">
                  <a:pos x="T12" y="T13"/>
                </a:cxn>
                <a:cxn ang="T77">
                  <a:pos x="T14" y="T15"/>
                </a:cxn>
                <a:cxn ang="T78">
                  <a:pos x="T16" y="T17"/>
                </a:cxn>
                <a:cxn ang="T79">
                  <a:pos x="T18" y="T19"/>
                </a:cxn>
                <a:cxn ang="T80">
                  <a:pos x="T20" y="T21"/>
                </a:cxn>
                <a:cxn ang="T81">
                  <a:pos x="T22" y="T23"/>
                </a:cxn>
                <a:cxn ang="T82">
                  <a:pos x="T24" y="T25"/>
                </a:cxn>
                <a:cxn ang="T83">
                  <a:pos x="T26" y="T27"/>
                </a:cxn>
                <a:cxn ang="T84">
                  <a:pos x="T28" y="T29"/>
                </a:cxn>
                <a:cxn ang="T85">
                  <a:pos x="T30" y="T31"/>
                </a:cxn>
                <a:cxn ang="T86">
                  <a:pos x="T32" y="T33"/>
                </a:cxn>
                <a:cxn ang="T87">
                  <a:pos x="T34" y="T35"/>
                </a:cxn>
                <a:cxn ang="T88">
                  <a:pos x="T36" y="T37"/>
                </a:cxn>
                <a:cxn ang="T89">
                  <a:pos x="T38" y="T39"/>
                </a:cxn>
                <a:cxn ang="T90">
                  <a:pos x="T40" y="T41"/>
                </a:cxn>
                <a:cxn ang="T91">
                  <a:pos x="T42" y="T43"/>
                </a:cxn>
                <a:cxn ang="T92">
                  <a:pos x="T44" y="T45"/>
                </a:cxn>
                <a:cxn ang="T93">
                  <a:pos x="T46" y="T47"/>
                </a:cxn>
                <a:cxn ang="T94">
                  <a:pos x="T48" y="T49"/>
                </a:cxn>
                <a:cxn ang="T95">
                  <a:pos x="T50" y="T51"/>
                </a:cxn>
                <a:cxn ang="T96">
                  <a:pos x="T52" y="T53"/>
                </a:cxn>
                <a:cxn ang="T97">
                  <a:pos x="T54" y="T55"/>
                </a:cxn>
                <a:cxn ang="T98">
                  <a:pos x="T56" y="T57"/>
                </a:cxn>
                <a:cxn ang="T99">
                  <a:pos x="T58" y="T59"/>
                </a:cxn>
                <a:cxn ang="T100">
                  <a:pos x="T60" y="T61"/>
                </a:cxn>
                <a:cxn ang="T101">
                  <a:pos x="T62" y="T63"/>
                </a:cxn>
                <a:cxn ang="T102">
                  <a:pos x="T64" y="T65"/>
                </a:cxn>
                <a:cxn ang="T103">
                  <a:pos x="T66" y="T67"/>
                </a:cxn>
                <a:cxn ang="T104">
                  <a:pos x="T68" y="T69"/>
                </a:cxn>
              </a:cxnLst>
              <a:rect l="0" t="0" r="r" b="b"/>
              <a:pathLst>
                <a:path w="10000" h="9621">
                  <a:moveTo>
                    <a:pt x="0" y="0"/>
                  </a:moveTo>
                  <a:lnTo>
                    <a:pt x="0" y="2411"/>
                  </a:lnTo>
                  <a:lnTo>
                    <a:pt x="0" y="9586"/>
                  </a:lnTo>
                  <a:lnTo>
                    <a:pt x="0" y="9621"/>
                  </a:lnTo>
                  <a:lnTo>
                    <a:pt x="10000" y="9585"/>
                  </a:lnTo>
                  <a:cubicBezTo>
                    <a:pt x="9997" y="8144"/>
                    <a:pt x="10003" y="9571"/>
                    <a:pt x="10000" y="9586"/>
                  </a:cubicBezTo>
                  <a:cubicBezTo>
                    <a:pt x="9997" y="7194"/>
                    <a:pt x="9993" y="4803"/>
                    <a:pt x="9990" y="2411"/>
                  </a:cubicBezTo>
                  <a:lnTo>
                    <a:pt x="9990" y="0"/>
                  </a:lnTo>
                  <a:lnTo>
                    <a:pt x="9534" y="253"/>
                  </a:lnTo>
                  <a:lnTo>
                    <a:pt x="9084" y="477"/>
                  </a:lnTo>
                  <a:lnTo>
                    <a:pt x="8628" y="669"/>
                  </a:lnTo>
                  <a:lnTo>
                    <a:pt x="8177" y="847"/>
                  </a:lnTo>
                  <a:lnTo>
                    <a:pt x="7726" y="984"/>
                  </a:lnTo>
                  <a:lnTo>
                    <a:pt x="7279" y="1087"/>
                  </a:lnTo>
                  <a:lnTo>
                    <a:pt x="6832" y="1176"/>
                  </a:lnTo>
                  <a:lnTo>
                    <a:pt x="6393" y="1236"/>
                  </a:lnTo>
                  <a:lnTo>
                    <a:pt x="5962" y="1279"/>
                  </a:lnTo>
                  <a:lnTo>
                    <a:pt x="5534" y="1294"/>
                  </a:lnTo>
                  <a:lnTo>
                    <a:pt x="5120" y="1294"/>
                  </a:lnTo>
                  <a:lnTo>
                    <a:pt x="4709" y="1294"/>
                  </a:lnTo>
                  <a:lnTo>
                    <a:pt x="4311" y="1266"/>
                  </a:lnTo>
                  <a:lnTo>
                    <a:pt x="3923" y="1221"/>
                  </a:lnTo>
                  <a:lnTo>
                    <a:pt x="3548" y="1161"/>
                  </a:lnTo>
                  <a:lnTo>
                    <a:pt x="3187" y="1101"/>
                  </a:lnTo>
                  <a:lnTo>
                    <a:pt x="2840" y="1026"/>
                  </a:lnTo>
                  <a:lnTo>
                    <a:pt x="2505" y="954"/>
                  </a:lnTo>
                  <a:lnTo>
                    <a:pt x="2192" y="865"/>
                  </a:lnTo>
                  <a:lnTo>
                    <a:pt x="1889" y="775"/>
                  </a:lnTo>
                  <a:lnTo>
                    <a:pt x="1346" y="579"/>
                  </a:lnTo>
                  <a:lnTo>
                    <a:pt x="882" y="400"/>
                  </a:lnTo>
                  <a:lnTo>
                    <a:pt x="511" y="253"/>
                  </a:lnTo>
                  <a:lnTo>
                    <a:pt x="234" y="118"/>
                  </a:lnTo>
                  <a:lnTo>
                    <a:pt x="0" y="0"/>
                  </a:lnTo>
                  <a:close/>
                </a:path>
              </a:pathLst>
            </a:custGeom>
            <a:solidFill>
              <a:schemeClr val="bg1"/>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pt-BR"/>
            </a:p>
          </p:txBody>
        </p:sp>
        <p:sp>
          <p:nvSpPr>
            <p:cNvPr id="14" name="Freeform 5"/>
            <p:cNvSpPr>
              <a:spLocks noEditPoints="1"/>
            </p:cNvSpPr>
            <p:nvPr/>
          </p:nvSpPr>
          <p:spPr bwMode="gray">
            <a:xfrm>
              <a:off x="0" y="0"/>
              <a:ext cx="9144000" cy="6858000"/>
            </a:xfrm>
            <a:custGeom>
              <a:avLst/>
              <a:gdLst>
                <a:gd name="T0" fmla="*/ 0 w 5760"/>
                <a:gd name="T1" fmla="*/ 0 h 4320"/>
                <a:gd name="T2" fmla="*/ 0 w 5760"/>
                <a:gd name="T3" fmla="*/ 6858000 h 4320"/>
                <a:gd name="T4" fmla="*/ 9144000 w 5760"/>
                <a:gd name="T5" fmla="*/ 6858000 h 4320"/>
                <a:gd name="T6" fmla="*/ 9144000 w 5760"/>
                <a:gd name="T7" fmla="*/ 0 h 4320"/>
                <a:gd name="T8" fmla="*/ 0 w 5760"/>
                <a:gd name="T9" fmla="*/ 0 h 4320"/>
                <a:gd name="T10" fmla="*/ 8642350 w 5760"/>
                <a:gd name="T11" fmla="*/ 6356350 h 4320"/>
                <a:gd name="T12" fmla="*/ 514350 w 5760"/>
                <a:gd name="T13" fmla="*/ 6356350 h 4320"/>
                <a:gd name="T14" fmla="*/ 514350 w 5760"/>
                <a:gd name="T15" fmla="*/ 514350 h 4320"/>
                <a:gd name="T16" fmla="*/ 8642350 w 5760"/>
                <a:gd name="T17" fmla="*/ 514350 h 4320"/>
                <a:gd name="T18" fmla="*/ 8642350 w 5760"/>
                <a:gd name="T19" fmla="*/ 6356350 h 4320"/>
                <a:gd name="T20" fmla="*/ 0 60000 65536"/>
                <a:gd name="T21" fmla="*/ 0 60000 65536"/>
                <a:gd name="T22" fmla="*/ 0 60000 65536"/>
                <a:gd name="T23" fmla="*/ 0 60000 65536"/>
                <a:gd name="T24" fmla="*/ 0 60000 65536"/>
                <a:gd name="T25" fmla="*/ 0 60000 65536"/>
                <a:gd name="T26" fmla="*/ 0 60000 65536"/>
                <a:gd name="T27" fmla="*/ 0 60000 65536"/>
                <a:gd name="T28" fmla="*/ 0 60000 65536"/>
                <a:gd name="T29" fmla="*/ 0 60000 65536"/>
              </a:gdLst>
              <a:ahLst/>
              <a:cxnLst>
                <a:cxn ang="T20">
                  <a:pos x="T0" y="T1"/>
                </a:cxn>
                <a:cxn ang="T21">
                  <a:pos x="T2" y="T3"/>
                </a:cxn>
                <a:cxn ang="T22">
                  <a:pos x="T4" y="T5"/>
                </a:cxn>
                <a:cxn ang="T23">
                  <a:pos x="T6" y="T7"/>
                </a:cxn>
                <a:cxn ang="T24">
                  <a:pos x="T8" y="T9"/>
                </a:cxn>
                <a:cxn ang="T25">
                  <a:pos x="T10" y="T11"/>
                </a:cxn>
                <a:cxn ang="T26">
                  <a:pos x="T12" y="T13"/>
                </a:cxn>
                <a:cxn ang="T27">
                  <a:pos x="T14" y="T15"/>
                </a:cxn>
                <a:cxn ang="T28">
                  <a:pos x="T16" y="T17"/>
                </a:cxn>
                <a:cxn ang="T29">
                  <a:pos x="T18" y="T19"/>
                </a:cxn>
              </a:cxnLst>
              <a:rect l="0" t="0" r="r" b="b"/>
              <a:pathLst>
                <a:path w="5760" h="4320">
                  <a:moveTo>
                    <a:pt x="0" y="0"/>
                  </a:moveTo>
                  <a:lnTo>
                    <a:pt x="0" y="4320"/>
                  </a:lnTo>
                  <a:lnTo>
                    <a:pt x="5760" y="4320"/>
                  </a:lnTo>
                  <a:lnTo>
                    <a:pt x="5760" y="0"/>
                  </a:lnTo>
                  <a:lnTo>
                    <a:pt x="0" y="0"/>
                  </a:lnTo>
                  <a:close/>
                  <a:moveTo>
                    <a:pt x="5444" y="4004"/>
                  </a:moveTo>
                  <a:lnTo>
                    <a:pt x="324" y="4004"/>
                  </a:lnTo>
                  <a:lnTo>
                    <a:pt x="324" y="324"/>
                  </a:lnTo>
                  <a:lnTo>
                    <a:pt x="5444" y="324"/>
                  </a:lnTo>
                  <a:lnTo>
                    <a:pt x="5444" y="4004"/>
                  </a:ln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pt-BR"/>
            </a:p>
          </p:txBody>
        </p:sp>
      </p:grpSp>
      <p:sp>
        <p:nvSpPr>
          <p:cNvPr id="15" name="TextBox 22"/>
          <p:cNvSpPr txBox="1">
            <a:spLocks noChangeArrowheads="1"/>
          </p:cNvSpPr>
          <p:nvPr/>
        </p:nvSpPr>
        <p:spPr bwMode="gray">
          <a:xfrm>
            <a:off x="647700" y="652463"/>
            <a:ext cx="601663" cy="13223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Century Gothic" panose="020B0502020202020204" pitchFamily="34" charset="0"/>
              </a:defRPr>
            </a:lvl1pPr>
            <a:lvl2pPr marL="742950" indent="-285750">
              <a:defRPr>
                <a:solidFill>
                  <a:schemeClr val="tx1"/>
                </a:solidFill>
                <a:latin typeface="Century Gothic" panose="020B0502020202020204" pitchFamily="34" charset="0"/>
              </a:defRPr>
            </a:lvl2pPr>
            <a:lvl3pPr marL="1143000" indent="-228600">
              <a:defRPr>
                <a:solidFill>
                  <a:schemeClr val="tx1"/>
                </a:solidFill>
                <a:latin typeface="Century Gothic" panose="020B0502020202020204" pitchFamily="34" charset="0"/>
              </a:defRPr>
            </a:lvl3pPr>
            <a:lvl4pPr marL="1600200" indent="-228600">
              <a:defRPr>
                <a:solidFill>
                  <a:schemeClr val="tx1"/>
                </a:solidFill>
                <a:latin typeface="Century Gothic" panose="020B0502020202020204" pitchFamily="34" charset="0"/>
              </a:defRPr>
            </a:lvl4pPr>
            <a:lvl5pPr marL="2057400" indent="-228600">
              <a:defRPr>
                <a:solidFill>
                  <a:schemeClr val="tx1"/>
                </a:solidFill>
                <a:latin typeface="Century Gothic" panose="020B0502020202020204" pitchFamily="34" charset="0"/>
              </a:defRPr>
            </a:lvl5pPr>
            <a:lvl6pPr marL="2514600" indent="-228600" defTabSz="457200" fontAlgn="base">
              <a:spcBef>
                <a:spcPct val="0"/>
              </a:spcBef>
              <a:spcAft>
                <a:spcPct val="0"/>
              </a:spcAft>
              <a:defRPr>
                <a:solidFill>
                  <a:schemeClr val="tx1"/>
                </a:solidFill>
                <a:latin typeface="Century Gothic" panose="020B0502020202020204" pitchFamily="34" charset="0"/>
              </a:defRPr>
            </a:lvl6pPr>
            <a:lvl7pPr marL="2971800" indent="-228600" defTabSz="457200" fontAlgn="base">
              <a:spcBef>
                <a:spcPct val="0"/>
              </a:spcBef>
              <a:spcAft>
                <a:spcPct val="0"/>
              </a:spcAft>
              <a:defRPr>
                <a:solidFill>
                  <a:schemeClr val="tx1"/>
                </a:solidFill>
                <a:latin typeface="Century Gothic" panose="020B0502020202020204" pitchFamily="34" charset="0"/>
              </a:defRPr>
            </a:lvl7pPr>
            <a:lvl8pPr marL="3429000" indent="-228600" defTabSz="457200" fontAlgn="base">
              <a:spcBef>
                <a:spcPct val="0"/>
              </a:spcBef>
              <a:spcAft>
                <a:spcPct val="0"/>
              </a:spcAft>
              <a:defRPr>
                <a:solidFill>
                  <a:schemeClr val="tx1"/>
                </a:solidFill>
                <a:latin typeface="Century Gothic" panose="020B0502020202020204" pitchFamily="34" charset="0"/>
              </a:defRPr>
            </a:lvl8pPr>
            <a:lvl9pPr marL="3886200" indent="-228600" defTabSz="457200" fontAlgn="base">
              <a:spcBef>
                <a:spcPct val="0"/>
              </a:spcBef>
              <a:spcAft>
                <a:spcPct val="0"/>
              </a:spcAft>
              <a:defRPr>
                <a:solidFill>
                  <a:schemeClr val="tx1"/>
                </a:solidFill>
                <a:latin typeface="Century Gothic" panose="020B0502020202020204" pitchFamily="34" charset="0"/>
              </a:defRPr>
            </a:lvl9pPr>
          </a:lstStyle>
          <a:p>
            <a:pPr algn="r" eaLnBrk="1" hangingPunct="1">
              <a:defRPr/>
            </a:pPr>
            <a:r>
              <a:rPr lang="en-US" altLang="pt-BR" sz="8000" smtClean="0">
                <a:solidFill>
                  <a:srgbClr val="EF53A5"/>
                </a:solidFill>
                <a:latin typeface="Arial" panose="020B0604020202020204" pitchFamily="34" charset="0"/>
                <a:cs typeface="Arial" panose="020B0604020202020204" pitchFamily="34" charset="0"/>
              </a:rPr>
              <a:t>“</a:t>
            </a:r>
          </a:p>
        </p:txBody>
      </p:sp>
      <p:sp>
        <p:nvSpPr>
          <p:cNvPr id="18" name="TextBox 13"/>
          <p:cNvSpPr txBox="1">
            <a:spLocks noChangeArrowheads="1"/>
          </p:cNvSpPr>
          <p:nvPr/>
        </p:nvSpPr>
        <p:spPr bwMode="gray">
          <a:xfrm>
            <a:off x="7069138" y="2900363"/>
            <a:ext cx="619125" cy="13239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Century Gothic" panose="020B0502020202020204" pitchFamily="34" charset="0"/>
              </a:defRPr>
            </a:lvl1pPr>
            <a:lvl2pPr marL="742950" indent="-285750">
              <a:defRPr>
                <a:solidFill>
                  <a:schemeClr val="tx1"/>
                </a:solidFill>
                <a:latin typeface="Century Gothic" panose="020B0502020202020204" pitchFamily="34" charset="0"/>
              </a:defRPr>
            </a:lvl2pPr>
            <a:lvl3pPr marL="1143000" indent="-228600">
              <a:defRPr>
                <a:solidFill>
                  <a:schemeClr val="tx1"/>
                </a:solidFill>
                <a:latin typeface="Century Gothic" panose="020B0502020202020204" pitchFamily="34" charset="0"/>
              </a:defRPr>
            </a:lvl3pPr>
            <a:lvl4pPr marL="1600200" indent="-228600">
              <a:defRPr>
                <a:solidFill>
                  <a:schemeClr val="tx1"/>
                </a:solidFill>
                <a:latin typeface="Century Gothic" panose="020B0502020202020204" pitchFamily="34" charset="0"/>
              </a:defRPr>
            </a:lvl4pPr>
            <a:lvl5pPr marL="2057400" indent="-228600">
              <a:defRPr>
                <a:solidFill>
                  <a:schemeClr val="tx1"/>
                </a:solidFill>
                <a:latin typeface="Century Gothic" panose="020B0502020202020204" pitchFamily="34" charset="0"/>
              </a:defRPr>
            </a:lvl5pPr>
            <a:lvl6pPr marL="2514600" indent="-228600" defTabSz="457200" fontAlgn="base">
              <a:spcBef>
                <a:spcPct val="0"/>
              </a:spcBef>
              <a:spcAft>
                <a:spcPct val="0"/>
              </a:spcAft>
              <a:defRPr>
                <a:solidFill>
                  <a:schemeClr val="tx1"/>
                </a:solidFill>
                <a:latin typeface="Century Gothic" panose="020B0502020202020204" pitchFamily="34" charset="0"/>
              </a:defRPr>
            </a:lvl6pPr>
            <a:lvl7pPr marL="2971800" indent="-228600" defTabSz="457200" fontAlgn="base">
              <a:spcBef>
                <a:spcPct val="0"/>
              </a:spcBef>
              <a:spcAft>
                <a:spcPct val="0"/>
              </a:spcAft>
              <a:defRPr>
                <a:solidFill>
                  <a:schemeClr val="tx1"/>
                </a:solidFill>
                <a:latin typeface="Century Gothic" panose="020B0502020202020204" pitchFamily="34" charset="0"/>
              </a:defRPr>
            </a:lvl7pPr>
            <a:lvl8pPr marL="3429000" indent="-228600" defTabSz="457200" fontAlgn="base">
              <a:spcBef>
                <a:spcPct val="0"/>
              </a:spcBef>
              <a:spcAft>
                <a:spcPct val="0"/>
              </a:spcAft>
              <a:defRPr>
                <a:solidFill>
                  <a:schemeClr val="tx1"/>
                </a:solidFill>
                <a:latin typeface="Century Gothic" panose="020B0502020202020204" pitchFamily="34" charset="0"/>
              </a:defRPr>
            </a:lvl8pPr>
            <a:lvl9pPr marL="3886200" indent="-228600" defTabSz="457200" fontAlgn="base">
              <a:spcBef>
                <a:spcPct val="0"/>
              </a:spcBef>
              <a:spcAft>
                <a:spcPct val="0"/>
              </a:spcAft>
              <a:defRPr>
                <a:solidFill>
                  <a:schemeClr val="tx1"/>
                </a:solidFill>
                <a:latin typeface="Century Gothic" panose="020B0502020202020204" pitchFamily="34" charset="0"/>
              </a:defRPr>
            </a:lvl9pPr>
          </a:lstStyle>
          <a:p>
            <a:pPr algn="r" eaLnBrk="1" hangingPunct="1">
              <a:defRPr/>
            </a:pPr>
            <a:r>
              <a:rPr lang="en-US" altLang="pt-BR" sz="8000" smtClean="0">
                <a:solidFill>
                  <a:srgbClr val="EF53A5"/>
                </a:solidFill>
                <a:latin typeface="Arial" panose="020B0604020202020204" pitchFamily="34" charset="0"/>
                <a:cs typeface="Arial" panose="020B0604020202020204" pitchFamily="34" charset="0"/>
              </a:rPr>
              <a:t>”</a:t>
            </a:r>
          </a:p>
        </p:txBody>
      </p:sp>
      <p:sp>
        <p:nvSpPr>
          <p:cNvPr id="19" name="Rectangle 8">
            <a:extLst>
              <a:ext uri="{FF2B5EF4-FFF2-40B4-BE49-F238E27FC236}"/>
            </a:extLst>
          </p:cNvPr>
          <p:cNvSpPr/>
          <p:nvPr/>
        </p:nvSpPr>
        <p:spPr>
          <a:xfrm>
            <a:off x="7745413" y="0"/>
            <a:ext cx="685800" cy="1100138"/>
          </a:xfrm>
          <a:prstGeom prst="rect">
            <a:avLst/>
          </a:prstGeom>
          <a:solidFill>
            <a:schemeClr val="accent1"/>
          </a:solidFill>
          <a:ln>
            <a:noFill/>
          </a:ln>
        </p:spPr>
        <p:style>
          <a:lnRef idx="1">
            <a:schemeClr val="accent1"/>
          </a:lnRef>
          <a:fillRef idx="3">
            <a:schemeClr val="accent1"/>
          </a:fillRef>
          <a:effectRef idx="2">
            <a:schemeClr val="accent1"/>
          </a:effectRef>
          <a:fontRef idx="minor">
            <a:schemeClr val="lt1"/>
          </a:fontRef>
        </p:style>
      </p:sp>
      <p:sp>
        <p:nvSpPr>
          <p:cNvPr id="2" name="Title 1"/>
          <p:cNvSpPr>
            <a:spLocks noGrp="1"/>
          </p:cNvSpPr>
          <p:nvPr>
            <p:ph type="title"/>
          </p:nvPr>
        </p:nvSpPr>
        <p:spPr>
          <a:xfrm>
            <a:off x="1128060" y="927099"/>
            <a:ext cx="6160385" cy="2882179"/>
          </a:xfrm>
        </p:spPr>
        <p:txBody>
          <a:bodyPr/>
          <a:lstStyle>
            <a:lvl1pPr>
              <a:defRPr sz="3600"/>
            </a:lvl1pPr>
          </a:lstStyle>
          <a:p>
            <a:r>
              <a:rPr lang="pt-BR"/>
              <a:t>Clique para editar o título Mestre</a:t>
            </a:r>
            <a:endParaRPr lang="en-US" dirty="0"/>
          </a:p>
        </p:txBody>
      </p:sp>
      <p:sp>
        <p:nvSpPr>
          <p:cNvPr id="17" name="Text Placeholder 3"/>
          <p:cNvSpPr>
            <a:spLocks noGrp="1"/>
          </p:cNvSpPr>
          <p:nvPr>
            <p:ph type="body" sz="half" idx="13"/>
          </p:nvPr>
        </p:nvSpPr>
        <p:spPr bwMode="gray">
          <a:xfrm>
            <a:off x="1387278" y="3809278"/>
            <a:ext cx="5646143" cy="333113"/>
          </a:xfrm>
        </p:spPr>
        <p:txBody>
          <a:bodyPr>
            <a:normAutofit/>
          </a:bodyPr>
          <a:lstStyle>
            <a:lvl1pPr marL="0" indent="0">
              <a:buNone/>
              <a:defRPr lang="en-US" sz="1400" b="0" i="0" kern="1200" cap="small" dirty="0">
                <a:solidFill>
                  <a:schemeClr val="accent1">
                    <a:lumMod val="60000"/>
                    <a:lumOff val="40000"/>
                  </a:schemeClr>
                </a:solidFill>
                <a:latin typeface="+mn-lt"/>
                <a:ea typeface="+mn-ea"/>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pt-BR"/>
              <a:t>Clique para editar os estilos de texto Mestres</a:t>
            </a:r>
          </a:p>
        </p:txBody>
      </p:sp>
      <p:sp>
        <p:nvSpPr>
          <p:cNvPr id="16" name="Text Placeholder 3"/>
          <p:cNvSpPr>
            <a:spLocks noGrp="1"/>
          </p:cNvSpPr>
          <p:nvPr>
            <p:ph type="body" sz="half" idx="2"/>
          </p:nvPr>
        </p:nvSpPr>
        <p:spPr>
          <a:xfrm>
            <a:off x="866440" y="5000816"/>
            <a:ext cx="6343673" cy="1010619"/>
          </a:xfrm>
        </p:spPr>
        <p:txBody>
          <a:bodyPr anchor="ctr">
            <a:normAutofit/>
          </a:bodyPr>
          <a:lstStyle>
            <a:lvl1pPr marL="0" indent="0">
              <a:buNone/>
              <a:defRPr sz="18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pt-BR"/>
              <a:t>Clique para editar os estilos de texto Mestres</a:t>
            </a:r>
          </a:p>
        </p:txBody>
      </p:sp>
      <p:sp>
        <p:nvSpPr>
          <p:cNvPr id="20" name="Date Placeholder 3">
            <a:extLst>
              <a:ext uri="{FF2B5EF4-FFF2-40B4-BE49-F238E27FC236}"/>
            </a:extLst>
          </p:cNvPr>
          <p:cNvSpPr>
            <a:spLocks noGrp="1"/>
          </p:cNvSpPr>
          <p:nvPr>
            <p:ph type="dt" sz="half" idx="14"/>
          </p:nvPr>
        </p:nvSpPr>
        <p:spPr/>
        <p:txBody>
          <a:bodyPr/>
          <a:lstStyle>
            <a:lvl1pPr>
              <a:defRPr/>
            </a:lvl1pPr>
          </a:lstStyle>
          <a:p>
            <a:pPr>
              <a:defRPr/>
            </a:pPr>
            <a:fld id="{E7B2D68F-AB21-4C1F-8EAC-8922F75C066E}" type="datetimeFigureOut">
              <a:rPr lang="pt-BR"/>
              <a:pPr>
                <a:defRPr/>
              </a:pPr>
              <a:t>11/07/2019</a:t>
            </a:fld>
            <a:endParaRPr lang="pt-BR"/>
          </a:p>
        </p:txBody>
      </p:sp>
      <p:sp>
        <p:nvSpPr>
          <p:cNvPr id="21" name="Footer Placeholder 4">
            <a:extLst>
              <a:ext uri="{FF2B5EF4-FFF2-40B4-BE49-F238E27FC236}"/>
            </a:extLst>
          </p:cNvPr>
          <p:cNvSpPr>
            <a:spLocks noGrp="1"/>
          </p:cNvSpPr>
          <p:nvPr>
            <p:ph type="ftr" sz="quarter" idx="15"/>
          </p:nvPr>
        </p:nvSpPr>
        <p:spPr/>
        <p:txBody>
          <a:bodyPr/>
          <a:lstStyle>
            <a:lvl1pPr>
              <a:defRPr/>
            </a:lvl1pPr>
          </a:lstStyle>
          <a:p>
            <a:pPr>
              <a:defRPr/>
            </a:pPr>
            <a:endParaRPr lang="pt-BR"/>
          </a:p>
        </p:txBody>
      </p:sp>
      <p:sp>
        <p:nvSpPr>
          <p:cNvPr id="22" name="Slide Number Placeholder 5">
            <a:extLst>
              <a:ext uri="{FF2B5EF4-FFF2-40B4-BE49-F238E27FC236}"/>
            </a:extLst>
          </p:cNvPr>
          <p:cNvSpPr>
            <a:spLocks noGrp="1"/>
          </p:cNvSpPr>
          <p:nvPr>
            <p:ph type="sldNum" sz="quarter" idx="16"/>
          </p:nvPr>
        </p:nvSpPr>
        <p:spPr/>
        <p:txBody>
          <a:bodyPr/>
          <a:lstStyle>
            <a:lvl1pPr algn="ctr">
              <a:defRPr sz="2800"/>
            </a:lvl1pPr>
          </a:lstStyle>
          <a:p>
            <a:pPr>
              <a:defRPr/>
            </a:pPr>
            <a:fld id="{4904F165-2BFD-4F63-A23A-69C21D69D4E8}" type="slidenum">
              <a:rPr lang="pt-BR" altLang="pt-BR"/>
              <a:pPr>
                <a:defRPr/>
              </a:pPr>
              <a:t>‹nº›</a:t>
            </a:fld>
            <a:endParaRPr lang="pt-BR" altLang="pt-BR"/>
          </a:p>
        </p:txBody>
      </p:sp>
    </p:spTree>
    <p:extLst>
      <p:ext uri="{BB962C8B-B14F-4D97-AF65-F5344CB8AC3E}">
        <p14:creationId xmlns:p14="http://schemas.microsoft.com/office/powerpoint/2010/main" val="1611299837"/>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showMasterSp="0" preserve="1">
  <p:cSld name="Cartão de Nome">
    <p:spTree>
      <p:nvGrpSpPr>
        <p:cNvPr id="1" name=""/>
        <p:cNvGrpSpPr/>
        <p:nvPr/>
      </p:nvGrpSpPr>
      <p:grpSpPr>
        <a:xfrm>
          <a:off x="0" y="0"/>
          <a:ext cx="0" cy="0"/>
          <a:chOff x="0" y="0"/>
          <a:chExt cx="0" cy="0"/>
        </a:xfrm>
      </p:grpSpPr>
      <p:grpSp>
        <p:nvGrpSpPr>
          <p:cNvPr id="4" name="Group 8"/>
          <p:cNvGrpSpPr>
            <a:grpSpLocks/>
          </p:cNvGrpSpPr>
          <p:nvPr/>
        </p:nvGrpSpPr>
        <p:grpSpPr bwMode="auto">
          <a:xfrm>
            <a:off x="-1588" y="0"/>
            <a:ext cx="9145588" cy="6861175"/>
            <a:chOff x="-1588" y="0"/>
            <a:chExt cx="9145588" cy="6860798"/>
          </a:xfrm>
        </p:grpSpPr>
        <p:sp>
          <p:nvSpPr>
            <p:cNvPr id="5" name="Rectangle 9">
              <a:extLst>
                <a:ext uri="{FF2B5EF4-FFF2-40B4-BE49-F238E27FC236}"/>
              </a:extLst>
            </p:cNvPr>
            <p:cNvSpPr/>
            <p:nvPr/>
          </p:nvSpPr>
          <p:spPr>
            <a:xfrm>
              <a:off x="0" y="0"/>
              <a:ext cx="9118832" cy="6858000"/>
            </a:xfrm>
            <a:prstGeom prst="rect">
              <a:avLst/>
            </a:prstGeom>
            <a:blipFill>
              <a:blip r:embed="rId2">
                <a:duotone>
                  <a:schemeClr val="dk2">
                    <a:shade val="69000"/>
                    <a:hueMod val="91000"/>
                    <a:satMod val="164000"/>
                    <a:lumMod val="74000"/>
                  </a:schemeClr>
                  <a:schemeClr val="dk2">
                    <a:hueMod val="124000"/>
                    <a:satMod val="140000"/>
                    <a:lumMod val="142000"/>
                  </a:schemeClr>
                </a:duotone>
              </a:blip>
              <a:srcRect/>
              <a:stretch>
                <a:fillRect l="-16713" r="-16989"/>
              </a:stretch>
            </a:blipFill>
            <a:ln>
              <a:noFill/>
            </a:ln>
          </p:spPr>
          <p:style>
            <a:lnRef idx="2">
              <a:schemeClr val="accent1">
                <a:shade val="50000"/>
              </a:schemeClr>
            </a:lnRef>
            <a:fillRef idx="1">
              <a:schemeClr val="accent1"/>
            </a:fillRef>
            <a:effectRef idx="0">
              <a:schemeClr val="accent1"/>
            </a:effectRef>
            <a:fontRef idx="minor">
              <a:schemeClr val="lt1"/>
            </a:fontRef>
          </p:style>
        </p:sp>
        <p:sp>
          <p:nvSpPr>
            <p:cNvPr id="6" name="Oval 10">
              <a:extLst>
                <a:ext uri="{FF2B5EF4-FFF2-40B4-BE49-F238E27FC236}"/>
              </a:extLst>
            </p:cNvPr>
            <p:cNvSpPr/>
            <p:nvPr/>
          </p:nvSpPr>
          <p:spPr>
            <a:xfrm>
              <a:off x="0" y="2895600"/>
              <a:ext cx="2362200" cy="2362200"/>
            </a:xfrm>
            <a:prstGeom prst="ellipse">
              <a:avLst/>
            </a:prstGeom>
            <a:gradFill flip="none" rotWithShape="1">
              <a:gsLst>
                <a:gs pos="0">
                  <a:schemeClr val="accent5">
                    <a:alpha val="8000"/>
                  </a:schemeClr>
                </a:gs>
                <a:gs pos="72000">
                  <a:schemeClr val="accent5">
                    <a:alpha val="0"/>
                  </a:schemeClr>
                </a:gs>
                <a:gs pos="36000">
                  <a:schemeClr val="accent5">
                    <a:alpha val="8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7" name="Oval 11">
              <a:extLst>
                <a:ext uri="{FF2B5EF4-FFF2-40B4-BE49-F238E27FC236}"/>
              </a:extLst>
            </p:cNvPr>
            <p:cNvSpPr/>
            <p:nvPr/>
          </p:nvSpPr>
          <p:spPr>
            <a:xfrm>
              <a:off x="6299432" y="1676400"/>
              <a:ext cx="2819400" cy="2819400"/>
            </a:xfrm>
            <a:prstGeom prst="ellipse">
              <a:avLst/>
            </a:prstGeom>
            <a:gradFill flip="none" rotWithShape="1">
              <a:gsLst>
                <a:gs pos="0">
                  <a:schemeClr val="accent5">
                    <a:alpha val="7000"/>
                  </a:schemeClr>
                </a:gs>
                <a:gs pos="69000">
                  <a:schemeClr val="accent5">
                    <a:alpha val="0"/>
                  </a:schemeClr>
                </a:gs>
                <a:gs pos="36000">
                  <a:schemeClr val="accent5">
                    <a:alpha val="6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8" name="Oval 12">
              <a:extLst>
                <a:ext uri="{FF2B5EF4-FFF2-40B4-BE49-F238E27FC236}"/>
              </a:extLst>
            </p:cNvPr>
            <p:cNvSpPr/>
            <p:nvPr/>
          </p:nvSpPr>
          <p:spPr>
            <a:xfrm>
              <a:off x="5689832" y="0"/>
              <a:ext cx="1600200" cy="1600200"/>
            </a:xfrm>
            <a:prstGeom prst="ellipse">
              <a:avLst/>
            </a:prstGeom>
            <a:gradFill flip="none" rotWithShape="1">
              <a:gsLst>
                <a:gs pos="0">
                  <a:schemeClr val="accent5">
                    <a:alpha val="14000"/>
                  </a:schemeClr>
                </a:gs>
                <a:gs pos="73000">
                  <a:schemeClr val="accent5">
                    <a:alpha val="0"/>
                  </a:schemeClr>
                </a:gs>
                <a:gs pos="36000">
                  <a:schemeClr val="accent5">
                    <a:alpha val="7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9" name="Oval 13">
              <a:extLst>
                <a:ext uri="{FF2B5EF4-FFF2-40B4-BE49-F238E27FC236}"/>
              </a:extLst>
            </p:cNvPr>
            <p:cNvSpPr/>
            <p:nvPr/>
          </p:nvSpPr>
          <p:spPr>
            <a:xfrm>
              <a:off x="6299432" y="5870198"/>
              <a:ext cx="990600" cy="990600"/>
            </a:xfrm>
            <a:prstGeom prst="ellipse">
              <a:avLst/>
            </a:prstGeom>
            <a:gradFill flip="none" rotWithShape="1">
              <a:gsLst>
                <a:gs pos="0">
                  <a:schemeClr val="accent5">
                    <a:alpha val="14000"/>
                  </a:schemeClr>
                </a:gs>
                <a:gs pos="66000">
                  <a:schemeClr val="accent5">
                    <a:alpha val="0"/>
                  </a:schemeClr>
                </a:gs>
                <a:gs pos="36000">
                  <a:schemeClr val="accent5">
                    <a:alpha val="7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0" name="Oval 14">
              <a:extLst>
                <a:ext uri="{FF2B5EF4-FFF2-40B4-BE49-F238E27FC236}"/>
              </a:extLst>
            </p:cNvPr>
            <p:cNvSpPr/>
            <p:nvPr/>
          </p:nvSpPr>
          <p:spPr>
            <a:xfrm>
              <a:off x="-1588" y="2667000"/>
              <a:ext cx="4191000" cy="4191000"/>
            </a:xfrm>
            <a:prstGeom prst="ellipse">
              <a:avLst/>
            </a:prstGeom>
            <a:gradFill flip="none" rotWithShape="1">
              <a:gsLst>
                <a:gs pos="0">
                  <a:schemeClr val="accent5">
                    <a:alpha val="11000"/>
                  </a:schemeClr>
                </a:gs>
                <a:gs pos="75000">
                  <a:schemeClr val="accent5">
                    <a:alpha val="0"/>
                  </a:schemeClr>
                </a:gs>
                <a:gs pos="36000">
                  <a:schemeClr val="accent5">
                    <a:alpha val="10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1" name="Freeform 5"/>
            <p:cNvSpPr>
              <a:spLocks/>
            </p:cNvSpPr>
            <p:nvPr/>
          </p:nvSpPr>
          <p:spPr bwMode="gray">
            <a:xfrm rot="-589932">
              <a:off x="6359946" y="4311243"/>
              <a:ext cx="2377690" cy="317748"/>
            </a:xfrm>
            <a:custGeom>
              <a:avLst/>
              <a:gdLst>
                <a:gd name="T0" fmla="*/ 20210 w 10000"/>
                <a:gd name="T1" fmla="*/ 152058 h 5291"/>
                <a:gd name="T2" fmla="*/ 2367704 w 10000"/>
                <a:gd name="T3" fmla="*/ 317748 h 5291"/>
                <a:gd name="T4" fmla="*/ 2377690 w 10000"/>
                <a:gd name="T5" fmla="*/ 0 h 5291"/>
                <a:gd name="T6" fmla="*/ 2377690 w 10000"/>
                <a:gd name="T7" fmla="*/ 0 h 5291"/>
                <a:gd name="T8" fmla="*/ 2298513 w 10000"/>
                <a:gd name="T9" fmla="*/ 12251 h 5291"/>
                <a:gd name="T10" fmla="*/ 2219336 w 10000"/>
                <a:gd name="T11" fmla="*/ 24022 h 5291"/>
                <a:gd name="T12" fmla="*/ 2140159 w 10000"/>
                <a:gd name="T13" fmla="*/ 35432 h 5291"/>
                <a:gd name="T14" fmla="*/ 2060744 w 10000"/>
                <a:gd name="T15" fmla="*/ 45221 h 5291"/>
                <a:gd name="T16" fmla="*/ 1981329 w 10000"/>
                <a:gd name="T17" fmla="*/ 55070 h 5291"/>
                <a:gd name="T18" fmla="*/ 1901914 w 10000"/>
                <a:gd name="T19" fmla="*/ 64318 h 5291"/>
                <a:gd name="T20" fmla="*/ 1823450 w 10000"/>
                <a:gd name="T21" fmla="*/ 72185 h 5291"/>
                <a:gd name="T22" fmla="*/ 1743560 w 10000"/>
                <a:gd name="T23" fmla="*/ 79572 h 5291"/>
                <a:gd name="T24" fmla="*/ 1664383 w 10000"/>
                <a:gd name="T25" fmla="*/ 86478 h 5291"/>
                <a:gd name="T26" fmla="*/ 1586633 w 10000"/>
                <a:gd name="T27" fmla="*/ 92364 h 5291"/>
                <a:gd name="T28" fmla="*/ 1507455 w 10000"/>
                <a:gd name="T29" fmla="*/ 98249 h 5291"/>
                <a:gd name="T30" fmla="*/ 1429705 w 10000"/>
                <a:gd name="T31" fmla="*/ 103234 h 5291"/>
                <a:gd name="T32" fmla="*/ 1351955 w 10000"/>
                <a:gd name="T33" fmla="*/ 107137 h 5291"/>
                <a:gd name="T34" fmla="*/ 1274204 w 10000"/>
                <a:gd name="T35" fmla="*/ 111101 h 5291"/>
                <a:gd name="T36" fmla="*/ 1197405 w 10000"/>
                <a:gd name="T37" fmla="*/ 114464 h 5291"/>
                <a:gd name="T38" fmla="*/ 1121556 w 10000"/>
                <a:gd name="T39" fmla="*/ 116986 h 5291"/>
                <a:gd name="T40" fmla="*/ 1045233 w 10000"/>
                <a:gd name="T41" fmla="*/ 118908 h 5291"/>
                <a:gd name="T42" fmla="*/ 969860 w 10000"/>
                <a:gd name="T43" fmla="*/ 120890 h 5291"/>
                <a:gd name="T44" fmla="*/ 895438 w 10000"/>
                <a:gd name="T45" fmla="*/ 121850 h 5291"/>
                <a:gd name="T46" fmla="*/ 821254 w 10000"/>
                <a:gd name="T47" fmla="*/ 122871 h 5291"/>
                <a:gd name="T48" fmla="*/ 747784 w 10000"/>
                <a:gd name="T49" fmla="*/ 123292 h 5291"/>
                <a:gd name="T50" fmla="*/ 675026 w 10000"/>
                <a:gd name="T51" fmla="*/ 122871 h 5291"/>
                <a:gd name="T52" fmla="*/ 603220 w 10000"/>
                <a:gd name="T53" fmla="*/ 122871 h 5291"/>
                <a:gd name="T54" fmla="*/ 532127 w 10000"/>
                <a:gd name="T55" fmla="*/ 121850 h 5291"/>
                <a:gd name="T56" fmla="*/ 461985 w 10000"/>
                <a:gd name="T57" fmla="*/ 120349 h 5291"/>
                <a:gd name="T58" fmla="*/ 393032 w 10000"/>
                <a:gd name="T59" fmla="*/ 118908 h 5291"/>
                <a:gd name="T60" fmla="*/ 325268 w 10000"/>
                <a:gd name="T61" fmla="*/ 117406 h 5291"/>
                <a:gd name="T62" fmla="*/ 257979 w 10000"/>
                <a:gd name="T63" fmla="*/ 115004 h 5291"/>
                <a:gd name="T64" fmla="*/ 191642 w 10000"/>
                <a:gd name="T65" fmla="*/ 112482 h 5291"/>
                <a:gd name="T66" fmla="*/ 126731 w 10000"/>
                <a:gd name="T67" fmla="*/ 110080 h 5291"/>
                <a:gd name="T68" fmla="*/ 0 w 10000"/>
                <a:gd name="T69" fmla="*/ 103654 h 5291"/>
                <a:gd name="T70" fmla="*/ 20210 w 10000"/>
                <a:gd name="T71" fmla="*/ 152058 h 5291"/>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Lst>
              <a:ahLst/>
              <a:cxnLst>
                <a:cxn ang="T72">
                  <a:pos x="T0" y="T1"/>
                </a:cxn>
                <a:cxn ang="T73">
                  <a:pos x="T2" y="T3"/>
                </a:cxn>
                <a:cxn ang="T74">
                  <a:pos x="T4" y="T5"/>
                </a:cxn>
                <a:cxn ang="T75">
                  <a:pos x="T6" y="T7"/>
                </a:cxn>
                <a:cxn ang="T76">
                  <a:pos x="T8" y="T9"/>
                </a:cxn>
                <a:cxn ang="T77">
                  <a:pos x="T10" y="T11"/>
                </a:cxn>
                <a:cxn ang="T78">
                  <a:pos x="T12" y="T13"/>
                </a:cxn>
                <a:cxn ang="T79">
                  <a:pos x="T14" y="T15"/>
                </a:cxn>
                <a:cxn ang="T80">
                  <a:pos x="T16" y="T17"/>
                </a:cxn>
                <a:cxn ang="T81">
                  <a:pos x="T18" y="T19"/>
                </a:cxn>
                <a:cxn ang="T82">
                  <a:pos x="T20" y="T21"/>
                </a:cxn>
                <a:cxn ang="T83">
                  <a:pos x="T22" y="T23"/>
                </a:cxn>
                <a:cxn ang="T84">
                  <a:pos x="T24" y="T25"/>
                </a:cxn>
                <a:cxn ang="T85">
                  <a:pos x="T26" y="T27"/>
                </a:cxn>
                <a:cxn ang="T86">
                  <a:pos x="T28" y="T29"/>
                </a:cxn>
                <a:cxn ang="T87">
                  <a:pos x="T30" y="T31"/>
                </a:cxn>
                <a:cxn ang="T88">
                  <a:pos x="T32" y="T33"/>
                </a:cxn>
                <a:cxn ang="T89">
                  <a:pos x="T34" y="T35"/>
                </a:cxn>
                <a:cxn ang="T90">
                  <a:pos x="T36" y="T37"/>
                </a:cxn>
                <a:cxn ang="T91">
                  <a:pos x="T38" y="T39"/>
                </a:cxn>
                <a:cxn ang="T92">
                  <a:pos x="T40" y="T41"/>
                </a:cxn>
                <a:cxn ang="T93">
                  <a:pos x="T42" y="T43"/>
                </a:cxn>
                <a:cxn ang="T94">
                  <a:pos x="T44" y="T45"/>
                </a:cxn>
                <a:cxn ang="T95">
                  <a:pos x="T46" y="T47"/>
                </a:cxn>
                <a:cxn ang="T96">
                  <a:pos x="T48" y="T49"/>
                </a:cxn>
                <a:cxn ang="T97">
                  <a:pos x="T50" y="T51"/>
                </a:cxn>
                <a:cxn ang="T98">
                  <a:pos x="T52" y="T53"/>
                </a:cxn>
                <a:cxn ang="T99">
                  <a:pos x="T54" y="T55"/>
                </a:cxn>
                <a:cxn ang="T100">
                  <a:pos x="T56" y="T57"/>
                </a:cxn>
                <a:cxn ang="T101">
                  <a:pos x="T58" y="T59"/>
                </a:cxn>
                <a:cxn ang="T102">
                  <a:pos x="T60" y="T61"/>
                </a:cxn>
                <a:cxn ang="T103">
                  <a:pos x="T62" y="T63"/>
                </a:cxn>
                <a:cxn ang="T104">
                  <a:pos x="T64" y="T65"/>
                </a:cxn>
                <a:cxn ang="T105">
                  <a:pos x="T66" y="T67"/>
                </a:cxn>
                <a:cxn ang="T106">
                  <a:pos x="T68" y="T69"/>
                </a:cxn>
                <a:cxn ang="T107">
                  <a:pos x="T70" y="T71"/>
                </a:cxn>
              </a:cxnLst>
              <a:rect l="0" t="0" r="r" b="b"/>
              <a:pathLst>
                <a:path w="10000" h="5291">
                  <a:moveTo>
                    <a:pt x="85" y="2532"/>
                  </a:moveTo>
                  <a:cubicBezTo>
                    <a:pt x="1736" y="3911"/>
                    <a:pt x="7524" y="5298"/>
                    <a:pt x="9958" y="5291"/>
                  </a:cubicBezTo>
                  <a:cubicBezTo>
                    <a:pt x="9989" y="1958"/>
                    <a:pt x="9969" y="3333"/>
                    <a:pt x="10000" y="0"/>
                  </a:cubicBezTo>
                  <a:lnTo>
                    <a:pt x="9667" y="204"/>
                  </a:lnTo>
                  <a:lnTo>
                    <a:pt x="9334" y="400"/>
                  </a:lnTo>
                  <a:lnTo>
                    <a:pt x="9001" y="590"/>
                  </a:lnTo>
                  <a:lnTo>
                    <a:pt x="8667" y="753"/>
                  </a:lnTo>
                  <a:lnTo>
                    <a:pt x="8333" y="917"/>
                  </a:lnTo>
                  <a:lnTo>
                    <a:pt x="7999" y="1071"/>
                  </a:lnTo>
                  <a:lnTo>
                    <a:pt x="7669" y="1202"/>
                  </a:lnTo>
                  <a:lnTo>
                    <a:pt x="7333" y="1325"/>
                  </a:lnTo>
                  <a:lnTo>
                    <a:pt x="7000" y="1440"/>
                  </a:lnTo>
                  <a:lnTo>
                    <a:pt x="6673" y="1538"/>
                  </a:lnTo>
                  <a:lnTo>
                    <a:pt x="6340" y="1636"/>
                  </a:lnTo>
                  <a:lnTo>
                    <a:pt x="6013" y="1719"/>
                  </a:lnTo>
                  <a:lnTo>
                    <a:pt x="5686" y="1784"/>
                  </a:lnTo>
                  <a:lnTo>
                    <a:pt x="5359" y="1850"/>
                  </a:lnTo>
                  <a:lnTo>
                    <a:pt x="5036" y="1906"/>
                  </a:lnTo>
                  <a:lnTo>
                    <a:pt x="4717" y="1948"/>
                  </a:lnTo>
                  <a:lnTo>
                    <a:pt x="4396" y="1980"/>
                  </a:lnTo>
                  <a:lnTo>
                    <a:pt x="4079" y="2013"/>
                  </a:lnTo>
                  <a:lnTo>
                    <a:pt x="3766" y="2029"/>
                  </a:lnTo>
                  <a:lnTo>
                    <a:pt x="3454" y="2046"/>
                  </a:lnTo>
                  <a:lnTo>
                    <a:pt x="3145" y="2053"/>
                  </a:lnTo>
                  <a:lnTo>
                    <a:pt x="2839" y="2046"/>
                  </a:lnTo>
                  <a:lnTo>
                    <a:pt x="2537" y="2046"/>
                  </a:lnTo>
                  <a:lnTo>
                    <a:pt x="2238" y="2029"/>
                  </a:lnTo>
                  <a:lnTo>
                    <a:pt x="1943" y="2004"/>
                  </a:lnTo>
                  <a:lnTo>
                    <a:pt x="1653" y="1980"/>
                  </a:lnTo>
                  <a:lnTo>
                    <a:pt x="1368" y="1955"/>
                  </a:lnTo>
                  <a:lnTo>
                    <a:pt x="1085" y="1915"/>
                  </a:lnTo>
                  <a:lnTo>
                    <a:pt x="806" y="1873"/>
                  </a:lnTo>
                  <a:lnTo>
                    <a:pt x="533" y="1833"/>
                  </a:lnTo>
                  <a:lnTo>
                    <a:pt x="0" y="1726"/>
                  </a:lnTo>
                  <a:cubicBezTo>
                    <a:pt x="28" y="1995"/>
                    <a:pt x="57" y="2263"/>
                    <a:pt x="85" y="2532"/>
                  </a:cubicBezTo>
                  <a:close/>
                </a:path>
              </a:pathLst>
            </a:custGeom>
            <a:solidFill>
              <a:schemeClr val="bg1">
                <a:alpha val="20000"/>
              </a:schemeClr>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pt-BR"/>
            </a:p>
          </p:txBody>
        </p:sp>
        <p:sp>
          <p:nvSpPr>
            <p:cNvPr id="12" name="Freeform 7"/>
            <p:cNvSpPr>
              <a:spLocks/>
            </p:cNvSpPr>
            <p:nvPr/>
          </p:nvSpPr>
          <p:spPr bwMode="gray">
            <a:xfrm>
              <a:off x="485023" y="4381500"/>
              <a:ext cx="8182128" cy="2130508"/>
            </a:xfrm>
            <a:custGeom>
              <a:avLst/>
              <a:gdLst>
                <a:gd name="T0" fmla="*/ 0 w 10000"/>
                <a:gd name="T1" fmla="*/ 0 h 9621"/>
                <a:gd name="T2" fmla="*/ 0 w 10000"/>
                <a:gd name="T3" fmla="*/ 533900 h 9621"/>
                <a:gd name="T4" fmla="*/ 0 w 10000"/>
                <a:gd name="T5" fmla="*/ 2122757 h 9621"/>
                <a:gd name="T6" fmla="*/ 0 w 10000"/>
                <a:gd name="T7" fmla="*/ 2130508 h 9621"/>
                <a:gd name="T8" fmla="*/ 8182128 w 10000"/>
                <a:gd name="T9" fmla="*/ 2122536 h 9621"/>
                <a:gd name="T10" fmla="*/ 8182128 w 10000"/>
                <a:gd name="T11" fmla="*/ 2122757 h 9621"/>
                <a:gd name="T12" fmla="*/ 8173946 w 10000"/>
                <a:gd name="T13" fmla="*/ 533900 h 9621"/>
                <a:gd name="T14" fmla="*/ 8173946 w 10000"/>
                <a:gd name="T15" fmla="*/ 0 h 9621"/>
                <a:gd name="T16" fmla="*/ 8173946 w 10000"/>
                <a:gd name="T17" fmla="*/ 0 h 9621"/>
                <a:gd name="T18" fmla="*/ 7800841 w 10000"/>
                <a:gd name="T19" fmla="*/ 56025 h 9621"/>
                <a:gd name="T20" fmla="*/ 7432645 w 10000"/>
                <a:gd name="T21" fmla="*/ 105629 h 9621"/>
                <a:gd name="T22" fmla="*/ 7059540 w 10000"/>
                <a:gd name="T23" fmla="*/ 148146 h 9621"/>
                <a:gd name="T24" fmla="*/ 6690526 w 10000"/>
                <a:gd name="T25" fmla="*/ 187563 h 9621"/>
                <a:gd name="T26" fmla="*/ 6321512 w 10000"/>
                <a:gd name="T27" fmla="*/ 217900 h 9621"/>
                <a:gd name="T28" fmla="*/ 5955771 w 10000"/>
                <a:gd name="T29" fmla="*/ 240709 h 9621"/>
                <a:gd name="T30" fmla="*/ 5590030 w 10000"/>
                <a:gd name="T31" fmla="*/ 260418 h 9621"/>
                <a:gd name="T32" fmla="*/ 5230834 w 10000"/>
                <a:gd name="T33" fmla="*/ 273704 h 9621"/>
                <a:gd name="T34" fmla="*/ 4878185 w 10000"/>
                <a:gd name="T35" fmla="*/ 283226 h 9621"/>
                <a:gd name="T36" fmla="*/ 4527990 w 10000"/>
                <a:gd name="T37" fmla="*/ 286548 h 9621"/>
                <a:gd name="T38" fmla="*/ 4189250 w 10000"/>
                <a:gd name="T39" fmla="*/ 286548 h 9621"/>
                <a:gd name="T40" fmla="*/ 3852964 w 10000"/>
                <a:gd name="T41" fmla="*/ 286548 h 9621"/>
                <a:gd name="T42" fmla="*/ 3527315 w 10000"/>
                <a:gd name="T43" fmla="*/ 280347 h 9621"/>
                <a:gd name="T44" fmla="*/ 3209849 w 10000"/>
                <a:gd name="T45" fmla="*/ 270383 h 9621"/>
                <a:gd name="T46" fmla="*/ 2903019 w 10000"/>
                <a:gd name="T47" fmla="*/ 257096 h 9621"/>
                <a:gd name="T48" fmla="*/ 2607644 w 10000"/>
                <a:gd name="T49" fmla="*/ 243809 h 9621"/>
                <a:gd name="T50" fmla="*/ 2323724 w 10000"/>
                <a:gd name="T51" fmla="*/ 227201 h 9621"/>
                <a:gd name="T52" fmla="*/ 2049623 w 10000"/>
                <a:gd name="T53" fmla="*/ 211257 h 9621"/>
                <a:gd name="T54" fmla="*/ 1793522 w 10000"/>
                <a:gd name="T55" fmla="*/ 191549 h 9621"/>
                <a:gd name="T56" fmla="*/ 1545604 w 10000"/>
                <a:gd name="T57" fmla="*/ 171619 h 9621"/>
                <a:gd name="T58" fmla="*/ 1101314 w 10000"/>
                <a:gd name="T59" fmla="*/ 128216 h 9621"/>
                <a:gd name="T60" fmla="*/ 721664 w 10000"/>
                <a:gd name="T61" fmla="*/ 88577 h 9621"/>
                <a:gd name="T62" fmla="*/ 418107 w 10000"/>
                <a:gd name="T63" fmla="*/ 56025 h 9621"/>
                <a:gd name="T64" fmla="*/ 191462 w 10000"/>
                <a:gd name="T65" fmla="*/ 26130 h 9621"/>
                <a:gd name="T66" fmla="*/ 0 w 10000"/>
                <a:gd name="T67" fmla="*/ 0 h 9621"/>
                <a:gd name="T68" fmla="*/ 0 w 10000"/>
                <a:gd name="T69" fmla="*/ 0 h 9621"/>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Lst>
              <a:ahLst/>
              <a:cxnLst>
                <a:cxn ang="T70">
                  <a:pos x="T0" y="T1"/>
                </a:cxn>
                <a:cxn ang="T71">
                  <a:pos x="T2" y="T3"/>
                </a:cxn>
                <a:cxn ang="T72">
                  <a:pos x="T4" y="T5"/>
                </a:cxn>
                <a:cxn ang="T73">
                  <a:pos x="T6" y="T7"/>
                </a:cxn>
                <a:cxn ang="T74">
                  <a:pos x="T8" y="T9"/>
                </a:cxn>
                <a:cxn ang="T75">
                  <a:pos x="T10" y="T11"/>
                </a:cxn>
                <a:cxn ang="T76">
                  <a:pos x="T12" y="T13"/>
                </a:cxn>
                <a:cxn ang="T77">
                  <a:pos x="T14" y="T15"/>
                </a:cxn>
                <a:cxn ang="T78">
                  <a:pos x="T16" y="T17"/>
                </a:cxn>
                <a:cxn ang="T79">
                  <a:pos x="T18" y="T19"/>
                </a:cxn>
                <a:cxn ang="T80">
                  <a:pos x="T20" y="T21"/>
                </a:cxn>
                <a:cxn ang="T81">
                  <a:pos x="T22" y="T23"/>
                </a:cxn>
                <a:cxn ang="T82">
                  <a:pos x="T24" y="T25"/>
                </a:cxn>
                <a:cxn ang="T83">
                  <a:pos x="T26" y="T27"/>
                </a:cxn>
                <a:cxn ang="T84">
                  <a:pos x="T28" y="T29"/>
                </a:cxn>
                <a:cxn ang="T85">
                  <a:pos x="T30" y="T31"/>
                </a:cxn>
                <a:cxn ang="T86">
                  <a:pos x="T32" y="T33"/>
                </a:cxn>
                <a:cxn ang="T87">
                  <a:pos x="T34" y="T35"/>
                </a:cxn>
                <a:cxn ang="T88">
                  <a:pos x="T36" y="T37"/>
                </a:cxn>
                <a:cxn ang="T89">
                  <a:pos x="T38" y="T39"/>
                </a:cxn>
                <a:cxn ang="T90">
                  <a:pos x="T40" y="T41"/>
                </a:cxn>
                <a:cxn ang="T91">
                  <a:pos x="T42" y="T43"/>
                </a:cxn>
                <a:cxn ang="T92">
                  <a:pos x="T44" y="T45"/>
                </a:cxn>
                <a:cxn ang="T93">
                  <a:pos x="T46" y="T47"/>
                </a:cxn>
                <a:cxn ang="T94">
                  <a:pos x="T48" y="T49"/>
                </a:cxn>
                <a:cxn ang="T95">
                  <a:pos x="T50" y="T51"/>
                </a:cxn>
                <a:cxn ang="T96">
                  <a:pos x="T52" y="T53"/>
                </a:cxn>
                <a:cxn ang="T97">
                  <a:pos x="T54" y="T55"/>
                </a:cxn>
                <a:cxn ang="T98">
                  <a:pos x="T56" y="T57"/>
                </a:cxn>
                <a:cxn ang="T99">
                  <a:pos x="T58" y="T59"/>
                </a:cxn>
                <a:cxn ang="T100">
                  <a:pos x="T60" y="T61"/>
                </a:cxn>
                <a:cxn ang="T101">
                  <a:pos x="T62" y="T63"/>
                </a:cxn>
                <a:cxn ang="T102">
                  <a:pos x="T64" y="T65"/>
                </a:cxn>
                <a:cxn ang="T103">
                  <a:pos x="T66" y="T67"/>
                </a:cxn>
                <a:cxn ang="T104">
                  <a:pos x="T68" y="T69"/>
                </a:cxn>
              </a:cxnLst>
              <a:rect l="0" t="0" r="r" b="b"/>
              <a:pathLst>
                <a:path w="10000" h="9621">
                  <a:moveTo>
                    <a:pt x="0" y="0"/>
                  </a:moveTo>
                  <a:lnTo>
                    <a:pt x="0" y="2411"/>
                  </a:lnTo>
                  <a:lnTo>
                    <a:pt x="0" y="9586"/>
                  </a:lnTo>
                  <a:lnTo>
                    <a:pt x="0" y="9621"/>
                  </a:lnTo>
                  <a:lnTo>
                    <a:pt x="10000" y="9585"/>
                  </a:lnTo>
                  <a:cubicBezTo>
                    <a:pt x="9997" y="8144"/>
                    <a:pt x="10003" y="9571"/>
                    <a:pt x="10000" y="9586"/>
                  </a:cubicBezTo>
                  <a:cubicBezTo>
                    <a:pt x="9997" y="7194"/>
                    <a:pt x="9993" y="4803"/>
                    <a:pt x="9990" y="2411"/>
                  </a:cubicBezTo>
                  <a:lnTo>
                    <a:pt x="9990" y="0"/>
                  </a:lnTo>
                  <a:lnTo>
                    <a:pt x="9534" y="253"/>
                  </a:lnTo>
                  <a:lnTo>
                    <a:pt x="9084" y="477"/>
                  </a:lnTo>
                  <a:lnTo>
                    <a:pt x="8628" y="669"/>
                  </a:lnTo>
                  <a:lnTo>
                    <a:pt x="8177" y="847"/>
                  </a:lnTo>
                  <a:lnTo>
                    <a:pt x="7726" y="984"/>
                  </a:lnTo>
                  <a:lnTo>
                    <a:pt x="7279" y="1087"/>
                  </a:lnTo>
                  <a:lnTo>
                    <a:pt x="6832" y="1176"/>
                  </a:lnTo>
                  <a:lnTo>
                    <a:pt x="6393" y="1236"/>
                  </a:lnTo>
                  <a:lnTo>
                    <a:pt x="5962" y="1279"/>
                  </a:lnTo>
                  <a:lnTo>
                    <a:pt x="5534" y="1294"/>
                  </a:lnTo>
                  <a:lnTo>
                    <a:pt x="5120" y="1294"/>
                  </a:lnTo>
                  <a:lnTo>
                    <a:pt x="4709" y="1294"/>
                  </a:lnTo>
                  <a:lnTo>
                    <a:pt x="4311" y="1266"/>
                  </a:lnTo>
                  <a:lnTo>
                    <a:pt x="3923" y="1221"/>
                  </a:lnTo>
                  <a:lnTo>
                    <a:pt x="3548" y="1161"/>
                  </a:lnTo>
                  <a:lnTo>
                    <a:pt x="3187" y="1101"/>
                  </a:lnTo>
                  <a:lnTo>
                    <a:pt x="2840" y="1026"/>
                  </a:lnTo>
                  <a:lnTo>
                    <a:pt x="2505" y="954"/>
                  </a:lnTo>
                  <a:lnTo>
                    <a:pt x="2192" y="865"/>
                  </a:lnTo>
                  <a:lnTo>
                    <a:pt x="1889" y="775"/>
                  </a:lnTo>
                  <a:lnTo>
                    <a:pt x="1346" y="579"/>
                  </a:lnTo>
                  <a:lnTo>
                    <a:pt x="882" y="400"/>
                  </a:lnTo>
                  <a:lnTo>
                    <a:pt x="511" y="253"/>
                  </a:lnTo>
                  <a:lnTo>
                    <a:pt x="234" y="118"/>
                  </a:lnTo>
                  <a:lnTo>
                    <a:pt x="0" y="0"/>
                  </a:lnTo>
                  <a:close/>
                </a:path>
              </a:pathLst>
            </a:custGeom>
            <a:solidFill>
              <a:schemeClr val="bg1"/>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pt-BR"/>
            </a:p>
          </p:txBody>
        </p:sp>
        <p:sp>
          <p:nvSpPr>
            <p:cNvPr id="13" name="Freeform 5"/>
            <p:cNvSpPr>
              <a:spLocks noEditPoints="1"/>
            </p:cNvSpPr>
            <p:nvPr/>
          </p:nvSpPr>
          <p:spPr bwMode="gray">
            <a:xfrm>
              <a:off x="0" y="0"/>
              <a:ext cx="9144000" cy="6858000"/>
            </a:xfrm>
            <a:custGeom>
              <a:avLst/>
              <a:gdLst>
                <a:gd name="T0" fmla="*/ 0 w 5760"/>
                <a:gd name="T1" fmla="*/ 0 h 4320"/>
                <a:gd name="T2" fmla="*/ 0 w 5760"/>
                <a:gd name="T3" fmla="*/ 6858000 h 4320"/>
                <a:gd name="T4" fmla="*/ 9144000 w 5760"/>
                <a:gd name="T5" fmla="*/ 6858000 h 4320"/>
                <a:gd name="T6" fmla="*/ 9144000 w 5760"/>
                <a:gd name="T7" fmla="*/ 0 h 4320"/>
                <a:gd name="T8" fmla="*/ 0 w 5760"/>
                <a:gd name="T9" fmla="*/ 0 h 4320"/>
                <a:gd name="T10" fmla="*/ 8642350 w 5760"/>
                <a:gd name="T11" fmla="*/ 6356350 h 4320"/>
                <a:gd name="T12" fmla="*/ 514350 w 5760"/>
                <a:gd name="T13" fmla="*/ 6356350 h 4320"/>
                <a:gd name="T14" fmla="*/ 514350 w 5760"/>
                <a:gd name="T15" fmla="*/ 514350 h 4320"/>
                <a:gd name="T16" fmla="*/ 8642350 w 5760"/>
                <a:gd name="T17" fmla="*/ 514350 h 4320"/>
                <a:gd name="T18" fmla="*/ 8642350 w 5760"/>
                <a:gd name="T19" fmla="*/ 6356350 h 4320"/>
                <a:gd name="T20" fmla="*/ 0 60000 65536"/>
                <a:gd name="T21" fmla="*/ 0 60000 65536"/>
                <a:gd name="T22" fmla="*/ 0 60000 65536"/>
                <a:gd name="T23" fmla="*/ 0 60000 65536"/>
                <a:gd name="T24" fmla="*/ 0 60000 65536"/>
                <a:gd name="T25" fmla="*/ 0 60000 65536"/>
                <a:gd name="T26" fmla="*/ 0 60000 65536"/>
                <a:gd name="T27" fmla="*/ 0 60000 65536"/>
                <a:gd name="T28" fmla="*/ 0 60000 65536"/>
                <a:gd name="T29" fmla="*/ 0 60000 65536"/>
              </a:gdLst>
              <a:ahLst/>
              <a:cxnLst>
                <a:cxn ang="T20">
                  <a:pos x="T0" y="T1"/>
                </a:cxn>
                <a:cxn ang="T21">
                  <a:pos x="T2" y="T3"/>
                </a:cxn>
                <a:cxn ang="T22">
                  <a:pos x="T4" y="T5"/>
                </a:cxn>
                <a:cxn ang="T23">
                  <a:pos x="T6" y="T7"/>
                </a:cxn>
                <a:cxn ang="T24">
                  <a:pos x="T8" y="T9"/>
                </a:cxn>
                <a:cxn ang="T25">
                  <a:pos x="T10" y="T11"/>
                </a:cxn>
                <a:cxn ang="T26">
                  <a:pos x="T12" y="T13"/>
                </a:cxn>
                <a:cxn ang="T27">
                  <a:pos x="T14" y="T15"/>
                </a:cxn>
                <a:cxn ang="T28">
                  <a:pos x="T16" y="T17"/>
                </a:cxn>
                <a:cxn ang="T29">
                  <a:pos x="T18" y="T19"/>
                </a:cxn>
              </a:cxnLst>
              <a:rect l="0" t="0" r="r" b="b"/>
              <a:pathLst>
                <a:path w="5760" h="4320">
                  <a:moveTo>
                    <a:pt x="0" y="0"/>
                  </a:moveTo>
                  <a:lnTo>
                    <a:pt x="0" y="4320"/>
                  </a:lnTo>
                  <a:lnTo>
                    <a:pt x="5760" y="4320"/>
                  </a:lnTo>
                  <a:lnTo>
                    <a:pt x="5760" y="0"/>
                  </a:lnTo>
                  <a:lnTo>
                    <a:pt x="0" y="0"/>
                  </a:lnTo>
                  <a:close/>
                  <a:moveTo>
                    <a:pt x="5444" y="4004"/>
                  </a:moveTo>
                  <a:lnTo>
                    <a:pt x="324" y="4004"/>
                  </a:lnTo>
                  <a:lnTo>
                    <a:pt x="324" y="324"/>
                  </a:lnTo>
                  <a:lnTo>
                    <a:pt x="5444" y="324"/>
                  </a:lnTo>
                  <a:lnTo>
                    <a:pt x="5444" y="4004"/>
                  </a:ln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pt-BR"/>
            </a:p>
          </p:txBody>
        </p:sp>
      </p:grpSp>
      <p:sp>
        <p:nvSpPr>
          <p:cNvPr id="14" name="Rectangle 6">
            <a:extLst>
              <a:ext uri="{FF2B5EF4-FFF2-40B4-BE49-F238E27FC236}"/>
            </a:extLst>
          </p:cNvPr>
          <p:cNvSpPr/>
          <p:nvPr/>
        </p:nvSpPr>
        <p:spPr>
          <a:xfrm>
            <a:off x="7745413" y="0"/>
            <a:ext cx="685800" cy="1100138"/>
          </a:xfrm>
          <a:prstGeom prst="rect">
            <a:avLst/>
          </a:prstGeom>
          <a:solidFill>
            <a:schemeClr val="accent1"/>
          </a:solidFill>
          <a:ln>
            <a:noFill/>
          </a:ln>
        </p:spPr>
        <p:style>
          <a:lnRef idx="1">
            <a:schemeClr val="accent1"/>
          </a:lnRef>
          <a:fillRef idx="3">
            <a:schemeClr val="accent1"/>
          </a:fillRef>
          <a:effectRef idx="2">
            <a:schemeClr val="accent1"/>
          </a:effectRef>
          <a:fontRef idx="minor">
            <a:schemeClr val="lt1"/>
          </a:fontRef>
        </p:style>
      </p:sp>
      <p:sp>
        <p:nvSpPr>
          <p:cNvPr id="2" name="Title 1"/>
          <p:cNvSpPr>
            <a:spLocks noGrp="1"/>
          </p:cNvSpPr>
          <p:nvPr>
            <p:ph type="title"/>
          </p:nvPr>
        </p:nvSpPr>
        <p:spPr>
          <a:xfrm>
            <a:off x="866440" y="2057400"/>
            <a:ext cx="6422005" cy="2095500"/>
          </a:xfrm>
        </p:spPr>
        <p:txBody>
          <a:bodyPr anchor="b"/>
          <a:lstStyle>
            <a:lvl1pPr algn="l">
              <a:defRPr sz="4000" b="0" cap="none"/>
            </a:lvl1pPr>
          </a:lstStyle>
          <a:p>
            <a:r>
              <a:rPr lang="pt-BR"/>
              <a:t>Clique para editar o título Mestre</a:t>
            </a:r>
            <a:endParaRPr lang="en-US" dirty="0"/>
          </a:p>
        </p:txBody>
      </p:sp>
      <p:sp>
        <p:nvSpPr>
          <p:cNvPr id="3" name="Text Placeholder 2"/>
          <p:cNvSpPr>
            <a:spLocks noGrp="1"/>
          </p:cNvSpPr>
          <p:nvPr>
            <p:ph type="body" idx="1"/>
          </p:nvPr>
        </p:nvSpPr>
        <p:spPr>
          <a:xfrm>
            <a:off x="866441" y="5024908"/>
            <a:ext cx="6422004" cy="994891"/>
          </a:xfrm>
        </p:spPr>
        <p:txBody>
          <a:bodyPr/>
          <a:lstStyle>
            <a:lvl1pPr marL="0" indent="0" algn="l">
              <a:buNone/>
              <a:defRPr sz="2000" cap="none">
                <a:solidFill>
                  <a:schemeClr val="accent1">
                    <a:lumMod val="60000"/>
                    <a:lumOff val="4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pt-BR"/>
              <a:t>Clique para editar os estilos de texto Mestres</a:t>
            </a:r>
          </a:p>
        </p:txBody>
      </p:sp>
      <p:sp>
        <p:nvSpPr>
          <p:cNvPr id="15" name="Date Placeholder 3">
            <a:extLst>
              <a:ext uri="{FF2B5EF4-FFF2-40B4-BE49-F238E27FC236}"/>
            </a:extLst>
          </p:cNvPr>
          <p:cNvSpPr>
            <a:spLocks noGrp="1"/>
          </p:cNvSpPr>
          <p:nvPr>
            <p:ph type="dt" sz="half" idx="10"/>
          </p:nvPr>
        </p:nvSpPr>
        <p:spPr/>
        <p:txBody>
          <a:bodyPr/>
          <a:lstStyle>
            <a:lvl1pPr>
              <a:defRPr/>
            </a:lvl1pPr>
          </a:lstStyle>
          <a:p>
            <a:pPr>
              <a:defRPr/>
            </a:pPr>
            <a:fld id="{66E5944E-96E2-4FC2-9FCA-889920BD449D}" type="datetimeFigureOut">
              <a:rPr lang="pt-BR"/>
              <a:pPr>
                <a:defRPr/>
              </a:pPr>
              <a:t>11/07/2019</a:t>
            </a:fld>
            <a:endParaRPr lang="pt-BR"/>
          </a:p>
        </p:txBody>
      </p:sp>
      <p:sp>
        <p:nvSpPr>
          <p:cNvPr id="16" name="Footer Placeholder 4">
            <a:extLst>
              <a:ext uri="{FF2B5EF4-FFF2-40B4-BE49-F238E27FC236}"/>
            </a:extLst>
          </p:cNvPr>
          <p:cNvSpPr>
            <a:spLocks noGrp="1"/>
          </p:cNvSpPr>
          <p:nvPr>
            <p:ph type="ftr" sz="quarter" idx="11"/>
          </p:nvPr>
        </p:nvSpPr>
        <p:spPr/>
        <p:txBody>
          <a:bodyPr/>
          <a:lstStyle>
            <a:lvl1pPr>
              <a:defRPr/>
            </a:lvl1pPr>
          </a:lstStyle>
          <a:p>
            <a:pPr>
              <a:defRPr/>
            </a:pPr>
            <a:endParaRPr lang="pt-BR"/>
          </a:p>
        </p:txBody>
      </p:sp>
      <p:sp>
        <p:nvSpPr>
          <p:cNvPr id="17" name="Slide Number Placeholder 5">
            <a:extLst>
              <a:ext uri="{FF2B5EF4-FFF2-40B4-BE49-F238E27FC236}"/>
            </a:extLst>
          </p:cNvPr>
          <p:cNvSpPr>
            <a:spLocks noGrp="1"/>
          </p:cNvSpPr>
          <p:nvPr>
            <p:ph type="sldNum" sz="quarter" idx="12"/>
          </p:nvPr>
        </p:nvSpPr>
        <p:spPr/>
        <p:txBody>
          <a:bodyPr/>
          <a:lstStyle>
            <a:lvl1pPr algn="ctr">
              <a:defRPr sz="2800"/>
            </a:lvl1pPr>
          </a:lstStyle>
          <a:p>
            <a:pPr>
              <a:defRPr/>
            </a:pPr>
            <a:fld id="{9BE14DE4-9A2F-43A7-BCE8-2C9DFFCF0AD5}" type="slidenum">
              <a:rPr lang="pt-BR" altLang="pt-BR"/>
              <a:pPr>
                <a:defRPr/>
              </a:pPr>
              <a:t>‹nº›</a:t>
            </a:fld>
            <a:endParaRPr lang="pt-BR" altLang="pt-BR"/>
          </a:p>
        </p:txBody>
      </p:sp>
    </p:spTree>
    <p:extLst>
      <p:ext uri="{BB962C8B-B14F-4D97-AF65-F5344CB8AC3E}">
        <p14:creationId xmlns:p14="http://schemas.microsoft.com/office/powerpoint/2010/main" val="3624721752"/>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p:cSld name="3 Colunas">
    <p:spTree>
      <p:nvGrpSpPr>
        <p:cNvPr id="1" name=""/>
        <p:cNvGrpSpPr/>
        <p:nvPr/>
      </p:nvGrpSpPr>
      <p:grpSpPr>
        <a:xfrm>
          <a:off x="0" y="0"/>
          <a:ext cx="0" cy="0"/>
          <a:chOff x="0" y="0"/>
          <a:chExt cx="0" cy="0"/>
        </a:xfrm>
      </p:grpSpPr>
      <p:cxnSp>
        <p:nvCxnSpPr>
          <p:cNvPr id="9" name="Straight Connector 16">
            <a:extLst>
              <a:ext uri="{FF2B5EF4-FFF2-40B4-BE49-F238E27FC236}"/>
            </a:extLst>
          </p:cNvPr>
          <p:cNvCxnSpPr/>
          <p:nvPr/>
        </p:nvCxnSpPr>
        <p:spPr>
          <a:xfrm>
            <a:off x="3294063" y="2489200"/>
            <a:ext cx="0" cy="3546475"/>
          </a:xfrm>
          <a:prstGeom prst="line">
            <a:avLst/>
          </a:prstGeom>
          <a:ln w="12700" cmpd="sng">
            <a:solidFill>
              <a:schemeClr val="accent1">
                <a:alpha val="40000"/>
              </a:schemeClr>
            </a:solidFill>
          </a:ln>
        </p:spPr>
        <p:style>
          <a:lnRef idx="2">
            <a:schemeClr val="accent1"/>
          </a:lnRef>
          <a:fillRef idx="0">
            <a:schemeClr val="accent1"/>
          </a:fillRef>
          <a:effectRef idx="1">
            <a:schemeClr val="accent1"/>
          </a:effectRef>
          <a:fontRef idx="minor">
            <a:schemeClr val="tx1"/>
          </a:fontRef>
        </p:style>
      </p:cxnSp>
      <p:cxnSp>
        <p:nvCxnSpPr>
          <p:cNvPr id="10" name="Straight Connector 17">
            <a:extLst>
              <a:ext uri="{FF2B5EF4-FFF2-40B4-BE49-F238E27FC236}"/>
            </a:extLst>
          </p:cNvPr>
          <p:cNvCxnSpPr/>
          <p:nvPr/>
        </p:nvCxnSpPr>
        <p:spPr>
          <a:xfrm>
            <a:off x="5849938" y="2489200"/>
            <a:ext cx="0" cy="3546475"/>
          </a:xfrm>
          <a:prstGeom prst="line">
            <a:avLst/>
          </a:prstGeom>
          <a:ln w="12700" cmpd="sng">
            <a:solidFill>
              <a:schemeClr val="accent1">
                <a:alpha val="40000"/>
              </a:schemeClr>
            </a:solidFill>
          </a:ln>
        </p:spPr>
        <p:style>
          <a:lnRef idx="2">
            <a:schemeClr val="accent1"/>
          </a:lnRef>
          <a:fillRef idx="0">
            <a:schemeClr val="accent1"/>
          </a:fillRef>
          <a:effectRef idx="1">
            <a:schemeClr val="accent1"/>
          </a:effectRef>
          <a:fontRef idx="minor">
            <a:schemeClr val="tx1"/>
          </a:fontRef>
        </p:style>
      </p:cxnSp>
      <p:sp>
        <p:nvSpPr>
          <p:cNvPr id="2" name="Title 1"/>
          <p:cNvSpPr>
            <a:spLocks noGrp="1"/>
          </p:cNvSpPr>
          <p:nvPr>
            <p:ph type="title"/>
          </p:nvPr>
        </p:nvSpPr>
        <p:spPr>
          <a:xfrm>
            <a:off x="866440" y="927100"/>
            <a:ext cx="6423593" cy="709864"/>
          </a:xfrm>
        </p:spPr>
        <p:txBody>
          <a:bodyPr/>
          <a:lstStyle>
            <a:lvl1pPr>
              <a:defRPr sz="3200"/>
            </a:lvl1pPr>
          </a:lstStyle>
          <a:p>
            <a:r>
              <a:rPr lang="pt-BR"/>
              <a:t>Clique para editar o título Mestre</a:t>
            </a:r>
            <a:endParaRPr lang="en-US" dirty="0"/>
          </a:p>
        </p:txBody>
      </p:sp>
      <p:sp>
        <p:nvSpPr>
          <p:cNvPr id="3" name="Text Placeholder 2"/>
          <p:cNvSpPr>
            <a:spLocks noGrp="1"/>
          </p:cNvSpPr>
          <p:nvPr>
            <p:ph type="body" idx="1"/>
          </p:nvPr>
        </p:nvSpPr>
        <p:spPr>
          <a:xfrm>
            <a:off x="866440" y="2489200"/>
            <a:ext cx="2313432" cy="657962"/>
          </a:xfrm>
        </p:spPr>
        <p:txBody>
          <a:bodyPr anchor="b">
            <a:noAutofit/>
          </a:bodyPr>
          <a:lstStyle>
            <a:lvl1pPr marL="0" indent="0">
              <a:buNone/>
              <a:defRPr sz="2000" b="0">
                <a:solidFill>
                  <a:schemeClr val="accent1">
                    <a:lumMod val="60000"/>
                    <a:lumOff val="40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pt-BR"/>
              <a:t>Clique para editar os estilos de texto Mestres</a:t>
            </a:r>
          </a:p>
        </p:txBody>
      </p:sp>
      <p:sp>
        <p:nvSpPr>
          <p:cNvPr id="22" name="Text Placeholder 3"/>
          <p:cNvSpPr>
            <a:spLocks noGrp="1"/>
          </p:cNvSpPr>
          <p:nvPr>
            <p:ph type="body" sz="half" idx="15"/>
          </p:nvPr>
        </p:nvSpPr>
        <p:spPr>
          <a:xfrm>
            <a:off x="866440" y="3147164"/>
            <a:ext cx="2313432" cy="2888366"/>
          </a:xfrm>
        </p:spPr>
        <p:txBody>
          <a:bodyPr>
            <a:normAutofit/>
          </a:bodyPr>
          <a:lstStyle>
            <a:lvl1pPr marL="0" indent="0">
              <a:buNone/>
              <a:defRPr sz="12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pt-BR"/>
              <a:t>Clique para editar os estilos de texto Mestres</a:t>
            </a:r>
          </a:p>
        </p:txBody>
      </p:sp>
      <p:sp>
        <p:nvSpPr>
          <p:cNvPr id="5" name="Text Placeholder 4"/>
          <p:cNvSpPr>
            <a:spLocks noGrp="1"/>
          </p:cNvSpPr>
          <p:nvPr>
            <p:ph type="body" sz="quarter" idx="3"/>
          </p:nvPr>
        </p:nvSpPr>
        <p:spPr>
          <a:xfrm>
            <a:off x="3405614" y="2489200"/>
            <a:ext cx="2318918" cy="657962"/>
          </a:xfrm>
        </p:spPr>
        <p:txBody>
          <a:bodyPr anchor="b">
            <a:noAutofit/>
          </a:bodyPr>
          <a:lstStyle>
            <a:lvl1pPr marL="0" indent="0">
              <a:buNone/>
              <a:defRPr sz="2000" b="0">
                <a:solidFill>
                  <a:schemeClr val="accent1">
                    <a:lumMod val="60000"/>
                    <a:lumOff val="40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pt-BR"/>
              <a:t>Clique para editar os estilos de texto Mestres</a:t>
            </a:r>
          </a:p>
        </p:txBody>
      </p:sp>
      <p:sp>
        <p:nvSpPr>
          <p:cNvPr id="23" name="Text Placeholder 3"/>
          <p:cNvSpPr>
            <a:spLocks noGrp="1"/>
          </p:cNvSpPr>
          <p:nvPr>
            <p:ph type="body" sz="half" idx="16"/>
          </p:nvPr>
        </p:nvSpPr>
        <p:spPr>
          <a:xfrm>
            <a:off x="3408471" y="3147164"/>
            <a:ext cx="2318918" cy="2888366"/>
          </a:xfrm>
        </p:spPr>
        <p:txBody>
          <a:bodyPr>
            <a:normAutofit/>
          </a:bodyPr>
          <a:lstStyle>
            <a:lvl1pPr marL="0" indent="0">
              <a:buNone/>
              <a:defRPr sz="12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pt-BR"/>
              <a:t>Clique para editar os estilos de texto Mestres</a:t>
            </a:r>
          </a:p>
        </p:txBody>
      </p:sp>
      <p:sp>
        <p:nvSpPr>
          <p:cNvPr id="14" name="Text Placeholder 4"/>
          <p:cNvSpPr>
            <a:spLocks noGrp="1"/>
          </p:cNvSpPr>
          <p:nvPr>
            <p:ph type="body" sz="quarter" idx="13"/>
          </p:nvPr>
        </p:nvSpPr>
        <p:spPr>
          <a:xfrm>
            <a:off x="5958642" y="2489200"/>
            <a:ext cx="2318918" cy="657962"/>
          </a:xfrm>
        </p:spPr>
        <p:txBody>
          <a:bodyPr anchor="b">
            <a:noAutofit/>
          </a:bodyPr>
          <a:lstStyle>
            <a:lvl1pPr marL="0" indent="0">
              <a:buNone/>
              <a:defRPr sz="2000" b="0">
                <a:solidFill>
                  <a:schemeClr val="accent1">
                    <a:lumMod val="60000"/>
                    <a:lumOff val="40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pt-BR"/>
              <a:t>Clique para editar os estilos de texto Mestres</a:t>
            </a:r>
          </a:p>
        </p:txBody>
      </p:sp>
      <p:sp>
        <p:nvSpPr>
          <p:cNvPr id="24" name="Text Placeholder 3"/>
          <p:cNvSpPr>
            <a:spLocks noGrp="1"/>
          </p:cNvSpPr>
          <p:nvPr>
            <p:ph type="body" sz="half" idx="17"/>
          </p:nvPr>
        </p:nvSpPr>
        <p:spPr>
          <a:xfrm>
            <a:off x="5960935" y="3147164"/>
            <a:ext cx="2316625" cy="2888366"/>
          </a:xfrm>
        </p:spPr>
        <p:txBody>
          <a:bodyPr>
            <a:normAutofit/>
          </a:bodyPr>
          <a:lstStyle>
            <a:lvl1pPr marL="0" indent="0">
              <a:buNone/>
              <a:defRPr sz="12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pt-BR"/>
              <a:t>Clique para editar os estilos de texto Mestres</a:t>
            </a:r>
          </a:p>
        </p:txBody>
      </p:sp>
      <p:sp>
        <p:nvSpPr>
          <p:cNvPr id="11" name="Date Placeholder 6">
            <a:extLst>
              <a:ext uri="{FF2B5EF4-FFF2-40B4-BE49-F238E27FC236}"/>
            </a:extLst>
          </p:cNvPr>
          <p:cNvSpPr>
            <a:spLocks noGrp="1"/>
          </p:cNvSpPr>
          <p:nvPr>
            <p:ph type="dt" sz="half" idx="18"/>
          </p:nvPr>
        </p:nvSpPr>
        <p:spPr/>
        <p:txBody>
          <a:bodyPr/>
          <a:lstStyle>
            <a:lvl1pPr>
              <a:defRPr/>
            </a:lvl1pPr>
          </a:lstStyle>
          <a:p>
            <a:pPr>
              <a:defRPr/>
            </a:pPr>
            <a:fld id="{32D47EA6-2738-4B62-90F1-07122C08ACA3}" type="datetimeFigureOut">
              <a:rPr lang="pt-BR"/>
              <a:pPr>
                <a:defRPr/>
              </a:pPr>
              <a:t>11/07/2019</a:t>
            </a:fld>
            <a:endParaRPr lang="pt-BR"/>
          </a:p>
        </p:txBody>
      </p:sp>
      <p:sp>
        <p:nvSpPr>
          <p:cNvPr id="12" name="Footer Placeholder 7">
            <a:extLst>
              <a:ext uri="{FF2B5EF4-FFF2-40B4-BE49-F238E27FC236}"/>
            </a:extLst>
          </p:cNvPr>
          <p:cNvSpPr>
            <a:spLocks noGrp="1"/>
          </p:cNvSpPr>
          <p:nvPr>
            <p:ph type="ftr" sz="quarter" idx="19"/>
          </p:nvPr>
        </p:nvSpPr>
        <p:spPr/>
        <p:txBody>
          <a:bodyPr/>
          <a:lstStyle>
            <a:lvl1pPr>
              <a:defRPr/>
            </a:lvl1pPr>
          </a:lstStyle>
          <a:p>
            <a:pPr>
              <a:defRPr/>
            </a:pPr>
            <a:endParaRPr lang="pt-BR"/>
          </a:p>
        </p:txBody>
      </p:sp>
      <p:sp>
        <p:nvSpPr>
          <p:cNvPr id="13" name="Slide Number Placeholder 8">
            <a:extLst>
              <a:ext uri="{FF2B5EF4-FFF2-40B4-BE49-F238E27FC236}"/>
            </a:extLst>
          </p:cNvPr>
          <p:cNvSpPr>
            <a:spLocks noGrp="1"/>
          </p:cNvSpPr>
          <p:nvPr>
            <p:ph type="sldNum" sz="quarter" idx="20"/>
          </p:nvPr>
        </p:nvSpPr>
        <p:spPr/>
        <p:txBody>
          <a:bodyPr/>
          <a:lstStyle>
            <a:lvl1pPr algn="ctr">
              <a:defRPr sz="2800"/>
            </a:lvl1pPr>
          </a:lstStyle>
          <a:p>
            <a:pPr>
              <a:defRPr/>
            </a:pPr>
            <a:fld id="{E98B0359-55F0-4B5F-9B7E-E38885F4E46F}" type="slidenum">
              <a:rPr lang="pt-BR" altLang="pt-BR"/>
              <a:pPr>
                <a:defRPr/>
              </a:pPr>
              <a:t>‹nº›</a:t>
            </a:fld>
            <a:endParaRPr lang="pt-BR" altLang="pt-BR"/>
          </a:p>
        </p:txBody>
      </p:sp>
    </p:spTree>
    <p:extLst>
      <p:ext uri="{BB962C8B-B14F-4D97-AF65-F5344CB8AC3E}">
        <p14:creationId xmlns:p14="http://schemas.microsoft.com/office/powerpoint/2010/main" val="251947365"/>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preserve="1">
  <p:cSld name="3 Colunas de Imagem">
    <p:spTree>
      <p:nvGrpSpPr>
        <p:cNvPr id="1" name=""/>
        <p:cNvGrpSpPr/>
        <p:nvPr/>
      </p:nvGrpSpPr>
      <p:grpSpPr>
        <a:xfrm>
          <a:off x="0" y="0"/>
          <a:ext cx="0" cy="0"/>
          <a:chOff x="0" y="0"/>
          <a:chExt cx="0" cy="0"/>
        </a:xfrm>
      </p:grpSpPr>
      <p:cxnSp>
        <p:nvCxnSpPr>
          <p:cNvPr id="12" name="Straight Connector 39">
            <a:extLst>
              <a:ext uri="{FF2B5EF4-FFF2-40B4-BE49-F238E27FC236}"/>
            </a:extLst>
          </p:cNvPr>
          <p:cNvCxnSpPr/>
          <p:nvPr/>
        </p:nvCxnSpPr>
        <p:spPr>
          <a:xfrm>
            <a:off x="3289300" y="2489200"/>
            <a:ext cx="0" cy="3546475"/>
          </a:xfrm>
          <a:prstGeom prst="line">
            <a:avLst/>
          </a:prstGeom>
          <a:ln w="12700" cmpd="sng">
            <a:solidFill>
              <a:schemeClr val="accent1">
                <a:alpha val="40000"/>
              </a:schemeClr>
            </a:solidFill>
          </a:ln>
        </p:spPr>
        <p:style>
          <a:lnRef idx="2">
            <a:schemeClr val="accent1"/>
          </a:lnRef>
          <a:fillRef idx="0">
            <a:schemeClr val="accent1"/>
          </a:fillRef>
          <a:effectRef idx="1">
            <a:schemeClr val="accent1"/>
          </a:effectRef>
          <a:fontRef idx="minor">
            <a:schemeClr val="tx1"/>
          </a:fontRef>
        </p:style>
      </p:cxnSp>
      <p:cxnSp>
        <p:nvCxnSpPr>
          <p:cNvPr id="13" name="Straight Connector 40">
            <a:extLst>
              <a:ext uri="{FF2B5EF4-FFF2-40B4-BE49-F238E27FC236}"/>
            </a:extLst>
          </p:cNvPr>
          <p:cNvCxnSpPr/>
          <p:nvPr/>
        </p:nvCxnSpPr>
        <p:spPr>
          <a:xfrm>
            <a:off x="5849938" y="2489200"/>
            <a:ext cx="0" cy="3546475"/>
          </a:xfrm>
          <a:prstGeom prst="line">
            <a:avLst/>
          </a:prstGeom>
          <a:ln w="12700" cmpd="sng">
            <a:solidFill>
              <a:schemeClr val="accent1">
                <a:alpha val="40000"/>
              </a:schemeClr>
            </a:solidFill>
          </a:ln>
        </p:spPr>
        <p:style>
          <a:lnRef idx="2">
            <a:schemeClr val="accent1"/>
          </a:lnRef>
          <a:fillRef idx="0">
            <a:schemeClr val="accent1"/>
          </a:fillRef>
          <a:effectRef idx="1">
            <a:schemeClr val="accent1"/>
          </a:effectRef>
          <a:fontRef idx="minor">
            <a:schemeClr val="tx1"/>
          </a:fontRef>
        </p:style>
      </p:cxnSp>
      <p:sp>
        <p:nvSpPr>
          <p:cNvPr id="2" name="Title 1"/>
          <p:cNvSpPr>
            <a:spLocks noGrp="1"/>
          </p:cNvSpPr>
          <p:nvPr>
            <p:ph type="title"/>
          </p:nvPr>
        </p:nvSpPr>
        <p:spPr>
          <a:xfrm>
            <a:off x="866440" y="927100"/>
            <a:ext cx="6345260" cy="709864"/>
          </a:xfrm>
        </p:spPr>
        <p:txBody>
          <a:bodyPr/>
          <a:lstStyle>
            <a:lvl1pPr>
              <a:defRPr sz="3200"/>
            </a:lvl1pPr>
          </a:lstStyle>
          <a:p>
            <a:r>
              <a:rPr lang="pt-BR"/>
              <a:t>Clique para editar o título Mestre</a:t>
            </a:r>
            <a:endParaRPr lang="en-US" dirty="0"/>
          </a:p>
        </p:txBody>
      </p:sp>
      <p:sp>
        <p:nvSpPr>
          <p:cNvPr id="3" name="Text Placeholder 2"/>
          <p:cNvSpPr>
            <a:spLocks noGrp="1"/>
          </p:cNvSpPr>
          <p:nvPr>
            <p:ph type="body" idx="1"/>
          </p:nvPr>
        </p:nvSpPr>
        <p:spPr>
          <a:xfrm>
            <a:off x="866440" y="4179596"/>
            <a:ext cx="2313432" cy="657962"/>
          </a:xfrm>
        </p:spPr>
        <p:txBody>
          <a:bodyPr anchor="b">
            <a:noAutofit/>
          </a:bodyPr>
          <a:lstStyle>
            <a:lvl1pPr marL="0" indent="0">
              <a:buNone/>
              <a:defRPr sz="2000" b="0">
                <a:solidFill>
                  <a:schemeClr val="accent1">
                    <a:lumMod val="60000"/>
                    <a:lumOff val="40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pt-BR"/>
              <a:t>Clique para editar os estilos de texto Mestres</a:t>
            </a:r>
          </a:p>
        </p:txBody>
      </p:sp>
      <p:sp>
        <p:nvSpPr>
          <p:cNvPr id="22" name="Picture Placeholder 2"/>
          <p:cNvSpPr>
            <a:spLocks noGrp="1" noChangeAspect="1"/>
          </p:cNvSpPr>
          <p:nvPr>
            <p:ph type="pic" idx="15"/>
          </p:nvPr>
        </p:nvSpPr>
        <p:spPr>
          <a:xfrm>
            <a:off x="1019055" y="2489200"/>
            <a:ext cx="2015144" cy="1447342"/>
          </a:xfrm>
          <a:prstGeom prst="roundRect">
            <a:avLst>
              <a:gd name="adj" fmla="val 1858"/>
            </a:avLst>
          </a:prstGeom>
          <a:effectLst>
            <a:outerShdw blurRad="50800" dist="50800" dir="5400000" algn="tl" rotWithShape="0">
              <a:srgbClr val="000000">
                <a:alpha val="43000"/>
              </a:srgbClr>
            </a:outerShdw>
          </a:effectLst>
        </p:spPr>
        <p:txBody>
          <a:bodyPr rtlCol="0">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pPr lvl="0"/>
            <a:r>
              <a:rPr lang="pt-BR" noProof="0"/>
              <a:t>Clique no ícone para adicionar uma imagem</a:t>
            </a:r>
            <a:endParaRPr lang="en-US" noProof="0" dirty="0"/>
          </a:p>
        </p:txBody>
      </p:sp>
      <p:sp>
        <p:nvSpPr>
          <p:cNvPr id="23" name="Text Placeholder 3"/>
          <p:cNvSpPr>
            <a:spLocks noGrp="1"/>
          </p:cNvSpPr>
          <p:nvPr>
            <p:ph type="body" sz="half" idx="18"/>
          </p:nvPr>
        </p:nvSpPr>
        <p:spPr>
          <a:xfrm>
            <a:off x="866439" y="4837558"/>
            <a:ext cx="2313432" cy="1187321"/>
          </a:xfrm>
        </p:spPr>
        <p:txBody>
          <a:bodyPr>
            <a:normAutofit/>
          </a:bodyPr>
          <a:lstStyle>
            <a:lvl1pPr marL="0" indent="0">
              <a:buNone/>
              <a:defRPr sz="12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pt-BR"/>
              <a:t>Clique para editar os estilos de texto Mestres</a:t>
            </a:r>
          </a:p>
        </p:txBody>
      </p:sp>
      <p:sp>
        <p:nvSpPr>
          <p:cNvPr id="5" name="Text Placeholder 4"/>
          <p:cNvSpPr>
            <a:spLocks noGrp="1"/>
          </p:cNvSpPr>
          <p:nvPr>
            <p:ph type="body" sz="quarter" idx="3"/>
          </p:nvPr>
        </p:nvSpPr>
        <p:spPr>
          <a:xfrm>
            <a:off x="3411125" y="4179595"/>
            <a:ext cx="2318918" cy="657962"/>
          </a:xfrm>
        </p:spPr>
        <p:txBody>
          <a:bodyPr anchor="b">
            <a:noAutofit/>
          </a:bodyPr>
          <a:lstStyle>
            <a:lvl1pPr marL="0" indent="0">
              <a:buNone/>
              <a:defRPr sz="2000" b="0">
                <a:solidFill>
                  <a:schemeClr val="accent1">
                    <a:lumMod val="60000"/>
                    <a:lumOff val="40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pt-BR"/>
              <a:t>Clique para editar os estilos de texto Mestres</a:t>
            </a:r>
          </a:p>
        </p:txBody>
      </p:sp>
      <p:sp>
        <p:nvSpPr>
          <p:cNvPr id="38" name="Picture Placeholder 2"/>
          <p:cNvSpPr>
            <a:spLocks noGrp="1" noChangeAspect="1"/>
          </p:cNvSpPr>
          <p:nvPr>
            <p:ph type="pic" idx="21"/>
          </p:nvPr>
        </p:nvSpPr>
        <p:spPr>
          <a:xfrm>
            <a:off x="3553189" y="2489200"/>
            <a:ext cx="2015144" cy="1447342"/>
          </a:xfrm>
          <a:prstGeom prst="roundRect">
            <a:avLst>
              <a:gd name="adj" fmla="val 1858"/>
            </a:avLst>
          </a:prstGeom>
          <a:effectLst>
            <a:outerShdw blurRad="50800" dist="50800" dir="5400000" algn="tl" rotWithShape="0">
              <a:srgbClr val="000000">
                <a:alpha val="43000"/>
              </a:srgbClr>
            </a:outerShdw>
          </a:effectLst>
        </p:spPr>
        <p:txBody>
          <a:bodyPr rtlCol="0">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pPr lvl="0"/>
            <a:r>
              <a:rPr lang="pt-BR" noProof="0"/>
              <a:t>Clique no ícone para adicionar uma imagem</a:t>
            </a:r>
            <a:endParaRPr lang="en-US" noProof="0" dirty="0"/>
          </a:p>
        </p:txBody>
      </p:sp>
      <p:sp>
        <p:nvSpPr>
          <p:cNvPr id="24" name="Text Placeholder 3"/>
          <p:cNvSpPr>
            <a:spLocks noGrp="1"/>
          </p:cNvSpPr>
          <p:nvPr>
            <p:ph type="body" sz="half" idx="19"/>
          </p:nvPr>
        </p:nvSpPr>
        <p:spPr>
          <a:xfrm>
            <a:off x="3411125" y="4848208"/>
            <a:ext cx="2318918" cy="1187321"/>
          </a:xfrm>
        </p:spPr>
        <p:txBody>
          <a:bodyPr>
            <a:normAutofit/>
          </a:bodyPr>
          <a:lstStyle>
            <a:lvl1pPr marL="0" indent="0">
              <a:buNone/>
              <a:defRPr sz="12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pt-BR"/>
              <a:t>Clique para editar os estilos de texto Mestres</a:t>
            </a:r>
          </a:p>
        </p:txBody>
      </p:sp>
      <p:sp>
        <p:nvSpPr>
          <p:cNvPr id="14" name="Text Placeholder 4"/>
          <p:cNvSpPr>
            <a:spLocks noGrp="1"/>
          </p:cNvSpPr>
          <p:nvPr>
            <p:ph type="body" sz="quarter" idx="13"/>
          </p:nvPr>
        </p:nvSpPr>
        <p:spPr>
          <a:xfrm>
            <a:off x="5958642" y="4179596"/>
            <a:ext cx="2318918" cy="657962"/>
          </a:xfrm>
        </p:spPr>
        <p:txBody>
          <a:bodyPr anchor="b">
            <a:noAutofit/>
          </a:bodyPr>
          <a:lstStyle>
            <a:lvl1pPr marL="0" indent="0">
              <a:buNone/>
              <a:defRPr sz="2000" b="0">
                <a:solidFill>
                  <a:schemeClr val="accent1">
                    <a:lumMod val="60000"/>
                    <a:lumOff val="40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pt-BR"/>
              <a:t>Clique para editar os estilos de texto Mestres</a:t>
            </a:r>
          </a:p>
        </p:txBody>
      </p:sp>
      <p:sp>
        <p:nvSpPr>
          <p:cNvPr id="39" name="Picture Placeholder 2"/>
          <p:cNvSpPr>
            <a:spLocks noGrp="1" noChangeAspect="1"/>
          </p:cNvSpPr>
          <p:nvPr>
            <p:ph type="pic" idx="22"/>
          </p:nvPr>
        </p:nvSpPr>
        <p:spPr>
          <a:xfrm>
            <a:off x="6108641" y="2489200"/>
            <a:ext cx="2015144" cy="1447342"/>
          </a:xfrm>
          <a:prstGeom prst="roundRect">
            <a:avLst>
              <a:gd name="adj" fmla="val 1858"/>
            </a:avLst>
          </a:prstGeom>
          <a:effectLst>
            <a:outerShdw blurRad="50800" dist="50800" dir="5400000" algn="tl" rotWithShape="0">
              <a:srgbClr val="000000">
                <a:alpha val="43000"/>
              </a:srgbClr>
            </a:outerShdw>
          </a:effectLst>
        </p:spPr>
        <p:txBody>
          <a:bodyPr rtlCol="0">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pPr lvl="0"/>
            <a:r>
              <a:rPr lang="pt-BR" noProof="0"/>
              <a:t>Clique no ícone para adicionar uma imagem</a:t>
            </a:r>
            <a:endParaRPr lang="en-US" noProof="0" dirty="0"/>
          </a:p>
        </p:txBody>
      </p:sp>
      <p:sp>
        <p:nvSpPr>
          <p:cNvPr id="27" name="Text Placeholder 3"/>
          <p:cNvSpPr>
            <a:spLocks noGrp="1"/>
          </p:cNvSpPr>
          <p:nvPr>
            <p:ph type="body" sz="half" idx="20"/>
          </p:nvPr>
        </p:nvSpPr>
        <p:spPr>
          <a:xfrm>
            <a:off x="5958642" y="4837558"/>
            <a:ext cx="2318918" cy="1187321"/>
          </a:xfrm>
        </p:spPr>
        <p:txBody>
          <a:bodyPr>
            <a:normAutofit/>
          </a:bodyPr>
          <a:lstStyle>
            <a:lvl1pPr marL="0" indent="0">
              <a:buNone/>
              <a:defRPr sz="12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pt-BR"/>
              <a:t>Clique para editar os estilos de texto Mestres</a:t>
            </a:r>
          </a:p>
        </p:txBody>
      </p:sp>
      <p:sp>
        <p:nvSpPr>
          <p:cNvPr id="15" name="Date Placeholder 6">
            <a:extLst>
              <a:ext uri="{FF2B5EF4-FFF2-40B4-BE49-F238E27FC236}"/>
            </a:extLst>
          </p:cNvPr>
          <p:cNvSpPr>
            <a:spLocks noGrp="1"/>
          </p:cNvSpPr>
          <p:nvPr>
            <p:ph type="dt" sz="half" idx="23"/>
          </p:nvPr>
        </p:nvSpPr>
        <p:spPr/>
        <p:txBody>
          <a:bodyPr/>
          <a:lstStyle>
            <a:lvl1pPr>
              <a:defRPr/>
            </a:lvl1pPr>
          </a:lstStyle>
          <a:p>
            <a:pPr>
              <a:defRPr/>
            </a:pPr>
            <a:fld id="{631B26B1-28DF-4603-8026-DAA96E0EC387}" type="datetimeFigureOut">
              <a:rPr lang="pt-BR"/>
              <a:pPr>
                <a:defRPr/>
              </a:pPr>
              <a:t>11/07/2019</a:t>
            </a:fld>
            <a:endParaRPr lang="pt-BR"/>
          </a:p>
        </p:txBody>
      </p:sp>
      <p:sp>
        <p:nvSpPr>
          <p:cNvPr id="16" name="Footer Placeholder 7">
            <a:extLst>
              <a:ext uri="{FF2B5EF4-FFF2-40B4-BE49-F238E27FC236}"/>
            </a:extLst>
          </p:cNvPr>
          <p:cNvSpPr>
            <a:spLocks noGrp="1"/>
          </p:cNvSpPr>
          <p:nvPr>
            <p:ph type="ftr" sz="quarter" idx="24"/>
          </p:nvPr>
        </p:nvSpPr>
        <p:spPr/>
        <p:txBody>
          <a:bodyPr/>
          <a:lstStyle>
            <a:lvl1pPr>
              <a:defRPr/>
            </a:lvl1pPr>
          </a:lstStyle>
          <a:p>
            <a:pPr>
              <a:defRPr/>
            </a:pPr>
            <a:endParaRPr lang="pt-BR"/>
          </a:p>
        </p:txBody>
      </p:sp>
      <p:sp>
        <p:nvSpPr>
          <p:cNvPr id="17" name="Slide Number Placeholder 8">
            <a:extLst>
              <a:ext uri="{FF2B5EF4-FFF2-40B4-BE49-F238E27FC236}"/>
            </a:extLst>
          </p:cNvPr>
          <p:cNvSpPr>
            <a:spLocks noGrp="1"/>
          </p:cNvSpPr>
          <p:nvPr>
            <p:ph type="sldNum" sz="quarter" idx="25"/>
          </p:nvPr>
        </p:nvSpPr>
        <p:spPr/>
        <p:txBody>
          <a:bodyPr/>
          <a:lstStyle>
            <a:lvl1pPr algn="ctr">
              <a:defRPr sz="2800"/>
            </a:lvl1pPr>
          </a:lstStyle>
          <a:p>
            <a:pPr>
              <a:defRPr/>
            </a:pPr>
            <a:fld id="{0FF2D2C5-A1FC-4BA8-A72E-C3DC225709E0}" type="slidenum">
              <a:rPr lang="pt-BR" altLang="pt-BR"/>
              <a:pPr>
                <a:defRPr/>
              </a:pPr>
              <a:t>‹nº›</a:t>
            </a:fld>
            <a:endParaRPr lang="pt-BR" altLang="pt-BR"/>
          </a:p>
        </p:txBody>
      </p:sp>
    </p:spTree>
    <p:extLst>
      <p:ext uri="{BB962C8B-B14F-4D97-AF65-F5344CB8AC3E}">
        <p14:creationId xmlns:p14="http://schemas.microsoft.com/office/powerpoint/2010/main" val="459723452"/>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vertTx" preserve="1">
  <p:cSld name="Título e Texto Vertical">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pt-BR"/>
              <a:t>Clique para editar o título Mestre</a:t>
            </a:r>
            <a:endParaRPr lang="en-US" dirty="0"/>
          </a:p>
        </p:txBody>
      </p:sp>
      <p:sp>
        <p:nvSpPr>
          <p:cNvPr id="3" name="Vertical Text Placeholder 2"/>
          <p:cNvSpPr>
            <a:spLocks noGrp="1"/>
          </p:cNvSpPr>
          <p:nvPr>
            <p:ph type="body" orient="vert" idx="1"/>
          </p:nvPr>
        </p:nvSpPr>
        <p:spPr/>
        <p:txBody>
          <a:bodyPr vert="eaVert"/>
          <a:lstStyle/>
          <a:p>
            <a:pPr lvl="0"/>
            <a:r>
              <a:rPr lang="pt-BR"/>
              <a:t>Clique para editar os estilos de texto Mestres</a:t>
            </a:r>
          </a:p>
          <a:p>
            <a:pPr lvl="1"/>
            <a:r>
              <a:rPr lang="pt-BR"/>
              <a:t>Segundo nível</a:t>
            </a:r>
          </a:p>
          <a:p>
            <a:pPr lvl="2"/>
            <a:r>
              <a:rPr lang="pt-BR"/>
              <a:t>Terceiro nível</a:t>
            </a:r>
          </a:p>
          <a:p>
            <a:pPr lvl="3"/>
            <a:r>
              <a:rPr lang="pt-BR"/>
              <a:t>Quarto nível</a:t>
            </a:r>
          </a:p>
          <a:p>
            <a:pPr lvl="4"/>
            <a:r>
              <a:rPr lang="pt-BR"/>
              <a:t>Quinto nível</a:t>
            </a:r>
            <a:endParaRPr lang="en-US" dirty="0"/>
          </a:p>
        </p:txBody>
      </p:sp>
      <p:sp>
        <p:nvSpPr>
          <p:cNvPr id="4" name="Date Placeholder 3">
            <a:extLst>
              <a:ext uri="{FF2B5EF4-FFF2-40B4-BE49-F238E27FC236}"/>
            </a:extLst>
          </p:cNvPr>
          <p:cNvSpPr>
            <a:spLocks noGrp="1"/>
          </p:cNvSpPr>
          <p:nvPr>
            <p:ph type="dt" sz="half" idx="10"/>
          </p:nvPr>
        </p:nvSpPr>
        <p:spPr>
          <a:xfrm>
            <a:off x="7621588" y="6388100"/>
            <a:ext cx="990600" cy="228600"/>
          </a:xfrm>
        </p:spPr>
        <p:txBody>
          <a:bodyPr/>
          <a:lstStyle>
            <a:lvl1pPr>
              <a:defRPr/>
            </a:lvl1pPr>
          </a:lstStyle>
          <a:p>
            <a:pPr>
              <a:defRPr/>
            </a:pPr>
            <a:fld id="{CDD60E6E-1877-4F47-89A4-F790BA569874}" type="datetimeFigureOut">
              <a:rPr lang="pt-BR"/>
              <a:pPr>
                <a:defRPr/>
              </a:pPr>
              <a:t>11/07/2019</a:t>
            </a:fld>
            <a:endParaRPr lang="pt-BR"/>
          </a:p>
        </p:txBody>
      </p:sp>
      <p:sp>
        <p:nvSpPr>
          <p:cNvPr id="5" name="Footer Placeholder 4">
            <a:extLst>
              <a:ext uri="{FF2B5EF4-FFF2-40B4-BE49-F238E27FC236}"/>
            </a:extLst>
          </p:cNvPr>
          <p:cNvSpPr>
            <a:spLocks noGrp="1"/>
          </p:cNvSpPr>
          <p:nvPr>
            <p:ph type="ftr" sz="quarter" idx="11"/>
          </p:nvPr>
        </p:nvSpPr>
        <p:spPr>
          <a:xfrm>
            <a:off x="515938" y="6388100"/>
            <a:ext cx="3859212" cy="228600"/>
          </a:xfrm>
        </p:spPr>
        <p:txBody>
          <a:bodyPr/>
          <a:lstStyle>
            <a:lvl1pPr>
              <a:defRPr/>
            </a:lvl1pPr>
          </a:lstStyle>
          <a:p>
            <a:pPr>
              <a:defRPr/>
            </a:pPr>
            <a:endParaRPr lang="pt-BR"/>
          </a:p>
        </p:txBody>
      </p:sp>
      <p:sp>
        <p:nvSpPr>
          <p:cNvPr id="6" name="Slide Number Placeholder 5">
            <a:extLst>
              <a:ext uri="{FF2B5EF4-FFF2-40B4-BE49-F238E27FC236}"/>
            </a:extLst>
          </p:cNvPr>
          <p:cNvSpPr>
            <a:spLocks noGrp="1"/>
          </p:cNvSpPr>
          <p:nvPr>
            <p:ph type="sldNum" sz="quarter" idx="12"/>
          </p:nvPr>
        </p:nvSpPr>
        <p:spPr/>
        <p:txBody>
          <a:bodyPr/>
          <a:lstStyle>
            <a:lvl1pPr algn="ctr">
              <a:defRPr sz="2800"/>
            </a:lvl1pPr>
          </a:lstStyle>
          <a:p>
            <a:pPr>
              <a:defRPr/>
            </a:pPr>
            <a:fld id="{05436EE9-41F5-4053-BA82-2D72B67A88A6}" type="slidenum">
              <a:rPr lang="pt-BR" altLang="pt-BR"/>
              <a:pPr>
                <a:defRPr/>
              </a:pPr>
              <a:t>‹nº›</a:t>
            </a:fld>
            <a:endParaRPr lang="pt-BR" altLang="pt-BR"/>
          </a:p>
        </p:txBody>
      </p:sp>
    </p:spTree>
    <p:extLst>
      <p:ext uri="{BB962C8B-B14F-4D97-AF65-F5344CB8AC3E}">
        <p14:creationId xmlns:p14="http://schemas.microsoft.com/office/powerpoint/2010/main" val="592163424"/>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showMasterSp="0" type="vertTitleAndTx" preserve="1">
  <p:cSld name="Texto e Título Vertical">
    <p:spTree>
      <p:nvGrpSpPr>
        <p:cNvPr id="1" name=""/>
        <p:cNvGrpSpPr/>
        <p:nvPr/>
      </p:nvGrpSpPr>
      <p:grpSpPr>
        <a:xfrm>
          <a:off x="0" y="0"/>
          <a:ext cx="0" cy="0"/>
          <a:chOff x="0" y="0"/>
          <a:chExt cx="0" cy="0"/>
        </a:xfrm>
      </p:grpSpPr>
      <p:grpSp>
        <p:nvGrpSpPr>
          <p:cNvPr id="4" name="Group 6"/>
          <p:cNvGrpSpPr>
            <a:grpSpLocks/>
          </p:cNvGrpSpPr>
          <p:nvPr/>
        </p:nvGrpSpPr>
        <p:grpSpPr bwMode="auto">
          <a:xfrm>
            <a:off x="-1588" y="0"/>
            <a:ext cx="9120188" cy="6861175"/>
            <a:chOff x="-1588" y="0"/>
            <a:chExt cx="9120420" cy="6860798"/>
          </a:xfrm>
        </p:grpSpPr>
        <p:sp>
          <p:nvSpPr>
            <p:cNvPr id="5" name="Rectangle 10">
              <a:extLst>
                <a:ext uri="{FF2B5EF4-FFF2-40B4-BE49-F238E27FC236}"/>
              </a:extLst>
            </p:cNvPr>
            <p:cNvSpPr/>
            <p:nvPr/>
          </p:nvSpPr>
          <p:spPr>
            <a:xfrm>
              <a:off x="0" y="0"/>
              <a:ext cx="9118832" cy="6858000"/>
            </a:xfrm>
            <a:prstGeom prst="rect">
              <a:avLst/>
            </a:prstGeom>
            <a:blipFill>
              <a:blip r:embed="rId2">
                <a:duotone>
                  <a:schemeClr val="dk2">
                    <a:shade val="69000"/>
                    <a:hueMod val="91000"/>
                    <a:satMod val="164000"/>
                    <a:lumMod val="74000"/>
                  </a:schemeClr>
                  <a:schemeClr val="dk2">
                    <a:hueMod val="124000"/>
                    <a:satMod val="140000"/>
                    <a:lumMod val="142000"/>
                  </a:schemeClr>
                </a:duotone>
              </a:blip>
              <a:srcRect/>
              <a:stretch>
                <a:fillRect l="-16713" r="-16989"/>
              </a:stretch>
            </a:blipFill>
            <a:ln>
              <a:noFill/>
            </a:ln>
          </p:spPr>
          <p:style>
            <a:lnRef idx="2">
              <a:schemeClr val="accent1">
                <a:shade val="50000"/>
              </a:schemeClr>
            </a:lnRef>
            <a:fillRef idx="1">
              <a:schemeClr val="accent1"/>
            </a:fillRef>
            <a:effectRef idx="0">
              <a:schemeClr val="accent1"/>
            </a:effectRef>
            <a:fontRef idx="minor">
              <a:schemeClr val="lt1"/>
            </a:fontRef>
          </p:style>
        </p:sp>
        <p:grpSp>
          <p:nvGrpSpPr>
            <p:cNvPr id="6" name="Oval 11"/>
            <p:cNvGrpSpPr>
              <a:grpSpLocks/>
            </p:cNvGrpSpPr>
            <p:nvPr/>
          </p:nvGrpSpPr>
          <p:grpSpPr bwMode="auto">
            <a:xfrm>
              <a:off x="0" y="2895441"/>
              <a:ext cx="2359212" cy="2365118"/>
              <a:chOff x="0" y="2895600"/>
              <a:chExt cx="2359152" cy="2365248"/>
            </a:xfrm>
          </p:grpSpPr>
          <p:pic>
            <p:nvPicPr>
              <p:cNvPr id="12" name="Oval 11"/>
              <p:cNvPicPr>
                <a:picLocks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0" y="2895600"/>
                <a:ext cx="2359152" cy="2365248"/>
              </a:xfrm>
              <a:prstGeom prst="rect">
                <a:avLst/>
              </a:prstGeom>
              <a:noFill/>
              <a:extLst>
                <a:ext uri="{909E8E84-426E-40DD-AFC4-6F175D3DCCD1}">
                  <a14:hiddenFill xmlns:a14="http://schemas.microsoft.com/office/drawing/2010/main">
                    <a:solidFill>
                      <a:srgbClr val="FFFFFF"/>
                    </a:solidFill>
                  </a14:hiddenFill>
                </a:ext>
              </a:extLst>
            </p:spPr>
          </p:pic>
          <p:sp>
            <p:nvSpPr>
              <p:cNvPr id="13" name="Text Box 16"/>
              <p:cNvSpPr txBox="1">
                <a:spLocks noChangeArrowheads="1"/>
              </p:cNvSpPr>
              <p:nvPr/>
            </p:nvSpPr>
            <p:spPr bwMode="auto">
              <a:xfrm>
                <a:off x="345927" y="3241714"/>
                <a:ext cx="1670286" cy="167042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pt-BR"/>
              </a:p>
            </p:txBody>
          </p:sp>
        </p:grpSp>
        <p:sp>
          <p:nvSpPr>
            <p:cNvPr id="7" name="Oval 12">
              <a:extLst>
                <a:ext uri="{FF2B5EF4-FFF2-40B4-BE49-F238E27FC236}"/>
              </a:extLst>
            </p:cNvPr>
            <p:cNvSpPr/>
            <p:nvPr/>
          </p:nvSpPr>
          <p:spPr>
            <a:xfrm>
              <a:off x="6299432" y="1676400"/>
              <a:ext cx="2819400" cy="2819400"/>
            </a:xfrm>
            <a:prstGeom prst="ellipse">
              <a:avLst/>
            </a:prstGeom>
            <a:gradFill flip="none" rotWithShape="1">
              <a:gsLst>
                <a:gs pos="0">
                  <a:schemeClr val="accent5">
                    <a:alpha val="7000"/>
                  </a:schemeClr>
                </a:gs>
                <a:gs pos="69000">
                  <a:schemeClr val="accent5">
                    <a:alpha val="0"/>
                  </a:schemeClr>
                </a:gs>
                <a:gs pos="36000">
                  <a:schemeClr val="accent5">
                    <a:alpha val="6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8" name="Oval 13">
              <a:extLst>
                <a:ext uri="{FF2B5EF4-FFF2-40B4-BE49-F238E27FC236}"/>
              </a:extLst>
            </p:cNvPr>
            <p:cNvSpPr/>
            <p:nvPr/>
          </p:nvSpPr>
          <p:spPr>
            <a:xfrm>
              <a:off x="5689832" y="0"/>
              <a:ext cx="1600200" cy="1600200"/>
            </a:xfrm>
            <a:prstGeom prst="ellipse">
              <a:avLst/>
            </a:prstGeom>
            <a:gradFill flip="none" rotWithShape="1">
              <a:gsLst>
                <a:gs pos="0">
                  <a:schemeClr val="accent5">
                    <a:alpha val="14000"/>
                  </a:schemeClr>
                </a:gs>
                <a:gs pos="73000">
                  <a:schemeClr val="accent5">
                    <a:alpha val="0"/>
                  </a:schemeClr>
                </a:gs>
                <a:gs pos="36000">
                  <a:schemeClr val="accent5">
                    <a:alpha val="7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9" name="Oval 14">
              <a:extLst>
                <a:ext uri="{FF2B5EF4-FFF2-40B4-BE49-F238E27FC236}"/>
              </a:extLst>
            </p:cNvPr>
            <p:cNvSpPr/>
            <p:nvPr/>
          </p:nvSpPr>
          <p:spPr>
            <a:xfrm>
              <a:off x="6299432" y="5870198"/>
              <a:ext cx="990600" cy="990600"/>
            </a:xfrm>
            <a:prstGeom prst="ellipse">
              <a:avLst/>
            </a:prstGeom>
            <a:gradFill flip="none" rotWithShape="1">
              <a:gsLst>
                <a:gs pos="0">
                  <a:schemeClr val="accent5">
                    <a:alpha val="14000"/>
                  </a:schemeClr>
                </a:gs>
                <a:gs pos="66000">
                  <a:schemeClr val="accent5">
                    <a:alpha val="0"/>
                  </a:schemeClr>
                </a:gs>
                <a:gs pos="36000">
                  <a:schemeClr val="accent5">
                    <a:alpha val="7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0" name="Oval 15">
              <a:extLst>
                <a:ext uri="{FF2B5EF4-FFF2-40B4-BE49-F238E27FC236}"/>
              </a:extLst>
            </p:cNvPr>
            <p:cNvSpPr/>
            <p:nvPr/>
          </p:nvSpPr>
          <p:spPr>
            <a:xfrm>
              <a:off x="-1588" y="2667000"/>
              <a:ext cx="4191000" cy="4191000"/>
            </a:xfrm>
            <a:prstGeom prst="ellipse">
              <a:avLst/>
            </a:prstGeom>
            <a:gradFill flip="none" rotWithShape="1">
              <a:gsLst>
                <a:gs pos="0">
                  <a:schemeClr val="accent5">
                    <a:alpha val="11000"/>
                  </a:schemeClr>
                </a:gs>
                <a:gs pos="75000">
                  <a:schemeClr val="accent5">
                    <a:alpha val="0"/>
                  </a:schemeClr>
                </a:gs>
                <a:gs pos="36000">
                  <a:schemeClr val="accent5">
                    <a:alpha val="10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1" name="Freeform 5"/>
            <p:cNvSpPr>
              <a:spLocks/>
            </p:cNvSpPr>
            <p:nvPr/>
          </p:nvSpPr>
          <p:spPr bwMode="gray">
            <a:xfrm rot="4966650">
              <a:off x="4673046" y="5107506"/>
              <a:ext cx="2377690" cy="317748"/>
            </a:xfrm>
            <a:custGeom>
              <a:avLst/>
              <a:gdLst>
                <a:gd name="T0" fmla="*/ 20210 w 10000"/>
                <a:gd name="T1" fmla="*/ 152058 h 5291"/>
                <a:gd name="T2" fmla="*/ 2367704 w 10000"/>
                <a:gd name="T3" fmla="*/ 317748 h 5291"/>
                <a:gd name="T4" fmla="*/ 2377690 w 10000"/>
                <a:gd name="T5" fmla="*/ 0 h 5291"/>
                <a:gd name="T6" fmla="*/ 2377690 w 10000"/>
                <a:gd name="T7" fmla="*/ 0 h 5291"/>
                <a:gd name="T8" fmla="*/ 2298513 w 10000"/>
                <a:gd name="T9" fmla="*/ 12251 h 5291"/>
                <a:gd name="T10" fmla="*/ 2219336 w 10000"/>
                <a:gd name="T11" fmla="*/ 24022 h 5291"/>
                <a:gd name="T12" fmla="*/ 2140159 w 10000"/>
                <a:gd name="T13" fmla="*/ 35432 h 5291"/>
                <a:gd name="T14" fmla="*/ 2060744 w 10000"/>
                <a:gd name="T15" fmla="*/ 45221 h 5291"/>
                <a:gd name="T16" fmla="*/ 1981329 w 10000"/>
                <a:gd name="T17" fmla="*/ 55070 h 5291"/>
                <a:gd name="T18" fmla="*/ 1901914 w 10000"/>
                <a:gd name="T19" fmla="*/ 64318 h 5291"/>
                <a:gd name="T20" fmla="*/ 1823450 w 10000"/>
                <a:gd name="T21" fmla="*/ 72185 h 5291"/>
                <a:gd name="T22" fmla="*/ 1743560 w 10000"/>
                <a:gd name="T23" fmla="*/ 79572 h 5291"/>
                <a:gd name="T24" fmla="*/ 1664383 w 10000"/>
                <a:gd name="T25" fmla="*/ 86478 h 5291"/>
                <a:gd name="T26" fmla="*/ 1586633 w 10000"/>
                <a:gd name="T27" fmla="*/ 92364 h 5291"/>
                <a:gd name="T28" fmla="*/ 1507455 w 10000"/>
                <a:gd name="T29" fmla="*/ 98249 h 5291"/>
                <a:gd name="T30" fmla="*/ 1429705 w 10000"/>
                <a:gd name="T31" fmla="*/ 103234 h 5291"/>
                <a:gd name="T32" fmla="*/ 1351955 w 10000"/>
                <a:gd name="T33" fmla="*/ 107137 h 5291"/>
                <a:gd name="T34" fmla="*/ 1274204 w 10000"/>
                <a:gd name="T35" fmla="*/ 111101 h 5291"/>
                <a:gd name="T36" fmla="*/ 1197405 w 10000"/>
                <a:gd name="T37" fmla="*/ 114464 h 5291"/>
                <a:gd name="T38" fmla="*/ 1121556 w 10000"/>
                <a:gd name="T39" fmla="*/ 116986 h 5291"/>
                <a:gd name="T40" fmla="*/ 1045233 w 10000"/>
                <a:gd name="T41" fmla="*/ 118908 h 5291"/>
                <a:gd name="T42" fmla="*/ 969860 w 10000"/>
                <a:gd name="T43" fmla="*/ 120890 h 5291"/>
                <a:gd name="T44" fmla="*/ 895438 w 10000"/>
                <a:gd name="T45" fmla="*/ 121850 h 5291"/>
                <a:gd name="T46" fmla="*/ 821254 w 10000"/>
                <a:gd name="T47" fmla="*/ 122871 h 5291"/>
                <a:gd name="T48" fmla="*/ 747784 w 10000"/>
                <a:gd name="T49" fmla="*/ 123292 h 5291"/>
                <a:gd name="T50" fmla="*/ 675026 w 10000"/>
                <a:gd name="T51" fmla="*/ 122871 h 5291"/>
                <a:gd name="T52" fmla="*/ 603220 w 10000"/>
                <a:gd name="T53" fmla="*/ 122871 h 5291"/>
                <a:gd name="T54" fmla="*/ 532127 w 10000"/>
                <a:gd name="T55" fmla="*/ 121850 h 5291"/>
                <a:gd name="T56" fmla="*/ 461985 w 10000"/>
                <a:gd name="T57" fmla="*/ 120349 h 5291"/>
                <a:gd name="T58" fmla="*/ 393032 w 10000"/>
                <a:gd name="T59" fmla="*/ 118908 h 5291"/>
                <a:gd name="T60" fmla="*/ 325268 w 10000"/>
                <a:gd name="T61" fmla="*/ 117406 h 5291"/>
                <a:gd name="T62" fmla="*/ 257979 w 10000"/>
                <a:gd name="T63" fmla="*/ 115004 h 5291"/>
                <a:gd name="T64" fmla="*/ 191642 w 10000"/>
                <a:gd name="T65" fmla="*/ 112482 h 5291"/>
                <a:gd name="T66" fmla="*/ 126731 w 10000"/>
                <a:gd name="T67" fmla="*/ 110080 h 5291"/>
                <a:gd name="T68" fmla="*/ 0 w 10000"/>
                <a:gd name="T69" fmla="*/ 103654 h 5291"/>
                <a:gd name="T70" fmla="*/ 20210 w 10000"/>
                <a:gd name="T71" fmla="*/ 152058 h 5291"/>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Lst>
              <a:ahLst/>
              <a:cxnLst>
                <a:cxn ang="T72">
                  <a:pos x="T0" y="T1"/>
                </a:cxn>
                <a:cxn ang="T73">
                  <a:pos x="T2" y="T3"/>
                </a:cxn>
                <a:cxn ang="T74">
                  <a:pos x="T4" y="T5"/>
                </a:cxn>
                <a:cxn ang="T75">
                  <a:pos x="T6" y="T7"/>
                </a:cxn>
                <a:cxn ang="T76">
                  <a:pos x="T8" y="T9"/>
                </a:cxn>
                <a:cxn ang="T77">
                  <a:pos x="T10" y="T11"/>
                </a:cxn>
                <a:cxn ang="T78">
                  <a:pos x="T12" y="T13"/>
                </a:cxn>
                <a:cxn ang="T79">
                  <a:pos x="T14" y="T15"/>
                </a:cxn>
                <a:cxn ang="T80">
                  <a:pos x="T16" y="T17"/>
                </a:cxn>
                <a:cxn ang="T81">
                  <a:pos x="T18" y="T19"/>
                </a:cxn>
                <a:cxn ang="T82">
                  <a:pos x="T20" y="T21"/>
                </a:cxn>
                <a:cxn ang="T83">
                  <a:pos x="T22" y="T23"/>
                </a:cxn>
                <a:cxn ang="T84">
                  <a:pos x="T24" y="T25"/>
                </a:cxn>
                <a:cxn ang="T85">
                  <a:pos x="T26" y="T27"/>
                </a:cxn>
                <a:cxn ang="T86">
                  <a:pos x="T28" y="T29"/>
                </a:cxn>
                <a:cxn ang="T87">
                  <a:pos x="T30" y="T31"/>
                </a:cxn>
                <a:cxn ang="T88">
                  <a:pos x="T32" y="T33"/>
                </a:cxn>
                <a:cxn ang="T89">
                  <a:pos x="T34" y="T35"/>
                </a:cxn>
                <a:cxn ang="T90">
                  <a:pos x="T36" y="T37"/>
                </a:cxn>
                <a:cxn ang="T91">
                  <a:pos x="T38" y="T39"/>
                </a:cxn>
                <a:cxn ang="T92">
                  <a:pos x="T40" y="T41"/>
                </a:cxn>
                <a:cxn ang="T93">
                  <a:pos x="T42" y="T43"/>
                </a:cxn>
                <a:cxn ang="T94">
                  <a:pos x="T44" y="T45"/>
                </a:cxn>
                <a:cxn ang="T95">
                  <a:pos x="T46" y="T47"/>
                </a:cxn>
                <a:cxn ang="T96">
                  <a:pos x="T48" y="T49"/>
                </a:cxn>
                <a:cxn ang="T97">
                  <a:pos x="T50" y="T51"/>
                </a:cxn>
                <a:cxn ang="T98">
                  <a:pos x="T52" y="T53"/>
                </a:cxn>
                <a:cxn ang="T99">
                  <a:pos x="T54" y="T55"/>
                </a:cxn>
                <a:cxn ang="T100">
                  <a:pos x="T56" y="T57"/>
                </a:cxn>
                <a:cxn ang="T101">
                  <a:pos x="T58" y="T59"/>
                </a:cxn>
                <a:cxn ang="T102">
                  <a:pos x="T60" y="T61"/>
                </a:cxn>
                <a:cxn ang="T103">
                  <a:pos x="T62" y="T63"/>
                </a:cxn>
                <a:cxn ang="T104">
                  <a:pos x="T64" y="T65"/>
                </a:cxn>
                <a:cxn ang="T105">
                  <a:pos x="T66" y="T67"/>
                </a:cxn>
                <a:cxn ang="T106">
                  <a:pos x="T68" y="T69"/>
                </a:cxn>
                <a:cxn ang="T107">
                  <a:pos x="T70" y="T71"/>
                </a:cxn>
              </a:cxnLst>
              <a:rect l="0" t="0" r="r" b="b"/>
              <a:pathLst>
                <a:path w="10000" h="5291">
                  <a:moveTo>
                    <a:pt x="85" y="2532"/>
                  </a:moveTo>
                  <a:cubicBezTo>
                    <a:pt x="1736" y="3911"/>
                    <a:pt x="7524" y="5298"/>
                    <a:pt x="9958" y="5291"/>
                  </a:cubicBezTo>
                  <a:cubicBezTo>
                    <a:pt x="9989" y="1958"/>
                    <a:pt x="9969" y="3333"/>
                    <a:pt x="10000" y="0"/>
                  </a:cubicBezTo>
                  <a:lnTo>
                    <a:pt x="9667" y="204"/>
                  </a:lnTo>
                  <a:lnTo>
                    <a:pt x="9334" y="400"/>
                  </a:lnTo>
                  <a:lnTo>
                    <a:pt x="9001" y="590"/>
                  </a:lnTo>
                  <a:lnTo>
                    <a:pt x="8667" y="753"/>
                  </a:lnTo>
                  <a:lnTo>
                    <a:pt x="8333" y="917"/>
                  </a:lnTo>
                  <a:lnTo>
                    <a:pt x="7999" y="1071"/>
                  </a:lnTo>
                  <a:lnTo>
                    <a:pt x="7669" y="1202"/>
                  </a:lnTo>
                  <a:lnTo>
                    <a:pt x="7333" y="1325"/>
                  </a:lnTo>
                  <a:lnTo>
                    <a:pt x="7000" y="1440"/>
                  </a:lnTo>
                  <a:lnTo>
                    <a:pt x="6673" y="1538"/>
                  </a:lnTo>
                  <a:lnTo>
                    <a:pt x="6340" y="1636"/>
                  </a:lnTo>
                  <a:lnTo>
                    <a:pt x="6013" y="1719"/>
                  </a:lnTo>
                  <a:lnTo>
                    <a:pt x="5686" y="1784"/>
                  </a:lnTo>
                  <a:lnTo>
                    <a:pt x="5359" y="1850"/>
                  </a:lnTo>
                  <a:lnTo>
                    <a:pt x="5036" y="1906"/>
                  </a:lnTo>
                  <a:lnTo>
                    <a:pt x="4717" y="1948"/>
                  </a:lnTo>
                  <a:lnTo>
                    <a:pt x="4396" y="1980"/>
                  </a:lnTo>
                  <a:lnTo>
                    <a:pt x="4079" y="2013"/>
                  </a:lnTo>
                  <a:lnTo>
                    <a:pt x="3766" y="2029"/>
                  </a:lnTo>
                  <a:lnTo>
                    <a:pt x="3454" y="2046"/>
                  </a:lnTo>
                  <a:lnTo>
                    <a:pt x="3145" y="2053"/>
                  </a:lnTo>
                  <a:lnTo>
                    <a:pt x="2839" y="2046"/>
                  </a:lnTo>
                  <a:lnTo>
                    <a:pt x="2537" y="2046"/>
                  </a:lnTo>
                  <a:lnTo>
                    <a:pt x="2238" y="2029"/>
                  </a:lnTo>
                  <a:lnTo>
                    <a:pt x="1943" y="2004"/>
                  </a:lnTo>
                  <a:lnTo>
                    <a:pt x="1653" y="1980"/>
                  </a:lnTo>
                  <a:lnTo>
                    <a:pt x="1368" y="1955"/>
                  </a:lnTo>
                  <a:lnTo>
                    <a:pt x="1085" y="1915"/>
                  </a:lnTo>
                  <a:lnTo>
                    <a:pt x="806" y="1873"/>
                  </a:lnTo>
                  <a:lnTo>
                    <a:pt x="533" y="1833"/>
                  </a:lnTo>
                  <a:lnTo>
                    <a:pt x="0" y="1726"/>
                  </a:lnTo>
                  <a:cubicBezTo>
                    <a:pt x="28" y="1995"/>
                    <a:pt x="57" y="2263"/>
                    <a:pt x="85" y="2532"/>
                  </a:cubicBezTo>
                  <a:close/>
                </a:path>
              </a:pathLst>
            </a:custGeom>
            <a:solidFill>
              <a:schemeClr val="bg1">
                <a:alpha val="20000"/>
              </a:schemeClr>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pt-BR"/>
            </a:p>
          </p:txBody>
        </p:sp>
      </p:grpSp>
      <p:sp>
        <p:nvSpPr>
          <p:cNvPr id="14" name="Rectangle 16">
            <a:extLst>
              <a:ext uri="{FF2B5EF4-FFF2-40B4-BE49-F238E27FC236}"/>
            </a:extLst>
          </p:cNvPr>
          <p:cNvSpPr/>
          <p:nvPr/>
        </p:nvSpPr>
        <p:spPr>
          <a:xfrm>
            <a:off x="414338" y="401638"/>
            <a:ext cx="4611687" cy="6054725"/>
          </a:xfrm>
          <a:prstGeom prst="rect">
            <a:avLst/>
          </a:prstGeom>
          <a:solidFill>
            <a:schemeClr val="bg1"/>
          </a:solidFill>
          <a:ln>
            <a:noFill/>
          </a:ln>
          <a:effectLst/>
        </p:spPr>
        <p:style>
          <a:lnRef idx="1">
            <a:schemeClr val="accent1"/>
          </a:lnRef>
          <a:fillRef idx="3">
            <a:schemeClr val="accent1"/>
          </a:fillRef>
          <a:effectRef idx="2">
            <a:schemeClr val="accent1"/>
          </a:effectRef>
          <a:fontRef idx="minor">
            <a:schemeClr val="lt1"/>
          </a:fontRef>
        </p:style>
      </p:sp>
      <p:sp>
        <p:nvSpPr>
          <p:cNvPr id="15" name="Freeform 9"/>
          <p:cNvSpPr>
            <a:spLocks/>
          </p:cNvSpPr>
          <p:nvPr/>
        </p:nvSpPr>
        <p:spPr bwMode="gray">
          <a:xfrm rot="5400000">
            <a:off x="1298575" y="1765301"/>
            <a:ext cx="5997575" cy="3327400"/>
          </a:xfrm>
          <a:custGeom>
            <a:avLst/>
            <a:gdLst>
              <a:gd name="T0" fmla="*/ 0 w 4960"/>
              <a:gd name="T1" fmla="*/ 0 h 2752"/>
              <a:gd name="T2" fmla="*/ 0 w 4960"/>
              <a:gd name="T3" fmla="*/ 391743 h 2752"/>
              <a:gd name="T4" fmla="*/ 0 w 4960"/>
              <a:gd name="T5" fmla="*/ 2408496 h 2752"/>
              <a:gd name="T6" fmla="*/ 0 w 4960"/>
              <a:gd name="T7" fmla="*/ 3327400 h 2752"/>
              <a:gd name="T8" fmla="*/ 5997575 w 4960"/>
              <a:gd name="T9" fmla="*/ 3327400 h 2752"/>
              <a:gd name="T10" fmla="*/ 5997575 w 4960"/>
              <a:gd name="T11" fmla="*/ 2408496 h 2752"/>
              <a:gd name="T12" fmla="*/ 5997575 w 4960"/>
              <a:gd name="T13" fmla="*/ 391743 h 2752"/>
              <a:gd name="T14" fmla="*/ 5997575 w 4960"/>
              <a:gd name="T15" fmla="*/ 0 h 2752"/>
              <a:gd name="T16" fmla="*/ 5997575 w 4960"/>
              <a:gd name="T17" fmla="*/ 0 h 2752"/>
              <a:gd name="T18" fmla="*/ 5724298 w 4960"/>
              <a:gd name="T19" fmla="*/ 41109 h 2752"/>
              <a:gd name="T20" fmla="*/ 5453440 w 4960"/>
              <a:gd name="T21" fmla="*/ 77381 h 2752"/>
              <a:gd name="T22" fmla="*/ 5180164 w 4960"/>
              <a:gd name="T23" fmla="*/ 108818 h 2752"/>
              <a:gd name="T24" fmla="*/ 4909305 w 4960"/>
              <a:gd name="T25" fmla="*/ 137836 h 2752"/>
              <a:gd name="T26" fmla="*/ 4638447 w 4960"/>
              <a:gd name="T27" fmla="*/ 159599 h 2752"/>
              <a:gd name="T28" fmla="*/ 4370007 w 4960"/>
              <a:gd name="T29" fmla="*/ 176526 h 2752"/>
              <a:gd name="T30" fmla="*/ 4101567 w 4960"/>
              <a:gd name="T31" fmla="*/ 191035 h 2752"/>
              <a:gd name="T32" fmla="*/ 3837964 w 4960"/>
              <a:gd name="T33" fmla="*/ 200708 h 2752"/>
              <a:gd name="T34" fmla="*/ 3579198 w 4960"/>
              <a:gd name="T35" fmla="*/ 207963 h 2752"/>
              <a:gd name="T36" fmla="*/ 3322850 w 4960"/>
              <a:gd name="T37" fmla="*/ 210381 h 2752"/>
              <a:gd name="T38" fmla="*/ 3073757 w 4960"/>
              <a:gd name="T39" fmla="*/ 210381 h 2752"/>
              <a:gd name="T40" fmla="*/ 2827083 w 4960"/>
              <a:gd name="T41" fmla="*/ 210381 h 2752"/>
              <a:gd name="T42" fmla="*/ 2587663 w 4960"/>
              <a:gd name="T43" fmla="*/ 205544 h 2752"/>
              <a:gd name="T44" fmla="*/ 2355499 w 4960"/>
              <a:gd name="T45" fmla="*/ 198290 h 2752"/>
              <a:gd name="T46" fmla="*/ 2130590 w 4960"/>
              <a:gd name="T47" fmla="*/ 188617 h 2752"/>
              <a:gd name="T48" fmla="*/ 1912936 w 4960"/>
              <a:gd name="T49" fmla="*/ 178944 h 2752"/>
              <a:gd name="T50" fmla="*/ 1704956 w 4960"/>
              <a:gd name="T51" fmla="*/ 166854 h 2752"/>
              <a:gd name="T52" fmla="*/ 1504231 w 4960"/>
              <a:gd name="T53" fmla="*/ 154763 h 2752"/>
              <a:gd name="T54" fmla="*/ 1315597 w 4960"/>
              <a:gd name="T55" fmla="*/ 140254 h 2752"/>
              <a:gd name="T56" fmla="*/ 1134219 w 4960"/>
              <a:gd name="T57" fmla="*/ 125745 h 2752"/>
              <a:gd name="T58" fmla="*/ 807738 w 4960"/>
              <a:gd name="T59" fmla="*/ 94309 h 2752"/>
              <a:gd name="T60" fmla="*/ 529625 w 4960"/>
              <a:gd name="T61" fmla="*/ 65291 h 2752"/>
              <a:gd name="T62" fmla="*/ 307134 w 4960"/>
              <a:gd name="T63" fmla="*/ 41109 h 2752"/>
              <a:gd name="T64" fmla="*/ 140266 w 4960"/>
              <a:gd name="T65" fmla="*/ 19345 h 2752"/>
              <a:gd name="T66" fmla="*/ 0 w 4960"/>
              <a:gd name="T67" fmla="*/ 0 h 2752"/>
              <a:gd name="T68" fmla="*/ 0 w 4960"/>
              <a:gd name="T69" fmla="*/ 0 h 2752"/>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Lst>
            <a:ahLst/>
            <a:cxnLst>
              <a:cxn ang="T70">
                <a:pos x="T0" y="T1"/>
              </a:cxn>
              <a:cxn ang="T71">
                <a:pos x="T2" y="T3"/>
              </a:cxn>
              <a:cxn ang="T72">
                <a:pos x="T4" y="T5"/>
              </a:cxn>
              <a:cxn ang="T73">
                <a:pos x="T6" y="T7"/>
              </a:cxn>
              <a:cxn ang="T74">
                <a:pos x="T8" y="T9"/>
              </a:cxn>
              <a:cxn ang="T75">
                <a:pos x="T10" y="T11"/>
              </a:cxn>
              <a:cxn ang="T76">
                <a:pos x="T12" y="T13"/>
              </a:cxn>
              <a:cxn ang="T77">
                <a:pos x="T14" y="T15"/>
              </a:cxn>
              <a:cxn ang="T78">
                <a:pos x="T16" y="T17"/>
              </a:cxn>
              <a:cxn ang="T79">
                <a:pos x="T18" y="T19"/>
              </a:cxn>
              <a:cxn ang="T80">
                <a:pos x="T20" y="T21"/>
              </a:cxn>
              <a:cxn ang="T81">
                <a:pos x="T22" y="T23"/>
              </a:cxn>
              <a:cxn ang="T82">
                <a:pos x="T24" y="T25"/>
              </a:cxn>
              <a:cxn ang="T83">
                <a:pos x="T26" y="T27"/>
              </a:cxn>
              <a:cxn ang="T84">
                <a:pos x="T28" y="T29"/>
              </a:cxn>
              <a:cxn ang="T85">
                <a:pos x="T30" y="T31"/>
              </a:cxn>
              <a:cxn ang="T86">
                <a:pos x="T32" y="T33"/>
              </a:cxn>
              <a:cxn ang="T87">
                <a:pos x="T34" y="T35"/>
              </a:cxn>
              <a:cxn ang="T88">
                <a:pos x="T36" y="T37"/>
              </a:cxn>
              <a:cxn ang="T89">
                <a:pos x="T38" y="T39"/>
              </a:cxn>
              <a:cxn ang="T90">
                <a:pos x="T40" y="T41"/>
              </a:cxn>
              <a:cxn ang="T91">
                <a:pos x="T42" y="T43"/>
              </a:cxn>
              <a:cxn ang="T92">
                <a:pos x="T44" y="T45"/>
              </a:cxn>
              <a:cxn ang="T93">
                <a:pos x="T46" y="T47"/>
              </a:cxn>
              <a:cxn ang="T94">
                <a:pos x="T48" y="T49"/>
              </a:cxn>
              <a:cxn ang="T95">
                <a:pos x="T50" y="T51"/>
              </a:cxn>
              <a:cxn ang="T96">
                <a:pos x="T52" y="T53"/>
              </a:cxn>
              <a:cxn ang="T97">
                <a:pos x="T54" y="T55"/>
              </a:cxn>
              <a:cxn ang="T98">
                <a:pos x="T56" y="T57"/>
              </a:cxn>
              <a:cxn ang="T99">
                <a:pos x="T58" y="T59"/>
              </a:cxn>
              <a:cxn ang="T100">
                <a:pos x="T60" y="T61"/>
              </a:cxn>
              <a:cxn ang="T101">
                <a:pos x="T62" y="T63"/>
              </a:cxn>
              <a:cxn ang="T102">
                <a:pos x="T64" y="T65"/>
              </a:cxn>
              <a:cxn ang="T103">
                <a:pos x="T66" y="T67"/>
              </a:cxn>
              <a:cxn ang="T104">
                <a:pos x="T68" y="T69"/>
              </a:cxn>
            </a:cxnLst>
            <a:rect l="0" t="0" r="r" b="b"/>
            <a:pathLst>
              <a:path w="4960" h="2752">
                <a:moveTo>
                  <a:pt x="0" y="0"/>
                </a:moveTo>
                <a:lnTo>
                  <a:pt x="0" y="324"/>
                </a:lnTo>
                <a:lnTo>
                  <a:pt x="0" y="1992"/>
                </a:lnTo>
                <a:lnTo>
                  <a:pt x="0" y="2752"/>
                </a:lnTo>
                <a:lnTo>
                  <a:pt x="4960" y="2752"/>
                </a:lnTo>
                <a:lnTo>
                  <a:pt x="4960" y="1992"/>
                </a:lnTo>
                <a:lnTo>
                  <a:pt x="4960" y="324"/>
                </a:lnTo>
                <a:lnTo>
                  <a:pt x="4960" y="0"/>
                </a:lnTo>
                <a:lnTo>
                  <a:pt x="4734" y="34"/>
                </a:lnTo>
                <a:lnTo>
                  <a:pt x="4510" y="64"/>
                </a:lnTo>
                <a:lnTo>
                  <a:pt x="4284" y="90"/>
                </a:lnTo>
                <a:lnTo>
                  <a:pt x="4060" y="114"/>
                </a:lnTo>
                <a:lnTo>
                  <a:pt x="3836" y="132"/>
                </a:lnTo>
                <a:lnTo>
                  <a:pt x="3614" y="146"/>
                </a:lnTo>
                <a:lnTo>
                  <a:pt x="3392" y="158"/>
                </a:lnTo>
                <a:lnTo>
                  <a:pt x="3174" y="166"/>
                </a:lnTo>
                <a:lnTo>
                  <a:pt x="2960" y="172"/>
                </a:lnTo>
                <a:lnTo>
                  <a:pt x="2748" y="174"/>
                </a:lnTo>
                <a:lnTo>
                  <a:pt x="2542" y="174"/>
                </a:lnTo>
                <a:lnTo>
                  <a:pt x="2338" y="174"/>
                </a:lnTo>
                <a:lnTo>
                  <a:pt x="2140" y="170"/>
                </a:lnTo>
                <a:lnTo>
                  <a:pt x="1948" y="164"/>
                </a:lnTo>
                <a:lnTo>
                  <a:pt x="1762" y="156"/>
                </a:lnTo>
                <a:lnTo>
                  <a:pt x="1582" y="148"/>
                </a:lnTo>
                <a:lnTo>
                  <a:pt x="1410" y="138"/>
                </a:lnTo>
                <a:lnTo>
                  <a:pt x="1244" y="128"/>
                </a:lnTo>
                <a:lnTo>
                  <a:pt x="1088" y="116"/>
                </a:lnTo>
                <a:lnTo>
                  <a:pt x="938" y="104"/>
                </a:lnTo>
                <a:lnTo>
                  <a:pt x="668" y="78"/>
                </a:lnTo>
                <a:lnTo>
                  <a:pt x="438" y="54"/>
                </a:lnTo>
                <a:lnTo>
                  <a:pt x="254" y="34"/>
                </a:lnTo>
                <a:lnTo>
                  <a:pt x="116" y="16"/>
                </a:lnTo>
                <a:lnTo>
                  <a:pt x="0" y="0"/>
                </a:lnTo>
                <a:close/>
              </a:path>
            </a:pathLst>
          </a:custGeom>
          <a:solidFill>
            <a:schemeClr val="bg1"/>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pt-BR"/>
          </a:p>
        </p:txBody>
      </p:sp>
      <p:sp>
        <p:nvSpPr>
          <p:cNvPr id="16" name="Freeform 5"/>
          <p:cNvSpPr>
            <a:spLocks noEditPoints="1"/>
          </p:cNvSpPr>
          <p:nvPr/>
        </p:nvSpPr>
        <p:spPr bwMode="gray">
          <a:xfrm>
            <a:off x="0" y="0"/>
            <a:ext cx="9144000" cy="6858000"/>
          </a:xfrm>
          <a:custGeom>
            <a:avLst/>
            <a:gdLst>
              <a:gd name="T0" fmla="*/ 0 w 5760"/>
              <a:gd name="T1" fmla="*/ 0 h 4320"/>
              <a:gd name="T2" fmla="*/ 0 w 5760"/>
              <a:gd name="T3" fmla="*/ 6858000 h 4320"/>
              <a:gd name="T4" fmla="*/ 9144000 w 5760"/>
              <a:gd name="T5" fmla="*/ 6858000 h 4320"/>
              <a:gd name="T6" fmla="*/ 9144000 w 5760"/>
              <a:gd name="T7" fmla="*/ 0 h 4320"/>
              <a:gd name="T8" fmla="*/ 0 w 5760"/>
              <a:gd name="T9" fmla="*/ 0 h 4320"/>
              <a:gd name="T10" fmla="*/ 8642350 w 5760"/>
              <a:gd name="T11" fmla="*/ 6356350 h 4320"/>
              <a:gd name="T12" fmla="*/ 514350 w 5760"/>
              <a:gd name="T13" fmla="*/ 6356350 h 4320"/>
              <a:gd name="T14" fmla="*/ 514350 w 5760"/>
              <a:gd name="T15" fmla="*/ 514350 h 4320"/>
              <a:gd name="T16" fmla="*/ 8642350 w 5760"/>
              <a:gd name="T17" fmla="*/ 514350 h 4320"/>
              <a:gd name="T18" fmla="*/ 8642350 w 5760"/>
              <a:gd name="T19" fmla="*/ 6356350 h 4320"/>
              <a:gd name="T20" fmla="*/ 0 60000 65536"/>
              <a:gd name="T21" fmla="*/ 0 60000 65536"/>
              <a:gd name="T22" fmla="*/ 0 60000 65536"/>
              <a:gd name="T23" fmla="*/ 0 60000 65536"/>
              <a:gd name="T24" fmla="*/ 0 60000 65536"/>
              <a:gd name="T25" fmla="*/ 0 60000 65536"/>
              <a:gd name="T26" fmla="*/ 0 60000 65536"/>
              <a:gd name="T27" fmla="*/ 0 60000 65536"/>
              <a:gd name="T28" fmla="*/ 0 60000 65536"/>
              <a:gd name="T29" fmla="*/ 0 60000 65536"/>
            </a:gdLst>
            <a:ahLst/>
            <a:cxnLst>
              <a:cxn ang="T20">
                <a:pos x="T0" y="T1"/>
              </a:cxn>
              <a:cxn ang="T21">
                <a:pos x="T2" y="T3"/>
              </a:cxn>
              <a:cxn ang="T22">
                <a:pos x="T4" y="T5"/>
              </a:cxn>
              <a:cxn ang="T23">
                <a:pos x="T6" y="T7"/>
              </a:cxn>
              <a:cxn ang="T24">
                <a:pos x="T8" y="T9"/>
              </a:cxn>
              <a:cxn ang="T25">
                <a:pos x="T10" y="T11"/>
              </a:cxn>
              <a:cxn ang="T26">
                <a:pos x="T12" y="T13"/>
              </a:cxn>
              <a:cxn ang="T27">
                <a:pos x="T14" y="T15"/>
              </a:cxn>
              <a:cxn ang="T28">
                <a:pos x="T16" y="T17"/>
              </a:cxn>
              <a:cxn ang="T29">
                <a:pos x="T18" y="T19"/>
              </a:cxn>
            </a:cxnLst>
            <a:rect l="0" t="0" r="r" b="b"/>
            <a:pathLst>
              <a:path w="5760" h="4320">
                <a:moveTo>
                  <a:pt x="0" y="0"/>
                </a:moveTo>
                <a:lnTo>
                  <a:pt x="0" y="4320"/>
                </a:lnTo>
                <a:lnTo>
                  <a:pt x="5760" y="4320"/>
                </a:lnTo>
                <a:lnTo>
                  <a:pt x="5760" y="0"/>
                </a:lnTo>
                <a:lnTo>
                  <a:pt x="0" y="0"/>
                </a:lnTo>
                <a:close/>
                <a:moveTo>
                  <a:pt x="5444" y="4004"/>
                </a:moveTo>
                <a:lnTo>
                  <a:pt x="324" y="4004"/>
                </a:lnTo>
                <a:lnTo>
                  <a:pt x="324" y="324"/>
                </a:lnTo>
                <a:lnTo>
                  <a:pt x="5444" y="324"/>
                </a:lnTo>
                <a:lnTo>
                  <a:pt x="5444" y="4004"/>
                </a:ln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pt-BR"/>
          </a:p>
        </p:txBody>
      </p:sp>
      <p:sp>
        <p:nvSpPr>
          <p:cNvPr id="17" name="Rectangle 8">
            <a:extLst>
              <a:ext uri="{FF2B5EF4-FFF2-40B4-BE49-F238E27FC236}"/>
            </a:extLst>
          </p:cNvPr>
          <p:cNvSpPr/>
          <p:nvPr/>
        </p:nvSpPr>
        <p:spPr>
          <a:xfrm>
            <a:off x="7745413" y="0"/>
            <a:ext cx="685800" cy="1100138"/>
          </a:xfrm>
          <a:prstGeom prst="rect">
            <a:avLst/>
          </a:prstGeom>
          <a:solidFill>
            <a:schemeClr val="accent1"/>
          </a:solidFill>
          <a:ln>
            <a:noFill/>
          </a:ln>
        </p:spPr>
        <p:style>
          <a:lnRef idx="1">
            <a:schemeClr val="accent1"/>
          </a:lnRef>
          <a:fillRef idx="3">
            <a:schemeClr val="accent1"/>
          </a:fillRef>
          <a:effectRef idx="2">
            <a:schemeClr val="accent1"/>
          </a:effectRef>
          <a:fontRef idx="minor">
            <a:schemeClr val="lt1"/>
          </a:fontRef>
        </p:style>
      </p:sp>
      <p:sp>
        <p:nvSpPr>
          <p:cNvPr id="2" name="Vertical Title 1"/>
          <p:cNvSpPr>
            <a:spLocks noGrp="1"/>
          </p:cNvSpPr>
          <p:nvPr>
            <p:ph type="title" orient="vert"/>
          </p:nvPr>
        </p:nvSpPr>
        <p:spPr>
          <a:xfrm>
            <a:off x="6174928" y="1447799"/>
            <a:ext cx="1113516" cy="4572001"/>
          </a:xfrm>
        </p:spPr>
        <p:txBody>
          <a:bodyPr vert="eaVert"/>
          <a:lstStyle/>
          <a:p>
            <a:r>
              <a:rPr lang="pt-BR"/>
              <a:t>Clique para editar o título Mestre</a:t>
            </a:r>
            <a:endParaRPr lang="en-US" dirty="0"/>
          </a:p>
        </p:txBody>
      </p:sp>
      <p:sp>
        <p:nvSpPr>
          <p:cNvPr id="3" name="Vertical Text Placeholder 2"/>
          <p:cNvSpPr>
            <a:spLocks noGrp="1"/>
          </p:cNvSpPr>
          <p:nvPr>
            <p:ph type="body" orient="vert" idx="1"/>
          </p:nvPr>
        </p:nvSpPr>
        <p:spPr>
          <a:xfrm>
            <a:off x="866738" y="1447799"/>
            <a:ext cx="4416936" cy="4572001"/>
          </a:xfrm>
        </p:spPr>
        <p:txBody>
          <a:bodyPr vert="eaVert"/>
          <a:lstStyle/>
          <a:p>
            <a:pPr lvl="0"/>
            <a:r>
              <a:rPr lang="pt-BR"/>
              <a:t>Clique para editar os estilos de texto Mestres</a:t>
            </a:r>
          </a:p>
          <a:p>
            <a:pPr lvl="1"/>
            <a:r>
              <a:rPr lang="pt-BR"/>
              <a:t>Segundo nível</a:t>
            </a:r>
          </a:p>
          <a:p>
            <a:pPr lvl="2"/>
            <a:r>
              <a:rPr lang="pt-BR"/>
              <a:t>Terceiro nível</a:t>
            </a:r>
          </a:p>
          <a:p>
            <a:pPr lvl="3"/>
            <a:r>
              <a:rPr lang="pt-BR"/>
              <a:t>Quarto nível</a:t>
            </a:r>
          </a:p>
          <a:p>
            <a:pPr lvl="4"/>
            <a:r>
              <a:rPr lang="pt-BR"/>
              <a:t>Quinto nível</a:t>
            </a:r>
            <a:endParaRPr lang="en-US" dirty="0"/>
          </a:p>
        </p:txBody>
      </p:sp>
      <p:sp>
        <p:nvSpPr>
          <p:cNvPr id="18" name="Date Placeholder 3">
            <a:extLst>
              <a:ext uri="{FF2B5EF4-FFF2-40B4-BE49-F238E27FC236}"/>
            </a:extLst>
          </p:cNvPr>
          <p:cNvSpPr>
            <a:spLocks noGrp="1"/>
          </p:cNvSpPr>
          <p:nvPr>
            <p:ph type="dt" sz="half" idx="10"/>
          </p:nvPr>
        </p:nvSpPr>
        <p:spPr/>
        <p:txBody>
          <a:bodyPr/>
          <a:lstStyle>
            <a:lvl1pPr>
              <a:defRPr/>
            </a:lvl1pPr>
          </a:lstStyle>
          <a:p>
            <a:pPr>
              <a:defRPr/>
            </a:pPr>
            <a:fld id="{EE706D4E-1EA4-4360-BF03-302581B74D4E}" type="datetimeFigureOut">
              <a:rPr lang="pt-BR"/>
              <a:pPr>
                <a:defRPr/>
              </a:pPr>
              <a:t>11/07/2019</a:t>
            </a:fld>
            <a:endParaRPr lang="pt-BR"/>
          </a:p>
        </p:txBody>
      </p:sp>
      <p:sp>
        <p:nvSpPr>
          <p:cNvPr id="19" name="Footer Placeholder 4">
            <a:extLst>
              <a:ext uri="{FF2B5EF4-FFF2-40B4-BE49-F238E27FC236}"/>
            </a:extLst>
          </p:cNvPr>
          <p:cNvSpPr>
            <a:spLocks noGrp="1"/>
          </p:cNvSpPr>
          <p:nvPr>
            <p:ph type="ftr" sz="quarter" idx="11"/>
          </p:nvPr>
        </p:nvSpPr>
        <p:spPr>
          <a:xfrm>
            <a:off x="538163" y="6365875"/>
            <a:ext cx="3860800" cy="228600"/>
          </a:xfrm>
        </p:spPr>
        <p:txBody>
          <a:bodyPr/>
          <a:lstStyle>
            <a:lvl1pPr>
              <a:defRPr/>
            </a:lvl1pPr>
          </a:lstStyle>
          <a:p>
            <a:pPr>
              <a:defRPr/>
            </a:pPr>
            <a:endParaRPr lang="pt-BR"/>
          </a:p>
        </p:txBody>
      </p:sp>
      <p:sp>
        <p:nvSpPr>
          <p:cNvPr id="20" name="Slide Number Placeholder 5">
            <a:extLst>
              <a:ext uri="{FF2B5EF4-FFF2-40B4-BE49-F238E27FC236}"/>
            </a:extLst>
          </p:cNvPr>
          <p:cNvSpPr>
            <a:spLocks noGrp="1"/>
          </p:cNvSpPr>
          <p:nvPr>
            <p:ph type="sldNum" sz="quarter" idx="12"/>
          </p:nvPr>
        </p:nvSpPr>
        <p:spPr/>
        <p:txBody>
          <a:bodyPr/>
          <a:lstStyle>
            <a:lvl1pPr algn="ctr">
              <a:defRPr sz="2800"/>
            </a:lvl1pPr>
          </a:lstStyle>
          <a:p>
            <a:pPr>
              <a:defRPr/>
            </a:pPr>
            <a:fld id="{6CD12AA7-333A-4D08-B5BC-5A293B4DBA5F}" type="slidenum">
              <a:rPr lang="pt-BR" altLang="pt-BR"/>
              <a:pPr>
                <a:defRPr/>
              </a:pPr>
              <a:t>‹nº›</a:t>
            </a:fld>
            <a:endParaRPr lang="pt-BR" altLang="pt-BR"/>
          </a:p>
        </p:txBody>
      </p:sp>
    </p:spTree>
    <p:extLst>
      <p:ext uri="{BB962C8B-B14F-4D97-AF65-F5344CB8AC3E}">
        <p14:creationId xmlns:p14="http://schemas.microsoft.com/office/powerpoint/2010/main" val="973121599"/>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 Type="http://schemas.openxmlformats.org/officeDocument/2006/relationships/slideLayout" Target="../slideLayouts/slideLayout2.xml"/><Relationship Id="rId16" Type="http://schemas.openxmlformats.org/officeDocument/2006/relationships/slideLayout" Target="../slideLayouts/slideLayout16.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19" Type="http://schemas.openxmlformats.org/officeDocument/2006/relationships/image" Target="../media/image1.jpeg"/><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grpSp>
        <p:nvGrpSpPr>
          <p:cNvPr id="1026" name="Group 5"/>
          <p:cNvGrpSpPr>
            <a:grpSpLocks/>
          </p:cNvGrpSpPr>
          <p:nvPr/>
        </p:nvGrpSpPr>
        <p:grpSpPr bwMode="auto">
          <a:xfrm>
            <a:off x="-1588" y="0"/>
            <a:ext cx="9145588" cy="6861175"/>
            <a:chOff x="-1588" y="0"/>
            <a:chExt cx="9145588" cy="6860798"/>
          </a:xfrm>
        </p:grpSpPr>
        <p:sp>
          <p:nvSpPr>
            <p:cNvPr id="14" name="Rectangle 13"/>
            <p:cNvSpPr/>
            <p:nvPr/>
          </p:nvSpPr>
          <p:spPr>
            <a:xfrm>
              <a:off x="0" y="0"/>
              <a:ext cx="9118832" cy="6858000"/>
            </a:xfrm>
            <a:prstGeom prst="rect">
              <a:avLst/>
            </a:prstGeom>
            <a:blipFill>
              <a:blip r:embed="rId19">
                <a:duotone>
                  <a:schemeClr val="dk2">
                    <a:shade val="69000"/>
                    <a:hueMod val="91000"/>
                    <a:satMod val="164000"/>
                    <a:lumMod val="74000"/>
                  </a:schemeClr>
                  <a:schemeClr val="dk2">
                    <a:hueMod val="124000"/>
                    <a:satMod val="140000"/>
                    <a:lumMod val="142000"/>
                  </a:schemeClr>
                </a:duotone>
              </a:blip>
              <a:srcRect/>
              <a:stretch>
                <a:fillRect l="-16713" r="-16989"/>
              </a:stretch>
            </a:blipFill>
            <a:ln>
              <a:noFill/>
            </a:ln>
          </p:spPr>
          <p:style>
            <a:lnRef idx="2">
              <a:schemeClr val="accent1">
                <a:shade val="50000"/>
              </a:schemeClr>
            </a:lnRef>
            <a:fillRef idx="1">
              <a:schemeClr val="accent1"/>
            </a:fillRef>
            <a:effectRef idx="0">
              <a:schemeClr val="accent1"/>
            </a:effectRef>
            <a:fontRef idx="minor">
              <a:schemeClr val="lt1"/>
            </a:fontRef>
          </p:style>
        </p:sp>
        <p:sp>
          <p:nvSpPr>
            <p:cNvPr id="21" name="Oval 20"/>
            <p:cNvSpPr/>
            <p:nvPr/>
          </p:nvSpPr>
          <p:spPr>
            <a:xfrm>
              <a:off x="0" y="2895600"/>
              <a:ext cx="2362200" cy="2362200"/>
            </a:xfrm>
            <a:prstGeom prst="ellipse">
              <a:avLst/>
            </a:prstGeom>
            <a:gradFill flip="none" rotWithShape="1">
              <a:gsLst>
                <a:gs pos="0">
                  <a:schemeClr val="accent5">
                    <a:alpha val="8000"/>
                  </a:schemeClr>
                </a:gs>
                <a:gs pos="72000">
                  <a:schemeClr val="accent5">
                    <a:alpha val="0"/>
                  </a:schemeClr>
                </a:gs>
                <a:gs pos="36000">
                  <a:schemeClr val="accent5">
                    <a:alpha val="8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22" name="Oval 21"/>
            <p:cNvSpPr/>
            <p:nvPr/>
          </p:nvSpPr>
          <p:spPr>
            <a:xfrm>
              <a:off x="6299432" y="1676400"/>
              <a:ext cx="2819400" cy="2819400"/>
            </a:xfrm>
            <a:prstGeom prst="ellipse">
              <a:avLst/>
            </a:prstGeom>
            <a:gradFill flip="none" rotWithShape="1">
              <a:gsLst>
                <a:gs pos="0">
                  <a:schemeClr val="accent5">
                    <a:alpha val="7000"/>
                  </a:schemeClr>
                </a:gs>
                <a:gs pos="69000">
                  <a:schemeClr val="accent5">
                    <a:alpha val="0"/>
                  </a:schemeClr>
                </a:gs>
                <a:gs pos="36000">
                  <a:schemeClr val="accent5">
                    <a:alpha val="6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23" name="Oval 22"/>
            <p:cNvSpPr/>
            <p:nvPr/>
          </p:nvSpPr>
          <p:spPr>
            <a:xfrm>
              <a:off x="5689832" y="0"/>
              <a:ext cx="1600200" cy="1600200"/>
            </a:xfrm>
            <a:prstGeom prst="ellipse">
              <a:avLst/>
            </a:prstGeom>
            <a:gradFill flip="none" rotWithShape="1">
              <a:gsLst>
                <a:gs pos="0">
                  <a:schemeClr val="accent5">
                    <a:alpha val="14000"/>
                  </a:schemeClr>
                </a:gs>
                <a:gs pos="73000">
                  <a:schemeClr val="accent5">
                    <a:alpha val="0"/>
                  </a:schemeClr>
                </a:gs>
                <a:gs pos="36000">
                  <a:schemeClr val="accent5">
                    <a:alpha val="7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24" name="Oval 23"/>
            <p:cNvSpPr/>
            <p:nvPr/>
          </p:nvSpPr>
          <p:spPr>
            <a:xfrm>
              <a:off x="6299432" y="5870198"/>
              <a:ext cx="990600" cy="990600"/>
            </a:xfrm>
            <a:prstGeom prst="ellipse">
              <a:avLst/>
            </a:prstGeom>
            <a:gradFill flip="none" rotWithShape="1">
              <a:gsLst>
                <a:gs pos="0">
                  <a:schemeClr val="accent5">
                    <a:alpha val="14000"/>
                  </a:schemeClr>
                </a:gs>
                <a:gs pos="66000">
                  <a:schemeClr val="accent5">
                    <a:alpha val="0"/>
                  </a:schemeClr>
                </a:gs>
                <a:gs pos="36000">
                  <a:schemeClr val="accent5">
                    <a:alpha val="7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20" name="Oval 19"/>
            <p:cNvSpPr/>
            <p:nvPr/>
          </p:nvSpPr>
          <p:spPr>
            <a:xfrm>
              <a:off x="-1588" y="2667000"/>
              <a:ext cx="4191000" cy="4191000"/>
            </a:xfrm>
            <a:prstGeom prst="ellipse">
              <a:avLst/>
            </a:prstGeom>
            <a:gradFill flip="none" rotWithShape="1">
              <a:gsLst>
                <a:gs pos="0">
                  <a:schemeClr val="accent5">
                    <a:alpha val="11000"/>
                  </a:schemeClr>
                </a:gs>
                <a:gs pos="75000">
                  <a:schemeClr val="accent5">
                    <a:alpha val="0"/>
                  </a:schemeClr>
                </a:gs>
                <a:gs pos="36000">
                  <a:schemeClr val="accent5">
                    <a:alpha val="10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051" name="Freeform 5"/>
            <p:cNvSpPr>
              <a:spLocks/>
            </p:cNvSpPr>
            <p:nvPr/>
          </p:nvSpPr>
          <p:spPr bwMode="gray">
            <a:xfrm rot="-589932">
              <a:off x="6359946" y="1790293"/>
              <a:ext cx="2377690" cy="317748"/>
            </a:xfrm>
            <a:custGeom>
              <a:avLst/>
              <a:gdLst>
                <a:gd name="T0" fmla="*/ 20210 w 10000"/>
                <a:gd name="T1" fmla="*/ 152058 h 5291"/>
                <a:gd name="T2" fmla="*/ 2367704 w 10000"/>
                <a:gd name="T3" fmla="*/ 317748 h 5291"/>
                <a:gd name="T4" fmla="*/ 2377690 w 10000"/>
                <a:gd name="T5" fmla="*/ 0 h 5291"/>
                <a:gd name="T6" fmla="*/ 2377690 w 10000"/>
                <a:gd name="T7" fmla="*/ 0 h 5291"/>
                <a:gd name="T8" fmla="*/ 2298513 w 10000"/>
                <a:gd name="T9" fmla="*/ 12251 h 5291"/>
                <a:gd name="T10" fmla="*/ 2219336 w 10000"/>
                <a:gd name="T11" fmla="*/ 24022 h 5291"/>
                <a:gd name="T12" fmla="*/ 2140159 w 10000"/>
                <a:gd name="T13" fmla="*/ 35432 h 5291"/>
                <a:gd name="T14" fmla="*/ 2060744 w 10000"/>
                <a:gd name="T15" fmla="*/ 45221 h 5291"/>
                <a:gd name="T16" fmla="*/ 1981329 w 10000"/>
                <a:gd name="T17" fmla="*/ 55070 h 5291"/>
                <a:gd name="T18" fmla="*/ 1901914 w 10000"/>
                <a:gd name="T19" fmla="*/ 64318 h 5291"/>
                <a:gd name="T20" fmla="*/ 1823450 w 10000"/>
                <a:gd name="T21" fmla="*/ 72185 h 5291"/>
                <a:gd name="T22" fmla="*/ 1743560 w 10000"/>
                <a:gd name="T23" fmla="*/ 79572 h 5291"/>
                <a:gd name="T24" fmla="*/ 1664383 w 10000"/>
                <a:gd name="T25" fmla="*/ 86478 h 5291"/>
                <a:gd name="T26" fmla="*/ 1586633 w 10000"/>
                <a:gd name="T27" fmla="*/ 92364 h 5291"/>
                <a:gd name="T28" fmla="*/ 1507455 w 10000"/>
                <a:gd name="T29" fmla="*/ 98249 h 5291"/>
                <a:gd name="T30" fmla="*/ 1429705 w 10000"/>
                <a:gd name="T31" fmla="*/ 103234 h 5291"/>
                <a:gd name="T32" fmla="*/ 1351955 w 10000"/>
                <a:gd name="T33" fmla="*/ 107137 h 5291"/>
                <a:gd name="T34" fmla="*/ 1274204 w 10000"/>
                <a:gd name="T35" fmla="*/ 111101 h 5291"/>
                <a:gd name="T36" fmla="*/ 1197405 w 10000"/>
                <a:gd name="T37" fmla="*/ 114464 h 5291"/>
                <a:gd name="T38" fmla="*/ 1121556 w 10000"/>
                <a:gd name="T39" fmla="*/ 116986 h 5291"/>
                <a:gd name="T40" fmla="*/ 1045233 w 10000"/>
                <a:gd name="T41" fmla="*/ 118908 h 5291"/>
                <a:gd name="T42" fmla="*/ 969860 w 10000"/>
                <a:gd name="T43" fmla="*/ 120890 h 5291"/>
                <a:gd name="T44" fmla="*/ 895438 w 10000"/>
                <a:gd name="T45" fmla="*/ 121850 h 5291"/>
                <a:gd name="T46" fmla="*/ 821254 w 10000"/>
                <a:gd name="T47" fmla="*/ 122871 h 5291"/>
                <a:gd name="T48" fmla="*/ 747784 w 10000"/>
                <a:gd name="T49" fmla="*/ 123292 h 5291"/>
                <a:gd name="T50" fmla="*/ 675026 w 10000"/>
                <a:gd name="T51" fmla="*/ 122871 h 5291"/>
                <a:gd name="T52" fmla="*/ 603220 w 10000"/>
                <a:gd name="T53" fmla="*/ 122871 h 5291"/>
                <a:gd name="T54" fmla="*/ 532127 w 10000"/>
                <a:gd name="T55" fmla="*/ 121850 h 5291"/>
                <a:gd name="T56" fmla="*/ 461985 w 10000"/>
                <a:gd name="T57" fmla="*/ 120349 h 5291"/>
                <a:gd name="T58" fmla="*/ 393032 w 10000"/>
                <a:gd name="T59" fmla="*/ 118908 h 5291"/>
                <a:gd name="T60" fmla="*/ 325268 w 10000"/>
                <a:gd name="T61" fmla="*/ 117406 h 5291"/>
                <a:gd name="T62" fmla="*/ 257979 w 10000"/>
                <a:gd name="T63" fmla="*/ 115004 h 5291"/>
                <a:gd name="T64" fmla="*/ 191642 w 10000"/>
                <a:gd name="T65" fmla="*/ 112482 h 5291"/>
                <a:gd name="T66" fmla="*/ 126731 w 10000"/>
                <a:gd name="T67" fmla="*/ 110080 h 5291"/>
                <a:gd name="T68" fmla="*/ 0 w 10000"/>
                <a:gd name="T69" fmla="*/ 103654 h 5291"/>
                <a:gd name="T70" fmla="*/ 20210 w 10000"/>
                <a:gd name="T71" fmla="*/ 152058 h 5291"/>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Lst>
              <a:ahLst/>
              <a:cxnLst>
                <a:cxn ang="T72">
                  <a:pos x="T0" y="T1"/>
                </a:cxn>
                <a:cxn ang="T73">
                  <a:pos x="T2" y="T3"/>
                </a:cxn>
                <a:cxn ang="T74">
                  <a:pos x="T4" y="T5"/>
                </a:cxn>
                <a:cxn ang="T75">
                  <a:pos x="T6" y="T7"/>
                </a:cxn>
                <a:cxn ang="T76">
                  <a:pos x="T8" y="T9"/>
                </a:cxn>
                <a:cxn ang="T77">
                  <a:pos x="T10" y="T11"/>
                </a:cxn>
                <a:cxn ang="T78">
                  <a:pos x="T12" y="T13"/>
                </a:cxn>
                <a:cxn ang="T79">
                  <a:pos x="T14" y="T15"/>
                </a:cxn>
                <a:cxn ang="T80">
                  <a:pos x="T16" y="T17"/>
                </a:cxn>
                <a:cxn ang="T81">
                  <a:pos x="T18" y="T19"/>
                </a:cxn>
                <a:cxn ang="T82">
                  <a:pos x="T20" y="T21"/>
                </a:cxn>
                <a:cxn ang="T83">
                  <a:pos x="T22" y="T23"/>
                </a:cxn>
                <a:cxn ang="T84">
                  <a:pos x="T24" y="T25"/>
                </a:cxn>
                <a:cxn ang="T85">
                  <a:pos x="T26" y="T27"/>
                </a:cxn>
                <a:cxn ang="T86">
                  <a:pos x="T28" y="T29"/>
                </a:cxn>
                <a:cxn ang="T87">
                  <a:pos x="T30" y="T31"/>
                </a:cxn>
                <a:cxn ang="T88">
                  <a:pos x="T32" y="T33"/>
                </a:cxn>
                <a:cxn ang="T89">
                  <a:pos x="T34" y="T35"/>
                </a:cxn>
                <a:cxn ang="T90">
                  <a:pos x="T36" y="T37"/>
                </a:cxn>
                <a:cxn ang="T91">
                  <a:pos x="T38" y="T39"/>
                </a:cxn>
                <a:cxn ang="T92">
                  <a:pos x="T40" y="T41"/>
                </a:cxn>
                <a:cxn ang="T93">
                  <a:pos x="T42" y="T43"/>
                </a:cxn>
                <a:cxn ang="T94">
                  <a:pos x="T44" y="T45"/>
                </a:cxn>
                <a:cxn ang="T95">
                  <a:pos x="T46" y="T47"/>
                </a:cxn>
                <a:cxn ang="T96">
                  <a:pos x="T48" y="T49"/>
                </a:cxn>
                <a:cxn ang="T97">
                  <a:pos x="T50" y="T51"/>
                </a:cxn>
                <a:cxn ang="T98">
                  <a:pos x="T52" y="T53"/>
                </a:cxn>
                <a:cxn ang="T99">
                  <a:pos x="T54" y="T55"/>
                </a:cxn>
                <a:cxn ang="T100">
                  <a:pos x="T56" y="T57"/>
                </a:cxn>
                <a:cxn ang="T101">
                  <a:pos x="T58" y="T59"/>
                </a:cxn>
                <a:cxn ang="T102">
                  <a:pos x="T60" y="T61"/>
                </a:cxn>
                <a:cxn ang="T103">
                  <a:pos x="T62" y="T63"/>
                </a:cxn>
                <a:cxn ang="T104">
                  <a:pos x="T64" y="T65"/>
                </a:cxn>
                <a:cxn ang="T105">
                  <a:pos x="T66" y="T67"/>
                </a:cxn>
                <a:cxn ang="T106">
                  <a:pos x="T68" y="T69"/>
                </a:cxn>
                <a:cxn ang="T107">
                  <a:pos x="T70" y="T71"/>
                </a:cxn>
              </a:cxnLst>
              <a:rect l="0" t="0" r="r" b="b"/>
              <a:pathLst>
                <a:path w="10000" h="5291">
                  <a:moveTo>
                    <a:pt x="85" y="2532"/>
                  </a:moveTo>
                  <a:cubicBezTo>
                    <a:pt x="1736" y="3911"/>
                    <a:pt x="7524" y="5298"/>
                    <a:pt x="9958" y="5291"/>
                  </a:cubicBezTo>
                  <a:cubicBezTo>
                    <a:pt x="9989" y="1958"/>
                    <a:pt x="9969" y="3333"/>
                    <a:pt x="10000" y="0"/>
                  </a:cubicBezTo>
                  <a:lnTo>
                    <a:pt x="9667" y="204"/>
                  </a:lnTo>
                  <a:lnTo>
                    <a:pt x="9334" y="400"/>
                  </a:lnTo>
                  <a:lnTo>
                    <a:pt x="9001" y="590"/>
                  </a:lnTo>
                  <a:lnTo>
                    <a:pt x="8667" y="753"/>
                  </a:lnTo>
                  <a:lnTo>
                    <a:pt x="8333" y="917"/>
                  </a:lnTo>
                  <a:lnTo>
                    <a:pt x="7999" y="1071"/>
                  </a:lnTo>
                  <a:lnTo>
                    <a:pt x="7669" y="1202"/>
                  </a:lnTo>
                  <a:lnTo>
                    <a:pt x="7333" y="1325"/>
                  </a:lnTo>
                  <a:lnTo>
                    <a:pt x="7000" y="1440"/>
                  </a:lnTo>
                  <a:lnTo>
                    <a:pt x="6673" y="1538"/>
                  </a:lnTo>
                  <a:lnTo>
                    <a:pt x="6340" y="1636"/>
                  </a:lnTo>
                  <a:lnTo>
                    <a:pt x="6013" y="1719"/>
                  </a:lnTo>
                  <a:lnTo>
                    <a:pt x="5686" y="1784"/>
                  </a:lnTo>
                  <a:lnTo>
                    <a:pt x="5359" y="1850"/>
                  </a:lnTo>
                  <a:lnTo>
                    <a:pt x="5036" y="1906"/>
                  </a:lnTo>
                  <a:lnTo>
                    <a:pt x="4717" y="1948"/>
                  </a:lnTo>
                  <a:lnTo>
                    <a:pt x="4396" y="1980"/>
                  </a:lnTo>
                  <a:lnTo>
                    <a:pt x="4079" y="2013"/>
                  </a:lnTo>
                  <a:lnTo>
                    <a:pt x="3766" y="2029"/>
                  </a:lnTo>
                  <a:lnTo>
                    <a:pt x="3454" y="2046"/>
                  </a:lnTo>
                  <a:lnTo>
                    <a:pt x="3145" y="2053"/>
                  </a:lnTo>
                  <a:lnTo>
                    <a:pt x="2839" y="2046"/>
                  </a:lnTo>
                  <a:lnTo>
                    <a:pt x="2537" y="2046"/>
                  </a:lnTo>
                  <a:lnTo>
                    <a:pt x="2238" y="2029"/>
                  </a:lnTo>
                  <a:lnTo>
                    <a:pt x="1943" y="2004"/>
                  </a:lnTo>
                  <a:lnTo>
                    <a:pt x="1653" y="1980"/>
                  </a:lnTo>
                  <a:lnTo>
                    <a:pt x="1368" y="1955"/>
                  </a:lnTo>
                  <a:lnTo>
                    <a:pt x="1085" y="1915"/>
                  </a:lnTo>
                  <a:lnTo>
                    <a:pt x="806" y="1873"/>
                  </a:lnTo>
                  <a:lnTo>
                    <a:pt x="533" y="1833"/>
                  </a:lnTo>
                  <a:lnTo>
                    <a:pt x="0" y="1726"/>
                  </a:lnTo>
                  <a:cubicBezTo>
                    <a:pt x="28" y="1995"/>
                    <a:pt x="57" y="2263"/>
                    <a:pt x="85" y="2532"/>
                  </a:cubicBezTo>
                  <a:close/>
                </a:path>
              </a:pathLst>
            </a:custGeom>
            <a:solidFill>
              <a:schemeClr val="bg1">
                <a:alpha val="20000"/>
              </a:schemeClr>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pt-BR"/>
            </a:p>
          </p:txBody>
        </p:sp>
        <p:sp>
          <p:nvSpPr>
            <p:cNvPr id="1052" name="Freeform 24"/>
            <p:cNvSpPr>
              <a:spLocks/>
            </p:cNvSpPr>
            <p:nvPr/>
          </p:nvSpPr>
          <p:spPr bwMode="gray">
            <a:xfrm>
              <a:off x="485023" y="1856450"/>
              <a:ext cx="8173954" cy="4535226"/>
            </a:xfrm>
            <a:custGeom>
              <a:avLst/>
              <a:gdLst>
                <a:gd name="T0" fmla="*/ 0 w 4960"/>
                <a:gd name="T1" fmla="*/ 0 h 2752"/>
                <a:gd name="T2" fmla="*/ 0 w 4960"/>
                <a:gd name="T3" fmla="*/ 533944 h 2752"/>
                <a:gd name="T4" fmla="*/ 0 w 4960"/>
                <a:gd name="T5" fmla="*/ 3282765 h 2752"/>
                <a:gd name="T6" fmla="*/ 0 w 4960"/>
                <a:gd name="T7" fmla="*/ 4535226 h 2752"/>
                <a:gd name="T8" fmla="*/ 8173954 w 4960"/>
                <a:gd name="T9" fmla="*/ 4535226 h 2752"/>
                <a:gd name="T10" fmla="*/ 8173954 w 4960"/>
                <a:gd name="T11" fmla="*/ 3282765 h 2752"/>
                <a:gd name="T12" fmla="*/ 8173954 w 4960"/>
                <a:gd name="T13" fmla="*/ 533944 h 2752"/>
                <a:gd name="T14" fmla="*/ 8173954 w 4960"/>
                <a:gd name="T15" fmla="*/ 0 h 2752"/>
                <a:gd name="T16" fmla="*/ 8173954 w 4960"/>
                <a:gd name="T17" fmla="*/ 0 h 2752"/>
                <a:gd name="T18" fmla="*/ 7801512 w 4960"/>
                <a:gd name="T19" fmla="*/ 56031 h 2752"/>
                <a:gd name="T20" fmla="*/ 7432365 w 4960"/>
                <a:gd name="T21" fmla="*/ 105470 h 2752"/>
                <a:gd name="T22" fmla="*/ 7059923 w 4960"/>
                <a:gd name="T23" fmla="*/ 148318 h 2752"/>
                <a:gd name="T24" fmla="*/ 6690777 w 4960"/>
                <a:gd name="T25" fmla="*/ 187869 h 2752"/>
                <a:gd name="T26" fmla="*/ 6321631 w 4960"/>
                <a:gd name="T27" fmla="*/ 217533 h 2752"/>
                <a:gd name="T28" fmla="*/ 5955780 w 4960"/>
                <a:gd name="T29" fmla="*/ 240604 h 2752"/>
                <a:gd name="T30" fmla="*/ 5589930 w 4960"/>
                <a:gd name="T31" fmla="*/ 260380 h 2752"/>
                <a:gd name="T32" fmla="*/ 5230671 w 4960"/>
                <a:gd name="T33" fmla="*/ 273564 h 2752"/>
                <a:gd name="T34" fmla="*/ 4878005 w 4960"/>
                <a:gd name="T35" fmla="*/ 283452 h 2752"/>
                <a:gd name="T36" fmla="*/ 4528634 w 4960"/>
                <a:gd name="T37" fmla="*/ 286748 h 2752"/>
                <a:gd name="T38" fmla="*/ 4189151 w 4960"/>
                <a:gd name="T39" fmla="*/ 286748 h 2752"/>
                <a:gd name="T40" fmla="*/ 3852965 w 4960"/>
                <a:gd name="T41" fmla="*/ 286748 h 2752"/>
                <a:gd name="T42" fmla="*/ 3526666 w 4960"/>
                <a:gd name="T43" fmla="*/ 280156 h 2752"/>
                <a:gd name="T44" fmla="*/ 3210255 w 4960"/>
                <a:gd name="T45" fmla="*/ 270268 h 2752"/>
                <a:gd name="T46" fmla="*/ 2903731 w 4960"/>
                <a:gd name="T47" fmla="*/ 257084 h 2752"/>
                <a:gd name="T48" fmla="*/ 2607096 w 4960"/>
                <a:gd name="T49" fmla="*/ 243900 h 2752"/>
                <a:gd name="T50" fmla="*/ 2323644 w 4960"/>
                <a:gd name="T51" fmla="*/ 227420 h 2752"/>
                <a:gd name="T52" fmla="*/ 2050080 w 4960"/>
                <a:gd name="T53" fmla="*/ 210941 h 2752"/>
                <a:gd name="T54" fmla="*/ 1792996 w 4960"/>
                <a:gd name="T55" fmla="*/ 191165 h 2752"/>
                <a:gd name="T56" fmla="*/ 1545800 w 4960"/>
                <a:gd name="T57" fmla="*/ 171389 h 2752"/>
                <a:gd name="T58" fmla="*/ 1100847 w 4960"/>
                <a:gd name="T59" fmla="*/ 128542 h 2752"/>
                <a:gd name="T60" fmla="*/ 721813 w 4960"/>
                <a:gd name="T61" fmla="*/ 88991 h 2752"/>
                <a:gd name="T62" fmla="*/ 418586 w 4960"/>
                <a:gd name="T63" fmla="*/ 56031 h 2752"/>
                <a:gd name="T64" fmla="*/ 191165 w 4960"/>
                <a:gd name="T65" fmla="*/ 26368 h 2752"/>
                <a:gd name="T66" fmla="*/ 0 w 4960"/>
                <a:gd name="T67" fmla="*/ 0 h 2752"/>
                <a:gd name="T68" fmla="*/ 0 w 4960"/>
                <a:gd name="T69" fmla="*/ 0 h 2752"/>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Lst>
              <a:ahLst/>
              <a:cxnLst>
                <a:cxn ang="T70">
                  <a:pos x="T0" y="T1"/>
                </a:cxn>
                <a:cxn ang="T71">
                  <a:pos x="T2" y="T3"/>
                </a:cxn>
                <a:cxn ang="T72">
                  <a:pos x="T4" y="T5"/>
                </a:cxn>
                <a:cxn ang="T73">
                  <a:pos x="T6" y="T7"/>
                </a:cxn>
                <a:cxn ang="T74">
                  <a:pos x="T8" y="T9"/>
                </a:cxn>
                <a:cxn ang="T75">
                  <a:pos x="T10" y="T11"/>
                </a:cxn>
                <a:cxn ang="T76">
                  <a:pos x="T12" y="T13"/>
                </a:cxn>
                <a:cxn ang="T77">
                  <a:pos x="T14" y="T15"/>
                </a:cxn>
                <a:cxn ang="T78">
                  <a:pos x="T16" y="T17"/>
                </a:cxn>
                <a:cxn ang="T79">
                  <a:pos x="T18" y="T19"/>
                </a:cxn>
                <a:cxn ang="T80">
                  <a:pos x="T20" y="T21"/>
                </a:cxn>
                <a:cxn ang="T81">
                  <a:pos x="T22" y="T23"/>
                </a:cxn>
                <a:cxn ang="T82">
                  <a:pos x="T24" y="T25"/>
                </a:cxn>
                <a:cxn ang="T83">
                  <a:pos x="T26" y="T27"/>
                </a:cxn>
                <a:cxn ang="T84">
                  <a:pos x="T28" y="T29"/>
                </a:cxn>
                <a:cxn ang="T85">
                  <a:pos x="T30" y="T31"/>
                </a:cxn>
                <a:cxn ang="T86">
                  <a:pos x="T32" y="T33"/>
                </a:cxn>
                <a:cxn ang="T87">
                  <a:pos x="T34" y="T35"/>
                </a:cxn>
                <a:cxn ang="T88">
                  <a:pos x="T36" y="T37"/>
                </a:cxn>
                <a:cxn ang="T89">
                  <a:pos x="T38" y="T39"/>
                </a:cxn>
                <a:cxn ang="T90">
                  <a:pos x="T40" y="T41"/>
                </a:cxn>
                <a:cxn ang="T91">
                  <a:pos x="T42" y="T43"/>
                </a:cxn>
                <a:cxn ang="T92">
                  <a:pos x="T44" y="T45"/>
                </a:cxn>
                <a:cxn ang="T93">
                  <a:pos x="T46" y="T47"/>
                </a:cxn>
                <a:cxn ang="T94">
                  <a:pos x="T48" y="T49"/>
                </a:cxn>
                <a:cxn ang="T95">
                  <a:pos x="T50" y="T51"/>
                </a:cxn>
                <a:cxn ang="T96">
                  <a:pos x="T52" y="T53"/>
                </a:cxn>
                <a:cxn ang="T97">
                  <a:pos x="T54" y="T55"/>
                </a:cxn>
                <a:cxn ang="T98">
                  <a:pos x="T56" y="T57"/>
                </a:cxn>
                <a:cxn ang="T99">
                  <a:pos x="T58" y="T59"/>
                </a:cxn>
                <a:cxn ang="T100">
                  <a:pos x="T60" y="T61"/>
                </a:cxn>
                <a:cxn ang="T101">
                  <a:pos x="T62" y="T63"/>
                </a:cxn>
                <a:cxn ang="T102">
                  <a:pos x="T64" y="T65"/>
                </a:cxn>
                <a:cxn ang="T103">
                  <a:pos x="T66" y="T67"/>
                </a:cxn>
                <a:cxn ang="T104">
                  <a:pos x="T68" y="T69"/>
                </a:cxn>
              </a:cxnLst>
              <a:rect l="0" t="0" r="r" b="b"/>
              <a:pathLst>
                <a:path w="4960" h="2752">
                  <a:moveTo>
                    <a:pt x="0" y="0"/>
                  </a:moveTo>
                  <a:lnTo>
                    <a:pt x="0" y="324"/>
                  </a:lnTo>
                  <a:lnTo>
                    <a:pt x="0" y="1992"/>
                  </a:lnTo>
                  <a:lnTo>
                    <a:pt x="0" y="2752"/>
                  </a:lnTo>
                  <a:lnTo>
                    <a:pt x="4960" y="2752"/>
                  </a:lnTo>
                  <a:lnTo>
                    <a:pt x="4960" y="1992"/>
                  </a:lnTo>
                  <a:lnTo>
                    <a:pt x="4960" y="324"/>
                  </a:lnTo>
                  <a:lnTo>
                    <a:pt x="4960" y="0"/>
                  </a:lnTo>
                  <a:lnTo>
                    <a:pt x="4734" y="34"/>
                  </a:lnTo>
                  <a:lnTo>
                    <a:pt x="4510" y="64"/>
                  </a:lnTo>
                  <a:lnTo>
                    <a:pt x="4284" y="90"/>
                  </a:lnTo>
                  <a:lnTo>
                    <a:pt x="4060" y="114"/>
                  </a:lnTo>
                  <a:lnTo>
                    <a:pt x="3836" y="132"/>
                  </a:lnTo>
                  <a:lnTo>
                    <a:pt x="3614" y="146"/>
                  </a:lnTo>
                  <a:lnTo>
                    <a:pt x="3392" y="158"/>
                  </a:lnTo>
                  <a:lnTo>
                    <a:pt x="3174" y="166"/>
                  </a:lnTo>
                  <a:lnTo>
                    <a:pt x="2960" y="172"/>
                  </a:lnTo>
                  <a:lnTo>
                    <a:pt x="2748" y="174"/>
                  </a:lnTo>
                  <a:lnTo>
                    <a:pt x="2542" y="174"/>
                  </a:lnTo>
                  <a:lnTo>
                    <a:pt x="2338" y="174"/>
                  </a:lnTo>
                  <a:lnTo>
                    <a:pt x="2140" y="170"/>
                  </a:lnTo>
                  <a:lnTo>
                    <a:pt x="1948" y="164"/>
                  </a:lnTo>
                  <a:lnTo>
                    <a:pt x="1762" y="156"/>
                  </a:lnTo>
                  <a:lnTo>
                    <a:pt x="1582" y="148"/>
                  </a:lnTo>
                  <a:lnTo>
                    <a:pt x="1410" y="138"/>
                  </a:lnTo>
                  <a:lnTo>
                    <a:pt x="1244" y="128"/>
                  </a:lnTo>
                  <a:lnTo>
                    <a:pt x="1088" y="116"/>
                  </a:lnTo>
                  <a:lnTo>
                    <a:pt x="938" y="104"/>
                  </a:lnTo>
                  <a:lnTo>
                    <a:pt x="668" y="78"/>
                  </a:lnTo>
                  <a:lnTo>
                    <a:pt x="438" y="54"/>
                  </a:lnTo>
                  <a:lnTo>
                    <a:pt x="254" y="34"/>
                  </a:lnTo>
                  <a:lnTo>
                    <a:pt x="116" y="16"/>
                  </a:lnTo>
                  <a:lnTo>
                    <a:pt x="0" y="0"/>
                  </a:lnTo>
                  <a:close/>
                </a:path>
              </a:pathLst>
            </a:custGeom>
            <a:solidFill>
              <a:schemeClr val="bg1"/>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pt-BR"/>
            </a:p>
          </p:txBody>
        </p:sp>
        <p:sp>
          <p:nvSpPr>
            <p:cNvPr id="1053" name="Freeform 5"/>
            <p:cNvSpPr>
              <a:spLocks noEditPoints="1"/>
            </p:cNvSpPr>
            <p:nvPr/>
          </p:nvSpPr>
          <p:spPr bwMode="gray">
            <a:xfrm>
              <a:off x="0" y="0"/>
              <a:ext cx="9144000" cy="6858000"/>
            </a:xfrm>
            <a:custGeom>
              <a:avLst/>
              <a:gdLst>
                <a:gd name="T0" fmla="*/ 0 w 5760"/>
                <a:gd name="T1" fmla="*/ 0 h 4320"/>
                <a:gd name="T2" fmla="*/ 0 w 5760"/>
                <a:gd name="T3" fmla="*/ 6858000 h 4320"/>
                <a:gd name="T4" fmla="*/ 9144000 w 5760"/>
                <a:gd name="T5" fmla="*/ 6858000 h 4320"/>
                <a:gd name="T6" fmla="*/ 9144000 w 5760"/>
                <a:gd name="T7" fmla="*/ 0 h 4320"/>
                <a:gd name="T8" fmla="*/ 0 w 5760"/>
                <a:gd name="T9" fmla="*/ 0 h 4320"/>
                <a:gd name="T10" fmla="*/ 8642350 w 5760"/>
                <a:gd name="T11" fmla="*/ 6356350 h 4320"/>
                <a:gd name="T12" fmla="*/ 514350 w 5760"/>
                <a:gd name="T13" fmla="*/ 6356350 h 4320"/>
                <a:gd name="T14" fmla="*/ 514350 w 5760"/>
                <a:gd name="T15" fmla="*/ 514350 h 4320"/>
                <a:gd name="T16" fmla="*/ 8642350 w 5760"/>
                <a:gd name="T17" fmla="*/ 514350 h 4320"/>
                <a:gd name="T18" fmla="*/ 8642350 w 5760"/>
                <a:gd name="T19" fmla="*/ 6356350 h 4320"/>
                <a:gd name="T20" fmla="*/ 0 60000 65536"/>
                <a:gd name="T21" fmla="*/ 0 60000 65536"/>
                <a:gd name="T22" fmla="*/ 0 60000 65536"/>
                <a:gd name="T23" fmla="*/ 0 60000 65536"/>
                <a:gd name="T24" fmla="*/ 0 60000 65536"/>
                <a:gd name="T25" fmla="*/ 0 60000 65536"/>
                <a:gd name="T26" fmla="*/ 0 60000 65536"/>
                <a:gd name="T27" fmla="*/ 0 60000 65536"/>
                <a:gd name="T28" fmla="*/ 0 60000 65536"/>
                <a:gd name="T29" fmla="*/ 0 60000 65536"/>
              </a:gdLst>
              <a:ahLst/>
              <a:cxnLst>
                <a:cxn ang="T20">
                  <a:pos x="T0" y="T1"/>
                </a:cxn>
                <a:cxn ang="T21">
                  <a:pos x="T2" y="T3"/>
                </a:cxn>
                <a:cxn ang="T22">
                  <a:pos x="T4" y="T5"/>
                </a:cxn>
                <a:cxn ang="T23">
                  <a:pos x="T6" y="T7"/>
                </a:cxn>
                <a:cxn ang="T24">
                  <a:pos x="T8" y="T9"/>
                </a:cxn>
                <a:cxn ang="T25">
                  <a:pos x="T10" y="T11"/>
                </a:cxn>
                <a:cxn ang="T26">
                  <a:pos x="T12" y="T13"/>
                </a:cxn>
                <a:cxn ang="T27">
                  <a:pos x="T14" y="T15"/>
                </a:cxn>
                <a:cxn ang="T28">
                  <a:pos x="T16" y="T17"/>
                </a:cxn>
                <a:cxn ang="T29">
                  <a:pos x="T18" y="T19"/>
                </a:cxn>
              </a:cxnLst>
              <a:rect l="0" t="0" r="r" b="b"/>
              <a:pathLst>
                <a:path w="5760" h="4320">
                  <a:moveTo>
                    <a:pt x="0" y="0"/>
                  </a:moveTo>
                  <a:lnTo>
                    <a:pt x="0" y="4320"/>
                  </a:lnTo>
                  <a:lnTo>
                    <a:pt x="5760" y="4320"/>
                  </a:lnTo>
                  <a:lnTo>
                    <a:pt x="5760" y="0"/>
                  </a:lnTo>
                  <a:lnTo>
                    <a:pt x="0" y="0"/>
                  </a:lnTo>
                  <a:close/>
                  <a:moveTo>
                    <a:pt x="5444" y="4004"/>
                  </a:moveTo>
                  <a:lnTo>
                    <a:pt x="324" y="4004"/>
                  </a:lnTo>
                  <a:lnTo>
                    <a:pt x="324" y="324"/>
                  </a:lnTo>
                  <a:lnTo>
                    <a:pt x="5444" y="324"/>
                  </a:lnTo>
                  <a:lnTo>
                    <a:pt x="5444" y="4004"/>
                  </a:ln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pt-BR"/>
            </a:p>
          </p:txBody>
        </p:sp>
      </p:grpSp>
      <p:sp>
        <p:nvSpPr>
          <p:cNvPr id="1027" name="Title Placeholder 1"/>
          <p:cNvSpPr>
            <a:spLocks noGrp="1" noChangeArrowheads="1"/>
          </p:cNvSpPr>
          <p:nvPr>
            <p:ph type="title"/>
          </p:nvPr>
        </p:nvSpPr>
        <p:spPr bwMode="gray">
          <a:xfrm>
            <a:off x="866775" y="927100"/>
            <a:ext cx="6345238" cy="7096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ctr" anchorCtr="0" compatLnSpc="1">
            <a:prstTxWarp prst="textNoShape">
              <a:avLst/>
            </a:prstTxWarp>
          </a:bodyPr>
          <a:lstStyle/>
          <a:p>
            <a:pPr lvl="0"/>
            <a:r>
              <a:rPr lang="pt-BR" altLang="pt-BR" smtClean="0"/>
              <a:t>Clique para editar o título Mestre</a:t>
            </a:r>
            <a:endParaRPr lang="en-US" altLang="pt-BR" smtClean="0"/>
          </a:p>
        </p:txBody>
      </p:sp>
      <p:sp>
        <p:nvSpPr>
          <p:cNvPr id="1028" name="Text Placeholder 2"/>
          <p:cNvSpPr>
            <a:spLocks noGrp="1" noChangeArrowheads="1"/>
          </p:cNvSpPr>
          <p:nvPr>
            <p:ph type="body" idx="1"/>
          </p:nvPr>
        </p:nvSpPr>
        <p:spPr bwMode="auto">
          <a:xfrm>
            <a:off x="863600" y="2489200"/>
            <a:ext cx="6346825" cy="35306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lvl="0"/>
            <a:r>
              <a:rPr lang="pt-BR" altLang="pt-BR" smtClean="0"/>
              <a:t>Clique para editar os estilos de texto Mestres</a:t>
            </a:r>
          </a:p>
          <a:p>
            <a:pPr lvl="1"/>
            <a:r>
              <a:rPr lang="pt-BR" altLang="pt-BR" smtClean="0"/>
              <a:t>Segundo nível</a:t>
            </a:r>
          </a:p>
          <a:p>
            <a:pPr lvl="2"/>
            <a:r>
              <a:rPr lang="pt-BR" altLang="pt-BR" smtClean="0"/>
              <a:t>Terceiro nível</a:t>
            </a:r>
          </a:p>
          <a:p>
            <a:pPr lvl="3"/>
            <a:r>
              <a:rPr lang="pt-BR" altLang="pt-BR" smtClean="0"/>
              <a:t>Quarto nível</a:t>
            </a:r>
          </a:p>
          <a:p>
            <a:pPr lvl="4"/>
            <a:r>
              <a:rPr lang="pt-BR" altLang="pt-BR" smtClean="0"/>
              <a:t>Quinto nível</a:t>
            </a:r>
            <a:endParaRPr lang="en-US" altLang="pt-BR" smtClean="0"/>
          </a:p>
        </p:txBody>
      </p:sp>
      <p:sp>
        <p:nvSpPr>
          <p:cNvPr id="4" name="Date Placeholder 3"/>
          <p:cNvSpPr>
            <a:spLocks noGrp="1"/>
          </p:cNvSpPr>
          <p:nvPr>
            <p:ph type="dt" sz="half" idx="2"/>
          </p:nvPr>
        </p:nvSpPr>
        <p:spPr>
          <a:xfrm>
            <a:off x="7573963" y="6365875"/>
            <a:ext cx="990600" cy="228600"/>
          </a:xfrm>
          <a:prstGeom prst="rect">
            <a:avLst/>
          </a:prstGeom>
        </p:spPr>
        <p:txBody>
          <a:bodyPr vert="horz" lIns="91440" tIns="45720" rIns="91440" bIns="45720" rtlCol="0" anchor="b"/>
          <a:lstStyle>
            <a:lvl1pPr algn="r" eaLnBrk="1" fontAlgn="auto" hangingPunct="1">
              <a:spcBef>
                <a:spcPts val="0"/>
              </a:spcBef>
              <a:spcAft>
                <a:spcPts val="0"/>
              </a:spcAft>
              <a:defRPr sz="900" b="1" i="0">
                <a:solidFill>
                  <a:schemeClr val="accent1"/>
                </a:solidFill>
                <a:latin typeface="+mn-lt"/>
              </a:defRPr>
            </a:lvl1pPr>
          </a:lstStyle>
          <a:p>
            <a:pPr>
              <a:defRPr/>
            </a:pPr>
            <a:fld id="{71F9D874-AAFC-496F-91A2-8CEF908ACE50}" type="datetimeFigureOut">
              <a:rPr lang="pt-BR"/>
              <a:pPr>
                <a:defRPr/>
              </a:pPr>
              <a:t>11/07/2019</a:t>
            </a:fld>
            <a:endParaRPr lang="pt-BR"/>
          </a:p>
        </p:txBody>
      </p:sp>
      <p:sp>
        <p:nvSpPr>
          <p:cNvPr id="5" name="Footer Placeholder 4"/>
          <p:cNvSpPr>
            <a:spLocks noGrp="1"/>
          </p:cNvSpPr>
          <p:nvPr>
            <p:ph type="ftr" sz="quarter" idx="3"/>
          </p:nvPr>
        </p:nvSpPr>
        <p:spPr>
          <a:xfrm>
            <a:off x="590550" y="6365875"/>
            <a:ext cx="3860800" cy="228600"/>
          </a:xfrm>
          <a:prstGeom prst="rect">
            <a:avLst/>
          </a:prstGeom>
        </p:spPr>
        <p:txBody>
          <a:bodyPr vert="horz" lIns="91440" tIns="45720" rIns="91440" bIns="45720" rtlCol="0" anchor="b"/>
          <a:lstStyle>
            <a:lvl1pPr algn="l" eaLnBrk="1" fontAlgn="auto" hangingPunct="1">
              <a:spcBef>
                <a:spcPts val="0"/>
              </a:spcBef>
              <a:spcAft>
                <a:spcPts val="0"/>
              </a:spcAft>
              <a:defRPr sz="900" b="1" i="0">
                <a:solidFill>
                  <a:schemeClr val="accent1"/>
                </a:solidFill>
                <a:latin typeface="+mn-lt"/>
              </a:defRPr>
            </a:lvl1pPr>
          </a:lstStyle>
          <a:p>
            <a:pPr>
              <a:defRPr/>
            </a:pPr>
            <a:endParaRPr lang="pt-BR"/>
          </a:p>
        </p:txBody>
      </p:sp>
      <p:sp>
        <p:nvSpPr>
          <p:cNvPr id="26" name="Rectangle 25"/>
          <p:cNvSpPr/>
          <p:nvPr/>
        </p:nvSpPr>
        <p:spPr>
          <a:xfrm>
            <a:off x="7745413" y="0"/>
            <a:ext cx="685800" cy="1100138"/>
          </a:xfrm>
          <a:prstGeom prst="rect">
            <a:avLst/>
          </a:prstGeom>
          <a:solidFill>
            <a:schemeClr val="accent1"/>
          </a:solidFill>
          <a:ln>
            <a:noFill/>
          </a:ln>
        </p:spPr>
        <p:style>
          <a:lnRef idx="1">
            <a:schemeClr val="accent1"/>
          </a:lnRef>
          <a:fillRef idx="3">
            <a:schemeClr val="accent1"/>
          </a:fillRef>
          <a:effectRef idx="2">
            <a:schemeClr val="accent1"/>
          </a:effectRef>
          <a:fontRef idx="minor">
            <a:schemeClr val="lt1"/>
          </a:fontRef>
        </p:style>
      </p:sp>
      <p:sp>
        <p:nvSpPr>
          <p:cNvPr id="18" name="Slide Number Placeholder 5"/>
          <p:cNvSpPr>
            <a:spLocks noGrp="1"/>
          </p:cNvSpPr>
          <p:nvPr>
            <p:ph type="sldNum" sz="quarter" idx="4"/>
          </p:nvPr>
        </p:nvSpPr>
        <p:spPr bwMode="gray">
          <a:xfrm>
            <a:off x="7678738" y="295275"/>
            <a:ext cx="790575" cy="768350"/>
          </a:xfrm>
          <a:prstGeom prst="rect">
            <a:avLst/>
          </a:prstGeom>
        </p:spPr>
        <p:txBody>
          <a:bodyPr anchor="b"/>
          <a:lstStyle>
            <a:lvl1pPr algn="ctr" eaLnBrk="1" fontAlgn="auto" hangingPunct="1">
              <a:spcBef>
                <a:spcPts val="0"/>
              </a:spcBef>
              <a:spcAft>
                <a:spcPts val="0"/>
              </a:spcAft>
              <a:defRPr sz="2800">
                <a:solidFill>
                  <a:schemeClr val="bg1"/>
                </a:solidFill>
                <a:latin typeface="+mn-lt"/>
              </a:defRPr>
            </a:lvl1pPr>
          </a:lstStyle>
          <a:p>
            <a:pPr>
              <a:defRPr/>
            </a:pPr>
            <a:fld id="{1DE90D75-ACA8-4775-AA1F-77479E0A6882}" type="slidenum">
              <a:rPr lang="pt-BR" altLang="pt-BR"/>
              <a:pPr>
                <a:defRPr/>
              </a:pPr>
              <a:t>‹nº›</a:t>
            </a:fld>
            <a:endParaRPr lang="pt-BR" altLang="pt-BR"/>
          </a:p>
        </p:txBody>
      </p:sp>
    </p:spTree>
  </p:cSld>
  <p:clrMap bg1="lt1" tx1="dk1" bg2="lt2" tx2="dk2" accent1="accent1" accent2="accent2" accent3="accent3" accent4="accent4" accent5="accent5" accent6="accent6" hlink="hlink" folHlink="folHlink"/>
  <p:sldLayoutIdLst>
    <p:sldLayoutId id="2147484143" r:id="rId1"/>
    <p:sldLayoutId id="2147484142" r:id="rId2"/>
    <p:sldLayoutId id="2147484144" r:id="rId3"/>
    <p:sldLayoutId id="2147484141" r:id="rId4"/>
    <p:sldLayoutId id="2147484140" r:id="rId5"/>
    <p:sldLayoutId id="2147484139" r:id="rId6"/>
    <p:sldLayoutId id="2147484145" r:id="rId7"/>
    <p:sldLayoutId id="2147484146" r:id="rId8"/>
    <p:sldLayoutId id="2147484147" r:id="rId9"/>
    <p:sldLayoutId id="2147484148" r:id="rId10"/>
    <p:sldLayoutId id="2147484149" r:id="rId11"/>
    <p:sldLayoutId id="2147484150" r:id="rId12"/>
    <p:sldLayoutId id="2147484151" r:id="rId13"/>
    <p:sldLayoutId id="2147484152" r:id="rId14"/>
    <p:sldLayoutId id="2147484153" r:id="rId15"/>
    <p:sldLayoutId id="2147484154" r:id="rId16"/>
    <p:sldLayoutId id="2147484155" r:id="rId17"/>
  </p:sldLayoutIdLst>
  <p:txStyles>
    <p:titleStyle>
      <a:lvl1pPr algn="l" defTabSz="457200" rtl="0" eaLnBrk="0" fontAlgn="base" hangingPunct="0">
        <a:spcBef>
          <a:spcPct val="0"/>
        </a:spcBef>
        <a:spcAft>
          <a:spcPct val="0"/>
        </a:spcAft>
        <a:defRPr sz="3200" kern="1200">
          <a:solidFill>
            <a:schemeClr val="bg1"/>
          </a:solidFill>
          <a:latin typeface="+mj-lt"/>
          <a:ea typeface="+mj-ea"/>
          <a:cs typeface="+mj-cs"/>
        </a:defRPr>
      </a:lvl1pPr>
      <a:lvl2pPr algn="l" defTabSz="457200" rtl="0" eaLnBrk="0" fontAlgn="base" hangingPunct="0">
        <a:spcBef>
          <a:spcPct val="0"/>
        </a:spcBef>
        <a:spcAft>
          <a:spcPct val="0"/>
        </a:spcAft>
        <a:defRPr sz="3200">
          <a:solidFill>
            <a:schemeClr val="bg1"/>
          </a:solidFill>
          <a:latin typeface="Century Gothic" panose="020B0502020202020204" pitchFamily="34" charset="0"/>
        </a:defRPr>
      </a:lvl2pPr>
      <a:lvl3pPr algn="l" defTabSz="457200" rtl="0" eaLnBrk="0" fontAlgn="base" hangingPunct="0">
        <a:spcBef>
          <a:spcPct val="0"/>
        </a:spcBef>
        <a:spcAft>
          <a:spcPct val="0"/>
        </a:spcAft>
        <a:defRPr sz="3200">
          <a:solidFill>
            <a:schemeClr val="bg1"/>
          </a:solidFill>
          <a:latin typeface="Century Gothic" panose="020B0502020202020204" pitchFamily="34" charset="0"/>
        </a:defRPr>
      </a:lvl3pPr>
      <a:lvl4pPr algn="l" defTabSz="457200" rtl="0" eaLnBrk="0" fontAlgn="base" hangingPunct="0">
        <a:spcBef>
          <a:spcPct val="0"/>
        </a:spcBef>
        <a:spcAft>
          <a:spcPct val="0"/>
        </a:spcAft>
        <a:defRPr sz="3200">
          <a:solidFill>
            <a:schemeClr val="bg1"/>
          </a:solidFill>
          <a:latin typeface="Century Gothic" panose="020B0502020202020204" pitchFamily="34" charset="0"/>
        </a:defRPr>
      </a:lvl4pPr>
      <a:lvl5pPr algn="l" defTabSz="457200" rtl="0" eaLnBrk="0" fontAlgn="base" hangingPunct="0">
        <a:spcBef>
          <a:spcPct val="0"/>
        </a:spcBef>
        <a:spcAft>
          <a:spcPct val="0"/>
        </a:spcAft>
        <a:defRPr sz="3200">
          <a:solidFill>
            <a:schemeClr val="bg1"/>
          </a:solidFill>
          <a:latin typeface="Century Gothic" panose="020B0502020202020204" pitchFamily="34" charset="0"/>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p:titleStyle>
    <p:bodyStyle>
      <a:lvl1pPr marL="342900" indent="-342900" algn="l" defTabSz="457200" rtl="0" eaLnBrk="0" fontAlgn="base" hangingPunct="0">
        <a:spcBef>
          <a:spcPts val="1000"/>
        </a:spcBef>
        <a:spcAft>
          <a:spcPct val="0"/>
        </a:spcAft>
        <a:buClr>
          <a:schemeClr val="accent1"/>
        </a:buClr>
        <a:buSzPct val="80000"/>
        <a:buFont typeface="Wingdings 3" panose="05040102010807070707" pitchFamily="18" charset="2"/>
        <a:buChar char=""/>
        <a:defRPr kern="1200">
          <a:solidFill>
            <a:srgbClr val="404040"/>
          </a:solidFill>
          <a:latin typeface="+mn-lt"/>
          <a:ea typeface="+mn-ea"/>
          <a:cs typeface="+mn-cs"/>
        </a:defRPr>
      </a:lvl1pPr>
      <a:lvl2pPr marL="685800" indent="-282575" algn="l" defTabSz="457200" rtl="0" eaLnBrk="0" fontAlgn="base" hangingPunct="0">
        <a:spcBef>
          <a:spcPts val="1000"/>
        </a:spcBef>
        <a:spcAft>
          <a:spcPct val="0"/>
        </a:spcAft>
        <a:buClr>
          <a:schemeClr val="accent1"/>
        </a:buClr>
        <a:buSzPct val="80000"/>
        <a:buFont typeface="Wingdings 3" panose="05040102010807070707" pitchFamily="18" charset="2"/>
        <a:buChar char=""/>
        <a:defRPr sz="1600" kern="1200">
          <a:solidFill>
            <a:srgbClr val="404040"/>
          </a:solidFill>
          <a:latin typeface="+mn-lt"/>
          <a:ea typeface="+mn-ea"/>
          <a:cs typeface="+mn-cs"/>
        </a:defRPr>
      </a:lvl2pPr>
      <a:lvl3pPr marL="958850" indent="-228600" algn="l" defTabSz="457200" rtl="0" eaLnBrk="0" fontAlgn="base" hangingPunct="0">
        <a:spcBef>
          <a:spcPts val="1000"/>
        </a:spcBef>
        <a:spcAft>
          <a:spcPct val="0"/>
        </a:spcAft>
        <a:buClr>
          <a:schemeClr val="accent1"/>
        </a:buClr>
        <a:buSzPct val="80000"/>
        <a:buFont typeface="Wingdings 3" panose="05040102010807070707" pitchFamily="18" charset="2"/>
        <a:buChar char=""/>
        <a:defRPr sz="1400" kern="1200">
          <a:solidFill>
            <a:srgbClr val="404040"/>
          </a:solidFill>
          <a:latin typeface="+mn-lt"/>
          <a:ea typeface="+mn-ea"/>
          <a:cs typeface="+mn-cs"/>
        </a:defRPr>
      </a:lvl3pPr>
      <a:lvl4pPr marL="1233488" indent="-228600" algn="l" defTabSz="457200" rtl="0" eaLnBrk="0" fontAlgn="base" hangingPunct="0">
        <a:spcBef>
          <a:spcPts val="1000"/>
        </a:spcBef>
        <a:spcAft>
          <a:spcPct val="0"/>
        </a:spcAft>
        <a:buClr>
          <a:schemeClr val="accent1"/>
        </a:buClr>
        <a:buSzPct val="80000"/>
        <a:buFont typeface="Wingdings 3" panose="05040102010807070707" pitchFamily="18" charset="2"/>
        <a:buChar char=""/>
        <a:defRPr sz="1200" kern="1200">
          <a:solidFill>
            <a:srgbClr val="404040"/>
          </a:solidFill>
          <a:latin typeface="+mn-lt"/>
          <a:ea typeface="+mn-ea"/>
          <a:cs typeface="+mn-cs"/>
        </a:defRPr>
      </a:lvl4pPr>
      <a:lvl5pPr marL="1508125" indent="-228600" algn="l" defTabSz="457200" rtl="0" eaLnBrk="0" fontAlgn="base" hangingPunct="0">
        <a:spcBef>
          <a:spcPts val="1000"/>
        </a:spcBef>
        <a:spcAft>
          <a:spcPct val="0"/>
        </a:spcAft>
        <a:buClr>
          <a:schemeClr val="accent1"/>
        </a:buClr>
        <a:buSzPct val="80000"/>
        <a:buFont typeface="Wingdings 3" panose="05040102010807070707" pitchFamily="18" charset="2"/>
        <a:buChar char=""/>
        <a:defRPr sz="1200" kern="1200">
          <a:solidFill>
            <a:srgbClr val="404040"/>
          </a:solidFill>
          <a:latin typeface="+mn-lt"/>
          <a:ea typeface="+mn-ea"/>
          <a:cs typeface="+mn-cs"/>
        </a:defRPr>
      </a:lvl5pPr>
      <a:lvl6pPr marL="1814600" indent="-228600" algn="l" defTabSz="457200" rtl="0" eaLnBrk="1" latinLnBrk="0" hangingPunct="1">
        <a:spcBef>
          <a:spcPts val="1000"/>
        </a:spcBef>
        <a:spcAft>
          <a:spcPts val="0"/>
        </a:spcAft>
        <a:buClr>
          <a:schemeClr val="accent1"/>
        </a:buClr>
        <a:buSzPct val="80000"/>
        <a:buFont typeface="Wingdings 3" charset="2"/>
        <a:buChar char=""/>
        <a:defRPr sz="1200" b="0" i="0" kern="1200">
          <a:solidFill>
            <a:schemeClr val="tx1">
              <a:lumMod val="75000"/>
              <a:lumOff val="25000"/>
            </a:schemeClr>
          </a:solidFill>
          <a:latin typeface="+mn-lt"/>
          <a:ea typeface="+mn-ea"/>
          <a:cs typeface="+mn-cs"/>
        </a:defRPr>
      </a:lvl6pPr>
      <a:lvl7pPr marL="2071800" indent="-228600" algn="l" defTabSz="457200" rtl="0" eaLnBrk="1" latinLnBrk="0" hangingPunct="1">
        <a:spcBef>
          <a:spcPts val="1000"/>
        </a:spcBef>
        <a:spcAft>
          <a:spcPts val="0"/>
        </a:spcAft>
        <a:buClr>
          <a:schemeClr val="accent1"/>
        </a:buClr>
        <a:buSzPct val="80000"/>
        <a:buFont typeface="Wingdings 3" charset="2"/>
        <a:buChar char=""/>
        <a:defRPr sz="1200" b="0" i="0" kern="1200">
          <a:solidFill>
            <a:schemeClr val="tx1">
              <a:lumMod val="75000"/>
              <a:lumOff val="25000"/>
            </a:schemeClr>
          </a:solidFill>
          <a:latin typeface="+mn-lt"/>
          <a:ea typeface="+mn-ea"/>
          <a:cs typeface="+mn-cs"/>
        </a:defRPr>
      </a:lvl7pPr>
      <a:lvl8pPr marL="2259000" indent="-228600" algn="l" defTabSz="457200" rtl="0" eaLnBrk="1" latinLnBrk="0" hangingPunct="1">
        <a:spcBef>
          <a:spcPts val="1000"/>
        </a:spcBef>
        <a:spcAft>
          <a:spcPts val="0"/>
        </a:spcAft>
        <a:buClr>
          <a:schemeClr val="accent1"/>
        </a:buClr>
        <a:buSzPct val="80000"/>
        <a:buFont typeface="Wingdings 3" charset="2"/>
        <a:buChar char=""/>
        <a:defRPr sz="1200" b="0" i="0" kern="1200">
          <a:solidFill>
            <a:schemeClr val="tx1">
              <a:lumMod val="75000"/>
              <a:lumOff val="25000"/>
            </a:schemeClr>
          </a:solidFill>
          <a:latin typeface="+mn-lt"/>
          <a:ea typeface="+mn-ea"/>
          <a:cs typeface="+mn-cs"/>
        </a:defRPr>
      </a:lvl8pPr>
      <a:lvl9pPr marL="2486200" indent="-228600" algn="l" defTabSz="457200" rtl="0" eaLnBrk="1" latinLnBrk="0" hangingPunct="1">
        <a:spcBef>
          <a:spcPts val="1000"/>
        </a:spcBef>
        <a:spcAft>
          <a:spcPts val="0"/>
        </a:spcAft>
        <a:buClr>
          <a:schemeClr val="accent1"/>
        </a:buClr>
        <a:buSzPct val="80000"/>
        <a:buFont typeface="Wingdings 3" charset="2"/>
        <a:buChar char=""/>
        <a:defRPr sz="1200" b="0" i="0" kern="1200">
          <a:solidFill>
            <a:schemeClr val="tx1">
              <a:lumMod val="75000"/>
              <a:lumOff val="25000"/>
            </a:schemeClr>
          </a:solidFill>
          <a:latin typeface="+mn-lt"/>
          <a:ea typeface="+mn-ea"/>
          <a:cs typeface="+mn-cs"/>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hyperlink" Target="http://www.paulomargotto.com.br/" TargetMode="External"/><Relationship Id="rId2" Type="http://schemas.openxmlformats.org/officeDocument/2006/relationships/image" Target="../media/image3.jpe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2" Type="http://schemas.openxmlformats.org/officeDocument/2006/relationships/image" Target="../media/image4.jpeg"/><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3" Type="http://schemas.openxmlformats.org/officeDocument/2006/relationships/image" Target="../media/image6.jpeg"/><Relationship Id="rId2" Type="http://schemas.openxmlformats.org/officeDocument/2006/relationships/image" Target="../media/image5.jpeg"/><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2" Type="http://schemas.openxmlformats.org/officeDocument/2006/relationships/image" Target="../media/image7.jpeg"/><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3" Type="http://schemas.openxmlformats.org/officeDocument/2006/relationships/image" Target="../media/image9.jpeg"/><Relationship Id="rId2" Type="http://schemas.openxmlformats.org/officeDocument/2006/relationships/image" Target="../media/image8.jpeg"/><Relationship Id="rId1" Type="http://schemas.openxmlformats.org/officeDocument/2006/relationships/slideLayout" Target="../slideLayouts/slideLayout2.xml"/><Relationship Id="rId5" Type="http://schemas.openxmlformats.org/officeDocument/2006/relationships/image" Target="../media/image11.jpeg"/><Relationship Id="rId4" Type="http://schemas.openxmlformats.org/officeDocument/2006/relationships/image" Target="../media/image10.jpeg"/></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3.xml.rels><?xml version="1.0" encoding="UTF-8" standalone="yes"?>
<Relationships xmlns="http://schemas.openxmlformats.org/package/2006/relationships"><Relationship Id="rId3" Type="http://schemas.openxmlformats.org/officeDocument/2006/relationships/image" Target="../media/image13.jpeg"/><Relationship Id="rId2" Type="http://schemas.openxmlformats.org/officeDocument/2006/relationships/image" Target="../media/image12.jpeg"/><Relationship Id="rId1" Type="http://schemas.openxmlformats.org/officeDocument/2006/relationships/slideLayout" Target="../slideLayouts/slideLayout2.xml"/></Relationships>
</file>

<file path=ppt/slides/_rels/slide3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9.xml.rels><?xml version="1.0" encoding="UTF-8" standalone="yes"?>
<Relationships xmlns="http://schemas.openxmlformats.org/package/2006/relationships"><Relationship Id="rId3" Type="http://schemas.openxmlformats.org/officeDocument/2006/relationships/image" Target="../media/image15.jpeg"/><Relationship Id="rId2" Type="http://schemas.openxmlformats.org/officeDocument/2006/relationships/image" Target="../media/image14.jpeg"/><Relationship Id="rId1" Type="http://schemas.openxmlformats.org/officeDocument/2006/relationships/slideLayout" Target="../slideLayouts/slideLayout2.xml"/></Relationships>
</file>

<file path=ppt/slides/_rels/slide40.xml.rels><?xml version="1.0" encoding="UTF-8" standalone="yes"?>
<Relationships xmlns="http://schemas.openxmlformats.org/package/2006/relationships"><Relationship Id="rId2" Type="http://schemas.openxmlformats.org/officeDocument/2006/relationships/image" Target="../media/image16.jpeg"/><Relationship Id="rId1" Type="http://schemas.openxmlformats.org/officeDocument/2006/relationships/slideLayout" Target="../slideLayouts/slideLayout2.xml"/></Relationships>
</file>

<file path=ppt/slides/_rels/slide41.xml.rels><?xml version="1.0" encoding="UTF-8" standalone="yes"?>
<Relationships xmlns="http://schemas.openxmlformats.org/package/2006/relationships"><Relationship Id="rId2" Type="http://schemas.openxmlformats.org/officeDocument/2006/relationships/image" Target="../media/image17.jpeg"/><Relationship Id="rId1" Type="http://schemas.openxmlformats.org/officeDocument/2006/relationships/slideLayout" Target="../slideLayouts/slideLayout2.xml"/></Relationships>
</file>

<file path=ppt/slides/_rels/slide42.xml.rels><?xml version="1.0" encoding="UTF-8" standalone="yes"?>
<Relationships xmlns="http://schemas.openxmlformats.org/package/2006/relationships"><Relationship Id="rId2" Type="http://schemas.openxmlformats.org/officeDocument/2006/relationships/image" Target="../media/image18.jpeg"/><Relationship Id="rId1" Type="http://schemas.openxmlformats.org/officeDocument/2006/relationships/slideLayout" Target="../slideLayouts/slideLayout4.xml"/></Relationships>
</file>

<file path=ppt/slides/_rels/slide43.xml.rels><?xml version="1.0" encoding="UTF-8" standalone="yes"?>
<Relationships xmlns="http://schemas.openxmlformats.org/package/2006/relationships"><Relationship Id="rId2" Type="http://schemas.openxmlformats.org/officeDocument/2006/relationships/image" Target="../media/image19.jpeg"/><Relationship Id="rId1" Type="http://schemas.openxmlformats.org/officeDocument/2006/relationships/slideLayout" Target="../slideLayouts/slideLayout4.xml"/></Relationships>
</file>

<file path=ppt/slides/_rels/slide4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5.xml.rels><?xml version="1.0" encoding="UTF-8" standalone="yes"?>
<Relationships xmlns="http://schemas.openxmlformats.org/package/2006/relationships"><Relationship Id="rId2" Type="http://schemas.openxmlformats.org/officeDocument/2006/relationships/image" Target="../media/image20.jpeg"/><Relationship Id="rId1" Type="http://schemas.openxmlformats.org/officeDocument/2006/relationships/slideLayout" Target="../slideLayouts/slideLayout2.xml"/></Relationships>
</file>

<file path=ppt/slides/_rels/slide46.xml.rels><?xml version="1.0" encoding="UTF-8" standalone="yes"?>
<Relationships xmlns="http://schemas.openxmlformats.org/package/2006/relationships"><Relationship Id="rId2" Type="http://schemas.openxmlformats.org/officeDocument/2006/relationships/image" Target="../media/image21.jpeg"/><Relationship Id="rId1" Type="http://schemas.openxmlformats.org/officeDocument/2006/relationships/slideLayout" Target="../slideLayouts/slideLayout2.xml"/></Relationships>
</file>

<file path=ppt/slides/_rels/slide4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9.xml.rels><?xml version="1.0" encoding="UTF-8" standalone="yes"?>
<Relationships xmlns="http://schemas.openxmlformats.org/package/2006/relationships"><Relationship Id="rId3" Type="http://schemas.openxmlformats.org/officeDocument/2006/relationships/image" Target="../media/image23.jpeg"/><Relationship Id="rId2" Type="http://schemas.openxmlformats.org/officeDocument/2006/relationships/image" Target="../media/image22.jpeg"/><Relationship Id="rId1" Type="http://schemas.openxmlformats.org/officeDocument/2006/relationships/slideLayout" Target="../slideLayouts/slideLayout2.xml"/></Relationships>
</file>

<file path=ppt/slides/_rels/slide50.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5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3.xml.rels><?xml version="1.0" encoding="UTF-8" standalone="yes"?>
<Relationships xmlns="http://schemas.openxmlformats.org/package/2006/relationships"><Relationship Id="rId2" Type="http://schemas.openxmlformats.org/officeDocument/2006/relationships/image" Target="../media/image24.jpeg"/><Relationship Id="rId1" Type="http://schemas.openxmlformats.org/officeDocument/2006/relationships/slideLayout" Target="../slideLayouts/slideLayout2.xml"/></Relationships>
</file>

<file path=ppt/slides/_rels/slide5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8.xml.rels><?xml version="1.0" encoding="UTF-8" standalone="yes"?>
<Relationships xmlns="http://schemas.openxmlformats.org/package/2006/relationships"><Relationship Id="rId3" Type="http://schemas.openxmlformats.org/officeDocument/2006/relationships/image" Target="../media/image26.jpeg"/><Relationship Id="rId2" Type="http://schemas.openxmlformats.org/officeDocument/2006/relationships/image" Target="../media/image25.jpeg"/><Relationship Id="rId1" Type="http://schemas.openxmlformats.org/officeDocument/2006/relationships/slideLayout" Target="../slideLayouts/slideLayout2.xml"/><Relationship Id="rId5" Type="http://schemas.openxmlformats.org/officeDocument/2006/relationships/image" Target="../media/image28.jpeg"/><Relationship Id="rId4" Type="http://schemas.openxmlformats.org/officeDocument/2006/relationships/image" Target="../media/image27.jpeg"/></Relationships>
</file>

<file path=ppt/slides/_rels/slide5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0.xml.rels><?xml version="1.0" encoding="UTF-8" standalone="yes"?>
<Relationships xmlns="http://schemas.openxmlformats.org/package/2006/relationships"><Relationship Id="rId2" Type="http://schemas.openxmlformats.org/officeDocument/2006/relationships/image" Target="../media/image29.jpeg"/><Relationship Id="rId1" Type="http://schemas.openxmlformats.org/officeDocument/2006/relationships/slideLayout" Target="../slideLayouts/slideLayout5.xml"/></Relationships>
</file>

<file path=ppt/slides/_rels/slide6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2.xml.rels><?xml version="1.0" encoding="UTF-8" standalone="yes"?>
<Relationships xmlns="http://schemas.openxmlformats.org/package/2006/relationships"><Relationship Id="rId2" Type="http://schemas.openxmlformats.org/officeDocument/2006/relationships/image" Target="../media/image30.jpeg"/><Relationship Id="rId1" Type="http://schemas.openxmlformats.org/officeDocument/2006/relationships/slideLayout" Target="../slideLayouts/slideLayout6.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386" name="Título 1"/>
          <p:cNvSpPr>
            <a:spLocks noGrp="1" noChangeArrowheads="1"/>
          </p:cNvSpPr>
          <p:nvPr>
            <p:ph type="ctrTitle"/>
          </p:nvPr>
        </p:nvSpPr>
        <p:spPr>
          <a:xfrm>
            <a:off x="107950" y="2924175"/>
            <a:ext cx="9036050" cy="1828800"/>
          </a:xfrm>
        </p:spPr>
        <p:txBody>
          <a:bodyPr/>
          <a:lstStyle/>
          <a:p>
            <a:pPr algn="ctr" eaLnBrk="1" hangingPunct="1"/>
            <a:r>
              <a:rPr lang="pt-BR" altLang="pt-BR" sz="4400" smtClean="0"/>
              <a:t>SEGUIMENTO DO PREMATURO NO CONSULTÓRIO</a:t>
            </a:r>
          </a:p>
        </p:txBody>
      </p:sp>
      <p:sp>
        <p:nvSpPr>
          <p:cNvPr id="5123" name="Subtítulo 2">
            <a:extLst>
              <a:ext uri="{FF2B5EF4-FFF2-40B4-BE49-F238E27FC236}"/>
            </a:extLst>
          </p:cNvPr>
          <p:cNvSpPr>
            <a:spLocks noGrp="1"/>
          </p:cNvSpPr>
          <p:nvPr>
            <p:ph type="subTitle" idx="1"/>
          </p:nvPr>
        </p:nvSpPr>
        <p:spPr>
          <a:xfrm>
            <a:off x="1692275" y="4724400"/>
            <a:ext cx="5918200" cy="862013"/>
          </a:xfrm>
        </p:spPr>
        <p:txBody>
          <a:bodyPr rtlCol="0">
            <a:normAutofit/>
          </a:bodyPr>
          <a:lstStyle/>
          <a:p>
            <a:pPr algn="ctr" eaLnBrk="1" fontAlgn="auto" hangingPunct="1">
              <a:spcAft>
                <a:spcPts val="0"/>
              </a:spcAft>
              <a:buFont typeface="Wingdings 3" charset="2"/>
              <a:buNone/>
              <a:defRPr/>
            </a:pPr>
            <a:r>
              <a:rPr lang="pt-BR" altLang="pt-BR" b="1" dirty="0"/>
              <a:t>Carlos moreno </a:t>
            </a:r>
            <a:r>
              <a:rPr lang="pt-BR" altLang="pt-BR" b="1" dirty="0" err="1"/>
              <a:t>zaconeta</a:t>
            </a:r>
            <a:endParaRPr lang="pt-BR" altLang="pt-BR" b="1" dirty="0"/>
          </a:p>
          <a:p>
            <a:pPr algn="ctr" eaLnBrk="1" fontAlgn="auto" hangingPunct="1">
              <a:spcAft>
                <a:spcPts val="0"/>
              </a:spcAft>
              <a:buFont typeface="Wingdings 3" charset="2"/>
              <a:buNone/>
              <a:defRPr/>
            </a:pPr>
            <a:r>
              <a:rPr lang="pt-BR" altLang="pt-BR" b="1" dirty="0"/>
              <a:t>ZACONETA@UOL.COM.BR</a:t>
            </a:r>
          </a:p>
          <a:p>
            <a:pPr eaLnBrk="1" fontAlgn="auto" hangingPunct="1">
              <a:spcAft>
                <a:spcPts val="0"/>
              </a:spcAft>
              <a:buFont typeface="Wingdings 3" charset="2"/>
              <a:buNone/>
              <a:defRPr/>
            </a:pPr>
            <a:endParaRPr lang="pt-BR" altLang="pt-BR" dirty="0"/>
          </a:p>
        </p:txBody>
      </p:sp>
      <p:pic>
        <p:nvPicPr>
          <p:cNvPr id="16388" name="Imagem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468313" y="0"/>
            <a:ext cx="8207375" cy="24971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6390" name="Text Box 6"/>
          <p:cNvSpPr txBox="1">
            <a:spLocks noChangeArrowheads="1"/>
          </p:cNvSpPr>
          <p:nvPr/>
        </p:nvSpPr>
        <p:spPr bwMode="auto">
          <a:xfrm>
            <a:off x="2987675" y="5589588"/>
            <a:ext cx="3373438" cy="6413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lvl1pPr>
              <a:defRPr>
                <a:solidFill>
                  <a:schemeClr val="tx1"/>
                </a:solidFill>
                <a:latin typeface="Century Gothic" panose="020B0502020202020204" pitchFamily="34" charset="0"/>
              </a:defRPr>
            </a:lvl1pPr>
            <a:lvl2pPr>
              <a:defRPr>
                <a:solidFill>
                  <a:schemeClr val="tx1"/>
                </a:solidFill>
                <a:latin typeface="Century Gothic" panose="020B0502020202020204" pitchFamily="34" charset="0"/>
              </a:defRPr>
            </a:lvl2pPr>
            <a:lvl3pPr>
              <a:defRPr>
                <a:solidFill>
                  <a:schemeClr val="tx1"/>
                </a:solidFill>
                <a:latin typeface="Century Gothic" panose="020B0502020202020204" pitchFamily="34" charset="0"/>
              </a:defRPr>
            </a:lvl3pPr>
            <a:lvl4pPr>
              <a:defRPr>
                <a:solidFill>
                  <a:schemeClr val="tx1"/>
                </a:solidFill>
                <a:latin typeface="Century Gothic" panose="020B0502020202020204" pitchFamily="34" charset="0"/>
              </a:defRPr>
            </a:lvl4pPr>
            <a:lvl5pPr>
              <a:defRPr>
                <a:solidFill>
                  <a:schemeClr val="tx1"/>
                </a:solidFill>
                <a:latin typeface="Century Gothic" panose="020B0502020202020204" pitchFamily="34" charset="0"/>
              </a:defRPr>
            </a:lvl5pPr>
            <a:lvl6pPr eaLnBrk="0" fontAlgn="base" hangingPunct="0">
              <a:spcBef>
                <a:spcPct val="0"/>
              </a:spcBef>
              <a:spcAft>
                <a:spcPct val="0"/>
              </a:spcAft>
              <a:defRPr>
                <a:solidFill>
                  <a:schemeClr val="tx1"/>
                </a:solidFill>
                <a:latin typeface="Century Gothic" panose="020B0502020202020204" pitchFamily="34" charset="0"/>
              </a:defRPr>
            </a:lvl6pPr>
            <a:lvl7pPr eaLnBrk="0" fontAlgn="base" hangingPunct="0">
              <a:spcBef>
                <a:spcPct val="0"/>
              </a:spcBef>
              <a:spcAft>
                <a:spcPct val="0"/>
              </a:spcAft>
              <a:defRPr>
                <a:solidFill>
                  <a:schemeClr val="tx1"/>
                </a:solidFill>
                <a:latin typeface="Century Gothic" panose="020B0502020202020204" pitchFamily="34" charset="0"/>
              </a:defRPr>
            </a:lvl7pPr>
            <a:lvl8pPr eaLnBrk="0" fontAlgn="base" hangingPunct="0">
              <a:spcBef>
                <a:spcPct val="0"/>
              </a:spcBef>
              <a:spcAft>
                <a:spcPct val="0"/>
              </a:spcAft>
              <a:defRPr>
                <a:solidFill>
                  <a:schemeClr val="tx1"/>
                </a:solidFill>
                <a:latin typeface="Century Gothic" panose="020B0502020202020204" pitchFamily="34" charset="0"/>
              </a:defRPr>
            </a:lvl8pPr>
            <a:lvl9pPr eaLnBrk="0" fontAlgn="base" hangingPunct="0">
              <a:spcBef>
                <a:spcPct val="0"/>
              </a:spcBef>
              <a:spcAft>
                <a:spcPct val="0"/>
              </a:spcAft>
              <a:defRPr>
                <a:solidFill>
                  <a:schemeClr val="tx1"/>
                </a:solidFill>
                <a:latin typeface="Century Gothic" panose="020B0502020202020204" pitchFamily="34" charset="0"/>
              </a:defRPr>
            </a:lvl9pPr>
          </a:lstStyle>
          <a:p>
            <a:pPr defTabSz="914400"/>
            <a:r>
              <a:rPr lang="pt-BR" altLang="pt-BR">
                <a:hlinkClick r:id="rId3"/>
              </a:rPr>
              <a:t>www.paulomargotto.com.br</a:t>
            </a:r>
            <a:endParaRPr lang="pt-BR" altLang="pt-BR"/>
          </a:p>
          <a:p>
            <a:pPr defTabSz="914400"/>
            <a:r>
              <a:rPr lang="pt-BR" altLang="pt-BR">
                <a:solidFill>
                  <a:srgbClr val="FFFF99"/>
                </a:solidFill>
              </a:rPr>
              <a:t>Brasília, 13 de julho de 2019</a:t>
            </a:r>
          </a:p>
        </p:txBody>
      </p:sp>
    </p:spTree>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410" name="Espaço Reservado para Conteúdo 2"/>
          <p:cNvSpPr>
            <a:spLocks noGrp="1" noChangeArrowheads="1"/>
          </p:cNvSpPr>
          <p:nvPr>
            <p:ph idx="1"/>
          </p:nvPr>
        </p:nvSpPr>
        <p:spPr/>
        <p:txBody>
          <a:bodyPr/>
          <a:lstStyle/>
          <a:p>
            <a:pPr eaLnBrk="1" hangingPunct="1"/>
            <a:endParaRPr lang="pt-BR" altLang="pt-BR" smtClean="0"/>
          </a:p>
          <a:p>
            <a:pPr eaLnBrk="1" hangingPunct="1"/>
            <a:endParaRPr lang="pt-BR" altLang="pt-BR" smtClean="0"/>
          </a:p>
          <a:p>
            <a:pPr eaLnBrk="1" hangingPunct="1"/>
            <a:endParaRPr lang="pt-BR" altLang="pt-BR" smtClean="0"/>
          </a:p>
          <a:p>
            <a:pPr eaLnBrk="1" hangingPunct="1"/>
            <a:r>
              <a:rPr lang="pt-BR" altLang="pt-BR" sz="2000" smtClean="0"/>
              <a:t>Declaro que não possuo conflito de interesses.</a:t>
            </a:r>
          </a:p>
        </p:txBody>
      </p:sp>
    </p:spTree>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435" name="Espaço Reservado para Conteúdo 2"/>
          <p:cNvSpPr>
            <a:spLocks noGrp="1" noChangeArrowheads="1"/>
          </p:cNvSpPr>
          <p:nvPr>
            <p:ph idx="1"/>
          </p:nvPr>
        </p:nvSpPr>
        <p:spPr/>
        <p:txBody>
          <a:bodyPr/>
          <a:lstStyle/>
          <a:p>
            <a:pPr algn="just" eaLnBrk="1" hangingPunct="1"/>
            <a:r>
              <a:rPr lang="pt-BR" altLang="pt-BR" sz="2400" smtClean="0"/>
              <a:t>No Brasil a taxa de prematuridade é  em torno de 11,5%, estando relacionada a doenças maternas não controladas como infecções, hemorragias e síndromes hipertensivas (a maioria delas evitáveis se tiverem acesso ao pré-natal de qualidade), gravidez na adolescência, fertilizações </a:t>
            </a:r>
            <a:r>
              <a:rPr lang="pt-BR" altLang="pt-BR" sz="2400" i="1" smtClean="0"/>
              <a:t>in vitro</a:t>
            </a:r>
            <a:r>
              <a:rPr lang="pt-BR" altLang="pt-BR" sz="2400" smtClean="0"/>
              <a:t>, gestações múltiplas entre outras causas.</a:t>
            </a:r>
          </a:p>
        </p:txBody>
      </p:sp>
    </p:spTree>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Espaço Reservado para Conteúdo 2">
            <a:extLst>
              <a:ext uri="{FF2B5EF4-FFF2-40B4-BE49-F238E27FC236}"/>
            </a:extLst>
          </p:cNvPr>
          <p:cNvSpPr>
            <a:spLocks noGrp="1"/>
          </p:cNvSpPr>
          <p:nvPr>
            <p:ph idx="1"/>
          </p:nvPr>
        </p:nvSpPr>
        <p:spPr>
          <a:xfrm>
            <a:off x="863600" y="2489200"/>
            <a:ext cx="7956550" cy="4252913"/>
          </a:xfrm>
        </p:spPr>
        <p:txBody>
          <a:bodyPr rtlCol="0">
            <a:normAutofit/>
          </a:bodyPr>
          <a:lstStyle/>
          <a:p>
            <a:pPr marL="274320" indent="-274320" eaLnBrk="1" fontAlgn="auto" hangingPunct="1">
              <a:spcAft>
                <a:spcPts val="0"/>
              </a:spcAft>
              <a:buClr>
                <a:schemeClr val="accent3"/>
              </a:buClr>
              <a:buFont typeface="Wingdings 2"/>
              <a:buChar char=""/>
              <a:defRPr/>
            </a:pPr>
            <a:endParaRPr lang="pt-BR" sz="2000" dirty="0">
              <a:solidFill>
                <a:schemeClr val="tx1">
                  <a:lumMod val="75000"/>
                  <a:lumOff val="25000"/>
                </a:schemeClr>
              </a:solidFill>
            </a:endParaRPr>
          </a:p>
          <a:p>
            <a:pPr marL="274320" indent="-274320" eaLnBrk="1" fontAlgn="auto" hangingPunct="1">
              <a:spcAft>
                <a:spcPts val="0"/>
              </a:spcAft>
              <a:buClr>
                <a:schemeClr val="accent3"/>
              </a:buClr>
              <a:buFont typeface="Wingdings 2"/>
              <a:buChar char=""/>
              <a:defRPr/>
            </a:pPr>
            <a:r>
              <a:rPr lang="pt-BR" sz="2000" dirty="0">
                <a:solidFill>
                  <a:schemeClr val="tx1">
                    <a:lumMod val="75000"/>
                    <a:lumOff val="25000"/>
                  </a:schemeClr>
                </a:solidFill>
              </a:rPr>
              <a:t>Houve um expressivo  aumento da sobrevida dos prematuros extremos nas ultima décadas.</a:t>
            </a:r>
          </a:p>
          <a:p>
            <a:pPr marL="274320" indent="-274320" eaLnBrk="1" fontAlgn="auto" hangingPunct="1">
              <a:spcAft>
                <a:spcPts val="0"/>
              </a:spcAft>
              <a:buClr>
                <a:schemeClr val="accent3"/>
              </a:buClr>
              <a:buFont typeface="Wingdings 2"/>
              <a:buChar char=""/>
              <a:defRPr/>
            </a:pPr>
            <a:endParaRPr lang="pt-BR" sz="2000" dirty="0">
              <a:solidFill>
                <a:schemeClr val="tx1">
                  <a:lumMod val="75000"/>
                  <a:lumOff val="25000"/>
                </a:schemeClr>
              </a:solidFill>
            </a:endParaRPr>
          </a:p>
          <a:p>
            <a:pPr marL="274320" indent="-274320" eaLnBrk="1" fontAlgn="auto" hangingPunct="1">
              <a:spcAft>
                <a:spcPts val="0"/>
              </a:spcAft>
              <a:buClr>
                <a:schemeClr val="accent3"/>
              </a:buClr>
              <a:buFont typeface="Wingdings 2"/>
              <a:buChar char=""/>
              <a:defRPr/>
            </a:pPr>
            <a:r>
              <a:rPr lang="pt-BR" sz="2000" dirty="0">
                <a:solidFill>
                  <a:schemeClr val="tx1">
                    <a:lumMod val="75000"/>
                    <a:lumOff val="25000"/>
                  </a:schemeClr>
                </a:solidFill>
              </a:rPr>
              <a:t>Com isso, aumentaram também os déficits de crescimento e atraso no neurodesenvolvimento  nos sobreviventes.</a:t>
            </a:r>
          </a:p>
          <a:p>
            <a:pPr marL="274320" indent="-274320" eaLnBrk="1" fontAlgn="auto" hangingPunct="1">
              <a:spcAft>
                <a:spcPts val="0"/>
              </a:spcAft>
              <a:buClr>
                <a:schemeClr val="accent3"/>
              </a:buClr>
              <a:buFont typeface="Wingdings 2"/>
              <a:buChar char=""/>
              <a:defRPr/>
            </a:pPr>
            <a:endParaRPr lang="pt-BR" sz="2000" dirty="0">
              <a:solidFill>
                <a:schemeClr val="tx1">
                  <a:lumMod val="75000"/>
                  <a:lumOff val="25000"/>
                </a:schemeClr>
              </a:solidFill>
            </a:endParaRPr>
          </a:p>
          <a:p>
            <a:pPr marL="274320" indent="-274320" eaLnBrk="1" fontAlgn="auto" hangingPunct="1">
              <a:spcAft>
                <a:spcPts val="0"/>
              </a:spcAft>
              <a:buClr>
                <a:schemeClr val="accent3"/>
              </a:buClr>
              <a:buFont typeface="Wingdings 2"/>
              <a:buChar char=""/>
              <a:defRPr/>
            </a:pPr>
            <a:r>
              <a:rPr lang="pt-BR" sz="2000" b="1" dirty="0">
                <a:solidFill>
                  <a:schemeClr val="accent1">
                    <a:lumMod val="75000"/>
                  </a:schemeClr>
                </a:solidFill>
              </a:rPr>
              <a:t>O pediatra receberá cada vez mais prematuros extremos no atendimento ambulatorial.</a:t>
            </a:r>
          </a:p>
          <a:p>
            <a:pPr marL="274320" indent="-274320" eaLnBrk="1" fontAlgn="auto" hangingPunct="1">
              <a:spcAft>
                <a:spcPts val="0"/>
              </a:spcAft>
              <a:buClr>
                <a:schemeClr val="accent3"/>
              </a:buClr>
              <a:buFont typeface="Wingdings 2"/>
              <a:buChar char=""/>
              <a:defRPr/>
            </a:pPr>
            <a:endParaRPr lang="pt-BR" b="1" dirty="0">
              <a:solidFill>
                <a:schemeClr val="accent1">
                  <a:lumMod val="75000"/>
                </a:schemeClr>
              </a:solidFill>
            </a:endParaRPr>
          </a:p>
          <a:p>
            <a:pPr marL="274320" indent="-274320" eaLnBrk="1" fontAlgn="auto" hangingPunct="1">
              <a:spcAft>
                <a:spcPts val="0"/>
              </a:spcAft>
              <a:buClr>
                <a:schemeClr val="accent3"/>
              </a:buClr>
              <a:buFont typeface="Wingdings 2"/>
              <a:buNone/>
              <a:defRPr/>
            </a:pPr>
            <a:endParaRPr lang="pt-BR" dirty="0">
              <a:solidFill>
                <a:schemeClr val="tx1">
                  <a:lumMod val="75000"/>
                  <a:lumOff val="25000"/>
                </a:schemeClr>
              </a:solidFill>
            </a:endParaRPr>
          </a:p>
        </p:txBody>
      </p:sp>
    </p:spTree>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482" name="Título 1"/>
          <p:cNvSpPr>
            <a:spLocks noGrp="1" noChangeArrowheads="1"/>
          </p:cNvSpPr>
          <p:nvPr>
            <p:ph type="title"/>
          </p:nvPr>
        </p:nvSpPr>
        <p:spPr>
          <a:xfrm>
            <a:off x="865188" y="927100"/>
            <a:ext cx="6345237" cy="709613"/>
          </a:xfrm>
        </p:spPr>
        <p:txBody>
          <a:bodyPr/>
          <a:lstStyle/>
          <a:p>
            <a:pPr algn="ctr" eaLnBrk="1" hangingPunct="1"/>
            <a:r>
              <a:rPr lang="pt-BR" altLang="pt-BR" smtClean="0"/>
              <a:t>OBJETIVOS</a:t>
            </a:r>
          </a:p>
        </p:txBody>
      </p:sp>
      <p:sp>
        <p:nvSpPr>
          <p:cNvPr id="11267" name="Espaço Reservado para Conteúdo 2">
            <a:extLst>
              <a:ext uri="{FF2B5EF4-FFF2-40B4-BE49-F238E27FC236}"/>
            </a:extLst>
          </p:cNvPr>
          <p:cNvSpPr>
            <a:spLocks noGrp="1"/>
          </p:cNvSpPr>
          <p:nvPr>
            <p:ph idx="1"/>
          </p:nvPr>
        </p:nvSpPr>
        <p:spPr>
          <a:xfrm>
            <a:off x="863600" y="2489200"/>
            <a:ext cx="7237413" cy="3748088"/>
          </a:xfrm>
        </p:spPr>
        <p:txBody>
          <a:bodyPr rtlCol="0">
            <a:normAutofit fontScale="85000" lnSpcReduction="20000"/>
          </a:bodyPr>
          <a:lstStyle/>
          <a:p>
            <a:pPr eaLnBrk="1" fontAlgn="auto" hangingPunct="1">
              <a:lnSpc>
                <a:spcPct val="90000"/>
              </a:lnSpc>
              <a:spcAft>
                <a:spcPts val="0"/>
              </a:spcAft>
              <a:buFont typeface="Wingdings 3" charset="2"/>
              <a:buChar char=""/>
              <a:defRPr/>
            </a:pPr>
            <a:r>
              <a:rPr lang="pt-BR" altLang="pt-BR" sz="2400" dirty="0">
                <a:solidFill>
                  <a:schemeClr val="tx1">
                    <a:lumMod val="75000"/>
                    <a:lumOff val="25000"/>
                  </a:schemeClr>
                </a:solidFill>
              </a:rPr>
              <a:t>Auxiliar o Pediatra geral para que compreenda </a:t>
            </a:r>
            <a:r>
              <a:rPr lang="pt-BR" altLang="pt-BR" sz="2400" dirty="0">
                <a:solidFill>
                  <a:schemeClr val="accent2"/>
                </a:solidFill>
              </a:rPr>
              <a:t>o que deve fazer de diferente no recém-nascido de muito baixo peso (RNMBP) </a:t>
            </a:r>
            <a:r>
              <a:rPr lang="pt-BR" altLang="pt-BR" sz="2400" dirty="0">
                <a:solidFill>
                  <a:schemeClr val="tx1">
                    <a:lumMod val="75000"/>
                    <a:lumOff val="25000"/>
                  </a:schemeClr>
                </a:solidFill>
              </a:rPr>
              <a:t>em comparação com as outra crianças.</a:t>
            </a:r>
          </a:p>
          <a:p>
            <a:pPr eaLnBrk="1" fontAlgn="auto" hangingPunct="1">
              <a:lnSpc>
                <a:spcPct val="90000"/>
              </a:lnSpc>
              <a:spcAft>
                <a:spcPts val="0"/>
              </a:spcAft>
              <a:buFont typeface="Wingdings 3" charset="2"/>
              <a:buChar char=""/>
              <a:defRPr/>
            </a:pPr>
            <a:endParaRPr lang="pt-BR" altLang="pt-BR" sz="2400" dirty="0">
              <a:solidFill>
                <a:schemeClr val="tx1">
                  <a:lumMod val="75000"/>
                  <a:lumOff val="25000"/>
                </a:schemeClr>
              </a:solidFill>
            </a:endParaRPr>
          </a:p>
          <a:p>
            <a:pPr eaLnBrk="1" fontAlgn="auto" hangingPunct="1">
              <a:lnSpc>
                <a:spcPct val="90000"/>
              </a:lnSpc>
              <a:spcAft>
                <a:spcPts val="0"/>
              </a:spcAft>
              <a:buFont typeface="Wingdings 3" charset="2"/>
              <a:buChar char=""/>
              <a:defRPr/>
            </a:pPr>
            <a:r>
              <a:rPr lang="pt-BR" altLang="pt-BR" sz="2400" dirty="0">
                <a:solidFill>
                  <a:schemeClr val="tx1">
                    <a:lumMod val="75000"/>
                    <a:lumOff val="25000"/>
                  </a:schemeClr>
                </a:solidFill>
              </a:rPr>
              <a:t>Auxiliar ao Pediatra geral para que atinja </a:t>
            </a:r>
            <a:r>
              <a:rPr lang="pt-BR" altLang="pt-BR" sz="2400" dirty="0">
                <a:solidFill>
                  <a:schemeClr val="accent2"/>
                </a:solidFill>
              </a:rPr>
              <a:t>competências</a:t>
            </a:r>
            <a:r>
              <a:rPr lang="pt-BR" altLang="pt-BR" sz="2400" dirty="0">
                <a:solidFill>
                  <a:schemeClr val="tx1">
                    <a:lumMod val="75000"/>
                    <a:lumOff val="25000"/>
                  </a:schemeClr>
                </a:solidFill>
              </a:rPr>
              <a:t> no seguimento do recém-nascido </a:t>
            </a:r>
            <a:r>
              <a:rPr lang="pt-BR" altLang="pt-BR" sz="2400" dirty="0" err="1">
                <a:solidFill>
                  <a:schemeClr val="tx1">
                    <a:lumMod val="75000"/>
                    <a:lumOff val="25000"/>
                  </a:schemeClr>
                </a:solidFill>
              </a:rPr>
              <a:t>pré</a:t>
            </a:r>
            <a:r>
              <a:rPr lang="pt-BR" altLang="pt-BR" sz="2400" dirty="0">
                <a:solidFill>
                  <a:schemeClr val="tx1">
                    <a:lumMod val="75000"/>
                    <a:lumOff val="25000"/>
                  </a:schemeClr>
                </a:solidFill>
              </a:rPr>
              <a:t>-termo de muito baixo peso (RNPTMBP)</a:t>
            </a:r>
          </a:p>
          <a:p>
            <a:pPr eaLnBrk="1" fontAlgn="auto" hangingPunct="1">
              <a:lnSpc>
                <a:spcPct val="90000"/>
              </a:lnSpc>
              <a:spcAft>
                <a:spcPts val="0"/>
              </a:spcAft>
              <a:buFont typeface="Wingdings 2" panose="05020102010507070707" pitchFamily="18" charset="2"/>
              <a:buNone/>
              <a:defRPr/>
            </a:pPr>
            <a:endParaRPr lang="pt-BR" altLang="pt-BR" sz="2400" dirty="0">
              <a:solidFill>
                <a:schemeClr val="tx1">
                  <a:lumMod val="75000"/>
                  <a:lumOff val="25000"/>
                </a:schemeClr>
              </a:solidFill>
            </a:endParaRPr>
          </a:p>
          <a:p>
            <a:pPr eaLnBrk="1" fontAlgn="auto" hangingPunct="1">
              <a:lnSpc>
                <a:spcPct val="90000"/>
              </a:lnSpc>
              <a:spcAft>
                <a:spcPts val="0"/>
              </a:spcAft>
              <a:buFont typeface="Wingdings 3" charset="2"/>
              <a:buChar char=""/>
              <a:defRPr/>
            </a:pPr>
            <a:r>
              <a:rPr lang="pt-BR" altLang="pt-BR" sz="2400" dirty="0">
                <a:solidFill>
                  <a:schemeClr val="tx1">
                    <a:lumMod val="75000"/>
                    <a:lumOff val="25000"/>
                  </a:schemeClr>
                </a:solidFill>
              </a:rPr>
              <a:t>Incrementar a </a:t>
            </a:r>
            <a:r>
              <a:rPr lang="pt-BR" altLang="pt-BR" sz="2400" dirty="0">
                <a:solidFill>
                  <a:schemeClr val="accent2"/>
                </a:solidFill>
              </a:rPr>
              <a:t>resolutividade</a:t>
            </a:r>
            <a:r>
              <a:rPr lang="pt-BR" altLang="pt-BR" sz="2400" dirty="0">
                <a:solidFill>
                  <a:schemeClr val="tx1">
                    <a:lumMod val="75000"/>
                    <a:lumOff val="25000"/>
                  </a:schemeClr>
                </a:solidFill>
              </a:rPr>
              <a:t> do pediatra geral.</a:t>
            </a:r>
          </a:p>
          <a:p>
            <a:pPr eaLnBrk="1" fontAlgn="auto" hangingPunct="1">
              <a:lnSpc>
                <a:spcPct val="90000"/>
              </a:lnSpc>
              <a:spcAft>
                <a:spcPts val="0"/>
              </a:spcAft>
              <a:buFont typeface="Wingdings 3" charset="2"/>
              <a:buChar char=""/>
              <a:defRPr/>
            </a:pPr>
            <a:endParaRPr lang="pt-BR" altLang="pt-BR" sz="2400" dirty="0">
              <a:solidFill>
                <a:schemeClr val="tx1">
                  <a:lumMod val="75000"/>
                  <a:lumOff val="25000"/>
                </a:schemeClr>
              </a:solidFill>
            </a:endParaRPr>
          </a:p>
          <a:p>
            <a:pPr eaLnBrk="1" fontAlgn="auto" hangingPunct="1">
              <a:lnSpc>
                <a:spcPct val="90000"/>
              </a:lnSpc>
              <a:spcAft>
                <a:spcPts val="0"/>
              </a:spcAft>
              <a:buFont typeface="Wingdings 3" charset="2"/>
              <a:buChar char=""/>
              <a:defRPr/>
            </a:pPr>
            <a:r>
              <a:rPr lang="pt-BR" altLang="pt-BR" sz="2400" dirty="0">
                <a:solidFill>
                  <a:schemeClr val="tx1">
                    <a:lumMod val="75000"/>
                    <a:lumOff val="25000"/>
                  </a:schemeClr>
                </a:solidFill>
              </a:rPr>
              <a:t>Melhorar quantitativa e qualitativamente a sobrevida destas crianças.</a:t>
            </a:r>
          </a:p>
          <a:p>
            <a:pPr eaLnBrk="1" fontAlgn="auto" hangingPunct="1">
              <a:lnSpc>
                <a:spcPct val="90000"/>
              </a:lnSpc>
              <a:spcAft>
                <a:spcPts val="0"/>
              </a:spcAft>
              <a:buFont typeface="Wingdings 3" charset="2"/>
              <a:buChar char=""/>
              <a:defRPr/>
            </a:pPr>
            <a:endParaRPr lang="pt-BR" altLang="pt-BR" sz="2400" dirty="0">
              <a:solidFill>
                <a:schemeClr val="tx1">
                  <a:lumMod val="75000"/>
                  <a:lumOff val="25000"/>
                </a:schemeClr>
              </a:solidFill>
            </a:endParaRPr>
          </a:p>
        </p:txBody>
      </p:sp>
    </p:spTree>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1506" name="Título 1"/>
          <p:cNvSpPr>
            <a:spLocks noGrp="1" noChangeArrowheads="1"/>
          </p:cNvSpPr>
          <p:nvPr>
            <p:ph type="title"/>
          </p:nvPr>
        </p:nvSpPr>
        <p:spPr>
          <a:xfrm>
            <a:off x="865188" y="927100"/>
            <a:ext cx="6345237" cy="709613"/>
          </a:xfrm>
        </p:spPr>
        <p:txBody>
          <a:bodyPr/>
          <a:lstStyle/>
          <a:p>
            <a:pPr eaLnBrk="1" hangingPunct="1"/>
            <a:r>
              <a:rPr lang="pt-BR" altLang="pt-BR" smtClean="0"/>
              <a:t>CONSULTAS RECOMENDADAS</a:t>
            </a:r>
          </a:p>
        </p:txBody>
      </p:sp>
      <p:sp>
        <p:nvSpPr>
          <p:cNvPr id="21507" name="Espaço Reservado para Conteúdo 2"/>
          <p:cNvSpPr>
            <a:spLocks noGrp="1" noChangeArrowheads="1"/>
          </p:cNvSpPr>
          <p:nvPr>
            <p:ph idx="1"/>
          </p:nvPr>
        </p:nvSpPr>
        <p:spPr>
          <a:xfrm>
            <a:off x="0" y="2468563"/>
            <a:ext cx="8928100" cy="4389437"/>
          </a:xfrm>
        </p:spPr>
        <p:txBody>
          <a:bodyPr/>
          <a:lstStyle/>
          <a:p>
            <a:pPr eaLnBrk="1" hangingPunct="1"/>
            <a:r>
              <a:rPr lang="pt-BR" altLang="pt-BR" sz="2000" smtClean="0"/>
              <a:t>Primeira consulta		</a:t>
            </a:r>
            <a:r>
              <a:rPr lang="pt-BR" altLang="pt-BR" sz="2000" smtClean="0">
                <a:solidFill>
                  <a:schemeClr val="accent2"/>
                </a:solidFill>
              </a:rPr>
              <a:t>2-3 dias </a:t>
            </a:r>
            <a:r>
              <a:rPr lang="pt-BR" altLang="pt-BR" sz="2000" smtClean="0"/>
              <a:t>após a alta </a:t>
            </a:r>
          </a:p>
          <a:p>
            <a:pPr eaLnBrk="1" hangingPunct="1">
              <a:buFont typeface="Wingdings 2" panose="05020102010507070707" pitchFamily="18" charset="2"/>
              <a:buNone/>
            </a:pPr>
            <a:r>
              <a:rPr lang="pt-BR" altLang="pt-BR" sz="2000" smtClean="0"/>
              <a:t>						</a:t>
            </a:r>
          </a:p>
          <a:p>
            <a:pPr eaLnBrk="1" hangingPunct="1"/>
            <a:r>
              <a:rPr lang="pt-BR" altLang="pt-BR" sz="2000" smtClean="0"/>
              <a:t>Revisões mensais			Até 6 meses de Idade 						corrigida.</a:t>
            </a:r>
          </a:p>
          <a:p>
            <a:pPr eaLnBrk="1" hangingPunct="1"/>
            <a:r>
              <a:rPr lang="pt-BR" altLang="pt-BR" sz="2000" smtClean="0"/>
              <a:t> Revisões bimestrais		 6-12  meses de Idade 						corrigida.</a:t>
            </a:r>
          </a:p>
          <a:p>
            <a:pPr eaLnBrk="1" hangingPunct="1"/>
            <a:r>
              <a:rPr lang="pt-BR" altLang="pt-BR" sz="2000" smtClean="0"/>
              <a:t>Revisões trimestrais		13-24 meses</a:t>
            </a:r>
          </a:p>
          <a:p>
            <a:pPr eaLnBrk="1" hangingPunct="1"/>
            <a:r>
              <a:rPr lang="pt-BR" altLang="pt-BR" sz="2000" smtClean="0"/>
              <a:t>Revisões semestrais		2-4 anos</a:t>
            </a:r>
          </a:p>
          <a:p>
            <a:pPr eaLnBrk="1" hangingPunct="1"/>
            <a:r>
              <a:rPr lang="pt-BR" altLang="pt-BR" sz="2000" smtClean="0"/>
              <a:t>Revisões anuais			4 anos até a puberdade.</a:t>
            </a:r>
          </a:p>
          <a:p>
            <a:pPr eaLnBrk="1" hangingPunct="1"/>
            <a:endParaRPr lang="pt-BR" altLang="pt-BR" smtClean="0"/>
          </a:p>
        </p:txBody>
      </p:sp>
    </p:spTree>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2530" name="Título 1"/>
          <p:cNvSpPr>
            <a:spLocks noGrp="1" noChangeArrowheads="1"/>
          </p:cNvSpPr>
          <p:nvPr>
            <p:ph type="title"/>
          </p:nvPr>
        </p:nvSpPr>
        <p:spPr>
          <a:xfrm>
            <a:off x="865188" y="927100"/>
            <a:ext cx="6345237" cy="709613"/>
          </a:xfrm>
        </p:spPr>
        <p:txBody>
          <a:bodyPr/>
          <a:lstStyle/>
          <a:p>
            <a:pPr algn="ctr" eaLnBrk="1" hangingPunct="1"/>
            <a:r>
              <a:rPr lang="pt-BR" altLang="pt-BR" smtClean="0"/>
              <a:t>O QUE AVALIAR?</a:t>
            </a:r>
          </a:p>
        </p:txBody>
      </p:sp>
      <p:sp>
        <p:nvSpPr>
          <p:cNvPr id="22531" name="Espaço Reservado para Conteúdo 2"/>
          <p:cNvSpPr>
            <a:spLocks noGrp="1" noChangeArrowheads="1"/>
          </p:cNvSpPr>
          <p:nvPr>
            <p:ph idx="1"/>
          </p:nvPr>
        </p:nvSpPr>
        <p:spPr>
          <a:xfrm>
            <a:off x="863600" y="2489200"/>
            <a:ext cx="8029575" cy="4252913"/>
          </a:xfrm>
        </p:spPr>
        <p:txBody>
          <a:bodyPr/>
          <a:lstStyle/>
          <a:p>
            <a:pPr eaLnBrk="1" hangingPunct="1"/>
            <a:r>
              <a:rPr lang="pt-BR" altLang="pt-BR" sz="2400" smtClean="0"/>
              <a:t>Estabilidade clinica</a:t>
            </a:r>
          </a:p>
          <a:p>
            <a:pPr eaLnBrk="1" hangingPunct="1"/>
            <a:r>
              <a:rPr lang="pt-BR" altLang="pt-BR" sz="2400" smtClean="0"/>
              <a:t>Capacidade de alimentação e nutrição</a:t>
            </a:r>
          </a:p>
          <a:p>
            <a:pPr eaLnBrk="1" hangingPunct="1"/>
            <a:r>
              <a:rPr lang="pt-BR" altLang="pt-BR" sz="2400" smtClean="0"/>
              <a:t>Repercussões das  patologias fetais e neonatais</a:t>
            </a:r>
          </a:p>
          <a:p>
            <a:pPr eaLnBrk="1" hangingPunct="1"/>
            <a:r>
              <a:rPr lang="pt-BR" altLang="pt-BR" sz="2400" smtClean="0"/>
              <a:t>Vacinação e prevenção de infecções</a:t>
            </a:r>
          </a:p>
          <a:p>
            <a:pPr eaLnBrk="1" hangingPunct="1"/>
            <a:r>
              <a:rPr lang="pt-BR" altLang="pt-BR" sz="2400" smtClean="0"/>
              <a:t>Exame físico incluindo as particularidades do prematuro.</a:t>
            </a:r>
          </a:p>
          <a:p>
            <a:pPr eaLnBrk="1" hangingPunct="1"/>
            <a:r>
              <a:rPr lang="pt-BR" altLang="pt-BR" sz="2400" smtClean="0"/>
              <a:t>Crescimento pondoestatural e cefálico</a:t>
            </a:r>
          </a:p>
          <a:p>
            <a:pPr eaLnBrk="1" hangingPunct="1"/>
            <a:r>
              <a:rPr lang="pt-BR" altLang="pt-BR" sz="2400" smtClean="0"/>
              <a:t>Desenvolvimento neuropsicomotor</a:t>
            </a:r>
            <a:r>
              <a:rPr lang="pt-BR" altLang="pt-BR" smtClean="0"/>
              <a:t>.</a:t>
            </a:r>
          </a:p>
        </p:txBody>
      </p:sp>
    </p:spTree>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554" name="Título 1"/>
          <p:cNvSpPr>
            <a:spLocks noGrp="1" noChangeArrowheads="1"/>
          </p:cNvSpPr>
          <p:nvPr>
            <p:ph type="title"/>
          </p:nvPr>
        </p:nvSpPr>
        <p:spPr>
          <a:xfrm>
            <a:off x="865188" y="927100"/>
            <a:ext cx="6345237" cy="709613"/>
          </a:xfrm>
        </p:spPr>
        <p:txBody>
          <a:bodyPr/>
          <a:lstStyle/>
          <a:p>
            <a:pPr algn="ctr" eaLnBrk="1" hangingPunct="1"/>
            <a:r>
              <a:rPr lang="pt-BR" altLang="pt-BR" smtClean="0"/>
              <a:t>O QUE AVALIAR?</a:t>
            </a:r>
          </a:p>
        </p:txBody>
      </p:sp>
      <p:sp>
        <p:nvSpPr>
          <p:cNvPr id="3" name="Espaço Reservado para Conteúdo 2">
            <a:extLst>
              <a:ext uri="{FF2B5EF4-FFF2-40B4-BE49-F238E27FC236}"/>
            </a:extLst>
          </p:cNvPr>
          <p:cNvSpPr>
            <a:spLocks noGrp="1"/>
          </p:cNvSpPr>
          <p:nvPr>
            <p:ph idx="1"/>
          </p:nvPr>
        </p:nvSpPr>
        <p:spPr/>
        <p:txBody>
          <a:bodyPr rtlCol="0">
            <a:normAutofit lnSpcReduction="10000"/>
          </a:bodyPr>
          <a:lstStyle/>
          <a:p>
            <a:pPr eaLnBrk="1" fontAlgn="auto" hangingPunct="1">
              <a:spcAft>
                <a:spcPts val="0"/>
              </a:spcAft>
              <a:buFont typeface="Wingdings 3" charset="2"/>
              <a:buChar char=""/>
              <a:defRPr/>
            </a:pPr>
            <a:r>
              <a:rPr lang="pt-BR" sz="2400" dirty="0" err="1">
                <a:solidFill>
                  <a:schemeClr val="tx1">
                    <a:lumMod val="75000"/>
                    <a:lumOff val="25000"/>
                  </a:schemeClr>
                </a:solidFill>
              </a:rPr>
              <a:t>Avaliaçõ</a:t>
            </a:r>
            <a:r>
              <a:rPr lang="pt-BR" sz="2400" dirty="0">
                <a:solidFill>
                  <a:schemeClr val="tx1">
                    <a:lumMod val="75000"/>
                    <a:lumOff val="25000"/>
                  </a:schemeClr>
                </a:solidFill>
              </a:rPr>
              <a:t> oftalmológica</a:t>
            </a:r>
          </a:p>
          <a:p>
            <a:pPr eaLnBrk="1" fontAlgn="auto" hangingPunct="1">
              <a:spcAft>
                <a:spcPts val="0"/>
              </a:spcAft>
              <a:buFont typeface="Wingdings 3" charset="2"/>
              <a:buChar char=""/>
              <a:defRPr/>
            </a:pPr>
            <a:r>
              <a:rPr lang="pt-BR" sz="2400" dirty="0">
                <a:solidFill>
                  <a:schemeClr val="tx1">
                    <a:lumMod val="75000"/>
                    <a:lumOff val="25000"/>
                  </a:schemeClr>
                </a:solidFill>
              </a:rPr>
              <a:t>Avaliação </a:t>
            </a:r>
            <a:r>
              <a:rPr lang="pt-BR" sz="2400" dirty="0" err="1">
                <a:solidFill>
                  <a:schemeClr val="tx1">
                    <a:lumMod val="75000"/>
                    <a:lumOff val="25000"/>
                  </a:schemeClr>
                </a:solidFill>
              </a:rPr>
              <a:t>audiológica</a:t>
            </a:r>
            <a:endParaRPr lang="pt-BR" sz="2400" dirty="0">
              <a:solidFill>
                <a:schemeClr val="tx1">
                  <a:lumMod val="75000"/>
                  <a:lumOff val="25000"/>
                </a:schemeClr>
              </a:solidFill>
            </a:endParaRPr>
          </a:p>
          <a:p>
            <a:pPr eaLnBrk="1" fontAlgn="auto" hangingPunct="1">
              <a:spcAft>
                <a:spcPts val="0"/>
              </a:spcAft>
              <a:buFont typeface="Wingdings 3" charset="2"/>
              <a:buChar char=""/>
              <a:defRPr/>
            </a:pPr>
            <a:r>
              <a:rPr lang="pt-BR" sz="2400" dirty="0">
                <a:solidFill>
                  <a:schemeClr val="tx1">
                    <a:lumMod val="75000"/>
                    <a:lumOff val="25000"/>
                  </a:schemeClr>
                </a:solidFill>
              </a:rPr>
              <a:t>Exames de imagem</a:t>
            </a:r>
          </a:p>
          <a:p>
            <a:pPr eaLnBrk="1" fontAlgn="auto" hangingPunct="1">
              <a:spcAft>
                <a:spcPts val="0"/>
              </a:spcAft>
              <a:buFont typeface="Wingdings 3" charset="2"/>
              <a:buChar char=""/>
              <a:defRPr/>
            </a:pPr>
            <a:r>
              <a:rPr lang="pt-BR" sz="2400" dirty="0">
                <a:solidFill>
                  <a:schemeClr val="tx1">
                    <a:lumMod val="75000"/>
                    <a:lumOff val="25000"/>
                  </a:schemeClr>
                </a:solidFill>
              </a:rPr>
              <a:t>Avaliação da anemia</a:t>
            </a:r>
          </a:p>
          <a:p>
            <a:pPr eaLnBrk="1" fontAlgn="auto" hangingPunct="1">
              <a:spcAft>
                <a:spcPts val="0"/>
              </a:spcAft>
              <a:buFont typeface="Wingdings 3" charset="2"/>
              <a:buChar char=""/>
              <a:defRPr/>
            </a:pPr>
            <a:r>
              <a:rPr lang="pt-BR" sz="2400" dirty="0">
                <a:solidFill>
                  <a:schemeClr val="tx1">
                    <a:lumMod val="75000"/>
                    <a:lumOff val="25000"/>
                  </a:schemeClr>
                </a:solidFill>
              </a:rPr>
              <a:t>Avaliação da doença metabólica óssea.</a:t>
            </a:r>
          </a:p>
          <a:p>
            <a:pPr eaLnBrk="1" fontAlgn="auto" hangingPunct="1">
              <a:spcAft>
                <a:spcPts val="0"/>
              </a:spcAft>
              <a:buFont typeface="Wingdings 3" charset="2"/>
              <a:buChar char=""/>
              <a:defRPr/>
            </a:pPr>
            <a:r>
              <a:rPr lang="pt-BR" sz="2400" dirty="0">
                <a:solidFill>
                  <a:schemeClr val="tx1">
                    <a:lumMod val="75000"/>
                    <a:lumOff val="25000"/>
                  </a:schemeClr>
                </a:solidFill>
              </a:rPr>
              <a:t>Avaliar TEA</a:t>
            </a:r>
          </a:p>
          <a:p>
            <a:pPr eaLnBrk="1" fontAlgn="auto" hangingPunct="1">
              <a:spcAft>
                <a:spcPts val="0"/>
              </a:spcAft>
              <a:buFont typeface="Wingdings 3" charset="2"/>
              <a:buChar char=""/>
              <a:defRPr/>
            </a:pPr>
            <a:r>
              <a:rPr lang="pt-BR" sz="2400" dirty="0">
                <a:solidFill>
                  <a:schemeClr val="tx1">
                    <a:lumMod val="75000"/>
                    <a:lumOff val="25000"/>
                  </a:schemeClr>
                </a:solidFill>
              </a:rPr>
              <a:t>Avaliar  depressão materna!</a:t>
            </a:r>
          </a:p>
          <a:p>
            <a:pPr eaLnBrk="1" fontAlgn="auto" hangingPunct="1">
              <a:spcAft>
                <a:spcPts val="0"/>
              </a:spcAft>
              <a:buFont typeface="Wingdings 3" charset="2"/>
              <a:buChar char=""/>
              <a:defRPr/>
            </a:pPr>
            <a:endParaRPr lang="pt-BR" dirty="0">
              <a:solidFill>
                <a:schemeClr val="tx1">
                  <a:lumMod val="75000"/>
                  <a:lumOff val="25000"/>
                </a:schemeClr>
              </a:solidFill>
            </a:endParaRPr>
          </a:p>
        </p:txBody>
      </p:sp>
    </p:spTree>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4578" name="Título 1"/>
          <p:cNvSpPr>
            <a:spLocks noGrp="1" noChangeArrowheads="1"/>
          </p:cNvSpPr>
          <p:nvPr>
            <p:ph type="title"/>
          </p:nvPr>
        </p:nvSpPr>
        <p:spPr>
          <a:xfrm>
            <a:off x="865188" y="927100"/>
            <a:ext cx="6345237" cy="709613"/>
          </a:xfrm>
        </p:spPr>
        <p:txBody>
          <a:bodyPr/>
          <a:lstStyle/>
          <a:p>
            <a:pPr eaLnBrk="1" hangingPunct="1"/>
            <a:r>
              <a:rPr lang="pt-BR" altLang="pt-BR" smtClean="0"/>
              <a:t>AVALIAÇÂO OFTALMOLÒGICA</a:t>
            </a:r>
          </a:p>
        </p:txBody>
      </p:sp>
      <p:sp>
        <p:nvSpPr>
          <p:cNvPr id="3" name="Espaço Reservado para Conteúdo 2">
            <a:extLst>
              <a:ext uri="{FF2B5EF4-FFF2-40B4-BE49-F238E27FC236}"/>
            </a:extLst>
          </p:cNvPr>
          <p:cNvSpPr>
            <a:spLocks noGrp="1"/>
          </p:cNvSpPr>
          <p:nvPr>
            <p:ph idx="1"/>
          </p:nvPr>
        </p:nvSpPr>
        <p:spPr/>
        <p:txBody>
          <a:bodyPr rtlCol="0">
            <a:normAutofit/>
          </a:bodyPr>
          <a:lstStyle/>
          <a:p>
            <a:pPr eaLnBrk="1" fontAlgn="auto" hangingPunct="1">
              <a:spcAft>
                <a:spcPts val="0"/>
              </a:spcAft>
              <a:buFont typeface="Wingdings 3" charset="2"/>
              <a:buChar char=""/>
              <a:defRPr/>
            </a:pPr>
            <a:r>
              <a:rPr lang="pt-BR" sz="2400" dirty="0">
                <a:solidFill>
                  <a:schemeClr val="tx1">
                    <a:lumMod val="75000"/>
                    <a:lumOff val="25000"/>
                  </a:schemeClr>
                </a:solidFill>
              </a:rPr>
              <a:t>Sem ROP:</a:t>
            </a:r>
            <a:br>
              <a:rPr lang="pt-BR" sz="2400" dirty="0">
                <a:solidFill>
                  <a:schemeClr val="tx1">
                    <a:lumMod val="75000"/>
                    <a:lumOff val="25000"/>
                  </a:schemeClr>
                </a:solidFill>
              </a:rPr>
            </a:br>
            <a:endParaRPr lang="pt-BR" sz="2400" dirty="0">
              <a:solidFill>
                <a:schemeClr val="tx1">
                  <a:lumMod val="75000"/>
                  <a:lumOff val="25000"/>
                </a:schemeClr>
              </a:solidFill>
            </a:endParaRPr>
          </a:p>
          <a:p>
            <a:pPr lvl="1" indent="-283464" eaLnBrk="1" fontAlgn="auto" hangingPunct="1">
              <a:spcAft>
                <a:spcPts val="0"/>
              </a:spcAft>
              <a:buFont typeface="Wingdings 3" charset="2"/>
              <a:buChar char=""/>
              <a:defRPr/>
            </a:pPr>
            <a:r>
              <a:rPr lang="pt-BR" sz="2400" dirty="0">
                <a:solidFill>
                  <a:schemeClr val="tx1">
                    <a:lumMod val="75000"/>
                    <a:lumOff val="25000"/>
                  </a:schemeClr>
                </a:solidFill>
              </a:rPr>
              <a:t>Duas consultas por ano nos primeiros 2anos </a:t>
            </a:r>
          </a:p>
          <a:p>
            <a:pPr lvl="1" indent="-283464" eaLnBrk="1" fontAlgn="auto" hangingPunct="1">
              <a:spcAft>
                <a:spcPts val="0"/>
              </a:spcAft>
              <a:buFont typeface="Wingdings 3" charset="2"/>
              <a:buChar char=""/>
              <a:defRPr/>
            </a:pPr>
            <a:r>
              <a:rPr lang="pt-BR" sz="2400" dirty="0">
                <a:solidFill>
                  <a:schemeClr val="tx1">
                    <a:lumMod val="75000"/>
                    <a:lumOff val="25000"/>
                  </a:schemeClr>
                </a:solidFill>
              </a:rPr>
              <a:t>Anual depois.</a:t>
            </a:r>
          </a:p>
          <a:p>
            <a:pPr marL="402336" lvl="1" indent="0" eaLnBrk="1" fontAlgn="auto" hangingPunct="1">
              <a:spcAft>
                <a:spcPts val="0"/>
              </a:spcAft>
              <a:buFont typeface="Wingdings 3" charset="2"/>
              <a:buNone/>
              <a:defRPr/>
            </a:pPr>
            <a:endParaRPr lang="pt-BR" sz="2400" dirty="0">
              <a:solidFill>
                <a:schemeClr val="tx1">
                  <a:lumMod val="75000"/>
                  <a:lumOff val="25000"/>
                </a:schemeClr>
              </a:solidFill>
            </a:endParaRPr>
          </a:p>
          <a:p>
            <a:pPr eaLnBrk="1" fontAlgn="auto" hangingPunct="1">
              <a:spcAft>
                <a:spcPts val="0"/>
              </a:spcAft>
              <a:buFont typeface="Wingdings 3" charset="2"/>
              <a:buChar char=""/>
              <a:defRPr/>
            </a:pPr>
            <a:r>
              <a:rPr lang="pt-BR" sz="2400" dirty="0">
                <a:solidFill>
                  <a:schemeClr val="tx1">
                    <a:lumMod val="75000"/>
                    <a:lumOff val="25000"/>
                  </a:schemeClr>
                </a:solidFill>
              </a:rPr>
              <a:t>Com ROP: A critério do especialista</a:t>
            </a:r>
          </a:p>
        </p:txBody>
      </p:sp>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602" name="Título 1"/>
          <p:cNvSpPr>
            <a:spLocks noGrp="1" noChangeArrowheads="1"/>
          </p:cNvSpPr>
          <p:nvPr>
            <p:ph type="title"/>
          </p:nvPr>
        </p:nvSpPr>
        <p:spPr>
          <a:xfrm>
            <a:off x="865188" y="927100"/>
            <a:ext cx="6345237" cy="709613"/>
          </a:xfrm>
        </p:spPr>
        <p:txBody>
          <a:bodyPr/>
          <a:lstStyle/>
          <a:p>
            <a:pPr eaLnBrk="1" hangingPunct="1"/>
            <a:r>
              <a:rPr lang="pt-BR" altLang="pt-BR" smtClean="0"/>
              <a:t>AVALIAÇÃO OFTALMOLÓGICA</a:t>
            </a:r>
          </a:p>
        </p:txBody>
      </p:sp>
      <p:graphicFrame>
        <p:nvGraphicFramePr>
          <p:cNvPr id="4" name="Espaço Reservado para Conteúdo 3">
            <a:extLst>
              <a:ext uri="{FF2B5EF4-FFF2-40B4-BE49-F238E27FC236}"/>
            </a:extLst>
          </p:cNvPr>
          <p:cNvGraphicFramePr>
            <a:graphicFrameLocks noGrp="1"/>
          </p:cNvGraphicFramePr>
          <p:nvPr>
            <p:ph idx="1"/>
          </p:nvPr>
        </p:nvGraphicFramePr>
        <p:xfrm>
          <a:off x="863600" y="2489200"/>
          <a:ext cx="7237413" cy="2379663"/>
        </p:xfrm>
        <a:graphic>
          <a:graphicData uri="http://schemas.openxmlformats.org/drawingml/2006/table">
            <a:tbl>
              <a:tblPr firstRow="1" bandRow="1">
                <a:tableStyleId>{5C22544A-7EE6-4342-B048-85BDC9FD1C3A}</a:tableStyleId>
              </a:tblPr>
              <a:tblGrid>
                <a:gridCol w="2412471">
                  <a:extLst>
                    <a:ext uri="{9D8B030D-6E8A-4147-A177-3AD203B41FA5}"/>
                  </a:extLst>
                </a:gridCol>
                <a:gridCol w="2412471">
                  <a:extLst>
                    <a:ext uri="{9D8B030D-6E8A-4147-A177-3AD203B41FA5}"/>
                  </a:extLst>
                </a:gridCol>
                <a:gridCol w="2412471">
                  <a:extLst>
                    <a:ext uri="{9D8B030D-6E8A-4147-A177-3AD203B41FA5}"/>
                  </a:extLst>
                </a:gridCol>
              </a:tblGrid>
              <a:tr h="594916">
                <a:tc>
                  <a:txBody>
                    <a:bodyPr/>
                    <a:lstStyle/>
                    <a:p>
                      <a:pPr algn="ctr"/>
                      <a:endParaRPr lang="pt-BR" sz="2000" b="1" dirty="0"/>
                    </a:p>
                  </a:txBody>
                  <a:tcPr marL="91448" marR="91448" marT="45714" marB="45714"/>
                </a:tc>
                <a:tc>
                  <a:txBody>
                    <a:bodyPr/>
                    <a:lstStyle/>
                    <a:p>
                      <a:pPr algn="ctr"/>
                      <a:r>
                        <a:rPr lang="pt-BR" sz="2000" b="1" dirty="0"/>
                        <a:t>Com ROP</a:t>
                      </a:r>
                    </a:p>
                  </a:txBody>
                  <a:tcPr marL="91448" marR="91448" marT="45714" marB="45714"/>
                </a:tc>
                <a:tc>
                  <a:txBody>
                    <a:bodyPr/>
                    <a:lstStyle/>
                    <a:p>
                      <a:pPr algn="ctr"/>
                      <a:r>
                        <a:rPr lang="pt-BR" sz="2000" b="1" dirty="0"/>
                        <a:t>Sem ROP</a:t>
                      </a:r>
                    </a:p>
                  </a:txBody>
                  <a:tcPr marL="91448" marR="91448" marT="45714" marB="45714"/>
                </a:tc>
                <a:extLst>
                  <a:ext uri="{0D108BD9-81ED-4DB2-BD59-A6C34878D82A}"/>
                </a:extLst>
              </a:tr>
              <a:tr h="594916">
                <a:tc>
                  <a:txBody>
                    <a:bodyPr/>
                    <a:lstStyle/>
                    <a:p>
                      <a:pPr algn="ctr"/>
                      <a:r>
                        <a:rPr lang="pt-BR" sz="2000" b="1" dirty="0"/>
                        <a:t>Estrabismo</a:t>
                      </a:r>
                    </a:p>
                  </a:txBody>
                  <a:tcPr marL="91448" marR="91448" marT="45714" marB="45714"/>
                </a:tc>
                <a:tc>
                  <a:txBody>
                    <a:bodyPr/>
                    <a:lstStyle/>
                    <a:p>
                      <a:pPr algn="ctr"/>
                      <a:r>
                        <a:rPr lang="pt-BR" sz="2000" b="1" dirty="0"/>
                        <a:t>31%</a:t>
                      </a:r>
                    </a:p>
                  </a:txBody>
                  <a:tcPr marL="91448" marR="91448" marT="45714" marB="45714"/>
                </a:tc>
                <a:tc>
                  <a:txBody>
                    <a:bodyPr/>
                    <a:lstStyle/>
                    <a:p>
                      <a:pPr algn="ctr"/>
                      <a:r>
                        <a:rPr lang="pt-BR" sz="2000" b="1" dirty="0"/>
                        <a:t>19%</a:t>
                      </a:r>
                    </a:p>
                  </a:txBody>
                  <a:tcPr marL="91448" marR="91448" marT="45714" marB="45714"/>
                </a:tc>
                <a:extLst>
                  <a:ext uri="{0D108BD9-81ED-4DB2-BD59-A6C34878D82A}"/>
                </a:extLst>
              </a:tr>
              <a:tr h="594916">
                <a:tc>
                  <a:txBody>
                    <a:bodyPr/>
                    <a:lstStyle/>
                    <a:p>
                      <a:pPr algn="ctr"/>
                      <a:r>
                        <a:rPr lang="pt-BR" sz="2000" b="1" dirty="0"/>
                        <a:t>Miopia</a:t>
                      </a:r>
                    </a:p>
                  </a:txBody>
                  <a:tcPr marL="91448" marR="91448" marT="45714" marB="45714"/>
                </a:tc>
                <a:tc>
                  <a:txBody>
                    <a:bodyPr/>
                    <a:lstStyle/>
                    <a:p>
                      <a:pPr algn="ctr"/>
                      <a:r>
                        <a:rPr lang="pt-BR" sz="2000" b="1" dirty="0"/>
                        <a:t>16%</a:t>
                      </a:r>
                    </a:p>
                  </a:txBody>
                  <a:tcPr marL="91448" marR="91448" marT="45714" marB="45714"/>
                </a:tc>
                <a:tc>
                  <a:txBody>
                    <a:bodyPr/>
                    <a:lstStyle/>
                    <a:p>
                      <a:pPr algn="ctr"/>
                      <a:r>
                        <a:rPr lang="pt-BR" sz="2000" b="1" dirty="0"/>
                        <a:t>2%</a:t>
                      </a:r>
                    </a:p>
                  </a:txBody>
                  <a:tcPr marL="91448" marR="91448" marT="45714" marB="45714"/>
                </a:tc>
                <a:extLst>
                  <a:ext uri="{0D108BD9-81ED-4DB2-BD59-A6C34878D82A}"/>
                </a:extLst>
              </a:tr>
              <a:tr h="594916">
                <a:tc>
                  <a:txBody>
                    <a:bodyPr/>
                    <a:lstStyle/>
                    <a:p>
                      <a:pPr algn="ctr"/>
                      <a:r>
                        <a:rPr lang="pt-BR" sz="2000" b="1" dirty="0"/>
                        <a:t>Visão diminuída</a:t>
                      </a:r>
                    </a:p>
                  </a:txBody>
                  <a:tcPr marL="91448" marR="91448" marT="45714" marB="45714"/>
                </a:tc>
                <a:tc>
                  <a:txBody>
                    <a:bodyPr/>
                    <a:lstStyle/>
                    <a:p>
                      <a:pPr algn="ctr"/>
                      <a:r>
                        <a:rPr lang="pt-BR" sz="2000" b="1" dirty="0"/>
                        <a:t>31%</a:t>
                      </a:r>
                    </a:p>
                  </a:txBody>
                  <a:tcPr marL="91448" marR="91448" marT="45714" marB="45714"/>
                </a:tc>
                <a:tc>
                  <a:txBody>
                    <a:bodyPr/>
                    <a:lstStyle/>
                    <a:p>
                      <a:pPr algn="ctr"/>
                      <a:r>
                        <a:rPr lang="pt-BR" sz="2000" b="1" dirty="0"/>
                        <a:t>5%</a:t>
                      </a:r>
                    </a:p>
                  </a:txBody>
                  <a:tcPr marL="91448" marR="91448" marT="45714" marB="45714"/>
                </a:tc>
                <a:extLst>
                  <a:ext uri="{0D108BD9-81ED-4DB2-BD59-A6C34878D82A}"/>
                </a:extLst>
              </a:tr>
            </a:tbl>
          </a:graphicData>
        </a:graphic>
      </p:graphicFrame>
      <p:sp>
        <p:nvSpPr>
          <p:cNvPr id="25625" name="CaixaDeTexto 6"/>
          <p:cNvSpPr txBox="1">
            <a:spLocks noChangeArrowheads="1"/>
          </p:cNvSpPr>
          <p:nvPr/>
        </p:nvSpPr>
        <p:spPr bwMode="auto">
          <a:xfrm flipH="1">
            <a:off x="2276475" y="5537200"/>
            <a:ext cx="6183313" cy="6461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Century Gothic" panose="020B0502020202020204" pitchFamily="34" charset="0"/>
              </a:defRPr>
            </a:lvl1pPr>
            <a:lvl2pPr marL="742950" indent="-285750">
              <a:defRPr>
                <a:solidFill>
                  <a:schemeClr val="tx1"/>
                </a:solidFill>
                <a:latin typeface="Century Gothic" panose="020B0502020202020204" pitchFamily="34" charset="0"/>
              </a:defRPr>
            </a:lvl2pPr>
            <a:lvl3pPr marL="1143000" indent="-228600">
              <a:defRPr>
                <a:solidFill>
                  <a:schemeClr val="tx1"/>
                </a:solidFill>
                <a:latin typeface="Century Gothic" panose="020B0502020202020204" pitchFamily="34" charset="0"/>
              </a:defRPr>
            </a:lvl3pPr>
            <a:lvl4pPr marL="1600200" indent="-228600">
              <a:defRPr>
                <a:solidFill>
                  <a:schemeClr val="tx1"/>
                </a:solidFill>
                <a:latin typeface="Century Gothic" panose="020B0502020202020204" pitchFamily="34" charset="0"/>
              </a:defRPr>
            </a:lvl4pPr>
            <a:lvl5pPr marL="2057400" indent="-228600">
              <a:defRPr>
                <a:solidFill>
                  <a:schemeClr val="tx1"/>
                </a:solidFill>
                <a:latin typeface="Century Gothic" panose="020B0502020202020204" pitchFamily="34" charset="0"/>
              </a:defRPr>
            </a:lvl5pPr>
            <a:lvl6pPr marL="2514600" indent="-228600" defTabSz="457200" eaLnBrk="0" fontAlgn="base" hangingPunct="0">
              <a:spcBef>
                <a:spcPct val="0"/>
              </a:spcBef>
              <a:spcAft>
                <a:spcPct val="0"/>
              </a:spcAft>
              <a:defRPr>
                <a:solidFill>
                  <a:schemeClr val="tx1"/>
                </a:solidFill>
                <a:latin typeface="Century Gothic" panose="020B0502020202020204" pitchFamily="34" charset="0"/>
              </a:defRPr>
            </a:lvl6pPr>
            <a:lvl7pPr marL="2971800" indent="-228600" defTabSz="457200" eaLnBrk="0" fontAlgn="base" hangingPunct="0">
              <a:spcBef>
                <a:spcPct val="0"/>
              </a:spcBef>
              <a:spcAft>
                <a:spcPct val="0"/>
              </a:spcAft>
              <a:defRPr>
                <a:solidFill>
                  <a:schemeClr val="tx1"/>
                </a:solidFill>
                <a:latin typeface="Century Gothic" panose="020B0502020202020204" pitchFamily="34" charset="0"/>
              </a:defRPr>
            </a:lvl7pPr>
            <a:lvl8pPr marL="3429000" indent="-228600" defTabSz="457200" eaLnBrk="0" fontAlgn="base" hangingPunct="0">
              <a:spcBef>
                <a:spcPct val="0"/>
              </a:spcBef>
              <a:spcAft>
                <a:spcPct val="0"/>
              </a:spcAft>
              <a:defRPr>
                <a:solidFill>
                  <a:schemeClr val="tx1"/>
                </a:solidFill>
                <a:latin typeface="Century Gothic" panose="020B0502020202020204" pitchFamily="34" charset="0"/>
              </a:defRPr>
            </a:lvl8pPr>
            <a:lvl9pPr marL="3886200" indent="-228600" defTabSz="457200" eaLnBrk="0" fontAlgn="base" hangingPunct="0">
              <a:spcBef>
                <a:spcPct val="0"/>
              </a:spcBef>
              <a:spcAft>
                <a:spcPct val="0"/>
              </a:spcAft>
              <a:defRPr>
                <a:solidFill>
                  <a:schemeClr val="tx1"/>
                </a:solidFill>
                <a:latin typeface="Century Gothic" panose="020B0502020202020204" pitchFamily="34" charset="0"/>
              </a:defRPr>
            </a:lvl9pPr>
          </a:lstStyle>
          <a:p>
            <a:pPr eaLnBrk="1" hangingPunct="1"/>
            <a:r>
              <a:rPr lang="pt-BR" altLang="pt-BR"/>
              <a:t>Cats B. and Tan K. </a:t>
            </a:r>
            <a:r>
              <a:rPr lang="pt-BR" altLang="pt-BR" i="1"/>
              <a:t>Jped  pthamal &amp; Strabismus.</a:t>
            </a:r>
          </a:p>
          <a:p>
            <a:pPr eaLnBrk="1" hangingPunct="1"/>
            <a:r>
              <a:rPr lang="pt-BR" altLang="pt-BR" i="1"/>
              <a:t>1989:271--‐75</a:t>
            </a:r>
            <a:endParaRPr lang="pt-BR" altLang="pt-BR"/>
          </a:p>
        </p:txBody>
      </p:sp>
    </p:spTree>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6626" name="Título 1"/>
          <p:cNvSpPr>
            <a:spLocks noGrp="1" noChangeArrowheads="1"/>
          </p:cNvSpPr>
          <p:nvPr>
            <p:ph type="title"/>
          </p:nvPr>
        </p:nvSpPr>
        <p:spPr>
          <a:xfrm>
            <a:off x="865188" y="927100"/>
            <a:ext cx="6345237" cy="709613"/>
          </a:xfrm>
        </p:spPr>
        <p:txBody>
          <a:bodyPr/>
          <a:lstStyle/>
          <a:p>
            <a:pPr algn="ctr" eaLnBrk="1" hangingPunct="1"/>
            <a:r>
              <a:rPr lang="pt-BR" altLang="pt-BR" smtClean="0"/>
              <a:t>AVALIAÇÃO AUDITIVA</a:t>
            </a:r>
          </a:p>
        </p:txBody>
      </p:sp>
      <p:sp>
        <p:nvSpPr>
          <p:cNvPr id="3" name="Espaço Reservado para Conteúdo 2">
            <a:extLst>
              <a:ext uri="{FF2B5EF4-FFF2-40B4-BE49-F238E27FC236}"/>
            </a:extLst>
          </p:cNvPr>
          <p:cNvSpPr>
            <a:spLocks noGrp="1"/>
          </p:cNvSpPr>
          <p:nvPr>
            <p:ph idx="1"/>
          </p:nvPr>
        </p:nvSpPr>
        <p:spPr>
          <a:xfrm>
            <a:off x="863600" y="2489200"/>
            <a:ext cx="6948488" cy="3530600"/>
          </a:xfrm>
        </p:spPr>
        <p:txBody>
          <a:bodyPr rtlCol="0">
            <a:normAutofit/>
          </a:bodyPr>
          <a:lstStyle/>
          <a:p>
            <a:pPr eaLnBrk="1" fontAlgn="auto" hangingPunct="1">
              <a:spcAft>
                <a:spcPts val="0"/>
              </a:spcAft>
              <a:buFont typeface="Wingdings 3" charset="2"/>
              <a:buChar char=""/>
              <a:defRPr/>
            </a:pPr>
            <a:r>
              <a:rPr lang="pt-BR" sz="2800" dirty="0">
                <a:solidFill>
                  <a:schemeClr val="tx1">
                    <a:lumMod val="75000"/>
                    <a:lumOff val="25000"/>
                  </a:schemeClr>
                </a:solidFill>
              </a:rPr>
              <a:t>Com 36 semanas de Idade Corrigida</a:t>
            </a:r>
          </a:p>
          <a:p>
            <a:pPr lvl="1" indent="-283464" eaLnBrk="1" fontAlgn="auto" hangingPunct="1">
              <a:spcAft>
                <a:spcPts val="0"/>
              </a:spcAft>
              <a:buFont typeface="Wingdings 3" charset="2"/>
              <a:buChar char=""/>
              <a:defRPr/>
            </a:pPr>
            <a:r>
              <a:rPr lang="pt-BR" sz="2800" dirty="0">
                <a:solidFill>
                  <a:schemeClr val="tx1">
                    <a:lumMod val="75000"/>
                    <a:lumOff val="25000"/>
                  </a:schemeClr>
                </a:solidFill>
              </a:rPr>
              <a:t>Emissões </a:t>
            </a:r>
            <a:r>
              <a:rPr lang="pt-BR" sz="2800" dirty="0" err="1">
                <a:solidFill>
                  <a:schemeClr val="tx1">
                    <a:lumMod val="75000"/>
                    <a:lumOff val="25000"/>
                  </a:schemeClr>
                </a:solidFill>
              </a:rPr>
              <a:t>otoacústicas</a:t>
            </a:r>
            <a:endParaRPr lang="pt-BR" sz="2800" dirty="0">
              <a:solidFill>
                <a:schemeClr val="tx1">
                  <a:lumMod val="75000"/>
                  <a:lumOff val="25000"/>
                </a:schemeClr>
              </a:solidFill>
            </a:endParaRPr>
          </a:p>
          <a:p>
            <a:pPr lvl="1" indent="-283464" eaLnBrk="1" fontAlgn="auto" hangingPunct="1">
              <a:spcAft>
                <a:spcPts val="0"/>
              </a:spcAft>
              <a:buFont typeface="Wingdings 3" charset="2"/>
              <a:buChar char=""/>
              <a:defRPr/>
            </a:pPr>
            <a:r>
              <a:rPr lang="pt-BR" sz="2800" dirty="0">
                <a:solidFill>
                  <a:schemeClr val="tx1">
                    <a:lumMod val="75000"/>
                    <a:lumOff val="25000"/>
                  </a:schemeClr>
                </a:solidFill>
              </a:rPr>
              <a:t>PEATE</a:t>
            </a:r>
          </a:p>
          <a:p>
            <a:pPr marL="402336" lvl="1" indent="0" eaLnBrk="1" fontAlgn="auto" hangingPunct="1">
              <a:spcAft>
                <a:spcPts val="0"/>
              </a:spcAft>
              <a:buFont typeface="Wingdings 3" charset="2"/>
              <a:buNone/>
              <a:defRPr/>
            </a:pPr>
            <a:endParaRPr lang="pt-BR" sz="2800" dirty="0">
              <a:solidFill>
                <a:schemeClr val="tx1">
                  <a:lumMod val="75000"/>
                  <a:lumOff val="25000"/>
                </a:schemeClr>
              </a:solidFill>
            </a:endParaRPr>
          </a:p>
          <a:p>
            <a:pPr eaLnBrk="1" fontAlgn="auto" hangingPunct="1">
              <a:spcAft>
                <a:spcPts val="0"/>
              </a:spcAft>
              <a:buFont typeface="Wingdings 3" charset="2"/>
              <a:buChar char=""/>
              <a:defRPr/>
            </a:pPr>
            <a:r>
              <a:rPr lang="pt-BR" sz="2800" dirty="0">
                <a:solidFill>
                  <a:schemeClr val="tx1">
                    <a:lumMod val="75000"/>
                    <a:lumOff val="25000"/>
                  </a:schemeClr>
                </a:solidFill>
              </a:rPr>
              <a:t>Avaliar  em toda consulta sinais indiretos</a:t>
            </a:r>
          </a:p>
          <a:p>
            <a:pPr lvl="1" indent="-283464" eaLnBrk="1" fontAlgn="auto" hangingPunct="1">
              <a:spcAft>
                <a:spcPts val="0"/>
              </a:spcAft>
              <a:buFont typeface="Wingdings 3" charset="2"/>
              <a:buChar char=""/>
              <a:defRPr/>
            </a:pPr>
            <a:endParaRPr lang="pt-BR" dirty="0">
              <a:solidFill>
                <a:schemeClr val="tx1">
                  <a:lumMod val="75000"/>
                  <a:lumOff val="25000"/>
                </a:schemeClr>
              </a:solidFill>
            </a:endParaRPr>
          </a:p>
        </p:txBody>
      </p:sp>
    </p:spTree>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7650" name="Título 1"/>
          <p:cNvSpPr>
            <a:spLocks noGrp="1" noChangeArrowheads="1"/>
          </p:cNvSpPr>
          <p:nvPr>
            <p:ph type="title"/>
          </p:nvPr>
        </p:nvSpPr>
        <p:spPr>
          <a:xfrm>
            <a:off x="865188" y="927100"/>
            <a:ext cx="6345237" cy="709613"/>
          </a:xfrm>
        </p:spPr>
        <p:txBody>
          <a:bodyPr/>
          <a:lstStyle/>
          <a:p>
            <a:pPr algn="ctr" eaLnBrk="1" hangingPunct="1"/>
            <a:r>
              <a:rPr lang="pt-BR" altLang="pt-BR" smtClean="0"/>
              <a:t>AVALIAÇÃO DNPM</a:t>
            </a:r>
          </a:p>
        </p:txBody>
      </p:sp>
      <p:sp>
        <p:nvSpPr>
          <p:cNvPr id="3" name="Espaço Reservado para Conteúdo 2">
            <a:extLst>
              <a:ext uri="{FF2B5EF4-FFF2-40B4-BE49-F238E27FC236}"/>
            </a:extLst>
          </p:cNvPr>
          <p:cNvSpPr>
            <a:spLocks noGrp="1"/>
          </p:cNvSpPr>
          <p:nvPr>
            <p:ph idx="1"/>
          </p:nvPr>
        </p:nvSpPr>
        <p:spPr>
          <a:xfrm>
            <a:off x="539750" y="2276475"/>
            <a:ext cx="8064500" cy="4581525"/>
          </a:xfrm>
        </p:spPr>
        <p:txBody>
          <a:bodyPr rtlCol="0">
            <a:noAutofit/>
          </a:bodyPr>
          <a:lstStyle/>
          <a:p>
            <a:pPr eaLnBrk="1" fontAlgn="auto" hangingPunct="1">
              <a:spcAft>
                <a:spcPts val="0"/>
              </a:spcAft>
              <a:buFont typeface="Wingdings 3" charset="2"/>
              <a:buChar char=""/>
              <a:defRPr/>
            </a:pPr>
            <a:r>
              <a:rPr lang="pt-BR" sz="2000" dirty="0">
                <a:solidFill>
                  <a:schemeClr val="accent1">
                    <a:lumMod val="75000"/>
                  </a:schemeClr>
                </a:solidFill>
              </a:rPr>
              <a:t>Avaliar o desenvolvimento motor</a:t>
            </a:r>
          </a:p>
          <a:p>
            <a:pPr lvl="1" indent="-283464" eaLnBrk="1" fontAlgn="auto" hangingPunct="1">
              <a:spcAft>
                <a:spcPts val="0"/>
              </a:spcAft>
              <a:buFont typeface="Wingdings 3" charset="2"/>
              <a:buChar char=""/>
              <a:defRPr/>
            </a:pPr>
            <a:r>
              <a:rPr lang="pt-BR" sz="2000" dirty="0" err="1">
                <a:solidFill>
                  <a:schemeClr val="tx1">
                    <a:lumMod val="75000"/>
                    <a:lumOff val="25000"/>
                  </a:schemeClr>
                </a:solidFill>
              </a:rPr>
              <a:t>Cefalo</a:t>
            </a:r>
            <a:r>
              <a:rPr lang="pt-BR" sz="2000" dirty="0">
                <a:solidFill>
                  <a:schemeClr val="tx1">
                    <a:lumMod val="75000"/>
                    <a:lumOff val="25000"/>
                  </a:schemeClr>
                </a:solidFill>
              </a:rPr>
              <a:t> caudal</a:t>
            </a:r>
          </a:p>
          <a:p>
            <a:pPr lvl="1" indent="-283464" eaLnBrk="1" fontAlgn="auto" hangingPunct="1">
              <a:spcAft>
                <a:spcPts val="0"/>
              </a:spcAft>
              <a:buFont typeface="Wingdings 3" charset="2"/>
              <a:buChar char=""/>
              <a:defRPr/>
            </a:pPr>
            <a:r>
              <a:rPr lang="pt-BR" sz="2000" dirty="0">
                <a:solidFill>
                  <a:schemeClr val="tx1">
                    <a:lumMod val="75000"/>
                    <a:lumOff val="25000"/>
                  </a:schemeClr>
                </a:solidFill>
              </a:rPr>
              <a:t>Evolui  de reflexos para movimentos voluntários.</a:t>
            </a:r>
          </a:p>
          <a:p>
            <a:pPr lvl="1" indent="-283464" eaLnBrk="1" fontAlgn="auto" hangingPunct="1">
              <a:spcAft>
                <a:spcPts val="0"/>
              </a:spcAft>
              <a:buFont typeface="Wingdings 3" charset="2"/>
              <a:buChar char=""/>
              <a:defRPr/>
            </a:pPr>
            <a:r>
              <a:rPr lang="pt-BR" sz="2000" dirty="0" err="1">
                <a:solidFill>
                  <a:schemeClr val="tx1">
                    <a:lumMod val="75000"/>
                    <a:lumOff val="25000"/>
                  </a:schemeClr>
                </a:solidFill>
              </a:rPr>
              <a:t>Tonus</a:t>
            </a:r>
            <a:r>
              <a:rPr lang="pt-BR" sz="2000" dirty="0">
                <a:solidFill>
                  <a:schemeClr val="tx1">
                    <a:lumMod val="75000"/>
                    <a:lumOff val="25000"/>
                  </a:schemeClr>
                </a:solidFill>
              </a:rPr>
              <a:t>, força, postura, mobilidade ativa.</a:t>
            </a:r>
          </a:p>
          <a:p>
            <a:pPr lvl="1" indent="-283464" eaLnBrk="1" fontAlgn="auto" hangingPunct="1">
              <a:spcAft>
                <a:spcPts val="0"/>
              </a:spcAft>
              <a:buFont typeface="Wingdings 3" charset="2"/>
              <a:buChar char=""/>
              <a:defRPr/>
            </a:pPr>
            <a:r>
              <a:rPr lang="pt-BR" sz="2000" dirty="0">
                <a:solidFill>
                  <a:schemeClr val="tx1">
                    <a:lumMod val="75000"/>
                    <a:lumOff val="25000"/>
                  </a:schemeClr>
                </a:solidFill>
              </a:rPr>
              <a:t>Teste AIMS, TIMP</a:t>
            </a:r>
          </a:p>
          <a:p>
            <a:pPr eaLnBrk="1" fontAlgn="auto" hangingPunct="1">
              <a:spcAft>
                <a:spcPts val="0"/>
              </a:spcAft>
              <a:buFont typeface="Wingdings 3" charset="2"/>
              <a:buChar char=""/>
              <a:defRPr/>
            </a:pPr>
            <a:r>
              <a:rPr lang="pt-BR" sz="2000" dirty="0">
                <a:solidFill>
                  <a:schemeClr val="accent1">
                    <a:lumMod val="75000"/>
                  </a:schemeClr>
                </a:solidFill>
              </a:rPr>
              <a:t>Avaliar a Capacidade de Cognição.</a:t>
            </a:r>
          </a:p>
          <a:p>
            <a:pPr lvl="1" indent="-283464" eaLnBrk="1" fontAlgn="auto" hangingPunct="1">
              <a:spcAft>
                <a:spcPts val="0"/>
              </a:spcAft>
              <a:buFont typeface="Wingdings 3" charset="2"/>
              <a:buChar char=""/>
              <a:defRPr/>
            </a:pPr>
            <a:r>
              <a:rPr lang="pt-BR" sz="2000" dirty="0">
                <a:solidFill>
                  <a:schemeClr val="tx1">
                    <a:lumMod val="75000"/>
                    <a:lumOff val="25000"/>
                  </a:schemeClr>
                </a:solidFill>
              </a:rPr>
              <a:t>Pela atenção e interação.</a:t>
            </a:r>
          </a:p>
          <a:p>
            <a:pPr lvl="1" indent="-283464" eaLnBrk="1" fontAlgn="auto" hangingPunct="1">
              <a:spcAft>
                <a:spcPts val="0"/>
              </a:spcAft>
              <a:buFont typeface="Wingdings 3" charset="2"/>
              <a:buChar char=""/>
              <a:defRPr/>
            </a:pPr>
            <a:r>
              <a:rPr lang="pt-BR" sz="2000" dirty="0">
                <a:solidFill>
                  <a:schemeClr val="tx1">
                    <a:lumMod val="75000"/>
                    <a:lumOff val="25000"/>
                  </a:schemeClr>
                </a:solidFill>
              </a:rPr>
              <a:t>Pela percepção dos pais</a:t>
            </a:r>
          </a:p>
          <a:p>
            <a:pPr lvl="1" indent="-283464" eaLnBrk="1" fontAlgn="auto" hangingPunct="1">
              <a:spcAft>
                <a:spcPts val="0"/>
              </a:spcAft>
              <a:buFont typeface="Wingdings 3" charset="2"/>
              <a:buChar char=""/>
              <a:defRPr/>
            </a:pPr>
            <a:r>
              <a:rPr lang="pt-BR" sz="2000" dirty="0">
                <a:solidFill>
                  <a:schemeClr val="tx1">
                    <a:lumMod val="75000"/>
                    <a:lumOff val="25000"/>
                  </a:schemeClr>
                </a:solidFill>
              </a:rPr>
              <a:t>Testes DENVER  e </a:t>
            </a:r>
            <a:r>
              <a:rPr lang="pt-BR" sz="2000" dirty="0" err="1">
                <a:solidFill>
                  <a:schemeClr val="tx1">
                    <a:lumMod val="75000"/>
                    <a:lumOff val="25000"/>
                  </a:schemeClr>
                </a:solidFill>
              </a:rPr>
              <a:t>Bayley</a:t>
            </a:r>
            <a:r>
              <a:rPr lang="pt-BR" sz="2000" dirty="0">
                <a:solidFill>
                  <a:schemeClr val="tx1">
                    <a:lumMod val="75000"/>
                    <a:lumOff val="25000"/>
                  </a:schemeClr>
                </a:solidFill>
              </a:rPr>
              <a:t>.</a:t>
            </a:r>
          </a:p>
          <a:p>
            <a:pPr eaLnBrk="1" fontAlgn="auto" hangingPunct="1">
              <a:spcAft>
                <a:spcPts val="0"/>
              </a:spcAft>
              <a:buFont typeface="Wingdings 3" charset="2"/>
              <a:buChar char=""/>
              <a:defRPr/>
            </a:pPr>
            <a:r>
              <a:rPr lang="pt-BR" sz="2000" dirty="0">
                <a:solidFill>
                  <a:schemeClr val="tx1">
                    <a:lumMod val="75000"/>
                    <a:lumOff val="25000"/>
                  </a:schemeClr>
                </a:solidFill>
              </a:rPr>
              <a:t>Até os dois anos utilizar a Idade Corrigida.</a:t>
            </a:r>
          </a:p>
        </p:txBody>
      </p:sp>
      <p:pic>
        <p:nvPicPr>
          <p:cNvPr id="27652" name="Imagem 3"/>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6577013" y="0"/>
            <a:ext cx="2538412" cy="31781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8674" name="Título 1"/>
          <p:cNvSpPr>
            <a:spLocks noGrp="1" noChangeArrowheads="1"/>
          </p:cNvSpPr>
          <p:nvPr>
            <p:ph type="title"/>
          </p:nvPr>
        </p:nvSpPr>
        <p:spPr>
          <a:xfrm>
            <a:off x="865188" y="927100"/>
            <a:ext cx="6345237" cy="709613"/>
          </a:xfrm>
        </p:spPr>
        <p:txBody>
          <a:bodyPr/>
          <a:lstStyle/>
          <a:p>
            <a:pPr algn="ctr" eaLnBrk="1" hangingPunct="1"/>
            <a:r>
              <a:rPr lang="pt-BR" altLang="pt-BR" smtClean="0"/>
              <a:t>AVALIAÇÃO DNPM</a:t>
            </a:r>
          </a:p>
        </p:txBody>
      </p:sp>
      <p:sp>
        <p:nvSpPr>
          <p:cNvPr id="28675" name="Espaço Reservado para Conteúdo 2"/>
          <p:cNvSpPr>
            <a:spLocks noGrp="1" noChangeArrowheads="1"/>
          </p:cNvSpPr>
          <p:nvPr>
            <p:ph idx="1"/>
          </p:nvPr>
        </p:nvSpPr>
        <p:spPr>
          <a:xfrm>
            <a:off x="863600" y="2489200"/>
            <a:ext cx="7812088" cy="4035425"/>
          </a:xfrm>
        </p:spPr>
        <p:txBody>
          <a:bodyPr/>
          <a:lstStyle/>
          <a:p>
            <a:pPr eaLnBrk="1" hangingPunct="1"/>
            <a:r>
              <a:rPr lang="pt-BR" altLang="pt-BR" sz="2400" smtClean="0"/>
              <a:t>Distonias transitórias: Persistência de reflexos arcaicos, alterações na coordenação e equilíbrio podem desaparecer nos primeiros 12 meses.</a:t>
            </a:r>
          </a:p>
          <a:p>
            <a:pPr eaLnBrk="1" hangingPunct="1"/>
            <a:r>
              <a:rPr lang="pt-BR" altLang="pt-BR" sz="2400" smtClean="0"/>
              <a:t>Paralisias</a:t>
            </a:r>
          </a:p>
          <a:p>
            <a:pPr lvl="1" eaLnBrk="1" hangingPunct="1"/>
            <a:r>
              <a:rPr lang="pt-BR" altLang="pt-BR" sz="2400" smtClean="0"/>
              <a:t>Diplegias,</a:t>
            </a:r>
          </a:p>
          <a:p>
            <a:pPr lvl="1" eaLnBrk="1" hangingPunct="1"/>
            <a:r>
              <a:rPr lang="pt-BR" altLang="pt-BR" sz="2400" smtClean="0"/>
              <a:t> tetraplegias,</a:t>
            </a:r>
          </a:p>
          <a:p>
            <a:pPr lvl="1" eaLnBrk="1" hangingPunct="1"/>
            <a:r>
              <a:rPr lang="pt-BR" altLang="pt-BR" sz="2400" smtClean="0"/>
              <a:t>Paralisias  de um membro.</a:t>
            </a:r>
          </a:p>
        </p:txBody>
      </p:sp>
    </p:spTree>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9698" name="Título 1"/>
          <p:cNvSpPr>
            <a:spLocks noGrp="1" noChangeArrowheads="1"/>
          </p:cNvSpPr>
          <p:nvPr>
            <p:ph type="title"/>
          </p:nvPr>
        </p:nvSpPr>
        <p:spPr>
          <a:xfrm>
            <a:off x="900113" y="765175"/>
            <a:ext cx="6343650" cy="709613"/>
          </a:xfrm>
        </p:spPr>
        <p:txBody>
          <a:bodyPr/>
          <a:lstStyle/>
          <a:p>
            <a:pPr algn="ctr" eaLnBrk="1" hangingPunct="1"/>
            <a:r>
              <a:rPr lang="pt-BR" altLang="pt-BR" smtClean="0"/>
              <a:t>MARCADORES DE RISCO E PIOR PROGNÓSTICO</a:t>
            </a:r>
          </a:p>
        </p:txBody>
      </p:sp>
      <p:sp>
        <p:nvSpPr>
          <p:cNvPr id="3" name="Espaço Reservado para Conteúdo 2">
            <a:extLst>
              <a:ext uri="{FF2B5EF4-FFF2-40B4-BE49-F238E27FC236}"/>
            </a:extLst>
          </p:cNvPr>
          <p:cNvSpPr>
            <a:spLocks noGrp="1"/>
          </p:cNvSpPr>
          <p:nvPr>
            <p:ph idx="1"/>
          </p:nvPr>
        </p:nvSpPr>
        <p:spPr>
          <a:xfrm>
            <a:off x="179388" y="2133600"/>
            <a:ext cx="8640762" cy="4391025"/>
          </a:xfrm>
        </p:spPr>
        <p:txBody>
          <a:bodyPr rtlCol="0">
            <a:normAutofit lnSpcReduction="10000"/>
          </a:bodyPr>
          <a:lstStyle/>
          <a:p>
            <a:pPr eaLnBrk="1" fontAlgn="auto" hangingPunct="1">
              <a:spcAft>
                <a:spcPts val="0"/>
              </a:spcAft>
              <a:buFont typeface="Wingdings 3" charset="2"/>
              <a:buChar char=""/>
              <a:defRPr/>
            </a:pPr>
            <a:r>
              <a:rPr lang="pt-BR" sz="2400" dirty="0">
                <a:solidFill>
                  <a:schemeClr val="tx1">
                    <a:lumMod val="75000"/>
                    <a:lumOff val="25000"/>
                  </a:schemeClr>
                </a:solidFill>
              </a:rPr>
              <a:t>&lt;27 semanas ou &lt;750 gramas</a:t>
            </a:r>
          </a:p>
          <a:p>
            <a:pPr eaLnBrk="1" fontAlgn="auto" hangingPunct="1">
              <a:spcAft>
                <a:spcPts val="0"/>
              </a:spcAft>
              <a:buFont typeface="Wingdings 3" charset="2"/>
              <a:buChar char=""/>
              <a:defRPr/>
            </a:pPr>
            <a:r>
              <a:rPr lang="pt-BR" sz="2400" dirty="0">
                <a:solidFill>
                  <a:schemeClr val="tx1">
                    <a:lumMod val="75000"/>
                    <a:lumOff val="25000"/>
                  </a:schemeClr>
                </a:solidFill>
              </a:rPr>
              <a:t>HPIV graus III e  IV</a:t>
            </a:r>
          </a:p>
          <a:p>
            <a:pPr eaLnBrk="1" fontAlgn="auto" hangingPunct="1">
              <a:spcAft>
                <a:spcPts val="0"/>
              </a:spcAft>
              <a:buFont typeface="Wingdings 3" charset="2"/>
              <a:buChar char=""/>
              <a:defRPr/>
            </a:pPr>
            <a:r>
              <a:rPr lang="pt-BR" sz="2400" dirty="0">
                <a:solidFill>
                  <a:schemeClr val="tx1">
                    <a:lumMod val="75000"/>
                    <a:lumOff val="25000"/>
                  </a:schemeClr>
                </a:solidFill>
              </a:rPr>
              <a:t>Ventilação prolongada</a:t>
            </a:r>
          </a:p>
          <a:p>
            <a:pPr eaLnBrk="1" fontAlgn="auto" hangingPunct="1">
              <a:spcAft>
                <a:spcPts val="0"/>
              </a:spcAft>
              <a:buFont typeface="Wingdings 3" charset="2"/>
              <a:buChar char=""/>
              <a:defRPr/>
            </a:pPr>
            <a:r>
              <a:rPr lang="pt-BR" sz="2400" dirty="0">
                <a:solidFill>
                  <a:schemeClr val="tx1">
                    <a:lumMod val="75000"/>
                    <a:lumOff val="25000"/>
                  </a:schemeClr>
                </a:solidFill>
              </a:rPr>
              <a:t>Displasia </a:t>
            </a:r>
            <a:r>
              <a:rPr lang="pt-BR" sz="2400" dirty="0" err="1">
                <a:solidFill>
                  <a:schemeClr val="tx1">
                    <a:lumMod val="75000"/>
                    <a:lumOff val="25000"/>
                  </a:schemeClr>
                </a:solidFill>
              </a:rPr>
              <a:t>broncopulmonar</a:t>
            </a:r>
            <a:endParaRPr lang="pt-BR" sz="2400" dirty="0">
              <a:solidFill>
                <a:schemeClr val="tx1">
                  <a:lumMod val="75000"/>
                  <a:lumOff val="25000"/>
                </a:schemeClr>
              </a:solidFill>
            </a:endParaRPr>
          </a:p>
          <a:p>
            <a:pPr eaLnBrk="1" fontAlgn="auto" hangingPunct="1">
              <a:spcAft>
                <a:spcPts val="0"/>
              </a:spcAft>
              <a:buFont typeface="Wingdings 3" charset="2"/>
              <a:buChar char=""/>
              <a:defRPr/>
            </a:pPr>
            <a:r>
              <a:rPr lang="pt-BR" sz="2400" dirty="0" err="1">
                <a:solidFill>
                  <a:schemeClr val="tx1">
                    <a:lumMod val="75000"/>
                    <a:lumOff val="25000"/>
                  </a:schemeClr>
                </a:solidFill>
              </a:rPr>
              <a:t>Corticóide</a:t>
            </a:r>
            <a:r>
              <a:rPr lang="pt-BR" sz="2400" dirty="0">
                <a:solidFill>
                  <a:schemeClr val="tx1">
                    <a:lumMod val="75000"/>
                    <a:lumOff val="25000"/>
                  </a:schemeClr>
                </a:solidFill>
              </a:rPr>
              <a:t> pós natal</a:t>
            </a:r>
          </a:p>
          <a:p>
            <a:pPr eaLnBrk="1" fontAlgn="auto" hangingPunct="1">
              <a:spcAft>
                <a:spcPts val="0"/>
              </a:spcAft>
              <a:buFont typeface="Wingdings 3" charset="2"/>
              <a:buChar char=""/>
              <a:defRPr/>
            </a:pPr>
            <a:r>
              <a:rPr lang="pt-BR" sz="2400" dirty="0">
                <a:solidFill>
                  <a:schemeClr val="tx1">
                    <a:lumMod val="75000"/>
                    <a:lumOff val="25000"/>
                  </a:schemeClr>
                </a:solidFill>
              </a:rPr>
              <a:t>ECN</a:t>
            </a:r>
          </a:p>
          <a:p>
            <a:pPr eaLnBrk="1" fontAlgn="auto" hangingPunct="1">
              <a:spcAft>
                <a:spcPts val="0"/>
              </a:spcAft>
              <a:buFont typeface="Wingdings 3" charset="2"/>
              <a:buChar char=""/>
              <a:defRPr/>
            </a:pPr>
            <a:r>
              <a:rPr lang="pt-BR" sz="2400" dirty="0">
                <a:solidFill>
                  <a:schemeClr val="tx1">
                    <a:lumMod val="75000"/>
                    <a:lumOff val="25000"/>
                  </a:schemeClr>
                </a:solidFill>
              </a:rPr>
              <a:t>Meningite ou convulsão</a:t>
            </a:r>
          </a:p>
          <a:p>
            <a:pPr eaLnBrk="1" fontAlgn="auto" hangingPunct="1">
              <a:spcAft>
                <a:spcPts val="0"/>
              </a:spcAft>
              <a:buFont typeface="Wingdings 3" charset="2"/>
              <a:buChar char=""/>
              <a:defRPr/>
            </a:pPr>
            <a:r>
              <a:rPr lang="pt-BR" sz="2400" dirty="0">
                <a:solidFill>
                  <a:schemeClr val="tx1">
                    <a:lumMod val="75000"/>
                    <a:lumOff val="25000"/>
                  </a:schemeClr>
                </a:solidFill>
              </a:rPr>
              <a:t>PC subnormal na alta</a:t>
            </a:r>
          </a:p>
          <a:p>
            <a:pPr eaLnBrk="1" fontAlgn="auto" hangingPunct="1">
              <a:spcAft>
                <a:spcPts val="0"/>
              </a:spcAft>
              <a:buFont typeface="Wingdings 3" charset="2"/>
              <a:buChar char=""/>
              <a:defRPr/>
            </a:pPr>
            <a:r>
              <a:rPr lang="pt-BR" sz="2400" dirty="0">
                <a:solidFill>
                  <a:schemeClr val="tx1">
                    <a:lumMod val="75000"/>
                    <a:lumOff val="25000"/>
                  </a:schemeClr>
                </a:solidFill>
              </a:rPr>
              <a:t>Dificuldade nutricional</a:t>
            </a:r>
          </a:p>
          <a:p>
            <a:pPr eaLnBrk="1" fontAlgn="auto" hangingPunct="1">
              <a:spcAft>
                <a:spcPts val="0"/>
              </a:spcAft>
              <a:buFont typeface="Wingdings 3" charset="2"/>
              <a:buChar char=""/>
              <a:defRPr/>
            </a:pPr>
            <a:endParaRPr lang="pt-BR" dirty="0">
              <a:solidFill>
                <a:schemeClr val="tx1">
                  <a:lumMod val="75000"/>
                  <a:lumOff val="25000"/>
                </a:schemeClr>
              </a:solidFill>
            </a:endParaRPr>
          </a:p>
        </p:txBody>
      </p:sp>
      <p:sp>
        <p:nvSpPr>
          <p:cNvPr id="29700" name="Espaço Reservado para Rodapé 3"/>
          <p:cNvSpPr>
            <a:spLocks noGrp="1" noChangeArrowheads="1"/>
          </p:cNvSpPr>
          <p:nvPr>
            <p:ph type="ftr" sz="quarter" idx="11"/>
          </p:nvPr>
        </p:nvSpPr>
        <p:spPr bwMode="auto">
          <a:xfrm>
            <a:off x="5119688" y="6410325"/>
            <a:ext cx="3859212" cy="228600"/>
          </a:xfrm>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Ctr="0" compatLnSpc="1">
            <a:prstTxWarp prst="textNoShape">
              <a:avLst/>
            </a:prstTxWarp>
          </a:bodyPr>
          <a:lstStyle>
            <a:lvl1pPr>
              <a:defRPr>
                <a:solidFill>
                  <a:schemeClr val="tx1"/>
                </a:solidFill>
                <a:latin typeface="Century Gothic" panose="020B0502020202020204" pitchFamily="34" charset="0"/>
              </a:defRPr>
            </a:lvl1pPr>
            <a:lvl2pPr marL="742950" indent="-285750">
              <a:defRPr>
                <a:solidFill>
                  <a:schemeClr val="tx1"/>
                </a:solidFill>
                <a:latin typeface="Century Gothic" panose="020B0502020202020204" pitchFamily="34" charset="0"/>
              </a:defRPr>
            </a:lvl2pPr>
            <a:lvl3pPr marL="1143000" indent="-228600">
              <a:defRPr>
                <a:solidFill>
                  <a:schemeClr val="tx1"/>
                </a:solidFill>
                <a:latin typeface="Century Gothic" panose="020B0502020202020204" pitchFamily="34" charset="0"/>
              </a:defRPr>
            </a:lvl3pPr>
            <a:lvl4pPr marL="1600200" indent="-228600">
              <a:defRPr>
                <a:solidFill>
                  <a:schemeClr val="tx1"/>
                </a:solidFill>
                <a:latin typeface="Century Gothic" panose="020B0502020202020204" pitchFamily="34" charset="0"/>
              </a:defRPr>
            </a:lvl4pPr>
            <a:lvl5pPr marL="2057400" indent="-228600">
              <a:defRPr>
                <a:solidFill>
                  <a:schemeClr val="tx1"/>
                </a:solidFill>
                <a:latin typeface="Century Gothic" panose="020B0502020202020204" pitchFamily="34" charset="0"/>
              </a:defRPr>
            </a:lvl5pPr>
            <a:lvl6pPr marL="2514600" indent="-228600" defTabSz="457200" eaLnBrk="0" fontAlgn="base" hangingPunct="0">
              <a:spcBef>
                <a:spcPct val="0"/>
              </a:spcBef>
              <a:spcAft>
                <a:spcPct val="0"/>
              </a:spcAft>
              <a:defRPr>
                <a:solidFill>
                  <a:schemeClr val="tx1"/>
                </a:solidFill>
                <a:latin typeface="Century Gothic" panose="020B0502020202020204" pitchFamily="34" charset="0"/>
              </a:defRPr>
            </a:lvl6pPr>
            <a:lvl7pPr marL="2971800" indent="-228600" defTabSz="457200" eaLnBrk="0" fontAlgn="base" hangingPunct="0">
              <a:spcBef>
                <a:spcPct val="0"/>
              </a:spcBef>
              <a:spcAft>
                <a:spcPct val="0"/>
              </a:spcAft>
              <a:defRPr>
                <a:solidFill>
                  <a:schemeClr val="tx1"/>
                </a:solidFill>
                <a:latin typeface="Century Gothic" panose="020B0502020202020204" pitchFamily="34" charset="0"/>
              </a:defRPr>
            </a:lvl7pPr>
            <a:lvl8pPr marL="3429000" indent="-228600" defTabSz="457200" eaLnBrk="0" fontAlgn="base" hangingPunct="0">
              <a:spcBef>
                <a:spcPct val="0"/>
              </a:spcBef>
              <a:spcAft>
                <a:spcPct val="0"/>
              </a:spcAft>
              <a:defRPr>
                <a:solidFill>
                  <a:schemeClr val="tx1"/>
                </a:solidFill>
                <a:latin typeface="Century Gothic" panose="020B0502020202020204" pitchFamily="34" charset="0"/>
              </a:defRPr>
            </a:lvl8pPr>
            <a:lvl9pPr marL="3886200" indent="-228600" defTabSz="457200" eaLnBrk="0" fontAlgn="base" hangingPunct="0">
              <a:spcBef>
                <a:spcPct val="0"/>
              </a:spcBef>
              <a:spcAft>
                <a:spcPct val="0"/>
              </a:spcAft>
              <a:defRPr>
                <a:solidFill>
                  <a:schemeClr val="tx1"/>
                </a:solidFill>
                <a:latin typeface="Century Gothic" panose="020B0502020202020204" pitchFamily="34" charset="0"/>
              </a:defRPr>
            </a:lvl9pPr>
          </a:lstStyle>
          <a:p>
            <a:pPr fontAlgn="base">
              <a:spcBef>
                <a:spcPct val="0"/>
              </a:spcBef>
              <a:spcAft>
                <a:spcPct val="0"/>
              </a:spcAft>
            </a:pPr>
            <a:r>
              <a:rPr lang="pt-BR" altLang="pt-BR" smtClean="0">
                <a:solidFill>
                  <a:schemeClr val="accent1"/>
                </a:solidFill>
              </a:rPr>
              <a:t>Stoinska B, Gadzinowski J. 2011</a:t>
            </a:r>
          </a:p>
        </p:txBody>
      </p:sp>
    </p:spTree>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1746" name="Título 1"/>
          <p:cNvSpPr>
            <a:spLocks noGrp="1" noChangeArrowheads="1"/>
          </p:cNvSpPr>
          <p:nvPr>
            <p:ph type="title"/>
          </p:nvPr>
        </p:nvSpPr>
        <p:spPr>
          <a:xfrm>
            <a:off x="865188" y="927100"/>
            <a:ext cx="6345237" cy="709613"/>
          </a:xfrm>
        </p:spPr>
        <p:txBody>
          <a:bodyPr/>
          <a:lstStyle/>
          <a:p>
            <a:pPr algn="ctr" eaLnBrk="1" hangingPunct="1"/>
            <a:r>
              <a:rPr lang="pt-BR" altLang="pt-BR" smtClean="0"/>
              <a:t>Sinais de ALERTA</a:t>
            </a:r>
          </a:p>
        </p:txBody>
      </p:sp>
      <p:sp>
        <p:nvSpPr>
          <p:cNvPr id="3" name="Espaço Reservado para Conteúdo 2">
            <a:extLst>
              <a:ext uri="{FF2B5EF4-FFF2-40B4-BE49-F238E27FC236}"/>
            </a:extLst>
          </p:cNvPr>
          <p:cNvSpPr>
            <a:spLocks noGrp="1"/>
          </p:cNvSpPr>
          <p:nvPr>
            <p:ph idx="1"/>
          </p:nvPr>
        </p:nvSpPr>
        <p:spPr>
          <a:xfrm>
            <a:off x="863600" y="2489200"/>
            <a:ext cx="6345238" cy="4035425"/>
          </a:xfrm>
        </p:spPr>
        <p:txBody>
          <a:bodyPr rtlCol="0">
            <a:normAutofit lnSpcReduction="10000"/>
          </a:bodyPr>
          <a:lstStyle/>
          <a:p>
            <a:pPr eaLnBrk="1" fontAlgn="auto" hangingPunct="1">
              <a:spcAft>
                <a:spcPts val="0"/>
              </a:spcAft>
              <a:buFont typeface="Wingdings 3" charset="2"/>
              <a:buChar char=""/>
              <a:defRPr/>
            </a:pPr>
            <a:r>
              <a:rPr lang="pt-BR" sz="2000" dirty="0">
                <a:solidFill>
                  <a:schemeClr val="tx1">
                    <a:lumMod val="75000"/>
                    <a:lumOff val="25000"/>
                  </a:schemeClr>
                </a:solidFill>
              </a:rPr>
              <a:t>Primeiro Trimestre</a:t>
            </a:r>
          </a:p>
          <a:p>
            <a:pPr lvl="1" indent="-283464" eaLnBrk="1" fontAlgn="auto" hangingPunct="1">
              <a:spcAft>
                <a:spcPts val="0"/>
              </a:spcAft>
              <a:buFont typeface="Wingdings 3" charset="2"/>
              <a:buChar char=""/>
              <a:defRPr/>
            </a:pPr>
            <a:r>
              <a:rPr lang="pt-BR" sz="2000" dirty="0">
                <a:solidFill>
                  <a:schemeClr val="tx1">
                    <a:lumMod val="75000"/>
                    <a:lumOff val="25000"/>
                  </a:schemeClr>
                </a:solidFill>
              </a:rPr>
              <a:t>Pouco interesse  visual ou sonoro</a:t>
            </a:r>
          </a:p>
          <a:p>
            <a:pPr lvl="1" indent="-283464" eaLnBrk="1" fontAlgn="auto" hangingPunct="1">
              <a:spcAft>
                <a:spcPts val="0"/>
              </a:spcAft>
              <a:buFont typeface="Wingdings 3" charset="2"/>
              <a:buChar char=""/>
              <a:defRPr/>
            </a:pPr>
            <a:r>
              <a:rPr lang="pt-BR" sz="2000" dirty="0">
                <a:solidFill>
                  <a:schemeClr val="tx1">
                    <a:lumMod val="75000"/>
                    <a:lumOff val="25000"/>
                  </a:schemeClr>
                </a:solidFill>
              </a:rPr>
              <a:t>Hipertonia flexora: mão fechadas</a:t>
            </a:r>
          </a:p>
          <a:p>
            <a:pPr lvl="1" indent="-283464" eaLnBrk="1" fontAlgn="auto" hangingPunct="1">
              <a:spcAft>
                <a:spcPts val="0"/>
              </a:spcAft>
              <a:buFont typeface="Wingdings 3" charset="2"/>
              <a:buChar char=""/>
              <a:defRPr/>
            </a:pPr>
            <a:r>
              <a:rPr lang="pt-BR" sz="2000" dirty="0" err="1">
                <a:solidFill>
                  <a:schemeClr val="tx1">
                    <a:lumMod val="75000"/>
                    <a:lumOff val="25000"/>
                  </a:schemeClr>
                </a:solidFill>
              </a:rPr>
              <a:t>Hiperexcitabilidade</a:t>
            </a:r>
            <a:endParaRPr lang="pt-BR" sz="2000" dirty="0">
              <a:solidFill>
                <a:schemeClr val="tx1">
                  <a:lumMod val="75000"/>
                  <a:lumOff val="25000"/>
                </a:schemeClr>
              </a:solidFill>
            </a:endParaRPr>
          </a:p>
          <a:p>
            <a:pPr eaLnBrk="1" fontAlgn="auto" hangingPunct="1">
              <a:spcAft>
                <a:spcPts val="0"/>
              </a:spcAft>
              <a:buFont typeface="Wingdings 3" charset="2"/>
              <a:buChar char=""/>
              <a:defRPr/>
            </a:pPr>
            <a:r>
              <a:rPr lang="pt-BR" sz="2000" dirty="0">
                <a:solidFill>
                  <a:schemeClr val="tx1">
                    <a:lumMod val="75000"/>
                    <a:lumOff val="25000"/>
                  </a:schemeClr>
                </a:solidFill>
              </a:rPr>
              <a:t>Segundo Trimestre</a:t>
            </a:r>
          </a:p>
          <a:p>
            <a:pPr lvl="1" indent="-283464" eaLnBrk="1" fontAlgn="auto" hangingPunct="1">
              <a:spcAft>
                <a:spcPts val="0"/>
              </a:spcAft>
              <a:buFont typeface="Wingdings 3" charset="2"/>
              <a:buChar char=""/>
              <a:defRPr/>
            </a:pPr>
            <a:r>
              <a:rPr lang="pt-BR" sz="1800" dirty="0">
                <a:solidFill>
                  <a:schemeClr val="tx1">
                    <a:lumMod val="75000"/>
                    <a:lumOff val="25000"/>
                  </a:schemeClr>
                </a:solidFill>
              </a:rPr>
              <a:t>Hipotonia de tronco</a:t>
            </a:r>
          </a:p>
          <a:p>
            <a:pPr lvl="1" indent="-283464" eaLnBrk="1" fontAlgn="auto" hangingPunct="1">
              <a:spcAft>
                <a:spcPts val="0"/>
              </a:spcAft>
              <a:buFont typeface="Wingdings 3" charset="2"/>
              <a:buChar char=""/>
              <a:defRPr/>
            </a:pPr>
            <a:r>
              <a:rPr lang="pt-BR" sz="1800" dirty="0">
                <a:solidFill>
                  <a:schemeClr val="tx1">
                    <a:lumMod val="75000"/>
                    <a:lumOff val="25000"/>
                  </a:schemeClr>
                </a:solidFill>
              </a:rPr>
              <a:t>Hipertonia de MMII</a:t>
            </a:r>
          </a:p>
          <a:p>
            <a:pPr lvl="1" indent="-283464" eaLnBrk="1" fontAlgn="auto" hangingPunct="1">
              <a:spcAft>
                <a:spcPts val="0"/>
              </a:spcAft>
              <a:buFont typeface="Wingdings 3" charset="2"/>
              <a:buChar char=""/>
              <a:defRPr/>
            </a:pPr>
            <a:endParaRPr lang="pt-BR" sz="1800" dirty="0">
              <a:solidFill>
                <a:schemeClr val="tx1">
                  <a:lumMod val="75000"/>
                  <a:lumOff val="25000"/>
                </a:schemeClr>
              </a:solidFill>
            </a:endParaRPr>
          </a:p>
          <a:p>
            <a:pPr eaLnBrk="1" fontAlgn="auto" hangingPunct="1">
              <a:spcAft>
                <a:spcPts val="0"/>
              </a:spcAft>
              <a:buFont typeface="Wingdings 3" charset="2"/>
              <a:buChar char=""/>
              <a:defRPr/>
            </a:pPr>
            <a:r>
              <a:rPr lang="pt-BR" sz="2000" dirty="0">
                <a:solidFill>
                  <a:schemeClr val="tx1">
                    <a:lumMod val="75000"/>
                    <a:lumOff val="25000"/>
                  </a:schemeClr>
                </a:solidFill>
              </a:rPr>
              <a:t>A partir de 2 anos</a:t>
            </a:r>
          </a:p>
          <a:p>
            <a:pPr lvl="1" indent="-283464" eaLnBrk="1" fontAlgn="auto" hangingPunct="1">
              <a:spcAft>
                <a:spcPts val="0"/>
              </a:spcAft>
              <a:buFont typeface="Wingdings 3" charset="2"/>
              <a:buChar char=""/>
              <a:defRPr/>
            </a:pPr>
            <a:r>
              <a:rPr lang="pt-BR" sz="1800" dirty="0">
                <a:solidFill>
                  <a:schemeClr val="tx1">
                    <a:lumMod val="75000"/>
                    <a:lumOff val="25000"/>
                  </a:schemeClr>
                </a:solidFill>
              </a:rPr>
              <a:t>Atraso na marcha e fala</a:t>
            </a:r>
          </a:p>
        </p:txBody>
      </p:sp>
    </p:spTree>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2770" name="Título 1"/>
          <p:cNvSpPr>
            <a:spLocks noGrp="1" noChangeArrowheads="1"/>
          </p:cNvSpPr>
          <p:nvPr>
            <p:ph type="title"/>
          </p:nvPr>
        </p:nvSpPr>
        <p:spPr>
          <a:xfrm>
            <a:off x="865188" y="927100"/>
            <a:ext cx="7739062" cy="709613"/>
          </a:xfrm>
        </p:spPr>
        <p:txBody>
          <a:bodyPr/>
          <a:lstStyle/>
          <a:p>
            <a:pPr algn="ctr" eaLnBrk="1" hangingPunct="1"/>
            <a:r>
              <a:rPr lang="pt-BR" altLang="pt-BR" smtClean="0"/>
              <a:t>EXAME FÍSICO, PARTICULARIDADES</a:t>
            </a:r>
          </a:p>
        </p:txBody>
      </p:sp>
      <p:pic>
        <p:nvPicPr>
          <p:cNvPr id="32771" name="Picture 3"/>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916238" y="2060575"/>
            <a:ext cx="2733675" cy="41052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32772" name="Picture 6"/>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6659563" y="4860925"/>
            <a:ext cx="2484437" cy="19970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3794" name="Título 1"/>
          <p:cNvSpPr>
            <a:spLocks noGrp="1" noChangeArrowheads="1"/>
          </p:cNvSpPr>
          <p:nvPr>
            <p:ph type="title"/>
          </p:nvPr>
        </p:nvSpPr>
        <p:spPr>
          <a:xfrm>
            <a:off x="468313" y="188913"/>
            <a:ext cx="8229600" cy="1441450"/>
          </a:xfrm>
        </p:spPr>
        <p:txBody>
          <a:bodyPr/>
          <a:lstStyle/>
          <a:p>
            <a:pPr algn="ctr" eaLnBrk="1" hangingPunct="1"/>
            <a:r>
              <a:rPr lang="pt-BR" altLang="pt-BR" smtClean="0"/>
              <a:t>PARTICULARIDADES DO EXAME FÍSISCO</a:t>
            </a:r>
          </a:p>
        </p:txBody>
      </p:sp>
      <p:sp>
        <p:nvSpPr>
          <p:cNvPr id="33795" name="Espaço Reservado para Conteúdo 2"/>
          <p:cNvSpPr>
            <a:spLocks noGrp="1" noChangeArrowheads="1"/>
          </p:cNvSpPr>
          <p:nvPr>
            <p:ph idx="1"/>
          </p:nvPr>
        </p:nvSpPr>
        <p:spPr>
          <a:xfrm>
            <a:off x="0" y="2492375"/>
            <a:ext cx="8229600" cy="4244975"/>
          </a:xfrm>
        </p:spPr>
        <p:txBody>
          <a:bodyPr/>
          <a:lstStyle/>
          <a:p>
            <a:pPr eaLnBrk="1" hangingPunct="1"/>
            <a:endParaRPr lang="pt-BR" altLang="pt-BR" smtClean="0"/>
          </a:p>
          <a:p>
            <a:pPr eaLnBrk="1" hangingPunct="1"/>
            <a:r>
              <a:rPr lang="pt-BR" altLang="pt-BR" sz="2000" smtClean="0"/>
              <a:t>Moniliase oral e perineal, conjuntivite.</a:t>
            </a:r>
          </a:p>
          <a:p>
            <a:pPr eaLnBrk="1" hangingPunct="1">
              <a:buFont typeface="Wingdings 2" panose="05020102010507070707" pitchFamily="18" charset="2"/>
              <a:buNone/>
            </a:pPr>
            <a:endParaRPr lang="pt-BR" altLang="pt-BR" sz="2000" smtClean="0"/>
          </a:p>
          <a:p>
            <a:pPr eaLnBrk="1" hangingPunct="1"/>
            <a:r>
              <a:rPr lang="pt-BR" altLang="pt-BR" sz="2000" smtClean="0"/>
              <a:t>Hérnia inguinal , elevada frequência ( 7-30%), inversamente proporcional à IG, maior ainda se for masculino (interrogar) . Agendar cirurgia (risco de encarceramento &gt;60%) .</a:t>
            </a:r>
          </a:p>
          <a:p>
            <a:pPr eaLnBrk="1" hangingPunct="1">
              <a:buFont typeface="Wingdings 2" panose="05020102010507070707" pitchFamily="18" charset="2"/>
              <a:buNone/>
            </a:pPr>
            <a:endParaRPr lang="pt-BR" altLang="pt-BR" sz="2000" smtClean="0"/>
          </a:p>
          <a:p>
            <a:pPr eaLnBrk="1" hangingPunct="1"/>
            <a:r>
              <a:rPr lang="pt-BR" altLang="pt-BR" sz="2000" smtClean="0"/>
              <a:t>33% tem distopia testicular.</a:t>
            </a:r>
          </a:p>
          <a:p>
            <a:pPr eaLnBrk="1" hangingPunct="1"/>
            <a:endParaRPr lang="pt-BR" altLang="pt-BR" smtClean="0"/>
          </a:p>
          <a:p>
            <a:pPr eaLnBrk="1" hangingPunct="1"/>
            <a:endParaRPr lang="pt-BR" altLang="pt-BR" smtClean="0"/>
          </a:p>
          <a:p>
            <a:pPr eaLnBrk="1" hangingPunct="1"/>
            <a:endParaRPr lang="pt-BR" altLang="pt-BR" smtClean="0"/>
          </a:p>
        </p:txBody>
      </p:sp>
      <p:pic>
        <p:nvPicPr>
          <p:cNvPr id="33796" name="Picture 3"/>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7056438" y="1196975"/>
            <a:ext cx="2087562" cy="10890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4818" name="Título 1"/>
          <p:cNvSpPr>
            <a:spLocks noGrp="1" noChangeArrowheads="1"/>
          </p:cNvSpPr>
          <p:nvPr>
            <p:ph type="title"/>
          </p:nvPr>
        </p:nvSpPr>
        <p:spPr>
          <a:xfrm>
            <a:off x="457200" y="333375"/>
            <a:ext cx="8229600" cy="1514475"/>
          </a:xfrm>
        </p:spPr>
        <p:txBody>
          <a:bodyPr/>
          <a:lstStyle/>
          <a:p>
            <a:pPr algn="ctr" eaLnBrk="1" hangingPunct="1"/>
            <a:r>
              <a:rPr lang="pt-BR" altLang="pt-BR" smtClean="0"/>
              <a:t>PARTICULARIDADES DO EXAME FÍSISCO</a:t>
            </a:r>
          </a:p>
        </p:txBody>
      </p:sp>
      <p:sp>
        <p:nvSpPr>
          <p:cNvPr id="3" name="Espaço Reservado para Conteúdo 2">
            <a:extLst>
              <a:ext uri="{FF2B5EF4-FFF2-40B4-BE49-F238E27FC236}"/>
            </a:extLst>
          </p:cNvPr>
          <p:cNvSpPr>
            <a:spLocks noGrp="1"/>
          </p:cNvSpPr>
          <p:nvPr>
            <p:ph idx="1"/>
          </p:nvPr>
        </p:nvSpPr>
        <p:spPr/>
        <p:txBody>
          <a:bodyPr rtlCol="0">
            <a:normAutofit fontScale="92500" lnSpcReduction="10000"/>
          </a:bodyPr>
          <a:lstStyle/>
          <a:p>
            <a:pPr marL="274320" indent="-274320" eaLnBrk="1" fontAlgn="auto" hangingPunct="1">
              <a:spcAft>
                <a:spcPts val="0"/>
              </a:spcAft>
              <a:buClr>
                <a:schemeClr val="accent3"/>
              </a:buClr>
              <a:buFont typeface="Wingdings 2"/>
              <a:buChar char=""/>
              <a:defRPr/>
            </a:pPr>
            <a:r>
              <a:rPr lang="pt-BR" dirty="0">
                <a:solidFill>
                  <a:schemeClr val="tx1">
                    <a:lumMod val="75000"/>
                    <a:lumOff val="25000"/>
                  </a:schemeClr>
                </a:solidFill>
              </a:rPr>
              <a:t>Avaliação cuidadosa do quadril .</a:t>
            </a:r>
          </a:p>
          <a:p>
            <a:pPr marL="274320" indent="-274320" eaLnBrk="1" fontAlgn="auto" hangingPunct="1">
              <a:spcAft>
                <a:spcPts val="0"/>
              </a:spcAft>
              <a:buClr>
                <a:schemeClr val="accent3"/>
              </a:buClr>
              <a:buFont typeface="Wingdings 2"/>
              <a:buChar char=""/>
              <a:defRPr/>
            </a:pPr>
            <a:endParaRPr lang="pt-BR" dirty="0">
              <a:solidFill>
                <a:schemeClr val="tx1">
                  <a:lumMod val="75000"/>
                  <a:lumOff val="25000"/>
                </a:schemeClr>
              </a:solidFill>
            </a:endParaRPr>
          </a:p>
          <a:p>
            <a:pPr marL="274320" indent="-274320" eaLnBrk="1" fontAlgn="auto" hangingPunct="1">
              <a:spcAft>
                <a:spcPts val="0"/>
              </a:spcAft>
              <a:buClr>
                <a:schemeClr val="accent3"/>
              </a:buClr>
              <a:buFont typeface="Wingdings 2"/>
              <a:buChar char=""/>
              <a:defRPr/>
            </a:pPr>
            <a:r>
              <a:rPr lang="pt-BR" dirty="0">
                <a:solidFill>
                  <a:schemeClr val="tx1">
                    <a:lumMod val="75000"/>
                    <a:lumOff val="25000"/>
                  </a:schemeClr>
                </a:solidFill>
              </a:rPr>
              <a:t>Atentar sempre para o tônus: </a:t>
            </a:r>
          </a:p>
          <a:p>
            <a:pPr marL="274320" indent="-274320" eaLnBrk="1" fontAlgn="auto" hangingPunct="1">
              <a:spcAft>
                <a:spcPts val="0"/>
              </a:spcAft>
              <a:buClr>
                <a:schemeClr val="accent3"/>
              </a:buClr>
              <a:buFont typeface="Wingdings 2"/>
              <a:buNone/>
              <a:defRPr/>
            </a:pPr>
            <a:endParaRPr lang="pt-BR" dirty="0">
              <a:solidFill>
                <a:schemeClr val="tx1">
                  <a:lumMod val="75000"/>
                  <a:lumOff val="25000"/>
                </a:schemeClr>
              </a:solidFill>
            </a:endParaRPr>
          </a:p>
          <a:p>
            <a:pPr marL="640080" lvl="1" indent="-246888" eaLnBrk="1" fontAlgn="auto" hangingPunct="1">
              <a:spcAft>
                <a:spcPts val="0"/>
              </a:spcAft>
              <a:buFont typeface="Wingdings 2"/>
              <a:buChar char=""/>
              <a:defRPr/>
            </a:pPr>
            <a:r>
              <a:rPr lang="pt-BR" dirty="0">
                <a:solidFill>
                  <a:schemeClr val="tx1">
                    <a:lumMod val="75000"/>
                    <a:lumOff val="25000"/>
                  </a:schemeClr>
                </a:solidFill>
              </a:rPr>
              <a:t>O tônus flexor é maior nos MMSS que nos MMII? Alerta!</a:t>
            </a:r>
          </a:p>
          <a:p>
            <a:pPr marL="274320" indent="-274320" eaLnBrk="1" fontAlgn="auto" hangingPunct="1">
              <a:spcAft>
                <a:spcPts val="0"/>
              </a:spcAft>
              <a:buClr>
                <a:schemeClr val="accent3"/>
              </a:buClr>
              <a:buFont typeface="Wingdings 2"/>
              <a:buChar char=""/>
              <a:defRPr/>
            </a:pPr>
            <a:endParaRPr lang="pt-BR" dirty="0">
              <a:solidFill>
                <a:schemeClr val="tx1">
                  <a:lumMod val="75000"/>
                  <a:lumOff val="25000"/>
                </a:schemeClr>
              </a:solidFill>
            </a:endParaRPr>
          </a:p>
          <a:p>
            <a:pPr marL="640080" lvl="1" indent="-246888" eaLnBrk="1" fontAlgn="auto" hangingPunct="1">
              <a:spcAft>
                <a:spcPts val="0"/>
              </a:spcAft>
              <a:buFont typeface="Wingdings 2"/>
              <a:buChar char=""/>
              <a:defRPr/>
            </a:pPr>
            <a:r>
              <a:rPr lang="pt-BR" dirty="0">
                <a:solidFill>
                  <a:schemeClr val="tx1">
                    <a:lumMod val="75000"/>
                    <a:lumOff val="25000"/>
                  </a:schemeClr>
                </a:solidFill>
              </a:rPr>
              <a:t>Hipotonia axial? Alerta!</a:t>
            </a:r>
          </a:p>
          <a:p>
            <a:pPr marL="274320" indent="-274320" eaLnBrk="1" fontAlgn="auto" hangingPunct="1">
              <a:spcAft>
                <a:spcPts val="0"/>
              </a:spcAft>
              <a:buClr>
                <a:schemeClr val="accent3"/>
              </a:buClr>
              <a:buFont typeface="Wingdings 2"/>
              <a:buChar char=""/>
              <a:defRPr/>
            </a:pPr>
            <a:endParaRPr lang="pt-BR" dirty="0">
              <a:solidFill>
                <a:schemeClr val="tx1">
                  <a:lumMod val="75000"/>
                  <a:lumOff val="25000"/>
                </a:schemeClr>
              </a:solidFill>
            </a:endParaRPr>
          </a:p>
          <a:p>
            <a:pPr marL="274320" indent="-274320" eaLnBrk="1" fontAlgn="auto" hangingPunct="1">
              <a:spcAft>
                <a:spcPts val="0"/>
              </a:spcAft>
              <a:buClr>
                <a:schemeClr val="accent3"/>
              </a:buClr>
              <a:buFont typeface="Wingdings 2"/>
              <a:buChar char=""/>
              <a:defRPr/>
            </a:pPr>
            <a:r>
              <a:rPr lang="pt-BR" dirty="0">
                <a:solidFill>
                  <a:schemeClr val="tx1">
                    <a:lumMod val="75000"/>
                    <a:lumOff val="25000"/>
                  </a:schemeClr>
                </a:solidFill>
              </a:rPr>
              <a:t>Avaliação do padrão respiratório e da saturação nos </a:t>
            </a:r>
            <a:r>
              <a:rPr lang="pt-BR" dirty="0" err="1">
                <a:solidFill>
                  <a:schemeClr val="tx1">
                    <a:lumMod val="75000"/>
                    <a:lumOff val="25000"/>
                  </a:schemeClr>
                </a:solidFill>
              </a:rPr>
              <a:t>displásicos</a:t>
            </a:r>
            <a:r>
              <a:rPr lang="pt-BR" dirty="0">
                <a:solidFill>
                  <a:schemeClr val="tx1">
                    <a:lumMod val="75000"/>
                    <a:lumOff val="25000"/>
                  </a:schemeClr>
                </a:solidFill>
              </a:rPr>
              <a:t>.</a:t>
            </a:r>
          </a:p>
        </p:txBody>
      </p:sp>
    </p:spTree>
  </p:cSld>
  <p:clrMapOvr>
    <a:masterClrMapping/>
  </p:clrMapOvr>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5842" name="Título 1"/>
          <p:cNvSpPr>
            <a:spLocks noGrp="1" noChangeArrowheads="1"/>
          </p:cNvSpPr>
          <p:nvPr>
            <p:ph type="title"/>
          </p:nvPr>
        </p:nvSpPr>
        <p:spPr>
          <a:xfrm>
            <a:off x="865188" y="927100"/>
            <a:ext cx="6345237" cy="709613"/>
          </a:xfrm>
        </p:spPr>
        <p:txBody>
          <a:bodyPr/>
          <a:lstStyle/>
          <a:p>
            <a:pPr algn="ctr" eaLnBrk="1" hangingPunct="1"/>
            <a:r>
              <a:rPr lang="pt-BR" altLang="pt-BR" b="1" smtClean="0"/>
              <a:t>IMUNIZAÇÃO E PREVENÇÃO DE INFECÇOES</a:t>
            </a:r>
          </a:p>
        </p:txBody>
      </p:sp>
      <p:pic>
        <p:nvPicPr>
          <p:cNvPr id="35843" name="Imagem 3"/>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07950" y="1916113"/>
            <a:ext cx="3505200" cy="24463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35844" name="Picture 6"/>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3525838" y="1916113"/>
            <a:ext cx="4821237" cy="23637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35845" name="Imagem 4"/>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0" y="4292600"/>
            <a:ext cx="3451225" cy="23002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35846" name="Imagem 6"/>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4346575" y="4271963"/>
            <a:ext cx="4000500" cy="24939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6866" name="Título 1"/>
          <p:cNvSpPr>
            <a:spLocks noGrp="1" noChangeArrowheads="1"/>
          </p:cNvSpPr>
          <p:nvPr>
            <p:ph type="title"/>
          </p:nvPr>
        </p:nvSpPr>
        <p:spPr>
          <a:xfrm>
            <a:off x="0" y="476250"/>
            <a:ext cx="8229600" cy="1143000"/>
          </a:xfrm>
        </p:spPr>
        <p:txBody>
          <a:bodyPr/>
          <a:lstStyle/>
          <a:p>
            <a:pPr algn="ctr" eaLnBrk="1" hangingPunct="1"/>
            <a:r>
              <a:rPr lang="pt-BR" altLang="pt-BR" smtClean="0"/>
              <a:t>ORIENTAÇÕES GERAIS</a:t>
            </a:r>
          </a:p>
        </p:txBody>
      </p:sp>
      <p:sp>
        <p:nvSpPr>
          <p:cNvPr id="36867" name="Espaço Reservado para Conteúdo 2"/>
          <p:cNvSpPr>
            <a:spLocks noGrp="1" noChangeArrowheads="1"/>
          </p:cNvSpPr>
          <p:nvPr>
            <p:ph idx="1"/>
          </p:nvPr>
        </p:nvSpPr>
        <p:spPr>
          <a:xfrm>
            <a:off x="0" y="2468563"/>
            <a:ext cx="8229600" cy="4389437"/>
          </a:xfrm>
        </p:spPr>
        <p:txBody>
          <a:bodyPr/>
          <a:lstStyle/>
          <a:p>
            <a:pPr eaLnBrk="1" hangingPunct="1">
              <a:lnSpc>
                <a:spcPct val="90000"/>
              </a:lnSpc>
            </a:pPr>
            <a:r>
              <a:rPr lang="pt-BR" altLang="pt-BR" smtClean="0"/>
              <a:t>O recém-nascido pré-termo  é um </a:t>
            </a:r>
            <a:r>
              <a:rPr lang="pt-BR" altLang="pt-BR" smtClean="0">
                <a:solidFill>
                  <a:schemeClr val="accent2"/>
                </a:solidFill>
              </a:rPr>
              <a:t>imunodeprimido.</a:t>
            </a:r>
          </a:p>
          <a:p>
            <a:pPr eaLnBrk="1" hangingPunct="1">
              <a:lnSpc>
                <a:spcPct val="90000"/>
              </a:lnSpc>
            </a:pPr>
            <a:endParaRPr lang="pt-BR" altLang="pt-BR" smtClean="0"/>
          </a:p>
          <a:p>
            <a:pPr eaLnBrk="1" hangingPunct="1">
              <a:lnSpc>
                <a:spcPct val="90000"/>
              </a:lnSpc>
            </a:pPr>
            <a:r>
              <a:rPr lang="pt-BR" altLang="pt-BR" smtClean="0"/>
              <a:t>ZERO VISITAS!</a:t>
            </a:r>
          </a:p>
          <a:p>
            <a:pPr eaLnBrk="1" hangingPunct="1">
              <a:lnSpc>
                <a:spcPct val="90000"/>
              </a:lnSpc>
            </a:pPr>
            <a:endParaRPr lang="pt-BR" altLang="pt-BR" smtClean="0"/>
          </a:p>
          <a:p>
            <a:pPr eaLnBrk="1" hangingPunct="1">
              <a:lnSpc>
                <a:spcPct val="90000"/>
              </a:lnSpc>
            </a:pPr>
            <a:r>
              <a:rPr lang="pt-BR" altLang="pt-BR" smtClean="0"/>
              <a:t>Manter aleitamento materno.</a:t>
            </a:r>
          </a:p>
          <a:p>
            <a:pPr eaLnBrk="1" hangingPunct="1">
              <a:lnSpc>
                <a:spcPct val="90000"/>
              </a:lnSpc>
            </a:pPr>
            <a:endParaRPr lang="pt-BR" altLang="pt-BR" smtClean="0"/>
          </a:p>
          <a:p>
            <a:pPr eaLnBrk="1" hangingPunct="1">
              <a:lnSpc>
                <a:spcPct val="90000"/>
              </a:lnSpc>
            </a:pPr>
            <a:r>
              <a:rPr lang="pt-BR" altLang="pt-BR" smtClean="0"/>
              <a:t>Não comparecer a locais públicos fechados, </a:t>
            </a:r>
          </a:p>
          <a:p>
            <a:pPr eaLnBrk="1" hangingPunct="1">
              <a:lnSpc>
                <a:spcPct val="90000"/>
              </a:lnSpc>
            </a:pPr>
            <a:endParaRPr lang="pt-BR" altLang="pt-BR" smtClean="0"/>
          </a:p>
          <a:p>
            <a:pPr eaLnBrk="1" hangingPunct="1">
              <a:lnSpc>
                <a:spcPct val="90000"/>
              </a:lnSpc>
            </a:pPr>
            <a:r>
              <a:rPr lang="pt-BR" altLang="pt-BR" smtClean="0"/>
              <a:t>Lavar as mão ou passar álcool com frequência e antes de tocar no bebê.</a:t>
            </a:r>
          </a:p>
          <a:p>
            <a:pPr eaLnBrk="1" hangingPunct="1">
              <a:lnSpc>
                <a:spcPct val="90000"/>
              </a:lnSpc>
            </a:pPr>
            <a:endParaRPr lang="pt-BR" altLang="pt-BR" smtClean="0"/>
          </a:p>
          <a:p>
            <a:pPr eaLnBrk="1" hangingPunct="1">
              <a:lnSpc>
                <a:spcPct val="90000"/>
              </a:lnSpc>
            </a:pPr>
            <a:endParaRPr lang="pt-BR" altLang="pt-BR" smtClean="0"/>
          </a:p>
        </p:txBody>
      </p:sp>
    </p:spTree>
  </p:cSld>
  <p:clrMapOvr>
    <a:masterClrMapping/>
  </p:clrMapOvr>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7891" name="Espaço Reservado para Conteúdo 2"/>
          <p:cNvSpPr>
            <a:spLocks noGrp="1" noChangeArrowheads="1"/>
          </p:cNvSpPr>
          <p:nvPr>
            <p:ph idx="1"/>
          </p:nvPr>
        </p:nvSpPr>
        <p:spPr>
          <a:xfrm>
            <a:off x="863600" y="2489200"/>
            <a:ext cx="8029575" cy="4108450"/>
          </a:xfrm>
        </p:spPr>
        <p:txBody>
          <a:bodyPr/>
          <a:lstStyle/>
          <a:p>
            <a:pPr eaLnBrk="1" hangingPunct="1"/>
            <a:r>
              <a:rPr lang="pt-BR" altLang="pt-BR" sz="2400" smtClean="0"/>
              <a:t>Apesar da constante preocupação em diminuir as taxas de letalidade e de sequelas na UTIN, a vacinação, uma das mais eficientes medidas para reduzir a morbidade e mortalidade nesse  grupo é, por muitas vezes esquecida, ou adiada, por medos e/ou desconhecimento acerca da resposta imunológica e segurança do imunobiológico em RN muito pequenos e com comorbidades associadas.</a:t>
            </a:r>
          </a:p>
        </p:txBody>
      </p:sp>
    </p:spTree>
  </p:cSld>
  <p:clrMapOvr>
    <a:masterClrMapping/>
  </p:clrMapOvr>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8915" name="Espaço Reservado para Conteúdo 2"/>
          <p:cNvSpPr>
            <a:spLocks noGrp="1" noChangeArrowheads="1"/>
          </p:cNvSpPr>
          <p:nvPr>
            <p:ph idx="1"/>
          </p:nvPr>
        </p:nvSpPr>
        <p:spPr>
          <a:xfrm>
            <a:off x="863600" y="2489200"/>
            <a:ext cx="7237413" cy="3963988"/>
          </a:xfrm>
        </p:spPr>
        <p:txBody>
          <a:bodyPr/>
          <a:lstStyle/>
          <a:p>
            <a:pPr eaLnBrk="1" hangingPunct="1"/>
            <a:r>
              <a:rPr lang="pt-BR" altLang="pt-BR" sz="2400" smtClean="0"/>
              <a:t>As taxas de atraso vacinal variam de 30% a 70%, com tempo médio de atraso de 6 a 40 semanas para as diferentes vacinas.</a:t>
            </a:r>
          </a:p>
          <a:p>
            <a:pPr eaLnBrk="1" hangingPunct="1"/>
            <a:endParaRPr lang="pt-BR" altLang="pt-BR" sz="2400" smtClean="0"/>
          </a:p>
          <a:p>
            <a:pPr eaLnBrk="1" hangingPunct="1"/>
            <a:r>
              <a:rPr lang="pt-BR" altLang="pt-BR" sz="2400" smtClean="0"/>
              <a:t> Esse dado é preocupante, principalmente por ocorrer em uma população com elevado risco para contrair doenças imunopreveníveis</a:t>
            </a:r>
          </a:p>
          <a:p>
            <a:pPr eaLnBrk="1" hangingPunct="1"/>
            <a:endParaRPr lang="pt-BR" altLang="pt-BR" smtClean="0"/>
          </a:p>
        </p:txBody>
      </p:sp>
    </p:spTree>
  </p:cSld>
  <p:clrMapOvr>
    <a:masterClrMapping/>
  </p:clrMapOvr>
  <p:timing>
    <p:tnLst>
      <p:par>
        <p:cT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9939" name="Espaço Reservado para Conteúdo 2"/>
          <p:cNvSpPr>
            <a:spLocks noGrp="1" noChangeArrowheads="1"/>
          </p:cNvSpPr>
          <p:nvPr>
            <p:ph idx="1"/>
          </p:nvPr>
        </p:nvSpPr>
        <p:spPr>
          <a:xfrm>
            <a:off x="863600" y="2489200"/>
            <a:ext cx="7453313" cy="4179888"/>
          </a:xfrm>
        </p:spPr>
        <p:txBody>
          <a:bodyPr/>
          <a:lstStyle/>
          <a:p>
            <a:pPr eaLnBrk="1" hangingPunct="1"/>
            <a:r>
              <a:rPr lang="pt-BR" altLang="pt-BR" sz="2000" smtClean="0"/>
              <a:t>Quanto menor a idade gestacional, menos desenvolvido  será o sistema imunológico ao nascer.</a:t>
            </a:r>
          </a:p>
          <a:p>
            <a:pPr eaLnBrk="1" hangingPunct="1"/>
            <a:r>
              <a:rPr lang="pt-BR" altLang="pt-BR" sz="2000" smtClean="0"/>
              <a:t>RN pretermos abaixo de 28 semanas, por exemplo, têm risco 5 a 10 vezes maior de adquirir um processo infeccioso comparado ao RN de termo</a:t>
            </a:r>
          </a:p>
          <a:p>
            <a:pPr eaLnBrk="1" hangingPunct="1"/>
            <a:r>
              <a:rPr lang="pt-BR" altLang="pt-BR" sz="2000" smtClean="0"/>
              <a:t>Pretermos apresentam concentrações séricas de anticorpos inferiores às encontradas em RN de termo (RNT). Isto  devido ao fato de os Ac maternos  IgG transferidos por via transplacentária, alcançarem o feto principalmente no terceiro trimestre da gravidez.</a:t>
            </a:r>
          </a:p>
        </p:txBody>
      </p:sp>
    </p:spTree>
  </p:cSld>
  <p:clrMapOvr>
    <a:masterClrMapping/>
  </p:clrMapOvr>
  <p:timing>
    <p:tnLst>
      <p:par>
        <p:cTn id="1" dur="indefinite" restart="never" nodeType="tmRoot"/>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963" name="Espaço Reservado para Conteúdo 2"/>
          <p:cNvSpPr>
            <a:spLocks noGrp="1" noChangeArrowheads="1"/>
          </p:cNvSpPr>
          <p:nvPr>
            <p:ph idx="1"/>
          </p:nvPr>
        </p:nvSpPr>
        <p:spPr>
          <a:xfrm>
            <a:off x="863600" y="2489200"/>
            <a:ext cx="8029575" cy="4035425"/>
          </a:xfrm>
        </p:spPr>
        <p:txBody>
          <a:bodyPr/>
          <a:lstStyle/>
          <a:p>
            <a:pPr eaLnBrk="1" hangingPunct="1"/>
            <a:r>
              <a:rPr lang="pt-BR" altLang="pt-BR" sz="2000" smtClean="0"/>
              <a:t>Apesar de suas características imunológicas, não há motivos para não se vacinar ou adiar o  procedimento nos prematuros. </a:t>
            </a:r>
          </a:p>
          <a:p>
            <a:pPr eaLnBrk="1" hangingPunct="1"/>
            <a:r>
              <a:rPr lang="pt-BR" altLang="pt-BR" sz="2000" smtClean="0"/>
              <a:t>A deficiência na imunidade humoral, presente ao nascer, se reverte com o passar das semanas o que acaba por não alterar, de maneira significante, a imunogenicidade das vacinas administradas.</a:t>
            </a:r>
          </a:p>
          <a:p>
            <a:pPr eaLnBrk="1" hangingPunct="1"/>
            <a:r>
              <a:rPr lang="pt-BR" altLang="pt-BR" sz="2000" smtClean="0"/>
              <a:t>A maturação imunológica depende mais da idade cronológica do que da idade gestacional</a:t>
            </a:r>
          </a:p>
        </p:txBody>
      </p:sp>
    </p:spTree>
  </p:cSld>
  <p:clrMapOvr>
    <a:masterClrMapping/>
  </p:clrMapOvr>
  <p:timing>
    <p:tnLst>
      <p:par>
        <p:cTn id="1" dur="indefinite" restart="never" nodeType="tmRoot"/>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Espaço Reservado para Conteúdo 2">
            <a:extLst>
              <a:ext uri="{FF2B5EF4-FFF2-40B4-BE49-F238E27FC236}"/>
            </a:extLst>
          </p:cNvPr>
          <p:cNvSpPr>
            <a:spLocks noGrp="1"/>
          </p:cNvSpPr>
          <p:nvPr>
            <p:ph idx="1"/>
          </p:nvPr>
        </p:nvSpPr>
        <p:spPr/>
        <p:txBody>
          <a:bodyPr rtlCol="0">
            <a:normAutofit fontScale="77500" lnSpcReduction="20000"/>
          </a:bodyPr>
          <a:lstStyle/>
          <a:p>
            <a:pPr eaLnBrk="1" fontAlgn="auto" hangingPunct="1">
              <a:spcAft>
                <a:spcPts val="0"/>
              </a:spcAft>
              <a:buFont typeface="Wingdings 3" charset="2"/>
              <a:buChar char=""/>
              <a:defRPr/>
            </a:pPr>
            <a:endParaRPr lang="pt-BR" sz="3600" dirty="0">
              <a:solidFill>
                <a:schemeClr val="tx1">
                  <a:lumMod val="75000"/>
                  <a:lumOff val="25000"/>
                </a:schemeClr>
              </a:solidFill>
            </a:endParaRPr>
          </a:p>
          <a:p>
            <a:pPr eaLnBrk="1" fontAlgn="auto" hangingPunct="1">
              <a:spcAft>
                <a:spcPts val="0"/>
              </a:spcAft>
              <a:buFont typeface="Wingdings 3" charset="2"/>
              <a:buChar char=""/>
              <a:defRPr/>
            </a:pPr>
            <a:r>
              <a:rPr lang="pt-BR" sz="2800" dirty="0">
                <a:solidFill>
                  <a:schemeClr val="tx1">
                    <a:lumMod val="75000"/>
                    <a:lumOff val="25000"/>
                  </a:schemeClr>
                </a:solidFill>
              </a:rPr>
              <a:t>A vacinação só deve ser adiada se o RN apresentar condições hemodinâmicas instáveis, </a:t>
            </a:r>
            <a:r>
              <a:rPr lang="pt-BR" sz="2800" dirty="0" err="1">
                <a:solidFill>
                  <a:schemeClr val="tx1">
                    <a:lumMod val="75000"/>
                    <a:lumOff val="25000"/>
                  </a:schemeClr>
                </a:solidFill>
              </a:rPr>
              <a:t>sepse,distúrbios</a:t>
            </a:r>
            <a:r>
              <a:rPr lang="pt-BR" sz="2800" dirty="0">
                <a:solidFill>
                  <a:schemeClr val="tx1">
                    <a:lumMod val="75000"/>
                    <a:lumOff val="25000"/>
                  </a:schemeClr>
                </a:solidFill>
              </a:rPr>
              <a:t> infecciosos ou metabólicos.</a:t>
            </a:r>
          </a:p>
          <a:p>
            <a:pPr marL="0" indent="0" eaLnBrk="1" fontAlgn="auto" hangingPunct="1">
              <a:spcAft>
                <a:spcPts val="0"/>
              </a:spcAft>
              <a:buFont typeface="Wingdings 2" panose="05020102010507070707" pitchFamily="18" charset="2"/>
              <a:buNone/>
              <a:defRPr/>
            </a:pPr>
            <a:endParaRPr lang="pt-BR" sz="2800" dirty="0">
              <a:solidFill>
                <a:schemeClr val="tx1">
                  <a:lumMod val="75000"/>
                  <a:lumOff val="25000"/>
                </a:schemeClr>
              </a:solidFill>
            </a:endParaRPr>
          </a:p>
          <a:p>
            <a:pPr eaLnBrk="1" fontAlgn="auto" hangingPunct="1">
              <a:spcAft>
                <a:spcPts val="0"/>
              </a:spcAft>
              <a:buFont typeface="Wingdings 3" charset="2"/>
              <a:buChar char=""/>
              <a:defRPr/>
            </a:pPr>
            <a:r>
              <a:rPr lang="pt-BR" sz="2800" dirty="0">
                <a:solidFill>
                  <a:schemeClr val="tx1">
                    <a:lumMod val="75000"/>
                    <a:lumOff val="25000"/>
                  </a:schemeClr>
                </a:solidFill>
              </a:rPr>
              <a:t>Com exceção da vacina BCG, o calendário proposto para RNPT deve ser seguido de acordo com a idade cronológica da criança</a:t>
            </a:r>
          </a:p>
        </p:txBody>
      </p:sp>
    </p:spTree>
  </p:cSld>
  <p:clrMapOvr>
    <a:masterClrMapping/>
  </p:clrMapOvr>
  <p:timing>
    <p:tnLst>
      <p:par>
        <p:cTn id="1" dur="indefinite" restart="never" nodeType="tmRoot"/>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Espaço Reservado para Conteúdo 2">
            <a:extLst>
              <a:ext uri="{FF2B5EF4-FFF2-40B4-BE49-F238E27FC236}"/>
            </a:extLst>
          </p:cNvPr>
          <p:cNvSpPr>
            <a:spLocks noGrp="1"/>
          </p:cNvSpPr>
          <p:nvPr>
            <p:ph idx="1"/>
          </p:nvPr>
        </p:nvSpPr>
        <p:spPr>
          <a:xfrm>
            <a:off x="863600" y="2489200"/>
            <a:ext cx="7812088" cy="4179888"/>
          </a:xfrm>
        </p:spPr>
        <p:txBody>
          <a:bodyPr rtlCol="0">
            <a:normAutofit/>
          </a:bodyPr>
          <a:lstStyle/>
          <a:p>
            <a:pPr eaLnBrk="1" fontAlgn="auto" hangingPunct="1">
              <a:spcAft>
                <a:spcPts val="0"/>
              </a:spcAft>
              <a:buFont typeface="Wingdings 3" charset="2"/>
              <a:buChar char=""/>
              <a:defRPr/>
            </a:pPr>
            <a:r>
              <a:rPr lang="pt-BR" sz="2000" dirty="0">
                <a:solidFill>
                  <a:schemeClr val="tx1">
                    <a:lumMod val="75000"/>
                    <a:lumOff val="25000"/>
                  </a:schemeClr>
                </a:solidFill>
              </a:rPr>
              <a:t>As vacinas que contêm vírus vivos (pólio oral e </a:t>
            </a:r>
            <a:r>
              <a:rPr lang="pt-BR" sz="2000" dirty="0" err="1">
                <a:solidFill>
                  <a:schemeClr val="tx1">
                    <a:lumMod val="75000"/>
                    <a:lumOff val="25000"/>
                  </a:schemeClr>
                </a:solidFill>
              </a:rPr>
              <a:t>rotavírus</a:t>
            </a:r>
            <a:r>
              <a:rPr lang="pt-BR" sz="2000" dirty="0">
                <a:solidFill>
                  <a:schemeClr val="tx1">
                    <a:lumMod val="75000"/>
                    <a:lumOff val="25000"/>
                  </a:schemeClr>
                </a:solidFill>
              </a:rPr>
              <a:t>) são contraindicadas em ambiente hospitalar pelo risco teórico de transmissão do vírus vacinal para imunodeprimidos, embora Monk e col.  demonstrassem a segurança da utilização da vacina </a:t>
            </a:r>
            <a:r>
              <a:rPr lang="pt-BR" sz="2000" dirty="0" err="1">
                <a:solidFill>
                  <a:schemeClr val="tx1">
                    <a:lumMod val="75000"/>
                    <a:lumOff val="25000"/>
                  </a:schemeClr>
                </a:solidFill>
              </a:rPr>
              <a:t>rotavírus</a:t>
            </a:r>
            <a:r>
              <a:rPr lang="pt-BR" sz="2000" dirty="0">
                <a:solidFill>
                  <a:schemeClr val="tx1">
                    <a:lumMod val="75000"/>
                    <a:lumOff val="25000"/>
                  </a:schemeClr>
                </a:solidFill>
              </a:rPr>
              <a:t> </a:t>
            </a:r>
            <a:r>
              <a:rPr lang="pt-BR" sz="2000" dirty="0" err="1">
                <a:solidFill>
                  <a:schemeClr val="tx1">
                    <a:lumMod val="75000"/>
                    <a:lumOff val="25000"/>
                  </a:schemeClr>
                </a:solidFill>
              </a:rPr>
              <a:t>pentavalente</a:t>
            </a:r>
            <a:r>
              <a:rPr lang="pt-BR" sz="2000" dirty="0">
                <a:solidFill>
                  <a:schemeClr val="tx1">
                    <a:lumMod val="75000"/>
                    <a:lumOff val="25000"/>
                  </a:schemeClr>
                </a:solidFill>
              </a:rPr>
              <a:t> dentro das UTIN.</a:t>
            </a:r>
          </a:p>
          <a:p>
            <a:pPr marL="0" indent="0" eaLnBrk="1" fontAlgn="auto" hangingPunct="1">
              <a:spcAft>
                <a:spcPts val="0"/>
              </a:spcAft>
              <a:buFont typeface="Wingdings 2" panose="05020102010507070707" pitchFamily="18" charset="2"/>
              <a:buNone/>
              <a:defRPr/>
            </a:pPr>
            <a:endParaRPr lang="pt-BR" sz="2000" dirty="0">
              <a:solidFill>
                <a:schemeClr val="tx1">
                  <a:lumMod val="75000"/>
                  <a:lumOff val="25000"/>
                </a:schemeClr>
              </a:solidFill>
            </a:endParaRPr>
          </a:p>
          <a:p>
            <a:pPr eaLnBrk="1" fontAlgn="auto" hangingPunct="1">
              <a:spcAft>
                <a:spcPts val="0"/>
              </a:spcAft>
              <a:buFont typeface="Wingdings 3" charset="2"/>
              <a:buChar char=""/>
              <a:defRPr/>
            </a:pPr>
            <a:r>
              <a:rPr lang="pt-BR" sz="2000" dirty="0">
                <a:solidFill>
                  <a:schemeClr val="tx1">
                    <a:lumMod val="75000"/>
                    <a:lumOff val="25000"/>
                  </a:schemeClr>
                </a:solidFill>
              </a:rPr>
              <a:t>Não há contraindicação para o uso de vacinas de vírus vivos em </a:t>
            </a:r>
            <a:r>
              <a:rPr lang="pt-BR" sz="2000" dirty="0" err="1">
                <a:solidFill>
                  <a:schemeClr val="tx1">
                    <a:lumMod val="75000"/>
                    <a:lumOff val="25000"/>
                  </a:schemeClr>
                </a:solidFill>
              </a:rPr>
              <a:t>pretermos</a:t>
            </a:r>
            <a:r>
              <a:rPr lang="pt-BR" sz="2000" dirty="0">
                <a:solidFill>
                  <a:schemeClr val="tx1">
                    <a:lumMod val="75000"/>
                    <a:lumOff val="25000"/>
                  </a:schemeClr>
                </a:solidFill>
              </a:rPr>
              <a:t>, exceto quando os mesmos se encontram hospitalizados.</a:t>
            </a:r>
          </a:p>
          <a:p>
            <a:pPr marL="0" indent="0" eaLnBrk="1" fontAlgn="auto" hangingPunct="1">
              <a:spcAft>
                <a:spcPts val="0"/>
              </a:spcAft>
              <a:buFont typeface="Wingdings 2" panose="05020102010507070707" pitchFamily="18" charset="2"/>
              <a:buNone/>
              <a:defRPr/>
            </a:pPr>
            <a:endParaRPr lang="pt-BR" sz="2000" dirty="0">
              <a:solidFill>
                <a:schemeClr val="tx1">
                  <a:lumMod val="75000"/>
                  <a:lumOff val="25000"/>
                </a:schemeClr>
              </a:solidFill>
            </a:endParaRPr>
          </a:p>
          <a:p>
            <a:pPr marL="0" indent="0" eaLnBrk="1" fontAlgn="auto" hangingPunct="1">
              <a:spcAft>
                <a:spcPts val="0"/>
              </a:spcAft>
              <a:buFont typeface="Wingdings 2" panose="05020102010507070707" pitchFamily="18" charset="2"/>
              <a:buNone/>
              <a:defRPr/>
            </a:pPr>
            <a:endParaRPr lang="pt-BR" dirty="0">
              <a:solidFill>
                <a:schemeClr val="tx1">
                  <a:lumMod val="75000"/>
                  <a:lumOff val="25000"/>
                </a:schemeClr>
              </a:solidFill>
            </a:endParaRPr>
          </a:p>
        </p:txBody>
      </p:sp>
    </p:spTree>
  </p:cSld>
  <p:clrMapOvr>
    <a:masterClrMapping/>
  </p:clrMapOvr>
  <p:timing>
    <p:tnLst>
      <p:par>
        <p:cTn id="1" dur="indefinite" restart="never" nodeType="tmRoot"/>
      </p:par>
    </p:tn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603" name="Espaço Reservado para Conteúdo 2">
            <a:extLst>
              <a:ext uri="{FF2B5EF4-FFF2-40B4-BE49-F238E27FC236}"/>
            </a:extLst>
          </p:cNvPr>
          <p:cNvSpPr>
            <a:spLocks noGrp="1"/>
          </p:cNvSpPr>
          <p:nvPr>
            <p:ph idx="1"/>
          </p:nvPr>
        </p:nvSpPr>
        <p:spPr/>
        <p:txBody>
          <a:bodyPr rtlCol="0">
            <a:normAutofit lnSpcReduction="10000"/>
          </a:bodyPr>
          <a:lstStyle/>
          <a:p>
            <a:pPr eaLnBrk="1" fontAlgn="auto" hangingPunct="1">
              <a:spcAft>
                <a:spcPts val="0"/>
              </a:spcAft>
              <a:buFont typeface="Wingdings 3" charset="2"/>
              <a:buChar char=""/>
              <a:defRPr/>
            </a:pPr>
            <a:endParaRPr lang="pt-BR" altLang="pt-BR" dirty="0">
              <a:solidFill>
                <a:schemeClr val="tx1">
                  <a:lumMod val="75000"/>
                  <a:lumOff val="25000"/>
                </a:schemeClr>
              </a:solidFill>
            </a:endParaRPr>
          </a:p>
          <a:p>
            <a:pPr eaLnBrk="1" fontAlgn="auto" hangingPunct="1">
              <a:spcAft>
                <a:spcPts val="0"/>
              </a:spcAft>
              <a:buFont typeface="Wingdings 3" charset="2"/>
              <a:buChar char=""/>
              <a:defRPr/>
            </a:pPr>
            <a:r>
              <a:rPr lang="pt-BR" altLang="pt-BR" sz="2400" dirty="0">
                <a:solidFill>
                  <a:schemeClr val="tx1">
                    <a:lumMod val="75000"/>
                    <a:lumOff val="25000"/>
                  </a:schemeClr>
                </a:solidFill>
              </a:rPr>
              <a:t>A aplicação da tríplice bacteriana de células inteiras (</a:t>
            </a:r>
            <a:r>
              <a:rPr lang="pt-BR" altLang="pt-BR" sz="2400" dirty="0" err="1">
                <a:solidFill>
                  <a:schemeClr val="tx1">
                    <a:lumMod val="75000"/>
                    <a:lumOff val="25000"/>
                  </a:schemeClr>
                </a:solidFill>
              </a:rPr>
              <a:t>DTPw</a:t>
            </a:r>
            <a:r>
              <a:rPr lang="pt-BR" altLang="pt-BR" sz="2400" dirty="0">
                <a:solidFill>
                  <a:schemeClr val="tx1">
                    <a:lumMod val="75000"/>
                    <a:lumOff val="25000"/>
                  </a:schemeClr>
                </a:solidFill>
              </a:rPr>
              <a:t>) está associada ao aumento de episódios de apneia, crises de cianose e convulsões em RNPT, especialmente naqueles com IG  &lt; de 31 semanas. Por esse motivo, recomenda-se que os </a:t>
            </a:r>
            <a:r>
              <a:rPr lang="pt-BR" altLang="pt-BR" sz="2400" dirty="0" err="1">
                <a:solidFill>
                  <a:schemeClr val="tx1">
                    <a:lumMod val="75000"/>
                    <a:lumOff val="25000"/>
                  </a:schemeClr>
                </a:solidFill>
              </a:rPr>
              <a:t>pretermos</a:t>
            </a:r>
            <a:r>
              <a:rPr lang="pt-BR" altLang="pt-BR" sz="2400" dirty="0">
                <a:solidFill>
                  <a:schemeClr val="tx1">
                    <a:lumMod val="75000"/>
                    <a:lumOff val="25000"/>
                  </a:schemeClr>
                </a:solidFill>
              </a:rPr>
              <a:t> recebam, </a:t>
            </a:r>
            <a:r>
              <a:rPr lang="pt-BR" altLang="pt-BR" sz="2400" dirty="0">
                <a:solidFill>
                  <a:srgbClr val="FF0000"/>
                </a:solidFill>
              </a:rPr>
              <a:t>preferencialmente</a:t>
            </a:r>
            <a:r>
              <a:rPr lang="pt-BR" altLang="pt-BR" sz="2400" dirty="0">
                <a:solidFill>
                  <a:schemeClr val="tx1">
                    <a:lumMod val="75000"/>
                    <a:lumOff val="25000"/>
                  </a:schemeClr>
                </a:solidFill>
              </a:rPr>
              <a:t>, vacinas acelulares contra a coqueluche.</a:t>
            </a:r>
          </a:p>
        </p:txBody>
      </p:sp>
    </p:spTree>
  </p:cSld>
  <p:clrMapOvr>
    <a:masterClrMapping/>
  </p:clrMapOvr>
  <p:timing>
    <p:tnLst>
      <p:par>
        <p:cTn id="1" dur="indefinite" restart="never" nodeType="tmRoot"/>
      </p:par>
    </p:tn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Espaço Reservado para Conteúdo 2">
            <a:extLst>
              <a:ext uri="{FF2B5EF4-FFF2-40B4-BE49-F238E27FC236}"/>
            </a:extLst>
          </p:cNvPr>
          <p:cNvSpPr>
            <a:spLocks noGrp="1"/>
          </p:cNvSpPr>
          <p:nvPr>
            <p:ph idx="1"/>
          </p:nvPr>
        </p:nvSpPr>
        <p:spPr>
          <a:xfrm>
            <a:off x="863600" y="2489200"/>
            <a:ext cx="7021513" cy="3748088"/>
          </a:xfrm>
        </p:spPr>
        <p:txBody>
          <a:bodyPr rtlCol="0">
            <a:normAutofit/>
          </a:bodyPr>
          <a:lstStyle/>
          <a:p>
            <a:pPr eaLnBrk="1" fontAlgn="auto" hangingPunct="1">
              <a:spcAft>
                <a:spcPts val="0"/>
              </a:spcAft>
              <a:buFont typeface="Wingdings 3" charset="2"/>
              <a:buChar char=""/>
              <a:defRPr/>
            </a:pPr>
            <a:endParaRPr lang="pt-BR" dirty="0">
              <a:solidFill>
                <a:schemeClr val="tx1">
                  <a:lumMod val="75000"/>
                  <a:lumOff val="25000"/>
                </a:schemeClr>
              </a:solidFill>
            </a:endParaRPr>
          </a:p>
          <a:p>
            <a:pPr eaLnBrk="1" fontAlgn="auto" hangingPunct="1">
              <a:spcAft>
                <a:spcPts val="0"/>
              </a:spcAft>
              <a:buFont typeface="Wingdings 3" charset="2"/>
              <a:buChar char=""/>
              <a:defRPr/>
            </a:pPr>
            <a:r>
              <a:rPr lang="pt-BR" sz="2000" dirty="0">
                <a:solidFill>
                  <a:schemeClr val="tx1">
                    <a:lumMod val="75000"/>
                    <a:lumOff val="25000"/>
                  </a:schemeClr>
                </a:solidFill>
              </a:rPr>
              <a:t>Têm sido descritos eventos cardiorrespiratórios pós-vacina </a:t>
            </a:r>
            <a:r>
              <a:rPr lang="pt-BR" sz="2000" dirty="0" err="1">
                <a:solidFill>
                  <a:schemeClr val="tx1">
                    <a:lumMod val="75000"/>
                    <a:lumOff val="25000"/>
                  </a:schemeClr>
                </a:solidFill>
              </a:rPr>
              <a:t>pentavalente</a:t>
            </a:r>
            <a:r>
              <a:rPr lang="pt-BR" sz="2000" dirty="0">
                <a:solidFill>
                  <a:schemeClr val="tx1">
                    <a:lumMod val="75000"/>
                    <a:lumOff val="25000"/>
                  </a:schemeClr>
                </a:solidFill>
              </a:rPr>
              <a:t> em prematuros aos 2 meses de idade cronológica.</a:t>
            </a:r>
          </a:p>
          <a:p>
            <a:pPr marL="0" indent="0" eaLnBrk="1" fontAlgn="auto" hangingPunct="1">
              <a:spcAft>
                <a:spcPts val="0"/>
              </a:spcAft>
              <a:buFont typeface="Wingdings 2" panose="05020102010507070707" pitchFamily="18" charset="2"/>
              <a:buNone/>
              <a:defRPr/>
            </a:pPr>
            <a:endParaRPr lang="pt-BR" sz="2000" dirty="0">
              <a:solidFill>
                <a:schemeClr val="tx1">
                  <a:lumMod val="75000"/>
                  <a:lumOff val="25000"/>
                </a:schemeClr>
              </a:solidFill>
            </a:endParaRPr>
          </a:p>
          <a:p>
            <a:pPr eaLnBrk="1" fontAlgn="auto" hangingPunct="1">
              <a:spcAft>
                <a:spcPts val="0"/>
              </a:spcAft>
              <a:buFont typeface="Wingdings 3" charset="2"/>
              <a:buChar char=""/>
              <a:defRPr/>
            </a:pPr>
            <a:r>
              <a:rPr lang="pt-BR" sz="2000" dirty="0">
                <a:solidFill>
                  <a:schemeClr val="tx1">
                    <a:lumMod val="75000"/>
                    <a:lumOff val="25000"/>
                  </a:schemeClr>
                </a:solidFill>
              </a:rPr>
              <a:t>Apneia e bradicardia variam de 11% a 47% de acordo com a população estudada. Apneias também podem estar relacionadas à administração da vacina pneumocócica conjugada 10-valente em prematuros. </a:t>
            </a:r>
          </a:p>
        </p:txBody>
      </p:sp>
    </p:spTree>
  </p:cSld>
  <p:clrMapOvr>
    <a:masterClrMapping/>
  </p:clrMapOvr>
  <p:timing>
    <p:tnLst>
      <p:par>
        <p:cTn id="1" dur="indefinite" restart="never" nodeType="tmRoot"/>
      </p:par>
    </p:tn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6083" name="Espaço Reservado para Conteúdo 2"/>
          <p:cNvSpPr>
            <a:spLocks noGrp="1" noChangeArrowheads="1"/>
          </p:cNvSpPr>
          <p:nvPr>
            <p:ph idx="1"/>
          </p:nvPr>
        </p:nvSpPr>
        <p:spPr/>
        <p:txBody>
          <a:bodyPr/>
          <a:lstStyle/>
          <a:p>
            <a:pPr eaLnBrk="1" hangingPunct="1"/>
            <a:r>
              <a:rPr lang="pt-BR" altLang="pt-BR" sz="2400" smtClean="0"/>
              <a:t>Estratégias como o uso de anti-infl amatórios não hormonais como o ibuprofeno, administrados 30 minutos antes da vacinação, parecem diminuir o número de eventos cardiorrespiratórios relacionados à vacina pentavalente.</a:t>
            </a:r>
          </a:p>
          <a:p>
            <a:pPr eaLnBrk="1" hangingPunct="1"/>
            <a:endParaRPr lang="pt-BR" altLang="pt-BR" sz="2400" smtClean="0"/>
          </a:p>
          <a:p>
            <a:pPr eaLnBrk="1" hangingPunct="1"/>
            <a:endParaRPr lang="pt-BR" altLang="pt-BR" smtClean="0"/>
          </a:p>
        </p:txBody>
      </p:sp>
    </p:spTree>
  </p:cSld>
  <p:clrMapOvr>
    <a:masterClrMapping/>
  </p:clrMapOvr>
  <p:timing>
    <p:tnLst>
      <p:par>
        <p:cTn id="1" dur="indefinite" restart="never" nodeType="tmRoot"/>
      </p:par>
    </p:tn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7106" name="Título 1"/>
          <p:cNvSpPr>
            <a:spLocks noGrp="1" noChangeArrowheads="1"/>
          </p:cNvSpPr>
          <p:nvPr>
            <p:ph type="title"/>
          </p:nvPr>
        </p:nvSpPr>
        <p:spPr>
          <a:xfrm>
            <a:off x="865188" y="927100"/>
            <a:ext cx="6345237" cy="709613"/>
          </a:xfrm>
        </p:spPr>
        <p:txBody>
          <a:bodyPr/>
          <a:lstStyle/>
          <a:p>
            <a:pPr algn="ctr" eaLnBrk="1" hangingPunct="1"/>
            <a:r>
              <a:rPr lang="pt-BR" altLang="pt-BR" smtClean="0"/>
              <a:t>INFLUENZA</a:t>
            </a:r>
          </a:p>
        </p:txBody>
      </p:sp>
      <p:sp>
        <p:nvSpPr>
          <p:cNvPr id="3" name="Espaço Reservado para Conteúdo 2">
            <a:extLst>
              <a:ext uri="{FF2B5EF4-FFF2-40B4-BE49-F238E27FC236}"/>
            </a:extLst>
          </p:cNvPr>
          <p:cNvSpPr>
            <a:spLocks noGrp="1"/>
          </p:cNvSpPr>
          <p:nvPr>
            <p:ph idx="1"/>
          </p:nvPr>
        </p:nvSpPr>
        <p:spPr/>
        <p:txBody>
          <a:bodyPr rtlCol="0">
            <a:noAutofit/>
          </a:bodyPr>
          <a:lstStyle/>
          <a:p>
            <a:pPr eaLnBrk="1" fontAlgn="auto" hangingPunct="1">
              <a:spcAft>
                <a:spcPts val="0"/>
              </a:spcAft>
              <a:buFont typeface="Wingdings 3" charset="2"/>
              <a:buChar char=""/>
              <a:defRPr/>
            </a:pPr>
            <a:r>
              <a:rPr lang="pt-BR" dirty="0">
                <a:solidFill>
                  <a:schemeClr val="tx1">
                    <a:lumMod val="75000"/>
                    <a:lumOff val="25000"/>
                  </a:schemeClr>
                </a:solidFill>
              </a:rPr>
              <a:t>Indicação reforçada no caso de bebês prematuros. Nesse grupo, a morbidade e as taxas de hospitalização são muito elevadas, a as taxas de complicações e letalidade chegam a 10%.</a:t>
            </a:r>
          </a:p>
          <a:p>
            <a:pPr marL="0" indent="0" eaLnBrk="1" fontAlgn="auto" hangingPunct="1">
              <a:spcAft>
                <a:spcPts val="0"/>
              </a:spcAft>
              <a:buFont typeface="Wingdings 2" panose="05020102010507070707" pitchFamily="18" charset="2"/>
              <a:buNone/>
              <a:defRPr/>
            </a:pPr>
            <a:endParaRPr lang="pt-BR" dirty="0">
              <a:solidFill>
                <a:schemeClr val="tx1">
                  <a:lumMod val="75000"/>
                  <a:lumOff val="25000"/>
                </a:schemeClr>
              </a:solidFill>
            </a:endParaRPr>
          </a:p>
          <a:p>
            <a:pPr eaLnBrk="1" fontAlgn="auto" hangingPunct="1">
              <a:spcAft>
                <a:spcPts val="0"/>
              </a:spcAft>
              <a:buFont typeface="Wingdings 3" charset="2"/>
              <a:buChar char=""/>
              <a:defRPr/>
            </a:pPr>
            <a:r>
              <a:rPr lang="pt-BR" dirty="0">
                <a:solidFill>
                  <a:schemeClr val="tx1">
                    <a:lumMod val="75000"/>
                    <a:lumOff val="25000"/>
                  </a:schemeClr>
                </a:solidFill>
              </a:rPr>
              <a:t>menores de 6 meses constituem um dos grupos mais vulneráveis às complicações DA influenza e, como não podem receber a vacina devemos vacinar  os familiares que têm contato com os RNPT.</a:t>
            </a:r>
          </a:p>
          <a:p>
            <a:pPr eaLnBrk="1" fontAlgn="auto" hangingPunct="1">
              <a:spcAft>
                <a:spcPts val="0"/>
              </a:spcAft>
              <a:buFont typeface="Wingdings 3" charset="2"/>
              <a:buChar char=""/>
              <a:defRPr/>
            </a:pPr>
            <a:endParaRPr lang="pt-BR" dirty="0">
              <a:solidFill>
                <a:schemeClr val="tx1">
                  <a:lumMod val="75000"/>
                  <a:lumOff val="25000"/>
                </a:schemeClr>
              </a:solidFill>
            </a:endParaRPr>
          </a:p>
          <a:p>
            <a:pPr eaLnBrk="1" fontAlgn="auto" hangingPunct="1">
              <a:spcAft>
                <a:spcPts val="0"/>
              </a:spcAft>
              <a:buFont typeface="Wingdings 3" charset="2"/>
              <a:buChar char=""/>
              <a:defRPr/>
            </a:pPr>
            <a:r>
              <a:rPr lang="pt-BR" dirty="0">
                <a:solidFill>
                  <a:schemeClr val="tx1">
                    <a:lumMod val="75000"/>
                    <a:lumOff val="25000"/>
                  </a:schemeClr>
                </a:solidFill>
              </a:rPr>
              <a:t>Vacinar  a gestante!!!</a:t>
            </a:r>
          </a:p>
        </p:txBody>
      </p:sp>
    </p:spTree>
  </p:cSld>
  <p:clrMapOvr>
    <a:masterClrMapping/>
  </p:clrMapOvr>
  <p:timing>
    <p:tnLst>
      <p:par>
        <p:cTn id="1" dur="indefinite" restart="never" nodeType="tmRoot"/>
      </p:par>
    </p:tn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8130" name="Título 1"/>
          <p:cNvSpPr>
            <a:spLocks noGrp="1" noChangeArrowheads="1"/>
          </p:cNvSpPr>
          <p:nvPr>
            <p:ph type="title"/>
          </p:nvPr>
        </p:nvSpPr>
        <p:spPr>
          <a:xfrm>
            <a:off x="865188" y="927100"/>
            <a:ext cx="6345237" cy="709613"/>
          </a:xfrm>
        </p:spPr>
        <p:txBody>
          <a:bodyPr/>
          <a:lstStyle/>
          <a:p>
            <a:pPr algn="ctr" eaLnBrk="1" hangingPunct="1"/>
            <a:r>
              <a:rPr lang="pt-BR" altLang="pt-BR" smtClean="0"/>
              <a:t>BCG</a:t>
            </a:r>
          </a:p>
        </p:txBody>
      </p:sp>
      <p:sp>
        <p:nvSpPr>
          <p:cNvPr id="48131" name="Espaço Reservado para Conteúdo 2"/>
          <p:cNvSpPr>
            <a:spLocks noGrp="1" noChangeArrowheads="1"/>
          </p:cNvSpPr>
          <p:nvPr>
            <p:ph idx="1"/>
          </p:nvPr>
        </p:nvSpPr>
        <p:spPr/>
        <p:txBody>
          <a:bodyPr/>
          <a:lstStyle/>
          <a:p>
            <a:pPr eaLnBrk="1" hangingPunct="1"/>
            <a:endParaRPr lang="pt-BR" altLang="pt-BR" smtClean="0"/>
          </a:p>
          <a:p>
            <a:pPr eaLnBrk="1" hangingPunct="1"/>
            <a:endParaRPr lang="pt-BR" altLang="pt-BR" smtClean="0"/>
          </a:p>
          <a:p>
            <a:pPr eaLnBrk="1" hangingPunct="1"/>
            <a:r>
              <a:rPr lang="pt-BR" altLang="pt-BR" sz="2000" smtClean="0"/>
              <a:t>Indicada apenas quando o prematuro atingir 2000 gramas de peso.</a:t>
            </a:r>
          </a:p>
          <a:p>
            <a:pPr eaLnBrk="1" hangingPunct="1"/>
            <a:endParaRPr lang="pt-BR" altLang="pt-BR" sz="2000" smtClean="0"/>
          </a:p>
          <a:p>
            <a:pPr eaLnBrk="1" hangingPunct="1"/>
            <a:endParaRPr lang="pt-BR" altLang="pt-BR" smtClean="0"/>
          </a:p>
        </p:txBody>
      </p:sp>
    </p:spTree>
  </p:cSld>
  <p:clrMapOvr>
    <a:masterClrMapping/>
  </p:clrMapOvr>
  <p:timing>
    <p:tnLst>
      <p:par>
        <p:cTn id="1" dur="indefinite" restart="never" nodeType="tmRoot"/>
      </p:par>
    </p:tn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9154" name="Título 1"/>
          <p:cNvSpPr>
            <a:spLocks noGrp="1" noChangeArrowheads="1"/>
          </p:cNvSpPr>
          <p:nvPr>
            <p:ph type="title"/>
          </p:nvPr>
        </p:nvSpPr>
        <p:spPr>
          <a:xfrm>
            <a:off x="865188" y="927100"/>
            <a:ext cx="6345237" cy="709613"/>
          </a:xfrm>
        </p:spPr>
        <p:txBody>
          <a:bodyPr/>
          <a:lstStyle/>
          <a:p>
            <a:pPr algn="ctr" eaLnBrk="1" hangingPunct="1"/>
            <a:r>
              <a:rPr lang="pt-BR" altLang="pt-BR" smtClean="0"/>
              <a:t>HEPATITE B</a:t>
            </a:r>
          </a:p>
        </p:txBody>
      </p:sp>
      <p:sp>
        <p:nvSpPr>
          <p:cNvPr id="49155" name="Espaço Reservado para Conteúdo 2"/>
          <p:cNvSpPr>
            <a:spLocks noGrp="1" noChangeArrowheads="1"/>
          </p:cNvSpPr>
          <p:nvPr>
            <p:ph idx="1"/>
          </p:nvPr>
        </p:nvSpPr>
        <p:spPr>
          <a:xfrm>
            <a:off x="863600" y="2489200"/>
            <a:ext cx="6804025" cy="3819525"/>
          </a:xfrm>
        </p:spPr>
        <p:txBody>
          <a:bodyPr/>
          <a:lstStyle/>
          <a:p>
            <a:pPr eaLnBrk="1" hangingPunct="1"/>
            <a:endParaRPr lang="pt-BR" altLang="pt-BR" smtClean="0"/>
          </a:p>
          <a:p>
            <a:pPr eaLnBrk="1" hangingPunct="1"/>
            <a:r>
              <a:rPr lang="pt-BR" altLang="pt-BR" sz="2400" smtClean="0"/>
              <a:t>Recomenda-se a aplicação de uma quarta dose em todo RN com≤ 2000g ou  &lt; 33 semanas ao nascer que recebeu a vacina imediatamente após o nascimento, ou seja, aos 0, 1, 2 e 6 meses de vida. Esse esquema propicia resposta imune adequada, semelhante ao de 3 doses aplicado rotineiramente nos RNT.</a:t>
            </a:r>
          </a:p>
        </p:txBody>
      </p:sp>
    </p:spTree>
  </p:cSld>
  <p:clrMapOvr>
    <a:masterClrMapping/>
  </p:clrMapOvr>
  <p:timing>
    <p:tnLst>
      <p:par>
        <p:cTn id="1" dur="indefinite" restart="never" nodeType="tmRoot"/>
      </p:par>
    </p:tn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0178" name="Título 1"/>
          <p:cNvSpPr>
            <a:spLocks noGrp="1" noChangeArrowheads="1"/>
          </p:cNvSpPr>
          <p:nvPr>
            <p:ph type="title"/>
          </p:nvPr>
        </p:nvSpPr>
        <p:spPr>
          <a:xfrm>
            <a:off x="708025" y="476250"/>
            <a:ext cx="8435975" cy="1143000"/>
          </a:xfrm>
        </p:spPr>
        <p:txBody>
          <a:bodyPr/>
          <a:lstStyle/>
          <a:p>
            <a:pPr eaLnBrk="1" hangingPunct="1"/>
            <a:r>
              <a:rPr lang="pt-BR" altLang="pt-BR" smtClean="0"/>
              <a:t>VIRUS SINCICIAL E PREMATURIDADE</a:t>
            </a:r>
          </a:p>
        </p:txBody>
      </p:sp>
      <p:pic>
        <p:nvPicPr>
          <p:cNvPr id="50179" name="Picture 6"/>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684213" y="2636838"/>
            <a:ext cx="3352800" cy="19208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50180" name="Picture 7"/>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4830763" y="4076700"/>
            <a:ext cx="4313237" cy="26749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50181" name="CaixaDeTexto 8"/>
          <p:cNvSpPr txBox="1">
            <a:spLocks noChangeArrowheads="1"/>
          </p:cNvSpPr>
          <p:nvPr/>
        </p:nvSpPr>
        <p:spPr bwMode="auto">
          <a:xfrm>
            <a:off x="1547813" y="2205038"/>
            <a:ext cx="1620837" cy="3667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a:solidFill>
                  <a:schemeClr val="tx1"/>
                </a:solidFill>
                <a:latin typeface="Century Gothic" panose="020B0502020202020204" pitchFamily="34" charset="0"/>
              </a:defRPr>
            </a:lvl1pPr>
            <a:lvl2pPr marL="742950" indent="-285750">
              <a:defRPr>
                <a:solidFill>
                  <a:schemeClr val="tx1"/>
                </a:solidFill>
                <a:latin typeface="Century Gothic" panose="020B0502020202020204" pitchFamily="34" charset="0"/>
              </a:defRPr>
            </a:lvl2pPr>
            <a:lvl3pPr marL="1143000" indent="-228600">
              <a:defRPr>
                <a:solidFill>
                  <a:schemeClr val="tx1"/>
                </a:solidFill>
                <a:latin typeface="Century Gothic" panose="020B0502020202020204" pitchFamily="34" charset="0"/>
              </a:defRPr>
            </a:lvl3pPr>
            <a:lvl4pPr marL="1600200" indent="-228600">
              <a:defRPr>
                <a:solidFill>
                  <a:schemeClr val="tx1"/>
                </a:solidFill>
                <a:latin typeface="Century Gothic" panose="020B0502020202020204" pitchFamily="34" charset="0"/>
              </a:defRPr>
            </a:lvl4pPr>
            <a:lvl5pPr marL="2057400" indent="-228600">
              <a:defRPr>
                <a:solidFill>
                  <a:schemeClr val="tx1"/>
                </a:solidFill>
                <a:latin typeface="Century Gothic" panose="020B0502020202020204" pitchFamily="34" charset="0"/>
              </a:defRPr>
            </a:lvl5pPr>
            <a:lvl6pPr marL="2514600" indent="-228600" defTabSz="457200" eaLnBrk="0" fontAlgn="base" hangingPunct="0">
              <a:spcBef>
                <a:spcPct val="0"/>
              </a:spcBef>
              <a:spcAft>
                <a:spcPct val="0"/>
              </a:spcAft>
              <a:defRPr>
                <a:solidFill>
                  <a:schemeClr val="tx1"/>
                </a:solidFill>
                <a:latin typeface="Century Gothic" panose="020B0502020202020204" pitchFamily="34" charset="0"/>
              </a:defRPr>
            </a:lvl6pPr>
            <a:lvl7pPr marL="2971800" indent="-228600" defTabSz="457200" eaLnBrk="0" fontAlgn="base" hangingPunct="0">
              <a:spcBef>
                <a:spcPct val="0"/>
              </a:spcBef>
              <a:spcAft>
                <a:spcPct val="0"/>
              </a:spcAft>
              <a:defRPr>
                <a:solidFill>
                  <a:schemeClr val="tx1"/>
                </a:solidFill>
                <a:latin typeface="Century Gothic" panose="020B0502020202020204" pitchFamily="34" charset="0"/>
              </a:defRPr>
            </a:lvl7pPr>
            <a:lvl8pPr marL="3429000" indent="-228600" defTabSz="457200" eaLnBrk="0" fontAlgn="base" hangingPunct="0">
              <a:spcBef>
                <a:spcPct val="0"/>
              </a:spcBef>
              <a:spcAft>
                <a:spcPct val="0"/>
              </a:spcAft>
              <a:defRPr>
                <a:solidFill>
                  <a:schemeClr val="tx1"/>
                </a:solidFill>
                <a:latin typeface="Century Gothic" panose="020B0502020202020204" pitchFamily="34" charset="0"/>
              </a:defRPr>
            </a:lvl8pPr>
            <a:lvl9pPr marL="3886200" indent="-228600" defTabSz="457200" eaLnBrk="0" fontAlgn="base" hangingPunct="0">
              <a:spcBef>
                <a:spcPct val="0"/>
              </a:spcBef>
              <a:spcAft>
                <a:spcPct val="0"/>
              </a:spcAft>
              <a:defRPr>
                <a:solidFill>
                  <a:schemeClr val="tx1"/>
                </a:solidFill>
                <a:latin typeface="Century Gothic" panose="020B0502020202020204" pitchFamily="34" charset="0"/>
              </a:defRPr>
            </a:lvl9pPr>
          </a:lstStyle>
          <a:p>
            <a:pPr eaLnBrk="1" hangingPunct="1"/>
            <a:r>
              <a:rPr lang="pt-BR" altLang="pt-BR">
                <a:latin typeface="Constantia" panose="02030602050306030303" pitchFamily="18" charset="0"/>
              </a:rPr>
              <a:t>Bebê de termo</a:t>
            </a:r>
          </a:p>
        </p:txBody>
      </p:sp>
      <p:sp>
        <p:nvSpPr>
          <p:cNvPr id="50182" name="CaixaDeTexto 9"/>
          <p:cNvSpPr txBox="1">
            <a:spLocks noChangeArrowheads="1"/>
          </p:cNvSpPr>
          <p:nvPr/>
        </p:nvSpPr>
        <p:spPr bwMode="auto">
          <a:xfrm>
            <a:off x="5148263" y="3500438"/>
            <a:ext cx="3122612" cy="3667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a:solidFill>
                  <a:schemeClr val="tx1"/>
                </a:solidFill>
                <a:latin typeface="Century Gothic" panose="020B0502020202020204" pitchFamily="34" charset="0"/>
              </a:defRPr>
            </a:lvl1pPr>
            <a:lvl2pPr marL="742950" indent="-285750">
              <a:defRPr>
                <a:solidFill>
                  <a:schemeClr val="tx1"/>
                </a:solidFill>
                <a:latin typeface="Century Gothic" panose="020B0502020202020204" pitchFamily="34" charset="0"/>
              </a:defRPr>
            </a:lvl2pPr>
            <a:lvl3pPr marL="1143000" indent="-228600">
              <a:defRPr>
                <a:solidFill>
                  <a:schemeClr val="tx1"/>
                </a:solidFill>
                <a:latin typeface="Century Gothic" panose="020B0502020202020204" pitchFamily="34" charset="0"/>
              </a:defRPr>
            </a:lvl3pPr>
            <a:lvl4pPr marL="1600200" indent="-228600">
              <a:defRPr>
                <a:solidFill>
                  <a:schemeClr val="tx1"/>
                </a:solidFill>
                <a:latin typeface="Century Gothic" panose="020B0502020202020204" pitchFamily="34" charset="0"/>
              </a:defRPr>
            </a:lvl4pPr>
            <a:lvl5pPr marL="2057400" indent="-228600">
              <a:defRPr>
                <a:solidFill>
                  <a:schemeClr val="tx1"/>
                </a:solidFill>
                <a:latin typeface="Century Gothic" panose="020B0502020202020204" pitchFamily="34" charset="0"/>
              </a:defRPr>
            </a:lvl5pPr>
            <a:lvl6pPr marL="2514600" indent="-228600" defTabSz="457200" eaLnBrk="0" fontAlgn="base" hangingPunct="0">
              <a:spcBef>
                <a:spcPct val="0"/>
              </a:spcBef>
              <a:spcAft>
                <a:spcPct val="0"/>
              </a:spcAft>
              <a:defRPr>
                <a:solidFill>
                  <a:schemeClr val="tx1"/>
                </a:solidFill>
                <a:latin typeface="Century Gothic" panose="020B0502020202020204" pitchFamily="34" charset="0"/>
              </a:defRPr>
            </a:lvl6pPr>
            <a:lvl7pPr marL="2971800" indent="-228600" defTabSz="457200" eaLnBrk="0" fontAlgn="base" hangingPunct="0">
              <a:spcBef>
                <a:spcPct val="0"/>
              </a:spcBef>
              <a:spcAft>
                <a:spcPct val="0"/>
              </a:spcAft>
              <a:defRPr>
                <a:solidFill>
                  <a:schemeClr val="tx1"/>
                </a:solidFill>
                <a:latin typeface="Century Gothic" panose="020B0502020202020204" pitchFamily="34" charset="0"/>
              </a:defRPr>
            </a:lvl7pPr>
            <a:lvl8pPr marL="3429000" indent="-228600" defTabSz="457200" eaLnBrk="0" fontAlgn="base" hangingPunct="0">
              <a:spcBef>
                <a:spcPct val="0"/>
              </a:spcBef>
              <a:spcAft>
                <a:spcPct val="0"/>
              </a:spcAft>
              <a:defRPr>
                <a:solidFill>
                  <a:schemeClr val="tx1"/>
                </a:solidFill>
                <a:latin typeface="Century Gothic" panose="020B0502020202020204" pitchFamily="34" charset="0"/>
              </a:defRPr>
            </a:lvl8pPr>
            <a:lvl9pPr marL="3886200" indent="-228600" defTabSz="457200" eaLnBrk="0" fontAlgn="base" hangingPunct="0">
              <a:spcBef>
                <a:spcPct val="0"/>
              </a:spcBef>
              <a:spcAft>
                <a:spcPct val="0"/>
              </a:spcAft>
              <a:defRPr>
                <a:solidFill>
                  <a:schemeClr val="tx1"/>
                </a:solidFill>
                <a:latin typeface="Century Gothic" panose="020B0502020202020204" pitchFamily="34" charset="0"/>
              </a:defRPr>
            </a:lvl9pPr>
          </a:lstStyle>
          <a:p>
            <a:pPr eaLnBrk="1" hangingPunct="1"/>
            <a:r>
              <a:rPr lang="pt-BR" altLang="pt-BR">
                <a:latin typeface="Constantia" panose="02030602050306030303" pitchFamily="18" charset="0"/>
              </a:rPr>
              <a:t>Bebê prematuro ou displásico</a:t>
            </a:r>
          </a:p>
        </p:txBody>
      </p:sp>
    </p:spTree>
  </p:cSld>
  <p:clrMapOvr>
    <a:masterClrMapping/>
  </p:clrMapOvr>
  <p:timing>
    <p:tnLst>
      <p:par>
        <p:cTn id="1" dur="indefinite" restart="never" nodeType="tmRoot"/>
      </p:par>
    </p:tn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Espaço Reservado para Conteúdo 2">
            <a:extLst>
              <a:ext uri="{FF2B5EF4-FFF2-40B4-BE49-F238E27FC236}"/>
            </a:extLst>
          </p:cNvPr>
          <p:cNvSpPr>
            <a:spLocks noGrp="1"/>
          </p:cNvSpPr>
          <p:nvPr>
            <p:ph idx="1"/>
          </p:nvPr>
        </p:nvSpPr>
        <p:spPr>
          <a:xfrm>
            <a:off x="863600" y="2489200"/>
            <a:ext cx="7885113" cy="4108450"/>
          </a:xfrm>
        </p:spPr>
        <p:txBody>
          <a:bodyPr rtlCol="0">
            <a:normAutofit/>
          </a:bodyPr>
          <a:lstStyle/>
          <a:p>
            <a:pPr eaLnBrk="1" fontAlgn="auto" hangingPunct="1">
              <a:spcAft>
                <a:spcPts val="0"/>
              </a:spcAft>
              <a:buFont typeface="Wingdings 3" charset="2"/>
              <a:buChar char=""/>
              <a:defRPr/>
            </a:pPr>
            <a:r>
              <a:rPr lang="pt-BR" sz="2000" dirty="0">
                <a:solidFill>
                  <a:schemeClr val="tx1">
                    <a:lumMod val="75000"/>
                    <a:lumOff val="25000"/>
                  </a:schemeClr>
                </a:solidFill>
              </a:rPr>
              <a:t>A frequência de hospitalização nesse grupo é 10 vezes maior que em RNT, e a morbidade da infecção por VSR nos prematuros é maior, associada a tempo de hospitalização mais prolongado.</a:t>
            </a:r>
          </a:p>
          <a:p>
            <a:pPr marL="0" indent="0" eaLnBrk="1" fontAlgn="auto" hangingPunct="1">
              <a:spcAft>
                <a:spcPts val="0"/>
              </a:spcAft>
              <a:buFont typeface="Wingdings 3" charset="2"/>
              <a:buNone/>
              <a:defRPr/>
            </a:pPr>
            <a:endParaRPr lang="pt-BR" sz="2000" dirty="0">
              <a:solidFill>
                <a:schemeClr val="tx1">
                  <a:lumMod val="75000"/>
                  <a:lumOff val="25000"/>
                </a:schemeClr>
              </a:solidFill>
            </a:endParaRPr>
          </a:p>
          <a:p>
            <a:pPr eaLnBrk="1" fontAlgn="auto" hangingPunct="1">
              <a:spcAft>
                <a:spcPts val="0"/>
              </a:spcAft>
              <a:buFont typeface="Wingdings 3" charset="2"/>
              <a:buChar char=""/>
              <a:defRPr/>
            </a:pPr>
            <a:r>
              <a:rPr lang="pt-BR" sz="2000" dirty="0">
                <a:solidFill>
                  <a:schemeClr val="tx1">
                    <a:lumMod val="75000"/>
                    <a:lumOff val="25000"/>
                  </a:schemeClr>
                </a:solidFill>
              </a:rPr>
              <a:t>O </a:t>
            </a:r>
            <a:r>
              <a:rPr lang="pt-BR" sz="2000" dirty="0" err="1">
                <a:solidFill>
                  <a:schemeClr val="tx1">
                    <a:lumMod val="75000"/>
                    <a:lumOff val="25000"/>
                  </a:schemeClr>
                </a:solidFill>
              </a:rPr>
              <a:t>palivizumabe</a:t>
            </a:r>
            <a:r>
              <a:rPr lang="pt-BR" sz="2000" dirty="0">
                <a:solidFill>
                  <a:schemeClr val="tx1">
                    <a:lumMod val="75000"/>
                    <a:lumOff val="25000"/>
                  </a:schemeClr>
                </a:solidFill>
              </a:rPr>
              <a:t> diminui em até 70% as hospitalizações pelo VSR nos prematuros imunizados, além da diminuição no número de dias de oxigenoterapia e das admissões e permanência em Unidade de Terapia Intensiva (UTI).</a:t>
            </a:r>
          </a:p>
        </p:txBody>
      </p:sp>
    </p:spTree>
  </p:cSld>
  <p:clrMapOvr>
    <a:masterClrMapping/>
  </p:clrMapOvr>
  <p:timing>
    <p:tnLst>
      <p:par>
        <p:cTn id="1" dur="indefinite" restart="never" nodeType="tmRoot"/>
      </p:par>
    </p:tn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2227" name="Espaço Reservado para Conteúdo 2"/>
          <p:cNvSpPr>
            <a:spLocks noGrp="1" noChangeArrowheads="1"/>
          </p:cNvSpPr>
          <p:nvPr>
            <p:ph idx="1"/>
          </p:nvPr>
        </p:nvSpPr>
        <p:spPr>
          <a:xfrm>
            <a:off x="863600" y="2489200"/>
            <a:ext cx="7453313" cy="3963988"/>
          </a:xfrm>
        </p:spPr>
        <p:txBody>
          <a:bodyPr/>
          <a:lstStyle/>
          <a:p>
            <a:pPr eaLnBrk="1" hangingPunct="1"/>
            <a:r>
              <a:rPr lang="pt-BR" altLang="pt-BR" sz="2000" smtClean="0"/>
              <a:t>O palivizumabe deve ser aplicado por via intramuscular em até cinco doses mensais consecutivas de 15mg/kg, no período de maior circulação do VSR46, que geralmente corresponde, no sul do país, aos meses de Março a Agosto e nonorte entre os meses de Janeiro a Junho.</a:t>
            </a:r>
          </a:p>
          <a:p>
            <a:pPr eaLnBrk="1" hangingPunct="1"/>
            <a:endParaRPr lang="pt-BR" altLang="pt-BR" sz="2000" smtClean="0"/>
          </a:p>
          <a:p>
            <a:pPr eaLnBrk="1" hangingPunct="1"/>
            <a:r>
              <a:rPr lang="pt-BR" altLang="pt-BR" sz="2000" smtClean="0"/>
              <a:t>Não se recomenda a utilização desse produto para o tratamento das infecções pelo VSR.</a:t>
            </a:r>
          </a:p>
          <a:p>
            <a:pPr eaLnBrk="1" hangingPunct="1"/>
            <a:endParaRPr lang="pt-BR" altLang="pt-BR" sz="2000" smtClean="0"/>
          </a:p>
          <a:p>
            <a:pPr eaLnBrk="1" hangingPunct="1"/>
            <a:r>
              <a:rPr lang="pt-BR" altLang="pt-BR" sz="2000" smtClean="0"/>
              <a:t>Não previne influenza.</a:t>
            </a:r>
          </a:p>
        </p:txBody>
      </p:sp>
    </p:spTree>
  </p:cSld>
  <p:clrMapOvr>
    <a:masterClrMapping/>
  </p:clrMapOvr>
  <p:timing>
    <p:tnLst>
      <p:par>
        <p:cTn id="1" dur="indefinite" restart="never" nodeType="tmRoot"/>
      </p:par>
    </p:tnLst>
  </p:timing>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Espaço Reservado para Conteúdo 2">
            <a:extLst>
              <a:ext uri="{FF2B5EF4-FFF2-40B4-BE49-F238E27FC236}"/>
            </a:extLst>
          </p:cNvPr>
          <p:cNvSpPr>
            <a:spLocks noGrp="1"/>
          </p:cNvSpPr>
          <p:nvPr>
            <p:ph idx="1"/>
          </p:nvPr>
        </p:nvSpPr>
        <p:spPr>
          <a:xfrm>
            <a:off x="863600" y="2489200"/>
            <a:ext cx="8029575" cy="4108450"/>
          </a:xfrm>
        </p:spPr>
        <p:txBody>
          <a:bodyPr rtlCol="0">
            <a:normAutofit/>
          </a:bodyPr>
          <a:lstStyle/>
          <a:p>
            <a:pPr eaLnBrk="1" fontAlgn="auto" hangingPunct="1">
              <a:spcAft>
                <a:spcPts val="0"/>
              </a:spcAft>
              <a:buFont typeface="Wingdings 3" charset="2"/>
              <a:buChar char=""/>
              <a:defRPr/>
            </a:pPr>
            <a:r>
              <a:rPr lang="pt-BR" sz="2000" dirty="0">
                <a:solidFill>
                  <a:schemeClr val="tx1">
                    <a:lumMod val="75000"/>
                    <a:lumOff val="25000"/>
                  </a:schemeClr>
                </a:solidFill>
              </a:rPr>
              <a:t>RNPT até 12 meses de idade que nasceram com idade gestacional menor de 29 semanas;</a:t>
            </a:r>
          </a:p>
          <a:p>
            <a:pPr marL="0" indent="0" eaLnBrk="1" fontAlgn="auto" hangingPunct="1">
              <a:spcAft>
                <a:spcPts val="0"/>
              </a:spcAft>
              <a:buFont typeface="Wingdings 3" charset="2"/>
              <a:buNone/>
              <a:defRPr/>
            </a:pPr>
            <a:endParaRPr lang="pt-BR" sz="2000" dirty="0">
              <a:solidFill>
                <a:schemeClr val="tx1">
                  <a:lumMod val="75000"/>
                  <a:lumOff val="25000"/>
                </a:schemeClr>
              </a:solidFill>
            </a:endParaRPr>
          </a:p>
          <a:p>
            <a:pPr eaLnBrk="1" fontAlgn="auto" hangingPunct="1">
              <a:spcAft>
                <a:spcPts val="0"/>
              </a:spcAft>
              <a:buFont typeface="Wingdings 3" charset="2"/>
              <a:buChar char=""/>
              <a:defRPr/>
            </a:pPr>
            <a:r>
              <a:rPr lang="pt-BR" sz="2000" dirty="0">
                <a:solidFill>
                  <a:schemeClr val="tx1">
                    <a:lumMod val="75000"/>
                    <a:lumOff val="25000"/>
                  </a:schemeClr>
                </a:solidFill>
              </a:rPr>
              <a:t>RNPT até o sexto mês de idade, que nasceram com idade gestacional de 29 a 31 semanas e 6 dias;</a:t>
            </a:r>
          </a:p>
          <a:p>
            <a:pPr marL="0" indent="0" eaLnBrk="1" fontAlgn="auto" hangingPunct="1">
              <a:spcAft>
                <a:spcPts val="0"/>
              </a:spcAft>
              <a:buFont typeface="Wingdings 3" charset="2"/>
              <a:buNone/>
              <a:defRPr/>
            </a:pPr>
            <a:endParaRPr lang="pt-BR" sz="2000" dirty="0">
              <a:solidFill>
                <a:schemeClr val="tx1">
                  <a:lumMod val="75000"/>
                  <a:lumOff val="25000"/>
                </a:schemeClr>
              </a:solidFill>
            </a:endParaRPr>
          </a:p>
          <a:p>
            <a:pPr eaLnBrk="1" fontAlgn="auto" hangingPunct="1">
              <a:spcAft>
                <a:spcPts val="0"/>
              </a:spcAft>
              <a:buFont typeface="Wingdings 3" charset="2"/>
              <a:buChar char=""/>
              <a:defRPr/>
            </a:pPr>
            <a:r>
              <a:rPr lang="pt-BR" sz="2000" dirty="0">
                <a:solidFill>
                  <a:schemeClr val="tx1">
                    <a:lumMod val="75000"/>
                    <a:lumOff val="25000"/>
                  </a:schemeClr>
                </a:solidFill>
              </a:rPr>
              <a:t>Para RN com DPC da prematuridade ou cardiopatia congênita com repercussão hemodinâmica com até dois anos de idade, desde que tenham recebido tratamento clínico para essas condições nos últimos seis meses.</a:t>
            </a:r>
          </a:p>
        </p:txBody>
      </p:sp>
    </p:spTree>
  </p:cSld>
  <p:clrMapOvr>
    <a:masterClrMapping/>
  </p:clrMapOvr>
  <p:timing>
    <p:tnLst>
      <p:par>
        <p:cTn id="1" dur="indefinite" restart="never" nodeType="tmRoot"/>
      </p:par>
    </p:tnLst>
  </p:timing>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4274" name="Título 1"/>
          <p:cNvSpPr>
            <a:spLocks noGrp="1" noChangeArrowheads="1"/>
          </p:cNvSpPr>
          <p:nvPr>
            <p:ph type="title"/>
          </p:nvPr>
        </p:nvSpPr>
        <p:spPr>
          <a:xfrm>
            <a:off x="865188" y="927100"/>
            <a:ext cx="6345237" cy="709613"/>
          </a:xfrm>
        </p:spPr>
        <p:txBody>
          <a:bodyPr/>
          <a:lstStyle/>
          <a:p>
            <a:pPr algn="ctr" eaLnBrk="1" hangingPunct="1"/>
            <a:r>
              <a:rPr lang="pt-BR" altLang="pt-BR" smtClean="0"/>
              <a:t>OUTRAS VACINAS</a:t>
            </a:r>
          </a:p>
        </p:txBody>
      </p:sp>
      <p:sp>
        <p:nvSpPr>
          <p:cNvPr id="54275" name="Espaço Reservado para Conteúdo 2"/>
          <p:cNvSpPr>
            <a:spLocks noGrp="1" noChangeArrowheads="1"/>
          </p:cNvSpPr>
          <p:nvPr>
            <p:ph idx="1"/>
          </p:nvPr>
        </p:nvSpPr>
        <p:spPr>
          <a:xfrm>
            <a:off x="863600" y="2489200"/>
            <a:ext cx="7453313" cy="3748088"/>
          </a:xfrm>
        </p:spPr>
        <p:txBody>
          <a:bodyPr/>
          <a:lstStyle/>
          <a:p>
            <a:pPr eaLnBrk="1" hangingPunct="1"/>
            <a:endParaRPr lang="pt-BR" altLang="pt-BR" smtClean="0"/>
          </a:p>
          <a:p>
            <a:pPr eaLnBrk="1" hangingPunct="1"/>
            <a:r>
              <a:rPr lang="pt-BR" altLang="pt-BR" sz="2000" smtClean="0"/>
              <a:t>As demais vacinas devem seguir o calendário habitual, de acordo com a idade cronológica do lactente. Diversas publicações têm mostrado títulos protetores adequados após a vacinação rotineira com a tríplice bacteriana, haemophilus </a:t>
            </a:r>
            <a:r>
              <a:rPr lang="it-IT" altLang="pt-BR" sz="2000" smtClean="0"/>
              <a:t>influenza, meningocócica C e pólio.</a:t>
            </a:r>
          </a:p>
          <a:p>
            <a:pPr eaLnBrk="1" hangingPunct="1"/>
            <a:endParaRPr lang="pt-BR" altLang="pt-BR" smtClean="0"/>
          </a:p>
        </p:txBody>
      </p:sp>
    </p:spTree>
  </p:cSld>
  <p:clrMapOvr>
    <a:masterClrMapping/>
  </p:clrMapOvr>
  <p:timing>
    <p:tnLst>
      <p:par>
        <p:cTn id="1" dur="indefinite" restart="never" nodeType="tmRoot"/>
      </p:par>
    </p:tnLst>
  </p:timing>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5298" name="Título 1"/>
          <p:cNvSpPr>
            <a:spLocks noGrp="1" noChangeArrowheads="1"/>
          </p:cNvSpPr>
          <p:nvPr>
            <p:ph type="title"/>
          </p:nvPr>
        </p:nvSpPr>
        <p:spPr>
          <a:xfrm>
            <a:off x="865188" y="927100"/>
            <a:ext cx="6345237" cy="709613"/>
          </a:xfrm>
        </p:spPr>
        <p:txBody>
          <a:bodyPr/>
          <a:lstStyle/>
          <a:p>
            <a:pPr algn="ctr" eaLnBrk="1" hangingPunct="1"/>
            <a:r>
              <a:rPr lang="pt-BR" altLang="pt-BR" smtClean="0"/>
              <a:t>PROTEÇÃO INDIRETA</a:t>
            </a:r>
          </a:p>
        </p:txBody>
      </p:sp>
      <p:sp>
        <p:nvSpPr>
          <p:cNvPr id="55299" name="Espaço Reservado para Conteúdo 2"/>
          <p:cNvSpPr>
            <a:spLocks noGrp="1" noChangeArrowheads="1"/>
          </p:cNvSpPr>
          <p:nvPr>
            <p:ph idx="1"/>
          </p:nvPr>
        </p:nvSpPr>
        <p:spPr/>
        <p:txBody>
          <a:bodyPr/>
          <a:lstStyle/>
          <a:p>
            <a:pPr eaLnBrk="1" hangingPunct="1"/>
            <a:r>
              <a:rPr lang="pt-BR" altLang="pt-BR" sz="2400" smtClean="0"/>
              <a:t>Aleitamento materno</a:t>
            </a:r>
          </a:p>
          <a:p>
            <a:pPr eaLnBrk="1" hangingPunct="1"/>
            <a:r>
              <a:rPr lang="pt-BR" altLang="pt-BR" sz="2400" smtClean="0"/>
              <a:t>Evitar tabagismo passivo.</a:t>
            </a:r>
          </a:p>
          <a:p>
            <a:pPr eaLnBrk="1" hangingPunct="1"/>
            <a:r>
              <a:rPr lang="pt-BR" altLang="pt-BR" sz="2400" smtClean="0"/>
              <a:t>Adiar creche no bebê (e irmãos).</a:t>
            </a:r>
          </a:p>
          <a:p>
            <a:pPr eaLnBrk="1" hangingPunct="1"/>
            <a:r>
              <a:rPr lang="pt-BR" altLang="pt-BR" sz="2400" smtClean="0"/>
              <a:t>Pais irmãos e cuidadores devem ter vacinação em dia contra influenza, coqueluche e varicela.</a:t>
            </a:r>
          </a:p>
        </p:txBody>
      </p:sp>
    </p:spTree>
  </p:cSld>
  <p:clrMapOvr>
    <a:masterClrMapping/>
  </p:clrMapOvr>
  <p:timing>
    <p:tnLst>
      <p:par>
        <p:cTn id="1" dur="indefinite" restart="never" nodeType="tmRoot"/>
      </p:par>
    </p:tnLst>
  </p:timing>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6322" name="Título 1"/>
          <p:cNvSpPr>
            <a:spLocks noGrp="1" noChangeArrowheads="1"/>
          </p:cNvSpPr>
          <p:nvPr>
            <p:ph type="title"/>
          </p:nvPr>
        </p:nvSpPr>
        <p:spPr>
          <a:xfrm>
            <a:off x="865188" y="927100"/>
            <a:ext cx="6345237" cy="709613"/>
          </a:xfrm>
        </p:spPr>
        <p:txBody>
          <a:bodyPr/>
          <a:lstStyle/>
          <a:p>
            <a:pPr algn="ctr" eaLnBrk="1" hangingPunct="1"/>
            <a:r>
              <a:rPr lang="pt-BR" altLang="pt-BR" smtClean="0"/>
              <a:t>AVALIAÇÃO DO CRESCIMENTO</a:t>
            </a:r>
          </a:p>
        </p:txBody>
      </p:sp>
      <p:pic>
        <p:nvPicPr>
          <p:cNvPr id="56323" name="Picture 3"/>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5003800" y="2708275"/>
            <a:ext cx="3168650" cy="27559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56324" name="Picture 6"/>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539750" y="2708275"/>
            <a:ext cx="3687763" cy="28956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timing>
    <p:tnLst>
      <p:par>
        <p:cTn id="1" dur="indefinite" restart="never" nodeType="tmRoot"/>
      </p:par>
    </p:tnLst>
  </p:timing>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7346" name="Título 1"/>
          <p:cNvSpPr>
            <a:spLocks noGrp="1" noChangeArrowheads="1"/>
          </p:cNvSpPr>
          <p:nvPr>
            <p:ph type="title"/>
          </p:nvPr>
        </p:nvSpPr>
        <p:spPr>
          <a:xfrm>
            <a:off x="865188" y="927100"/>
            <a:ext cx="7019925" cy="709613"/>
          </a:xfrm>
        </p:spPr>
        <p:txBody>
          <a:bodyPr/>
          <a:lstStyle/>
          <a:p>
            <a:pPr algn="ctr" eaLnBrk="1" hangingPunct="1"/>
            <a:r>
              <a:rPr lang="pt-BR" altLang="pt-BR" smtClean="0"/>
              <a:t>AVALIAÇÃO DO CRESCIMENTO</a:t>
            </a:r>
          </a:p>
        </p:txBody>
      </p:sp>
      <p:sp>
        <p:nvSpPr>
          <p:cNvPr id="57347" name="Espaço Reservado para Conteúdo 2"/>
          <p:cNvSpPr>
            <a:spLocks noGrp="1" noChangeArrowheads="1"/>
          </p:cNvSpPr>
          <p:nvPr>
            <p:ph idx="1"/>
          </p:nvPr>
        </p:nvSpPr>
        <p:spPr>
          <a:xfrm>
            <a:off x="323850" y="2133600"/>
            <a:ext cx="3816350" cy="4464050"/>
          </a:xfrm>
        </p:spPr>
        <p:txBody>
          <a:bodyPr/>
          <a:lstStyle/>
          <a:p>
            <a:pPr eaLnBrk="1" hangingPunct="1"/>
            <a:r>
              <a:rPr lang="pt-BR" altLang="pt-BR" sz="2400" smtClean="0"/>
              <a:t>Existe uma Falha do Crescimento PÓS NATAL para, peso, estatura e PC inversamente proporcional à Idade Gestacional!!</a:t>
            </a:r>
          </a:p>
          <a:p>
            <a:pPr eaLnBrk="1" hangingPunct="1"/>
            <a:endParaRPr lang="pt-BR" altLang="pt-BR" sz="2400" smtClean="0"/>
          </a:p>
          <a:p>
            <a:pPr eaLnBrk="1" hangingPunct="1"/>
            <a:r>
              <a:rPr lang="pt-BR" altLang="pt-BR" sz="2400" smtClean="0"/>
              <a:t>É um problema mundial.</a:t>
            </a:r>
          </a:p>
          <a:p>
            <a:pPr eaLnBrk="1" hangingPunct="1"/>
            <a:endParaRPr lang="pt-BR" altLang="pt-BR" sz="2400" smtClean="0"/>
          </a:p>
          <a:p>
            <a:pPr eaLnBrk="1" hangingPunct="1"/>
            <a:endParaRPr lang="pt-BR" altLang="pt-BR" smtClean="0"/>
          </a:p>
        </p:txBody>
      </p:sp>
      <p:pic>
        <p:nvPicPr>
          <p:cNvPr id="57348" name="Imagem 3"/>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4137025" y="3481388"/>
            <a:ext cx="5006975" cy="33448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8370" name="Título 1"/>
          <p:cNvSpPr>
            <a:spLocks noGrp="1" noChangeArrowheads="1"/>
          </p:cNvSpPr>
          <p:nvPr>
            <p:ph type="title"/>
          </p:nvPr>
        </p:nvSpPr>
        <p:spPr>
          <a:xfrm>
            <a:off x="892175" y="549275"/>
            <a:ext cx="6443663" cy="1143000"/>
          </a:xfrm>
        </p:spPr>
        <p:txBody>
          <a:bodyPr/>
          <a:lstStyle/>
          <a:p>
            <a:pPr eaLnBrk="1" hangingPunct="1"/>
            <a:r>
              <a:rPr lang="pt-BR" altLang="pt-BR" smtClean="0"/>
              <a:t>Que curva de peso utilizar?</a:t>
            </a:r>
          </a:p>
        </p:txBody>
      </p:sp>
      <p:sp>
        <p:nvSpPr>
          <p:cNvPr id="34819" name="Espaço Reservado para Conteúdo 2">
            <a:extLst>
              <a:ext uri="{FF2B5EF4-FFF2-40B4-BE49-F238E27FC236}"/>
            </a:extLst>
          </p:cNvPr>
          <p:cNvSpPr>
            <a:spLocks noGrp="1"/>
          </p:cNvSpPr>
          <p:nvPr>
            <p:ph idx="1"/>
          </p:nvPr>
        </p:nvSpPr>
        <p:spPr>
          <a:xfrm>
            <a:off x="0" y="2133600"/>
            <a:ext cx="8229600" cy="4387850"/>
          </a:xfrm>
        </p:spPr>
        <p:txBody>
          <a:bodyPr rtlCol="0">
            <a:normAutofit lnSpcReduction="10000"/>
          </a:bodyPr>
          <a:lstStyle/>
          <a:p>
            <a:pPr eaLnBrk="1" fontAlgn="auto" hangingPunct="1">
              <a:lnSpc>
                <a:spcPct val="90000"/>
              </a:lnSpc>
              <a:spcAft>
                <a:spcPts val="0"/>
              </a:spcAft>
              <a:buFont typeface="Wingdings 3" charset="2"/>
              <a:buChar char=""/>
              <a:defRPr/>
            </a:pPr>
            <a:endParaRPr lang="pt-BR" altLang="pt-BR" sz="2400" dirty="0">
              <a:solidFill>
                <a:schemeClr val="tx1">
                  <a:lumMod val="75000"/>
                  <a:lumOff val="25000"/>
                </a:schemeClr>
              </a:solidFill>
            </a:endParaRPr>
          </a:p>
          <a:p>
            <a:pPr eaLnBrk="1" fontAlgn="auto" hangingPunct="1">
              <a:lnSpc>
                <a:spcPct val="90000"/>
              </a:lnSpc>
              <a:spcAft>
                <a:spcPts val="0"/>
              </a:spcAft>
              <a:buFont typeface="Wingdings 3" charset="2"/>
              <a:buChar char=""/>
              <a:defRPr/>
            </a:pPr>
            <a:r>
              <a:rPr lang="pt-BR" altLang="pt-BR" sz="2400" dirty="0">
                <a:solidFill>
                  <a:schemeClr val="tx1">
                    <a:lumMod val="75000"/>
                    <a:lumOff val="25000"/>
                  </a:schemeClr>
                </a:solidFill>
              </a:rPr>
              <a:t>Até atingir 40 semanas de Idade pós-concepção podem ser utilizadas as curvas de crescimento </a:t>
            </a:r>
            <a:r>
              <a:rPr lang="pt-BR" altLang="pt-BR" sz="2400" dirty="0" err="1">
                <a:solidFill>
                  <a:schemeClr val="tx1">
                    <a:lumMod val="75000"/>
                    <a:lumOff val="25000"/>
                  </a:schemeClr>
                </a:solidFill>
              </a:rPr>
              <a:t>intra</a:t>
            </a:r>
            <a:r>
              <a:rPr lang="pt-BR" altLang="pt-BR" sz="2400" dirty="0">
                <a:solidFill>
                  <a:schemeClr val="tx1">
                    <a:lumMod val="75000"/>
                    <a:lumOff val="25000"/>
                  </a:schemeClr>
                </a:solidFill>
              </a:rPr>
              <a:t> uterinas (Curva </a:t>
            </a:r>
            <a:r>
              <a:rPr lang="pt-BR" altLang="pt-BR" sz="2400" dirty="0" err="1">
                <a:solidFill>
                  <a:schemeClr val="tx1">
                    <a:lumMod val="75000"/>
                    <a:lumOff val="25000"/>
                  </a:schemeClr>
                </a:solidFill>
              </a:rPr>
              <a:t>Fantom</a:t>
            </a:r>
            <a:r>
              <a:rPr lang="pt-BR" altLang="pt-BR" sz="2400" dirty="0">
                <a:solidFill>
                  <a:schemeClr val="tx1">
                    <a:lumMod val="75000"/>
                    <a:lumOff val="25000"/>
                  </a:schemeClr>
                </a:solidFill>
              </a:rPr>
              <a:t> ou </a:t>
            </a:r>
            <a:r>
              <a:rPr lang="pt-BR" altLang="pt-BR" sz="2400" dirty="0" err="1">
                <a:solidFill>
                  <a:schemeClr val="tx1">
                    <a:lumMod val="75000"/>
                    <a:lumOff val="25000"/>
                  </a:schemeClr>
                </a:solidFill>
              </a:rPr>
              <a:t>Margotto</a:t>
            </a:r>
            <a:r>
              <a:rPr lang="pt-BR" altLang="pt-BR" sz="2400" dirty="0">
                <a:solidFill>
                  <a:schemeClr val="tx1">
                    <a:lumMod val="75000"/>
                    <a:lumOff val="25000"/>
                  </a:schemeClr>
                </a:solidFill>
              </a:rPr>
              <a:t> por exemplo).</a:t>
            </a:r>
          </a:p>
          <a:p>
            <a:pPr eaLnBrk="1" fontAlgn="auto" hangingPunct="1">
              <a:lnSpc>
                <a:spcPct val="90000"/>
              </a:lnSpc>
              <a:spcAft>
                <a:spcPts val="0"/>
              </a:spcAft>
              <a:buFont typeface="Wingdings 3" charset="2"/>
              <a:buChar char=""/>
              <a:defRPr/>
            </a:pPr>
            <a:endParaRPr lang="pt-BR" altLang="pt-BR" sz="2400" dirty="0">
              <a:solidFill>
                <a:schemeClr val="tx1">
                  <a:lumMod val="75000"/>
                  <a:lumOff val="25000"/>
                </a:schemeClr>
              </a:solidFill>
            </a:endParaRPr>
          </a:p>
          <a:p>
            <a:pPr eaLnBrk="1" fontAlgn="auto" hangingPunct="1">
              <a:lnSpc>
                <a:spcPct val="90000"/>
              </a:lnSpc>
              <a:spcAft>
                <a:spcPts val="0"/>
              </a:spcAft>
              <a:buFont typeface="Wingdings 3" charset="2"/>
              <a:buChar char=""/>
              <a:defRPr/>
            </a:pPr>
            <a:r>
              <a:rPr lang="pt-BR" altLang="pt-BR" sz="2400" dirty="0">
                <a:solidFill>
                  <a:schemeClr val="tx1">
                    <a:lumMod val="75000"/>
                    <a:lumOff val="25000"/>
                  </a:schemeClr>
                </a:solidFill>
              </a:rPr>
              <a:t>Após 40 semanas de Idade Gestacional Corrigida podem ser usadas as curvas de referencia da OMS descontando as semanas quer faltavam para 40 semanas.</a:t>
            </a:r>
          </a:p>
          <a:p>
            <a:pPr eaLnBrk="1" fontAlgn="auto" hangingPunct="1">
              <a:lnSpc>
                <a:spcPct val="90000"/>
              </a:lnSpc>
              <a:spcAft>
                <a:spcPts val="0"/>
              </a:spcAft>
              <a:buFont typeface="Wingdings 3" charset="2"/>
              <a:buChar char=""/>
              <a:defRPr/>
            </a:pPr>
            <a:endParaRPr lang="pt-BR" altLang="pt-BR" sz="2400" dirty="0">
              <a:solidFill>
                <a:schemeClr val="tx1">
                  <a:lumMod val="75000"/>
                  <a:lumOff val="25000"/>
                </a:schemeClr>
              </a:solidFill>
            </a:endParaRPr>
          </a:p>
          <a:p>
            <a:pPr eaLnBrk="1" fontAlgn="auto" hangingPunct="1">
              <a:lnSpc>
                <a:spcPct val="90000"/>
              </a:lnSpc>
              <a:spcAft>
                <a:spcPts val="0"/>
              </a:spcAft>
              <a:buFont typeface="Wingdings 3" charset="2"/>
              <a:buChar char=""/>
              <a:defRPr/>
            </a:pPr>
            <a:r>
              <a:rPr lang="pt-BR" altLang="pt-BR" sz="2400" dirty="0">
                <a:solidFill>
                  <a:schemeClr val="tx1">
                    <a:lumMod val="75000"/>
                    <a:lumOff val="25000"/>
                  </a:schemeClr>
                </a:solidFill>
              </a:rPr>
              <a:t>De 33 semanas a 6 meses  de IC pode usar as  curvas </a:t>
            </a:r>
            <a:r>
              <a:rPr lang="pt-BR" altLang="pt-BR" sz="2400" dirty="0" err="1">
                <a:solidFill>
                  <a:schemeClr val="tx1">
                    <a:lumMod val="75000"/>
                    <a:lumOff val="25000"/>
                  </a:schemeClr>
                </a:solidFill>
              </a:rPr>
              <a:t>intergrowth</a:t>
            </a:r>
            <a:r>
              <a:rPr lang="pt-BR" altLang="pt-BR" sz="2400" dirty="0">
                <a:solidFill>
                  <a:schemeClr val="tx1">
                    <a:lumMod val="75000"/>
                    <a:lumOff val="25000"/>
                  </a:schemeClr>
                </a:solidFill>
              </a:rPr>
              <a:t> 21.</a:t>
            </a:r>
          </a:p>
        </p:txBody>
      </p:sp>
      <p:pic>
        <p:nvPicPr>
          <p:cNvPr id="58372" name="Picture 3"/>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6492875" y="404813"/>
            <a:ext cx="2651125" cy="19970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timing>
    <p:tnLst>
      <p:par>
        <p:cTn id="1" dur="indefinite" restart="never" nodeType="tmRoot"/>
      </p:par>
    </p:tnLst>
  </p:timing>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9394" name="Título 1"/>
          <p:cNvSpPr>
            <a:spLocks noGrp="1" noChangeArrowheads="1"/>
          </p:cNvSpPr>
          <p:nvPr>
            <p:ph type="title"/>
          </p:nvPr>
        </p:nvSpPr>
        <p:spPr/>
        <p:txBody>
          <a:bodyPr/>
          <a:lstStyle/>
          <a:p>
            <a:pPr algn="ctr" eaLnBrk="1" hangingPunct="1"/>
            <a:r>
              <a:rPr lang="pt-BR" altLang="pt-BR" smtClean="0"/>
              <a:t>ESPECTATIVA APÓS A ALTA</a:t>
            </a:r>
          </a:p>
        </p:txBody>
      </p:sp>
      <p:sp>
        <p:nvSpPr>
          <p:cNvPr id="4" name="Espaço Reservado para Conteúdo 3">
            <a:extLst>
              <a:ext uri="{FF2B5EF4-FFF2-40B4-BE49-F238E27FC236}"/>
            </a:extLst>
          </p:cNvPr>
          <p:cNvSpPr>
            <a:spLocks noGrp="1"/>
          </p:cNvSpPr>
          <p:nvPr>
            <p:ph sz="half" idx="1"/>
          </p:nvPr>
        </p:nvSpPr>
        <p:spPr>
          <a:xfrm>
            <a:off x="179388" y="2060575"/>
            <a:ext cx="4392612" cy="4670425"/>
          </a:xfrm>
        </p:spPr>
        <p:txBody>
          <a:bodyPr rtlCol="0">
            <a:normAutofit lnSpcReduction="10000"/>
          </a:bodyPr>
          <a:lstStyle/>
          <a:p>
            <a:pPr eaLnBrk="1" fontAlgn="auto" hangingPunct="1">
              <a:spcAft>
                <a:spcPts val="0"/>
              </a:spcAft>
              <a:buFont typeface="Wingdings 3" charset="2"/>
              <a:buChar char=""/>
              <a:defRPr/>
            </a:pPr>
            <a:r>
              <a:rPr lang="pt-BR" sz="2000" dirty="0">
                <a:solidFill>
                  <a:schemeClr val="tx1">
                    <a:lumMod val="75000"/>
                    <a:lumOff val="25000"/>
                  </a:schemeClr>
                </a:solidFill>
              </a:rPr>
              <a:t>O peso pode  atingir a normalidade, com 3 anos de idade.</a:t>
            </a:r>
          </a:p>
          <a:p>
            <a:pPr eaLnBrk="1" fontAlgn="auto" hangingPunct="1">
              <a:spcAft>
                <a:spcPts val="0"/>
              </a:spcAft>
              <a:buFont typeface="Wingdings 3" charset="2"/>
              <a:buChar char=""/>
              <a:defRPr/>
            </a:pPr>
            <a:endParaRPr lang="pt-BR" sz="2000" dirty="0">
              <a:solidFill>
                <a:schemeClr val="tx1">
                  <a:lumMod val="75000"/>
                  <a:lumOff val="25000"/>
                </a:schemeClr>
              </a:solidFill>
            </a:endParaRPr>
          </a:p>
          <a:p>
            <a:pPr eaLnBrk="1" fontAlgn="auto" hangingPunct="1">
              <a:spcAft>
                <a:spcPts val="0"/>
              </a:spcAft>
              <a:buFont typeface="Wingdings 3" charset="2"/>
              <a:buChar char=""/>
              <a:defRPr/>
            </a:pPr>
            <a:r>
              <a:rPr lang="pt-BR" sz="2000" dirty="0">
                <a:solidFill>
                  <a:schemeClr val="tx1">
                    <a:lumMod val="75000"/>
                    <a:lumOff val="25000"/>
                  </a:schemeClr>
                </a:solidFill>
              </a:rPr>
              <a:t>A estatura acelera seu ganho no primeiro ano mas sem atingir a normalidade, pode atingir a curva de referencia lentamente, com 2 anos de idade.</a:t>
            </a:r>
          </a:p>
          <a:p>
            <a:pPr eaLnBrk="1" fontAlgn="auto" hangingPunct="1">
              <a:spcAft>
                <a:spcPts val="0"/>
              </a:spcAft>
              <a:buFont typeface="Wingdings 3" charset="2"/>
              <a:buChar char=""/>
              <a:defRPr/>
            </a:pPr>
            <a:endParaRPr lang="pt-BR" sz="2000" dirty="0">
              <a:solidFill>
                <a:schemeClr val="tx1">
                  <a:lumMod val="75000"/>
                  <a:lumOff val="25000"/>
                </a:schemeClr>
              </a:solidFill>
            </a:endParaRPr>
          </a:p>
          <a:p>
            <a:pPr eaLnBrk="1" fontAlgn="auto" hangingPunct="1">
              <a:spcAft>
                <a:spcPts val="0"/>
              </a:spcAft>
              <a:buFont typeface="Wingdings 3" charset="2"/>
              <a:buChar char=""/>
              <a:defRPr/>
            </a:pPr>
            <a:r>
              <a:rPr lang="pt-BR" sz="2000" dirty="0">
                <a:solidFill>
                  <a:schemeClr val="tx1">
                    <a:lumMod val="75000"/>
                    <a:lumOff val="25000"/>
                  </a:schemeClr>
                </a:solidFill>
              </a:rPr>
              <a:t>O PC deve atingir a normalidade com Um ano de IC</a:t>
            </a:r>
          </a:p>
          <a:p>
            <a:pPr eaLnBrk="1" fontAlgn="auto" hangingPunct="1">
              <a:spcAft>
                <a:spcPts val="0"/>
              </a:spcAft>
              <a:buFont typeface="Wingdings 3" charset="2"/>
              <a:buChar char=""/>
              <a:defRPr/>
            </a:pPr>
            <a:endParaRPr lang="pt-BR" dirty="0">
              <a:solidFill>
                <a:schemeClr val="tx1">
                  <a:lumMod val="75000"/>
                  <a:lumOff val="25000"/>
                </a:schemeClr>
              </a:solidFill>
            </a:endParaRPr>
          </a:p>
        </p:txBody>
      </p:sp>
      <p:pic>
        <p:nvPicPr>
          <p:cNvPr id="59396" name="Imagem 5"/>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4568825" y="2163763"/>
            <a:ext cx="4392613" cy="44640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timing>
    <p:tnLst>
      <p:par>
        <p:cTn id="1" dur="indefinite" restart="never" nodeType="tmRoot"/>
      </p:par>
    </p:tnLst>
  </p:timing>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0418" name="Título 4"/>
          <p:cNvSpPr>
            <a:spLocks noGrp="1" noChangeArrowheads="1"/>
          </p:cNvSpPr>
          <p:nvPr>
            <p:ph type="title"/>
          </p:nvPr>
        </p:nvSpPr>
        <p:spPr/>
        <p:txBody>
          <a:bodyPr/>
          <a:lstStyle/>
          <a:p>
            <a:pPr algn="ctr" eaLnBrk="1" hangingPunct="1"/>
            <a:r>
              <a:rPr lang="pt-BR" altLang="pt-BR" smtClean="0"/>
              <a:t>IMPORTANCIA DO PERIMETRO CEFÁLICO</a:t>
            </a:r>
          </a:p>
        </p:txBody>
      </p:sp>
      <p:sp>
        <p:nvSpPr>
          <p:cNvPr id="6" name="Espaço Reservado para Conteúdo 5">
            <a:extLst>
              <a:ext uri="{FF2B5EF4-FFF2-40B4-BE49-F238E27FC236}"/>
            </a:extLst>
          </p:cNvPr>
          <p:cNvSpPr>
            <a:spLocks noGrp="1"/>
          </p:cNvSpPr>
          <p:nvPr>
            <p:ph sz="half" idx="1"/>
          </p:nvPr>
        </p:nvSpPr>
        <p:spPr>
          <a:xfrm>
            <a:off x="93663" y="2328863"/>
            <a:ext cx="4392612" cy="4535487"/>
          </a:xfrm>
        </p:spPr>
        <p:txBody>
          <a:bodyPr rtlCol="0">
            <a:normAutofit lnSpcReduction="10000"/>
          </a:bodyPr>
          <a:lstStyle/>
          <a:p>
            <a:pPr eaLnBrk="1" fontAlgn="auto" hangingPunct="1">
              <a:spcAft>
                <a:spcPts val="0"/>
              </a:spcAft>
              <a:buFont typeface="Wingdings 3" charset="2"/>
              <a:buChar char=""/>
              <a:defRPr/>
            </a:pPr>
            <a:r>
              <a:rPr lang="pt-BR" sz="2000" dirty="0">
                <a:solidFill>
                  <a:schemeClr val="tx1">
                    <a:lumMod val="75000"/>
                    <a:lumOff val="25000"/>
                  </a:schemeClr>
                </a:solidFill>
              </a:rPr>
              <a:t>PC&lt;1DP aos 3 meses  de Idade Corrigida correlaciona com queda de 10% de QI</a:t>
            </a:r>
          </a:p>
          <a:p>
            <a:pPr eaLnBrk="1" fontAlgn="auto" hangingPunct="1">
              <a:spcAft>
                <a:spcPts val="0"/>
              </a:spcAft>
              <a:buFont typeface="Wingdings 3" charset="2"/>
              <a:buChar char=""/>
              <a:defRPr/>
            </a:pPr>
            <a:endParaRPr lang="pt-BR" sz="2000" dirty="0">
              <a:solidFill>
                <a:schemeClr val="tx1">
                  <a:lumMod val="75000"/>
                  <a:lumOff val="25000"/>
                </a:schemeClr>
              </a:solidFill>
            </a:endParaRPr>
          </a:p>
          <a:p>
            <a:pPr eaLnBrk="1" fontAlgn="auto" hangingPunct="1">
              <a:spcAft>
                <a:spcPts val="0"/>
              </a:spcAft>
              <a:buFont typeface="Wingdings 3" charset="2"/>
              <a:buChar char=""/>
              <a:defRPr/>
            </a:pPr>
            <a:r>
              <a:rPr lang="pt-BR" sz="2000" dirty="0">
                <a:solidFill>
                  <a:schemeClr val="tx1">
                    <a:lumMod val="75000"/>
                    <a:lumOff val="25000"/>
                  </a:schemeClr>
                </a:solidFill>
              </a:rPr>
              <a:t>PC adequado com 3 meses de IC é forte preditor de cognição </a:t>
            </a:r>
            <a:r>
              <a:rPr lang="pt-BR" sz="2000" dirty="0" err="1">
                <a:solidFill>
                  <a:schemeClr val="tx1">
                    <a:lumMod val="75000"/>
                    <a:lumOff val="25000"/>
                  </a:schemeClr>
                </a:solidFill>
              </a:rPr>
              <a:t>normsl</a:t>
            </a:r>
            <a:r>
              <a:rPr lang="pt-BR" sz="2000" dirty="0">
                <a:solidFill>
                  <a:schemeClr val="tx1">
                    <a:lumMod val="75000"/>
                    <a:lumOff val="25000"/>
                  </a:schemeClr>
                </a:solidFill>
              </a:rPr>
              <a:t>.</a:t>
            </a:r>
          </a:p>
          <a:p>
            <a:pPr eaLnBrk="1" fontAlgn="auto" hangingPunct="1">
              <a:spcAft>
                <a:spcPts val="0"/>
              </a:spcAft>
              <a:buFont typeface="Wingdings 3" charset="2"/>
              <a:buChar char=""/>
              <a:defRPr/>
            </a:pPr>
            <a:endParaRPr lang="pt-BR" sz="2000" dirty="0">
              <a:solidFill>
                <a:schemeClr val="tx1">
                  <a:lumMod val="75000"/>
                  <a:lumOff val="25000"/>
                </a:schemeClr>
              </a:solidFill>
            </a:endParaRPr>
          </a:p>
          <a:p>
            <a:pPr eaLnBrk="1" fontAlgn="auto" hangingPunct="1">
              <a:spcAft>
                <a:spcPts val="0"/>
              </a:spcAft>
              <a:buFont typeface="Wingdings 3" charset="2"/>
              <a:buChar char=""/>
              <a:defRPr/>
            </a:pPr>
            <a:r>
              <a:rPr lang="pt-BR" sz="2000" dirty="0">
                <a:solidFill>
                  <a:schemeClr val="tx1">
                    <a:lumMod val="75000"/>
                    <a:lumOff val="25000"/>
                  </a:schemeClr>
                </a:solidFill>
              </a:rPr>
              <a:t>PC Inadequado com  1 ano de idade corrigida é indicativo de pior prognóstico cognitivo </a:t>
            </a:r>
            <a:r>
              <a:rPr lang="pt-BR" sz="2000" dirty="0" err="1">
                <a:solidFill>
                  <a:schemeClr val="tx1">
                    <a:lumMod val="75000"/>
                    <a:lumOff val="25000"/>
                  </a:schemeClr>
                </a:solidFill>
              </a:rPr>
              <a:t>memso</a:t>
            </a:r>
            <a:r>
              <a:rPr lang="pt-BR" sz="2000" dirty="0">
                <a:solidFill>
                  <a:schemeClr val="tx1">
                    <a:lumMod val="75000"/>
                    <a:lumOff val="25000"/>
                  </a:schemeClr>
                </a:solidFill>
              </a:rPr>
              <a:t>  na ausência de lesões cerebrais</a:t>
            </a:r>
            <a:r>
              <a:rPr lang="pt-BR" dirty="0">
                <a:solidFill>
                  <a:schemeClr val="tx1">
                    <a:lumMod val="75000"/>
                    <a:lumOff val="25000"/>
                  </a:schemeClr>
                </a:solidFill>
              </a:rPr>
              <a:t>.</a:t>
            </a:r>
          </a:p>
        </p:txBody>
      </p:sp>
      <p:pic>
        <p:nvPicPr>
          <p:cNvPr id="60420" name="Imagem 7"/>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4743450" y="2205038"/>
            <a:ext cx="4291013" cy="3124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1442" name="Título 4"/>
          <p:cNvSpPr>
            <a:spLocks noGrp="1" noChangeArrowheads="1"/>
          </p:cNvSpPr>
          <p:nvPr>
            <p:ph type="title"/>
          </p:nvPr>
        </p:nvSpPr>
        <p:spPr>
          <a:xfrm>
            <a:off x="865188" y="927100"/>
            <a:ext cx="7162800" cy="709613"/>
          </a:xfrm>
        </p:spPr>
        <p:txBody>
          <a:bodyPr/>
          <a:lstStyle/>
          <a:p>
            <a:pPr eaLnBrk="1" hangingPunct="1"/>
            <a:r>
              <a:rPr lang="pt-BR" altLang="pt-BR" smtClean="0"/>
              <a:t>Fatores de risco para crescimento</a:t>
            </a:r>
          </a:p>
        </p:txBody>
      </p:sp>
      <p:sp>
        <p:nvSpPr>
          <p:cNvPr id="6" name="Espaço Reservado para Conteúdo 5">
            <a:extLst>
              <a:ext uri="{FF2B5EF4-FFF2-40B4-BE49-F238E27FC236}"/>
            </a:extLst>
          </p:cNvPr>
          <p:cNvSpPr>
            <a:spLocks noGrp="1"/>
          </p:cNvSpPr>
          <p:nvPr>
            <p:ph idx="1"/>
          </p:nvPr>
        </p:nvSpPr>
        <p:spPr/>
        <p:txBody>
          <a:bodyPr rtlCol="0">
            <a:normAutofit lnSpcReduction="10000"/>
          </a:bodyPr>
          <a:lstStyle/>
          <a:p>
            <a:pPr eaLnBrk="1" fontAlgn="auto" hangingPunct="1">
              <a:spcAft>
                <a:spcPts val="0"/>
              </a:spcAft>
              <a:buFont typeface="Wingdings 3" charset="2"/>
              <a:buChar char=""/>
              <a:defRPr/>
            </a:pPr>
            <a:r>
              <a:rPr lang="pt-BR" dirty="0">
                <a:solidFill>
                  <a:schemeClr val="tx1">
                    <a:lumMod val="75000"/>
                    <a:lumOff val="25000"/>
                  </a:schemeClr>
                </a:solidFill>
              </a:rPr>
              <a:t>RCIU: Dificuldade  de catch </a:t>
            </a:r>
            <a:r>
              <a:rPr lang="pt-BR" dirty="0" err="1">
                <a:solidFill>
                  <a:schemeClr val="tx1">
                    <a:lumMod val="75000"/>
                    <a:lumOff val="25000"/>
                  </a:schemeClr>
                </a:solidFill>
              </a:rPr>
              <a:t>up</a:t>
            </a:r>
            <a:endParaRPr lang="pt-BR" dirty="0">
              <a:solidFill>
                <a:schemeClr val="tx1">
                  <a:lumMod val="75000"/>
                  <a:lumOff val="25000"/>
                </a:schemeClr>
              </a:solidFill>
            </a:endParaRPr>
          </a:p>
          <a:p>
            <a:pPr eaLnBrk="1" fontAlgn="auto" hangingPunct="1">
              <a:spcAft>
                <a:spcPts val="0"/>
              </a:spcAft>
              <a:buFont typeface="Wingdings 3" charset="2"/>
              <a:buChar char=""/>
              <a:defRPr/>
            </a:pPr>
            <a:endParaRPr lang="pt-BR" dirty="0">
              <a:solidFill>
                <a:schemeClr val="tx1">
                  <a:lumMod val="75000"/>
                  <a:lumOff val="25000"/>
                </a:schemeClr>
              </a:solidFill>
            </a:endParaRPr>
          </a:p>
          <a:p>
            <a:pPr eaLnBrk="1" fontAlgn="auto" hangingPunct="1">
              <a:spcAft>
                <a:spcPts val="0"/>
              </a:spcAft>
              <a:buFont typeface="Wingdings 3" charset="2"/>
              <a:buChar char=""/>
              <a:defRPr/>
            </a:pPr>
            <a:r>
              <a:rPr lang="pt-BR" dirty="0">
                <a:solidFill>
                  <a:schemeClr val="tx1">
                    <a:lumMod val="75000"/>
                    <a:lumOff val="25000"/>
                  </a:schemeClr>
                </a:solidFill>
              </a:rPr>
              <a:t>Displasia </a:t>
            </a:r>
            <a:r>
              <a:rPr lang="pt-BR" dirty="0" err="1">
                <a:solidFill>
                  <a:schemeClr val="tx1">
                    <a:lumMod val="75000"/>
                    <a:lumOff val="25000"/>
                  </a:schemeClr>
                </a:solidFill>
              </a:rPr>
              <a:t>Broncopulmonar</a:t>
            </a:r>
            <a:r>
              <a:rPr lang="pt-BR" dirty="0">
                <a:solidFill>
                  <a:schemeClr val="tx1">
                    <a:lumMod val="75000"/>
                    <a:lumOff val="25000"/>
                  </a:schemeClr>
                </a:solidFill>
              </a:rPr>
              <a:t>:  problemas nutricionais</a:t>
            </a:r>
          </a:p>
          <a:p>
            <a:pPr eaLnBrk="1" fontAlgn="auto" hangingPunct="1">
              <a:spcAft>
                <a:spcPts val="0"/>
              </a:spcAft>
              <a:buFont typeface="Wingdings 3" charset="2"/>
              <a:buChar char=""/>
              <a:defRPr/>
            </a:pPr>
            <a:endParaRPr lang="pt-BR" dirty="0">
              <a:solidFill>
                <a:schemeClr val="tx1">
                  <a:lumMod val="75000"/>
                  <a:lumOff val="25000"/>
                </a:schemeClr>
              </a:solidFill>
            </a:endParaRPr>
          </a:p>
          <a:p>
            <a:pPr eaLnBrk="1" fontAlgn="auto" hangingPunct="1">
              <a:spcAft>
                <a:spcPts val="0"/>
              </a:spcAft>
              <a:buFont typeface="Wingdings 3" charset="2"/>
              <a:buChar char=""/>
              <a:defRPr/>
            </a:pPr>
            <a:r>
              <a:rPr lang="pt-BR" dirty="0">
                <a:solidFill>
                  <a:schemeClr val="tx1">
                    <a:lumMod val="75000"/>
                    <a:lumOff val="25000"/>
                  </a:schemeClr>
                </a:solidFill>
              </a:rPr>
              <a:t>Doenças de SNC: dificuldade de deglutição</a:t>
            </a:r>
          </a:p>
          <a:p>
            <a:pPr eaLnBrk="1" fontAlgn="auto" hangingPunct="1">
              <a:spcAft>
                <a:spcPts val="0"/>
              </a:spcAft>
              <a:buFont typeface="Wingdings 3" charset="2"/>
              <a:buChar char=""/>
              <a:defRPr/>
            </a:pPr>
            <a:endParaRPr lang="pt-BR" dirty="0">
              <a:solidFill>
                <a:schemeClr val="tx1">
                  <a:lumMod val="75000"/>
                  <a:lumOff val="25000"/>
                </a:schemeClr>
              </a:solidFill>
            </a:endParaRPr>
          </a:p>
          <a:p>
            <a:pPr eaLnBrk="1" fontAlgn="auto" hangingPunct="1">
              <a:spcAft>
                <a:spcPts val="0"/>
              </a:spcAft>
              <a:buFont typeface="Wingdings 3" charset="2"/>
              <a:buChar char=""/>
              <a:defRPr/>
            </a:pPr>
            <a:r>
              <a:rPr lang="pt-BR" dirty="0">
                <a:solidFill>
                  <a:schemeClr val="tx1">
                    <a:lumMod val="75000"/>
                    <a:lumOff val="25000"/>
                  </a:schemeClr>
                </a:solidFill>
              </a:rPr>
              <a:t>DRGE: Pior crescimento</a:t>
            </a:r>
          </a:p>
          <a:p>
            <a:pPr eaLnBrk="1" fontAlgn="auto" hangingPunct="1">
              <a:spcAft>
                <a:spcPts val="0"/>
              </a:spcAft>
              <a:buFont typeface="Wingdings 3" charset="2"/>
              <a:buChar char=""/>
              <a:defRPr/>
            </a:pPr>
            <a:endParaRPr lang="pt-BR" dirty="0">
              <a:solidFill>
                <a:schemeClr val="tx1">
                  <a:lumMod val="75000"/>
                  <a:lumOff val="25000"/>
                </a:schemeClr>
              </a:solidFill>
            </a:endParaRPr>
          </a:p>
          <a:p>
            <a:pPr eaLnBrk="1" fontAlgn="auto" hangingPunct="1">
              <a:spcAft>
                <a:spcPts val="0"/>
              </a:spcAft>
              <a:buFont typeface="Wingdings 3" charset="2"/>
              <a:buChar char=""/>
              <a:defRPr/>
            </a:pPr>
            <a:r>
              <a:rPr lang="pt-BR" dirty="0">
                <a:solidFill>
                  <a:schemeClr val="tx1">
                    <a:lumMod val="75000"/>
                    <a:lumOff val="25000"/>
                  </a:schemeClr>
                </a:solidFill>
              </a:rPr>
              <a:t>Intestino curto anatômico ou funcional.</a:t>
            </a:r>
          </a:p>
          <a:p>
            <a:pPr eaLnBrk="1" fontAlgn="auto" hangingPunct="1">
              <a:spcAft>
                <a:spcPts val="0"/>
              </a:spcAft>
              <a:buFont typeface="Wingdings 3" charset="2"/>
              <a:buChar char=""/>
              <a:defRPr/>
            </a:pPr>
            <a:endParaRPr lang="pt-BR" dirty="0">
              <a:solidFill>
                <a:schemeClr val="tx1">
                  <a:lumMod val="75000"/>
                  <a:lumOff val="25000"/>
                </a:schemeClr>
              </a:solidFill>
            </a:endParaRPr>
          </a:p>
          <a:p>
            <a:pPr eaLnBrk="1" fontAlgn="auto" hangingPunct="1">
              <a:spcAft>
                <a:spcPts val="0"/>
              </a:spcAft>
              <a:buFont typeface="Wingdings 3" charset="2"/>
              <a:buChar char=""/>
              <a:defRPr/>
            </a:pPr>
            <a:endParaRPr lang="pt-BR" dirty="0">
              <a:solidFill>
                <a:schemeClr val="tx1">
                  <a:lumMod val="75000"/>
                  <a:lumOff val="25000"/>
                </a:schemeClr>
              </a:solidFill>
            </a:endParaRPr>
          </a:p>
        </p:txBody>
      </p:sp>
    </p:spTree>
  </p:cSld>
  <p:clrMapOvr>
    <a:masterClrMapping/>
  </p:clrMapOvr>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2466" name="Título 1"/>
          <p:cNvSpPr>
            <a:spLocks noGrp="1" noChangeArrowheads="1"/>
          </p:cNvSpPr>
          <p:nvPr>
            <p:ph type="title"/>
          </p:nvPr>
        </p:nvSpPr>
        <p:spPr>
          <a:xfrm>
            <a:off x="323850" y="549275"/>
            <a:ext cx="8229600" cy="1143000"/>
          </a:xfrm>
        </p:spPr>
        <p:txBody>
          <a:bodyPr/>
          <a:lstStyle/>
          <a:p>
            <a:pPr algn="ctr" eaLnBrk="1" hangingPunct="1"/>
            <a:r>
              <a:rPr lang="pt-BR" altLang="pt-BR" smtClean="0"/>
              <a:t>Baixa estatura</a:t>
            </a:r>
          </a:p>
        </p:txBody>
      </p:sp>
      <p:sp>
        <p:nvSpPr>
          <p:cNvPr id="62467" name="Espaço Reservado para Conteúdo 2"/>
          <p:cNvSpPr>
            <a:spLocks noGrp="1" noChangeArrowheads="1"/>
          </p:cNvSpPr>
          <p:nvPr>
            <p:ph idx="1"/>
          </p:nvPr>
        </p:nvSpPr>
        <p:spPr/>
        <p:txBody>
          <a:bodyPr/>
          <a:lstStyle/>
          <a:p>
            <a:pPr eaLnBrk="1" hangingPunct="1"/>
            <a:endParaRPr lang="pt-BR" altLang="pt-BR" smtClean="0"/>
          </a:p>
          <a:p>
            <a:pPr eaLnBrk="1" hangingPunct="1"/>
            <a:endParaRPr lang="pt-BR" altLang="pt-BR" smtClean="0"/>
          </a:p>
          <a:p>
            <a:pPr eaLnBrk="1" hangingPunct="1"/>
            <a:endParaRPr lang="pt-BR" altLang="pt-BR" smtClean="0"/>
          </a:p>
          <a:p>
            <a:pPr eaLnBrk="1" hangingPunct="1"/>
            <a:r>
              <a:rPr lang="pt-BR" altLang="pt-BR" smtClean="0"/>
              <a:t>Os recém-nascido  de muito baixo peso (RNMBP) que não entram na curva da normalidade ou os que apresentam padrão achatado ou descendente requerem investigação e podem precisar de  hormônio do crescimento. Os grupos de maior risco são: PN&lt;850 gr, IG&lt; 28 semanas, PIG e displasia broncopulmonar (DBP).</a:t>
            </a:r>
          </a:p>
          <a:p>
            <a:pPr eaLnBrk="1" hangingPunct="1"/>
            <a:endParaRPr lang="pt-BR" altLang="pt-BR" smtClean="0"/>
          </a:p>
        </p:txBody>
      </p:sp>
      <p:pic>
        <p:nvPicPr>
          <p:cNvPr id="62468" name="Picture 3"/>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7078663" y="0"/>
            <a:ext cx="2065337" cy="28876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timing>
    <p:tnLst>
      <p:par>
        <p:cTn id="1" dur="indefinite" restart="never" nodeType="tmRoot"/>
      </p:par>
    </p:tnLst>
  </p:timing>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3490" name="Título 1"/>
          <p:cNvSpPr>
            <a:spLocks noGrp="1" noChangeArrowheads="1"/>
          </p:cNvSpPr>
          <p:nvPr>
            <p:ph type="title"/>
          </p:nvPr>
        </p:nvSpPr>
        <p:spPr>
          <a:xfrm>
            <a:off x="611188" y="620713"/>
            <a:ext cx="5975350" cy="1143000"/>
          </a:xfrm>
        </p:spPr>
        <p:txBody>
          <a:bodyPr/>
          <a:lstStyle/>
          <a:p>
            <a:pPr eaLnBrk="1" hangingPunct="1"/>
            <a:r>
              <a:rPr lang="pt-BR" altLang="pt-BR" sz="3600" smtClean="0"/>
              <a:t>Doença Cardiovascular</a:t>
            </a:r>
            <a:br>
              <a:rPr lang="pt-BR" altLang="pt-BR" sz="3600" smtClean="0"/>
            </a:br>
            <a:r>
              <a:rPr lang="pt-BR" altLang="pt-BR" sz="3600" smtClean="0"/>
              <a:t>e diabetes...</a:t>
            </a:r>
          </a:p>
        </p:txBody>
      </p:sp>
      <p:sp>
        <p:nvSpPr>
          <p:cNvPr id="63491" name="Espaço Reservado para Conteúdo 2"/>
          <p:cNvSpPr>
            <a:spLocks noGrp="1" noChangeArrowheads="1"/>
          </p:cNvSpPr>
          <p:nvPr>
            <p:ph idx="1"/>
          </p:nvPr>
        </p:nvSpPr>
        <p:spPr>
          <a:xfrm>
            <a:off x="395288" y="3141663"/>
            <a:ext cx="8229600" cy="3524250"/>
          </a:xfrm>
        </p:spPr>
        <p:txBody>
          <a:bodyPr/>
          <a:lstStyle/>
          <a:p>
            <a:pPr eaLnBrk="1" hangingPunct="1"/>
            <a:r>
              <a:rPr lang="pt-BR" altLang="pt-BR" smtClean="0"/>
              <a:t>Aqueles com aceleração rápida no primeiro ano, especialmente se o peso está maior comparado com estatura e PC terão maior risco de hipertensão arterial, diabetes e doença cardiovascular ainda na adolescência ou adulto jovem!</a:t>
            </a:r>
          </a:p>
          <a:p>
            <a:pPr eaLnBrk="1" hangingPunct="1"/>
            <a:endParaRPr lang="pt-BR" altLang="pt-BR" smtClean="0"/>
          </a:p>
          <a:p>
            <a:pPr eaLnBrk="1" hangingPunct="1"/>
            <a:r>
              <a:rPr lang="pt-BR" altLang="pt-BR" smtClean="0"/>
              <a:t>Essas crianças precisam acompanhamento rigoroso de peso, IMC, PA e controles de glicemia e lipidograma. Tratamento dietético e atividade física precoces.</a:t>
            </a:r>
          </a:p>
        </p:txBody>
      </p:sp>
      <p:pic>
        <p:nvPicPr>
          <p:cNvPr id="63492" name="Picture 3"/>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6156325" y="0"/>
            <a:ext cx="2987675" cy="20034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timing>
    <p:tnLst>
      <p:par>
        <p:cTn id="1" dur="indefinite" restart="never" nodeType="tmRoot"/>
      </p:par>
    </p:tnLst>
  </p:timing>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4514" name="Título 1"/>
          <p:cNvSpPr>
            <a:spLocks noGrp="1" noChangeArrowheads="1"/>
          </p:cNvSpPr>
          <p:nvPr>
            <p:ph type="title"/>
          </p:nvPr>
        </p:nvSpPr>
        <p:spPr>
          <a:xfrm>
            <a:off x="865188" y="927100"/>
            <a:ext cx="6345237" cy="709613"/>
          </a:xfrm>
        </p:spPr>
        <p:txBody>
          <a:bodyPr/>
          <a:lstStyle/>
          <a:p>
            <a:pPr algn="ctr" eaLnBrk="1" hangingPunct="1"/>
            <a:r>
              <a:rPr lang="pt-BR" altLang="pt-BR" smtClean="0"/>
              <a:t>NUTRIÇÃO</a:t>
            </a:r>
          </a:p>
        </p:txBody>
      </p:sp>
      <p:sp>
        <p:nvSpPr>
          <p:cNvPr id="3" name="Espaço Reservado para Conteúdo 2">
            <a:extLst>
              <a:ext uri="{FF2B5EF4-FFF2-40B4-BE49-F238E27FC236}"/>
            </a:extLst>
          </p:cNvPr>
          <p:cNvSpPr>
            <a:spLocks noGrp="1"/>
          </p:cNvSpPr>
          <p:nvPr>
            <p:ph idx="1"/>
          </p:nvPr>
        </p:nvSpPr>
        <p:spPr/>
        <p:txBody>
          <a:bodyPr rtlCol="0">
            <a:normAutofit/>
          </a:bodyPr>
          <a:lstStyle/>
          <a:p>
            <a:pPr eaLnBrk="1" fontAlgn="auto" hangingPunct="1">
              <a:spcAft>
                <a:spcPts val="0"/>
              </a:spcAft>
              <a:buFont typeface="Wingdings 3" charset="2"/>
              <a:buChar char=""/>
              <a:defRPr/>
            </a:pPr>
            <a:r>
              <a:rPr lang="pt-BR" sz="2000" dirty="0">
                <a:solidFill>
                  <a:schemeClr val="tx1">
                    <a:lumMod val="75000"/>
                    <a:lumOff val="25000"/>
                  </a:schemeClr>
                </a:solidFill>
              </a:rPr>
              <a:t>Como alimentar?</a:t>
            </a:r>
          </a:p>
          <a:p>
            <a:pPr marL="0" indent="0" eaLnBrk="1" fontAlgn="auto" hangingPunct="1">
              <a:spcAft>
                <a:spcPts val="0"/>
              </a:spcAft>
              <a:buFont typeface="Wingdings 3" charset="2"/>
              <a:buNone/>
              <a:defRPr/>
            </a:pPr>
            <a:endParaRPr lang="pt-BR" sz="2000" dirty="0">
              <a:solidFill>
                <a:schemeClr val="tx1">
                  <a:lumMod val="75000"/>
                  <a:lumOff val="25000"/>
                </a:schemeClr>
              </a:solidFill>
            </a:endParaRPr>
          </a:p>
          <a:p>
            <a:pPr eaLnBrk="1" fontAlgn="auto" hangingPunct="1">
              <a:spcAft>
                <a:spcPts val="0"/>
              </a:spcAft>
              <a:buFont typeface="Wingdings 3" charset="2"/>
              <a:buChar char=""/>
              <a:defRPr/>
            </a:pPr>
            <a:r>
              <a:rPr lang="pt-BR" sz="2000" dirty="0">
                <a:solidFill>
                  <a:schemeClr val="tx1">
                    <a:lumMod val="75000"/>
                    <a:lumOff val="25000"/>
                  </a:schemeClr>
                </a:solidFill>
              </a:rPr>
              <a:t>O Que suplementar?</a:t>
            </a:r>
          </a:p>
          <a:p>
            <a:pPr eaLnBrk="1" fontAlgn="auto" hangingPunct="1">
              <a:spcAft>
                <a:spcPts val="0"/>
              </a:spcAft>
              <a:buFont typeface="Wingdings 3" charset="2"/>
              <a:buChar char=""/>
              <a:defRPr/>
            </a:pPr>
            <a:endParaRPr lang="pt-BR" sz="2000" dirty="0">
              <a:solidFill>
                <a:schemeClr val="tx1">
                  <a:lumMod val="75000"/>
                  <a:lumOff val="25000"/>
                </a:schemeClr>
              </a:solidFill>
            </a:endParaRPr>
          </a:p>
          <a:p>
            <a:pPr eaLnBrk="1" fontAlgn="auto" hangingPunct="1">
              <a:spcAft>
                <a:spcPts val="0"/>
              </a:spcAft>
              <a:buFont typeface="Wingdings 3" charset="2"/>
              <a:buChar char=""/>
              <a:defRPr/>
            </a:pPr>
            <a:r>
              <a:rPr lang="pt-BR" sz="2000" dirty="0">
                <a:solidFill>
                  <a:schemeClr val="tx1">
                    <a:lumMod val="75000"/>
                    <a:lumOff val="25000"/>
                  </a:schemeClr>
                </a:solidFill>
              </a:rPr>
              <a:t>Quais os problemas mais frequentes?</a:t>
            </a:r>
          </a:p>
        </p:txBody>
      </p:sp>
    </p:spTree>
  </p:cSld>
  <p:clrMapOvr>
    <a:masterClrMapping/>
  </p:clrMapOvr>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5538" name="Título 1"/>
          <p:cNvSpPr>
            <a:spLocks noGrp="1" noChangeArrowheads="1"/>
          </p:cNvSpPr>
          <p:nvPr>
            <p:ph type="title"/>
          </p:nvPr>
        </p:nvSpPr>
        <p:spPr>
          <a:xfrm>
            <a:off x="865188" y="927100"/>
            <a:ext cx="6345237" cy="709613"/>
          </a:xfrm>
        </p:spPr>
        <p:txBody>
          <a:bodyPr/>
          <a:lstStyle/>
          <a:p>
            <a:pPr algn="ctr" eaLnBrk="1" hangingPunct="1"/>
            <a:r>
              <a:rPr lang="pt-BR" altLang="pt-BR" smtClean="0"/>
              <a:t>NUTRIÇÃO</a:t>
            </a:r>
          </a:p>
        </p:txBody>
      </p:sp>
      <p:sp>
        <p:nvSpPr>
          <p:cNvPr id="3" name="Espaço Reservado para Conteúdo 2">
            <a:extLst>
              <a:ext uri="{FF2B5EF4-FFF2-40B4-BE49-F238E27FC236}"/>
            </a:extLst>
          </p:cNvPr>
          <p:cNvSpPr>
            <a:spLocks noGrp="1"/>
          </p:cNvSpPr>
          <p:nvPr>
            <p:ph idx="1"/>
          </p:nvPr>
        </p:nvSpPr>
        <p:spPr>
          <a:xfrm>
            <a:off x="863600" y="2489200"/>
            <a:ext cx="7885113" cy="4035425"/>
          </a:xfrm>
        </p:spPr>
        <p:txBody>
          <a:bodyPr rtlCol="0">
            <a:normAutofit/>
          </a:bodyPr>
          <a:lstStyle/>
          <a:p>
            <a:pPr eaLnBrk="1" fontAlgn="auto" hangingPunct="1">
              <a:spcAft>
                <a:spcPts val="0"/>
              </a:spcAft>
              <a:buFont typeface="Wingdings 3" charset="2"/>
              <a:buChar char=""/>
              <a:defRPr/>
            </a:pPr>
            <a:r>
              <a:rPr lang="pt-BR" sz="2000" dirty="0">
                <a:solidFill>
                  <a:schemeClr val="tx1">
                    <a:lumMod val="75000"/>
                    <a:lumOff val="25000"/>
                  </a:schemeClr>
                </a:solidFill>
              </a:rPr>
              <a:t>Podem  chegar em aleitamento materno exclusivo ou não.</a:t>
            </a:r>
          </a:p>
          <a:p>
            <a:pPr marL="0" indent="0" eaLnBrk="1" fontAlgn="auto" hangingPunct="1">
              <a:spcAft>
                <a:spcPts val="0"/>
              </a:spcAft>
              <a:buFont typeface="Wingdings 3" charset="2"/>
              <a:buNone/>
              <a:defRPr/>
            </a:pPr>
            <a:endParaRPr lang="pt-BR" sz="2000" dirty="0">
              <a:solidFill>
                <a:schemeClr val="tx1">
                  <a:lumMod val="75000"/>
                  <a:lumOff val="25000"/>
                </a:schemeClr>
              </a:solidFill>
            </a:endParaRPr>
          </a:p>
          <a:p>
            <a:pPr eaLnBrk="1" fontAlgn="auto" hangingPunct="1">
              <a:spcAft>
                <a:spcPts val="0"/>
              </a:spcAft>
              <a:buFont typeface="Wingdings 3" charset="2"/>
              <a:buChar char=""/>
              <a:defRPr/>
            </a:pPr>
            <a:r>
              <a:rPr lang="pt-BR" sz="2000" dirty="0">
                <a:solidFill>
                  <a:schemeClr val="tx1">
                    <a:lumMod val="75000"/>
                    <a:lumOff val="25000"/>
                  </a:schemeClr>
                </a:solidFill>
              </a:rPr>
              <a:t>Se: P&lt;20-25 </a:t>
            </a:r>
            <a:r>
              <a:rPr lang="pt-BR" sz="2000" dirty="0" err="1">
                <a:solidFill>
                  <a:schemeClr val="tx1">
                    <a:lumMod val="75000"/>
                    <a:lumOff val="25000"/>
                  </a:schemeClr>
                </a:solidFill>
              </a:rPr>
              <a:t>gr</a:t>
            </a:r>
            <a:r>
              <a:rPr lang="pt-BR" sz="2000" dirty="0">
                <a:solidFill>
                  <a:schemeClr val="tx1">
                    <a:lumMod val="75000"/>
                    <a:lumOff val="25000"/>
                  </a:schemeClr>
                </a:solidFill>
              </a:rPr>
              <a:t>/dia, Crescimento &lt; 1 cm/semana, PC&lt;0,5 cm/semana, P&lt;4,5   FA&gt;450, ureia&lt;5  = NUTRIÇÃO  INADEQUADA, PRECISO INTERVIR.</a:t>
            </a:r>
          </a:p>
          <a:p>
            <a:pPr marL="0" indent="0" eaLnBrk="1" fontAlgn="auto" hangingPunct="1">
              <a:spcAft>
                <a:spcPts val="0"/>
              </a:spcAft>
              <a:buFont typeface="Wingdings 3" charset="2"/>
              <a:buNone/>
              <a:defRPr/>
            </a:pPr>
            <a:endParaRPr lang="pt-BR" sz="2000" dirty="0">
              <a:solidFill>
                <a:schemeClr val="tx1">
                  <a:lumMod val="75000"/>
                  <a:lumOff val="25000"/>
                </a:schemeClr>
              </a:solidFill>
            </a:endParaRPr>
          </a:p>
          <a:p>
            <a:pPr eaLnBrk="1" fontAlgn="auto" hangingPunct="1">
              <a:spcAft>
                <a:spcPts val="0"/>
              </a:spcAft>
              <a:buFont typeface="Wingdings 3" charset="2"/>
              <a:buChar char=""/>
              <a:defRPr/>
            </a:pPr>
            <a:r>
              <a:rPr lang="pt-BR" sz="2000" dirty="0">
                <a:solidFill>
                  <a:schemeClr val="tx1">
                    <a:lumMod val="75000"/>
                    <a:lumOff val="25000"/>
                  </a:schemeClr>
                </a:solidFill>
              </a:rPr>
              <a:t>Formula RNT: 67 Cal,  </a:t>
            </a:r>
            <a:r>
              <a:rPr lang="pt-BR" sz="2000" dirty="0" err="1">
                <a:solidFill>
                  <a:schemeClr val="tx1">
                    <a:lumMod val="75000"/>
                    <a:lumOff val="25000"/>
                  </a:schemeClr>
                </a:solidFill>
              </a:rPr>
              <a:t>Proteina</a:t>
            </a:r>
            <a:r>
              <a:rPr lang="pt-BR" sz="2000" dirty="0">
                <a:solidFill>
                  <a:schemeClr val="tx1">
                    <a:lumMod val="75000"/>
                    <a:lumOff val="25000"/>
                  </a:schemeClr>
                </a:solidFill>
              </a:rPr>
              <a:t> 1,4-1,7 </a:t>
            </a:r>
            <a:r>
              <a:rPr lang="pt-BR" sz="2000" dirty="0" err="1">
                <a:solidFill>
                  <a:schemeClr val="tx1">
                    <a:lumMod val="75000"/>
                    <a:lumOff val="25000"/>
                  </a:schemeClr>
                </a:solidFill>
              </a:rPr>
              <a:t>gr</a:t>
            </a:r>
            <a:r>
              <a:rPr lang="pt-BR" sz="2000" dirty="0">
                <a:solidFill>
                  <a:schemeClr val="tx1">
                    <a:lumMod val="75000"/>
                    <a:lumOff val="25000"/>
                  </a:schemeClr>
                </a:solidFill>
              </a:rPr>
              <a:t>/dl</a:t>
            </a:r>
          </a:p>
          <a:p>
            <a:pPr eaLnBrk="1" fontAlgn="auto" hangingPunct="1">
              <a:spcAft>
                <a:spcPts val="0"/>
              </a:spcAft>
              <a:buFont typeface="Wingdings 3" charset="2"/>
              <a:buChar char=""/>
              <a:defRPr/>
            </a:pPr>
            <a:r>
              <a:rPr lang="pt-BR" sz="2000" dirty="0">
                <a:solidFill>
                  <a:schemeClr val="tx1">
                    <a:lumMod val="75000"/>
                    <a:lumOff val="25000"/>
                  </a:schemeClr>
                </a:solidFill>
              </a:rPr>
              <a:t>Formula Pós alta: 73Cal,  </a:t>
            </a:r>
            <a:r>
              <a:rPr lang="pt-BR" sz="2000" dirty="0" err="1">
                <a:solidFill>
                  <a:schemeClr val="tx1">
                    <a:lumMod val="75000"/>
                    <a:lumOff val="25000"/>
                  </a:schemeClr>
                </a:solidFill>
              </a:rPr>
              <a:t>Proteina</a:t>
            </a:r>
            <a:r>
              <a:rPr lang="pt-BR" sz="2000" dirty="0">
                <a:solidFill>
                  <a:schemeClr val="tx1">
                    <a:lumMod val="75000"/>
                    <a:lumOff val="25000"/>
                  </a:schemeClr>
                </a:solidFill>
              </a:rPr>
              <a:t> 1,8-1,9 </a:t>
            </a:r>
            <a:r>
              <a:rPr lang="pt-BR" sz="2000" dirty="0" err="1">
                <a:solidFill>
                  <a:schemeClr val="tx1">
                    <a:lumMod val="75000"/>
                    <a:lumOff val="25000"/>
                  </a:schemeClr>
                </a:solidFill>
              </a:rPr>
              <a:t>gr</a:t>
            </a:r>
            <a:r>
              <a:rPr lang="pt-BR" sz="2000" dirty="0">
                <a:solidFill>
                  <a:schemeClr val="tx1">
                    <a:lumMod val="75000"/>
                    <a:lumOff val="25000"/>
                  </a:schemeClr>
                </a:solidFill>
              </a:rPr>
              <a:t>/dl</a:t>
            </a:r>
          </a:p>
          <a:p>
            <a:pPr eaLnBrk="1" fontAlgn="auto" hangingPunct="1">
              <a:spcAft>
                <a:spcPts val="0"/>
              </a:spcAft>
              <a:buFont typeface="Wingdings 3" charset="2"/>
              <a:buChar char=""/>
              <a:defRPr/>
            </a:pPr>
            <a:r>
              <a:rPr lang="pt-BR" sz="2000" dirty="0">
                <a:solidFill>
                  <a:schemeClr val="tx1">
                    <a:lumMod val="75000"/>
                    <a:lumOff val="25000"/>
                  </a:schemeClr>
                </a:solidFill>
              </a:rPr>
              <a:t>Formula Prematuro: 80 Cal,  </a:t>
            </a:r>
            <a:r>
              <a:rPr lang="pt-BR" sz="2000" dirty="0" err="1">
                <a:solidFill>
                  <a:schemeClr val="tx1">
                    <a:lumMod val="75000"/>
                    <a:lumOff val="25000"/>
                  </a:schemeClr>
                </a:solidFill>
              </a:rPr>
              <a:t>Proteina</a:t>
            </a:r>
            <a:r>
              <a:rPr lang="pt-BR" sz="2000" dirty="0">
                <a:solidFill>
                  <a:schemeClr val="tx1">
                    <a:lumMod val="75000"/>
                    <a:lumOff val="25000"/>
                  </a:schemeClr>
                </a:solidFill>
              </a:rPr>
              <a:t> 2-2,4 </a:t>
            </a:r>
            <a:r>
              <a:rPr lang="pt-BR" sz="2000" dirty="0" err="1">
                <a:solidFill>
                  <a:schemeClr val="tx1">
                    <a:lumMod val="75000"/>
                    <a:lumOff val="25000"/>
                  </a:schemeClr>
                </a:solidFill>
              </a:rPr>
              <a:t>gr</a:t>
            </a:r>
            <a:r>
              <a:rPr lang="pt-BR" sz="2000" dirty="0">
                <a:solidFill>
                  <a:schemeClr val="tx1">
                    <a:lumMod val="75000"/>
                    <a:lumOff val="25000"/>
                  </a:schemeClr>
                </a:solidFill>
              </a:rPr>
              <a:t>/dl</a:t>
            </a:r>
          </a:p>
          <a:p>
            <a:pPr eaLnBrk="1" fontAlgn="auto" hangingPunct="1">
              <a:spcAft>
                <a:spcPts val="0"/>
              </a:spcAft>
              <a:buFont typeface="Wingdings 3" charset="2"/>
              <a:buChar char=""/>
              <a:defRPr/>
            </a:pPr>
            <a:endParaRPr lang="pt-BR" sz="2000" dirty="0">
              <a:solidFill>
                <a:schemeClr val="tx1">
                  <a:lumMod val="75000"/>
                  <a:lumOff val="25000"/>
                </a:schemeClr>
              </a:solidFill>
            </a:endParaRPr>
          </a:p>
          <a:p>
            <a:pPr eaLnBrk="1" fontAlgn="auto" hangingPunct="1">
              <a:spcAft>
                <a:spcPts val="0"/>
              </a:spcAft>
              <a:buFont typeface="Wingdings 3" charset="2"/>
              <a:buChar char=""/>
              <a:defRPr/>
            </a:pPr>
            <a:endParaRPr lang="pt-BR" sz="2000" dirty="0">
              <a:solidFill>
                <a:schemeClr val="tx1">
                  <a:lumMod val="75000"/>
                  <a:lumOff val="25000"/>
                </a:schemeClr>
              </a:solidFill>
            </a:endParaRPr>
          </a:p>
        </p:txBody>
      </p:sp>
    </p:spTree>
  </p:cSld>
  <p:clrMapOvr>
    <a:masterClrMapping/>
  </p:clrMapOvr>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6562" name="Título 1"/>
          <p:cNvSpPr>
            <a:spLocks noGrp="1" noChangeArrowheads="1"/>
          </p:cNvSpPr>
          <p:nvPr>
            <p:ph type="title"/>
          </p:nvPr>
        </p:nvSpPr>
        <p:spPr>
          <a:xfrm>
            <a:off x="539750" y="549275"/>
            <a:ext cx="8229600" cy="1143000"/>
          </a:xfrm>
        </p:spPr>
        <p:txBody>
          <a:bodyPr/>
          <a:lstStyle/>
          <a:p>
            <a:pPr algn="ctr" eaLnBrk="1" hangingPunct="1"/>
            <a:r>
              <a:rPr lang="pt-BR" altLang="pt-BR" smtClean="0"/>
              <a:t>FERRO E VITAMINAS </a:t>
            </a:r>
          </a:p>
        </p:txBody>
      </p:sp>
      <p:pic>
        <p:nvPicPr>
          <p:cNvPr id="66563" name="Picture 3"/>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611188" y="3573463"/>
            <a:ext cx="2319337" cy="23145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66564" name="Picture 6"/>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5219700" y="2420938"/>
            <a:ext cx="2659063" cy="19589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8" name="Retângulo 7">
            <a:extLst>
              <a:ext uri="{FF2B5EF4-FFF2-40B4-BE49-F238E27FC236}"/>
            </a:extLst>
          </p:cNvPr>
          <p:cNvSpPr/>
          <p:nvPr/>
        </p:nvSpPr>
        <p:spPr>
          <a:xfrm>
            <a:off x="5076825" y="4149725"/>
            <a:ext cx="2808288" cy="647700"/>
          </a:xfrm>
          <a:prstGeom prst="rect">
            <a:avLst/>
          </a:prstGeom>
          <a:solidFill>
            <a:schemeClr val="bg1"/>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pt-BR"/>
          </a:p>
        </p:txBody>
      </p:sp>
    </p:spTree>
  </p:cSld>
  <p:clrMapOvr>
    <a:masterClrMapping/>
  </p:clrMapOvr>
  <p:timing>
    <p:tnLst>
      <p:par>
        <p:cTn id="1" dur="indefinite" restart="never" nodeType="tmRoot"/>
      </p:par>
    </p:tnLst>
  </p:timing>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7586" name="Título 1"/>
          <p:cNvSpPr>
            <a:spLocks noGrp="1" noChangeArrowheads="1"/>
          </p:cNvSpPr>
          <p:nvPr>
            <p:ph type="title"/>
          </p:nvPr>
        </p:nvSpPr>
        <p:spPr/>
        <p:txBody>
          <a:bodyPr/>
          <a:lstStyle/>
          <a:p>
            <a:pPr algn="ctr" eaLnBrk="1" hangingPunct="1"/>
            <a:r>
              <a:rPr lang="pt-BR" altLang="pt-BR" smtClean="0"/>
              <a:t>FERRO ORAL</a:t>
            </a:r>
          </a:p>
        </p:txBody>
      </p:sp>
      <p:sp>
        <p:nvSpPr>
          <p:cNvPr id="67587" name="Espaço Reservado para Conteúdo 3"/>
          <p:cNvSpPr>
            <a:spLocks noGrp="1" noChangeArrowheads="1"/>
          </p:cNvSpPr>
          <p:nvPr>
            <p:ph sz="half" idx="1"/>
          </p:nvPr>
        </p:nvSpPr>
        <p:spPr>
          <a:xfrm>
            <a:off x="866775" y="2489200"/>
            <a:ext cx="3636963" cy="3530600"/>
          </a:xfrm>
        </p:spPr>
        <p:txBody>
          <a:bodyPr/>
          <a:lstStyle/>
          <a:p>
            <a:pPr eaLnBrk="1" hangingPunct="1"/>
            <a:r>
              <a:rPr lang="pt-BR" altLang="pt-BR" sz="2000" smtClean="0"/>
              <a:t>FERRO BAIXO: Pior DNPM</a:t>
            </a:r>
          </a:p>
          <a:p>
            <a:pPr eaLnBrk="1" hangingPunct="1"/>
            <a:endParaRPr lang="pt-BR" altLang="pt-BR" sz="2000" smtClean="0"/>
          </a:p>
          <a:p>
            <a:pPr lvl="1" eaLnBrk="1" hangingPunct="1"/>
            <a:r>
              <a:rPr lang="pt-BR" altLang="pt-BR" sz="2000" smtClean="0"/>
              <a:t>Pouca herança materna</a:t>
            </a:r>
          </a:p>
          <a:p>
            <a:pPr lvl="1" eaLnBrk="1" hangingPunct="1"/>
            <a:r>
              <a:rPr lang="pt-BR" altLang="pt-BR" sz="2000" smtClean="0"/>
              <a:t>RCIU</a:t>
            </a:r>
          </a:p>
          <a:p>
            <a:pPr lvl="1" eaLnBrk="1" hangingPunct="1"/>
            <a:r>
              <a:rPr lang="pt-BR" altLang="pt-BR" sz="2000" smtClean="0"/>
              <a:t>Muitas coletas</a:t>
            </a:r>
          </a:p>
          <a:p>
            <a:pPr lvl="1" eaLnBrk="1" hangingPunct="1"/>
            <a:r>
              <a:rPr lang="pt-BR" altLang="pt-BR" sz="2000" smtClean="0"/>
              <a:t>Pouca oferta </a:t>
            </a:r>
          </a:p>
          <a:p>
            <a:pPr lvl="1" eaLnBrk="1" hangingPunct="1"/>
            <a:r>
              <a:rPr lang="pt-BR" altLang="pt-BR" sz="2000" smtClean="0"/>
              <a:t>Deficiência de eritropoietina</a:t>
            </a:r>
          </a:p>
        </p:txBody>
      </p:sp>
      <p:sp>
        <p:nvSpPr>
          <p:cNvPr id="67588" name="Espaço Reservado para Conteúdo 4"/>
          <p:cNvSpPr>
            <a:spLocks noGrp="1" noChangeArrowheads="1"/>
          </p:cNvSpPr>
          <p:nvPr>
            <p:ph sz="half" idx="2"/>
          </p:nvPr>
        </p:nvSpPr>
        <p:spPr>
          <a:xfrm>
            <a:off x="4640263" y="2489200"/>
            <a:ext cx="3636962" cy="3530600"/>
          </a:xfrm>
        </p:spPr>
        <p:txBody>
          <a:bodyPr/>
          <a:lstStyle/>
          <a:p>
            <a:pPr eaLnBrk="1" hangingPunct="1"/>
            <a:r>
              <a:rPr lang="pt-BR" altLang="pt-BR" sz="2000" smtClean="0"/>
              <a:t>FERRO  ALTO: Stress oxidativo e radicais livres</a:t>
            </a:r>
          </a:p>
          <a:p>
            <a:pPr lvl="1" eaLnBrk="1" hangingPunct="1"/>
            <a:endParaRPr lang="pt-BR" altLang="pt-BR" sz="2000" smtClean="0"/>
          </a:p>
          <a:p>
            <a:pPr lvl="1" eaLnBrk="1" hangingPunct="1"/>
            <a:r>
              <a:rPr lang="pt-BR" altLang="pt-BR" sz="2000" smtClean="0"/>
              <a:t>Excesso de transfusões</a:t>
            </a:r>
          </a:p>
          <a:p>
            <a:pPr lvl="1" eaLnBrk="1" hangingPunct="1"/>
            <a:r>
              <a:rPr lang="pt-BR" altLang="pt-BR" sz="2000" smtClean="0"/>
              <a:t>Excesso de oferta de ferro.</a:t>
            </a:r>
          </a:p>
        </p:txBody>
      </p:sp>
    </p:spTree>
  </p:cSld>
  <p:clrMapOvr>
    <a:masterClrMapping/>
  </p:clrMapOvr>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8610" name="Título 1"/>
          <p:cNvSpPr>
            <a:spLocks noGrp="1" noChangeArrowheads="1"/>
          </p:cNvSpPr>
          <p:nvPr>
            <p:ph type="title"/>
          </p:nvPr>
        </p:nvSpPr>
        <p:spPr>
          <a:xfrm>
            <a:off x="457200" y="704850"/>
            <a:ext cx="8229600" cy="852488"/>
          </a:xfrm>
        </p:spPr>
        <p:txBody>
          <a:bodyPr/>
          <a:lstStyle/>
          <a:p>
            <a:pPr algn="ctr" eaLnBrk="1" hangingPunct="1"/>
            <a:r>
              <a:rPr lang="pt-BR" altLang="pt-BR" smtClean="0"/>
              <a:t>FERRO ORAL </a:t>
            </a:r>
          </a:p>
        </p:txBody>
      </p:sp>
      <p:sp>
        <p:nvSpPr>
          <p:cNvPr id="68611" name="Espaço Reservado para Conteúdo 2"/>
          <p:cNvSpPr>
            <a:spLocks noGrp="1" noChangeArrowheads="1"/>
          </p:cNvSpPr>
          <p:nvPr>
            <p:ph idx="1"/>
          </p:nvPr>
        </p:nvSpPr>
        <p:spPr>
          <a:xfrm>
            <a:off x="395288" y="2492375"/>
            <a:ext cx="8229600" cy="4029075"/>
          </a:xfrm>
        </p:spPr>
        <p:txBody>
          <a:bodyPr/>
          <a:lstStyle/>
          <a:p>
            <a:pPr eaLnBrk="1" hangingPunct="1"/>
            <a:r>
              <a:rPr lang="pt-BR" altLang="pt-BR" sz="2000" smtClean="0"/>
              <a:t>1000-1500 mgr: 2 mgr/k/dia por 1 ano e 1 mgr/k/dia por mais um ano.</a:t>
            </a:r>
          </a:p>
          <a:p>
            <a:pPr eaLnBrk="1" hangingPunct="1">
              <a:buFont typeface="Wingdings 2" panose="05020102010507070707" pitchFamily="18" charset="2"/>
              <a:buNone/>
            </a:pPr>
            <a:endParaRPr lang="pt-BR" altLang="pt-BR" sz="2000" smtClean="0"/>
          </a:p>
          <a:p>
            <a:pPr eaLnBrk="1" hangingPunct="1"/>
            <a:r>
              <a:rPr lang="pt-BR" altLang="pt-BR" sz="2000" smtClean="0"/>
              <a:t>&lt; 1000 gr: 3 mgr/k/dia por 1 ano e 1 mgr/k/dia por mais um ano mas INDIVIDUALIZAR A DOSE DE ACORDO COM A FERRITINA.</a:t>
            </a:r>
          </a:p>
          <a:p>
            <a:pPr lvl="1" eaLnBrk="1" hangingPunct="1"/>
            <a:r>
              <a:rPr lang="pt-BR" altLang="pt-BR" sz="2000" smtClean="0"/>
              <a:t>Ferritina &lt;60 mcg/L: aumentar ferro para 3-6  mgr/k/dia</a:t>
            </a:r>
          </a:p>
          <a:p>
            <a:pPr lvl="1" eaLnBrk="1" hangingPunct="1"/>
            <a:r>
              <a:rPr lang="pt-BR" altLang="pt-BR" sz="2000" smtClean="0"/>
              <a:t>Ferritina &gt;300 mcg/L: suspender </a:t>
            </a:r>
          </a:p>
        </p:txBody>
      </p:sp>
    </p:spTree>
  </p:cSld>
  <p:clrMapOvr>
    <a:masterClrMapping/>
  </p:clrMapOvr>
  <p:timing>
    <p:tnLst>
      <p:par>
        <p:cTn id="1" dur="indefinite" restart="never" nodeType="tmRoot"/>
      </p:par>
    </p:tnLst>
  </p:timing>
</p:sld>
</file>

<file path=ppt/slides/slide5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9634" name="Título 1"/>
          <p:cNvSpPr>
            <a:spLocks noGrp="1" noChangeArrowheads="1"/>
          </p:cNvSpPr>
          <p:nvPr>
            <p:ph type="title"/>
          </p:nvPr>
        </p:nvSpPr>
        <p:spPr>
          <a:xfrm>
            <a:off x="865188" y="927100"/>
            <a:ext cx="6345237" cy="709613"/>
          </a:xfrm>
        </p:spPr>
        <p:txBody>
          <a:bodyPr/>
          <a:lstStyle/>
          <a:p>
            <a:pPr algn="ctr" eaLnBrk="1" hangingPunct="1"/>
            <a:r>
              <a:rPr lang="pt-BR" altLang="pt-BR" smtClean="0"/>
              <a:t>VITAMINAS E OLIGOELEMENTOS</a:t>
            </a:r>
          </a:p>
        </p:txBody>
      </p:sp>
      <p:sp>
        <p:nvSpPr>
          <p:cNvPr id="69635" name="Espaço Reservado para Conteúdo 2"/>
          <p:cNvSpPr>
            <a:spLocks noGrp="1" noChangeArrowheads="1"/>
          </p:cNvSpPr>
          <p:nvPr>
            <p:ph idx="1"/>
          </p:nvPr>
        </p:nvSpPr>
        <p:spPr/>
        <p:txBody>
          <a:bodyPr/>
          <a:lstStyle/>
          <a:p>
            <a:pPr eaLnBrk="1" hangingPunct="1"/>
            <a:r>
              <a:rPr lang="pt-BR" altLang="pt-BR" smtClean="0"/>
              <a:t>Vitamina D: 200 UI/dia</a:t>
            </a:r>
          </a:p>
          <a:p>
            <a:pPr eaLnBrk="1" hangingPunct="1">
              <a:buFont typeface="Wingdings 2" panose="05020102010507070707" pitchFamily="18" charset="2"/>
              <a:buNone/>
            </a:pPr>
            <a:endParaRPr lang="pt-BR" altLang="pt-BR" smtClean="0"/>
          </a:p>
          <a:p>
            <a:pPr eaLnBrk="1" hangingPunct="1"/>
            <a:r>
              <a:rPr lang="pt-BR" altLang="pt-BR" smtClean="0"/>
              <a:t>O Zinco é fundamental no crescimento pondoestatural do prematuro.</a:t>
            </a:r>
          </a:p>
          <a:p>
            <a:pPr eaLnBrk="1" hangingPunct="1">
              <a:buFont typeface="Wingdings 2" panose="05020102010507070707" pitchFamily="18" charset="2"/>
              <a:buNone/>
            </a:pPr>
            <a:endParaRPr lang="pt-BR" altLang="pt-BR" smtClean="0"/>
          </a:p>
          <a:p>
            <a:pPr eaLnBrk="1" hangingPunct="1"/>
            <a:r>
              <a:rPr lang="pt-BR" altLang="pt-BR" smtClean="0"/>
              <a:t>Iniciar com 36 semanas de Idade gestacional pós-concepção: 0,5 - 1 mgr/k/dia de sulfato de zinco durante 6 meses.</a:t>
            </a:r>
          </a:p>
          <a:p>
            <a:pPr eaLnBrk="1" hangingPunct="1"/>
            <a:endParaRPr lang="pt-BR" altLang="pt-BR" smtClean="0"/>
          </a:p>
          <a:p>
            <a:pPr eaLnBrk="1" hangingPunct="1"/>
            <a:endParaRPr lang="pt-BR" altLang="pt-BR" smtClean="0"/>
          </a:p>
          <a:p>
            <a:pPr eaLnBrk="1" hangingPunct="1"/>
            <a:endParaRPr lang="pt-BR" altLang="pt-BR" smtClean="0"/>
          </a:p>
          <a:p>
            <a:pPr eaLnBrk="1" hangingPunct="1"/>
            <a:endParaRPr lang="pt-BR" altLang="pt-BR" smtClean="0"/>
          </a:p>
          <a:p>
            <a:pPr eaLnBrk="1" hangingPunct="1"/>
            <a:endParaRPr lang="pt-BR" altLang="pt-BR" smtClean="0"/>
          </a:p>
          <a:p>
            <a:pPr eaLnBrk="1" hangingPunct="1"/>
            <a:endParaRPr lang="pt-BR" altLang="pt-BR" smtClean="0"/>
          </a:p>
        </p:txBody>
      </p:sp>
    </p:spTree>
  </p:cSld>
  <p:clrMapOvr>
    <a:masterClrMapping/>
  </p:clrMapOvr>
  <p:timing>
    <p:tnLst>
      <p:par>
        <p:cTn id="1" dur="indefinite" restart="never" nodeType="tmRoot"/>
      </p:par>
    </p:tnLst>
  </p:timing>
</p:sld>
</file>

<file path=ppt/slides/slide5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0658" name="Título 1"/>
          <p:cNvSpPr>
            <a:spLocks noGrp="1" noChangeArrowheads="1"/>
          </p:cNvSpPr>
          <p:nvPr>
            <p:ph type="title"/>
          </p:nvPr>
        </p:nvSpPr>
        <p:spPr>
          <a:xfrm>
            <a:off x="323850" y="973138"/>
            <a:ext cx="9936163" cy="503237"/>
          </a:xfrm>
        </p:spPr>
        <p:txBody>
          <a:bodyPr/>
          <a:lstStyle/>
          <a:p>
            <a:pPr algn="ctr" eaLnBrk="1" hangingPunct="1"/>
            <a:r>
              <a:rPr lang="pt-BR" altLang="pt-BR" sz="3600" smtClean="0"/>
              <a:t>DOENÇA METABÓLICA ÓSSEA</a:t>
            </a:r>
            <a:br>
              <a:rPr lang="pt-BR" altLang="pt-BR" sz="3600" smtClean="0"/>
            </a:br>
            <a:r>
              <a:rPr lang="pt-BR" altLang="pt-BR" sz="3600" smtClean="0"/>
              <a:t>(DMO)</a:t>
            </a:r>
          </a:p>
        </p:txBody>
      </p:sp>
      <p:pic>
        <p:nvPicPr>
          <p:cNvPr id="70659" name="Picture 3"/>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835150" y="2708275"/>
            <a:ext cx="4646613" cy="36528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6" name="Retângulo 5">
            <a:extLst>
              <a:ext uri="{FF2B5EF4-FFF2-40B4-BE49-F238E27FC236}"/>
            </a:extLst>
          </p:cNvPr>
          <p:cNvSpPr/>
          <p:nvPr/>
        </p:nvSpPr>
        <p:spPr>
          <a:xfrm>
            <a:off x="971550" y="6021388"/>
            <a:ext cx="7200900" cy="503237"/>
          </a:xfrm>
          <a:prstGeom prst="rect">
            <a:avLst/>
          </a:prstGeom>
          <a:solidFill>
            <a:schemeClr val="bg1"/>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pt-BR"/>
          </a:p>
        </p:txBody>
      </p:sp>
    </p:spTree>
  </p:cSld>
  <p:clrMapOvr>
    <a:masterClrMapping/>
  </p:clrMapOvr>
  <p:timing>
    <p:tnLst>
      <p:par>
        <p:cTn id="1" dur="indefinite" restart="never" nodeType="tmRoot"/>
      </p:par>
    </p:tnLst>
  </p:timing>
</p:sld>
</file>

<file path=ppt/slides/slide5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682" name="Título 1"/>
          <p:cNvSpPr>
            <a:spLocks noGrp="1" noChangeArrowheads="1"/>
          </p:cNvSpPr>
          <p:nvPr>
            <p:ph type="title"/>
          </p:nvPr>
        </p:nvSpPr>
        <p:spPr>
          <a:xfrm>
            <a:off x="865188" y="927100"/>
            <a:ext cx="6345237" cy="709613"/>
          </a:xfrm>
        </p:spPr>
        <p:txBody>
          <a:bodyPr/>
          <a:lstStyle/>
          <a:p>
            <a:pPr algn="ctr" eaLnBrk="1" hangingPunct="1"/>
            <a:r>
              <a:rPr lang="pt-BR" altLang="pt-BR" smtClean="0"/>
              <a:t>DOENÇA METABÓLICA ÓSSEA</a:t>
            </a:r>
          </a:p>
        </p:txBody>
      </p:sp>
      <p:sp>
        <p:nvSpPr>
          <p:cNvPr id="71683" name="Espaço Reservado para Conteúdo 2"/>
          <p:cNvSpPr>
            <a:spLocks noGrp="1" noChangeArrowheads="1"/>
          </p:cNvSpPr>
          <p:nvPr>
            <p:ph idx="1"/>
          </p:nvPr>
        </p:nvSpPr>
        <p:spPr/>
        <p:txBody>
          <a:bodyPr/>
          <a:lstStyle/>
          <a:p>
            <a:pPr eaLnBrk="1" hangingPunct="1"/>
            <a:r>
              <a:rPr lang="pt-BR" altLang="pt-BR" smtClean="0"/>
              <a:t>Incidência de 30% nos &lt; 1250 gr ou &lt; 30 semanas.</a:t>
            </a:r>
          </a:p>
          <a:p>
            <a:pPr eaLnBrk="1" hangingPunct="1">
              <a:buFont typeface="Wingdings 2" panose="05020102010507070707" pitchFamily="18" charset="2"/>
              <a:buNone/>
            </a:pPr>
            <a:endParaRPr lang="pt-BR" altLang="pt-BR" smtClean="0"/>
          </a:p>
          <a:p>
            <a:pPr eaLnBrk="1" hangingPunct="1"/>
            <a:r>
              <a:rPr lang="pt-BR" altLang="pt-BR" smtClean="0"/>
              <a:t>Se DBP, diuréticos ou MMBP o risco aumenta.</a:t>
            </a:r>
          </a:p>
          <a:p>
            <a:pPr eaLnBrk="1" hangingPunct="1">
              <a:buFont typeface="Wingdings 2" panose="05020102010507070707" pitchFamily="18" charset="2"/>
              <a:buNone/>
            </a:pPr>
            <a:endParaRPr lang="pt-BR" altLang="pt-BR" smtClean="0"/>
          </a:p>
          <a:p>
            <a:pPr eaLnBrk="1" hangingPunct="1"/>
            <a:r>
              <a:rPr lang="pt-BR" altLang="pt-BR" smtClean="0"/>
              <a:t>A coleta começa na UTIN. Se FAL &gt; 800 UI e Fósforo sérico &lt; 3,5 mgr/dl, suspeitar de osteopenia.</a:t>
            </a:r>
          </a:p>
          <a:p>
            <a:pPr eaLnBrk="1" hangingPunct="1"/>
            <a:endParaRPr lang="pt-BR" altLang="pt-BR" smtClean="0"/>
          </a:p>
          <a:p>
            <a:pPr eaLnBrk="1" hangingPunct="1"/>
            <a:r>
              <a:rPr lang="pt-BR" altLang="pt-BR" smtClean="0"/>
              <a:t>Rx com 6 meses de Idade Corrigida ou antes se necessário.</a:t>
            </a:r>
          </a:p>
          <a:p>
            <a:pPr eaLnBrk="1" hangingPunct="1"/>
            <a:endParaRPr lang="pt-BR" altLang="pt-BR" smtClean="0"/>
          </a:p>
          <a:p>
            <a:pPr eaLnBrk="1" hangingPunct="1"/>
            <a:endParaRPr lang="pt-BR" altLang="pt-BR" smtClean="0"/>
          </a:p>
        </p:txBody>
      </p:sp>
    </p:spTree>
  </p:cSld>
  <p:clrMapOvr>
    <a:masterClrMapping/>
  </p:clrMapOvr>
  <p:timing>
    <p:tnLst>
      <p:par>
        <p:cTn id="1" dur="indefinite" restart="never" nodeType="tmRoot"/>
      </p:par>
    </p:tnLst>
  </p:timing>
</p:sld>
</file>

<file path=ppt/slides/slide5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2706" name="Título 1"/>
          <p:cNvSpPr>
            <a:spLocks noGrp="1" noChangeArrowheads="1"/>
          </p:cNvSpPr>
          <p:nvPr>
            <p:ph type="title"/>
          </p:nvPr>
        </p:nvSpPr>
        <p:spPr>
          <a:xfrm>
            <a:off x="468313" y="404813"/>
            <a:ext cx="8229600" cy="1143000"/>
          </a:xfrm>
        </p:spPr>
        <p:txBody>
          <a:bodyPr/>
          <a:lstStyle/>
          <a:p>
            <a:pPr algn="ctr" eaLnBrk="1" hangingPunct="1"/>
            <a:r>
              <a:rPr lang="pt-BR" altLang="pt-BR" smtClean="0"/>
              <a:t>DOENÇA METABÓLICA ÓSSEA</a:t>
            </a:r>
          </a:p>
        </p:txBody>
      </p:sp>
      <p:sp>
        <p:nvSpPr>
          <p:cNvPr id="72707" name="Espaço Reservado para Conteúdo 2"/>
          <p:cNvSpPr>
            <a:spLocks noGrp="1" noChangeArrowheads="1"/>
          </p:cNvSpPr>
          <p:nvPr>
            <p:ph idx="1"/>
          </p:nvPr>
        </p:nvSpPr>
        <p:spPr/>
        <p:txBody>
          <a:bodyPr/>
          <a:lstStyle/>
          <a:p>
            <a:pPr eaLnBrk="1" hangingPunct="1"/>
            <a:r>
              <a:rPr lang="pt-BR" altLang="pt-BR" sz="2000" smtClean="0"/>
              <a:t>Cálcio: 100-160 mgr/k/dia</a:t>
            </a:r>
          </a:p>
          <a:p>
            <a:pPr eaLnBrk="1" hangingPunct="1">
              <a:buFont typeface="Wingdings 2" panose="05020102010507070707" pitchFamily="18" charset="2"/>
              <a:buNone/>
            </a:pPr>
            <a:endParaRPr lang="pt-BR" altLang="pt-BR" sz="2000" smtClean="0"/>
          </a:p>
          <a:p>
            <a:pPr eaLnBrk="1" hangingPunct="1"/>
            <a:r>
              <a:rPr lang="pt-BR" altLang="pt-BR" sz="2000" smtClean="0"/>
              <a:t>Fósforo: 95-108 mgr/k/dia</a:t>
            </a:r>
          </a:p>
          <a:p>
            <a:pPr eaLnBrk="1" hangingPunct="1"/>
            <a:endParaRPr lang="pt-BR" altLang="pt-BR" sz="2000" smtClean="0"/>
          </a:p>
          <a:p>
            <a:pPr eaLnBrk="1" hangingPunct="1"/>
            <a:r>
              <a:rPr lang="pt-BR" altLang="pt-BR" sz="2000" smtClean="0"/>
              <a:t>Descontar do leite, fórmula e eventual fortificante.</a:t>
            </a:r>
          </a:p>
          <a:p>
            <a:pPr eaLnBrk="1" hangingPunct="1"/>
            <a:endParaRPr lang="pt-BR" altLang="pt-BR" sz="2000" smtClean="0"/>
          </a:p>
          <a:p>
            <a:pPr eaLnBrk="1" hangingPunct="1"/>
            <a:r>
              <a:rPr lang="pt-BR" altLang="pt-BR" sz="2000" smtClean="0"/>
              <a:t>Prescrever Fosfato tricálcico xarope 12,9% (50 mgr/ml de Ca e 25 mgr/ml de P).</a:t>
            </a:r>
          </a:p>
        </p:txBody>
      </p:sp>
    </p:spTree>
  </p:cSld>
  <p:clrMapOvr>
    <a:masterClrMapping/>
  </p:clrMapOvr>
  <p:timing>
    <p:tnLst>
      <p:par>
        <p:cTn id="1" dur="indefinite" restart="never" nodeType="tmRoot"/>
      </p:par>
    </p:tnLst>
  </p:timing>
</p:sld>
</file>

<file path=ppt/slides/slide5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3730" name="Título 1"/>
          <p:cNvSpPr>
            <a:spLocks noGrp="1" noChangeArrowheads="1"/>
          </p:cNvSpPr>
          <p:nvPr>
            <p:ph type="title"/>
          </p:nvPr>
        </p:nvSpPr>
        <p:spPr>
          <a:xfrm>
            <a:off x="865188" y="927100"/>
            <a:ext cx="6345237" cy="709613"/>
          </a:xfrm>
        </p:spPr>
        <p:txBody>
          <a:bodyPr/>
          <a:lstStyle/>
          <a:p>
            <a:pPr algn="ctr" eaLnBrk="1" hangingPunct="1"/>
            <a:r>
              <a:rPr lang="pt-BR" altLang="pt-BR" smtClean="0"/>
              <a:t>DOENÇA METABÓLICA ÓSSEA</a:t>
            </a:r>
          </a:p>
        </p:txBody>
      </p:sp>
      <p:sp>
        <p:nvSpPr>
          <p:cNvPr id="49155" name="Espaço Reservado para Conteúdo 2">
            <a:extLst>
              <a:ext uri="{FF2B5EF4-FFF2-40B4-BE49-F238E27FC236}"/>
            </a:extLst>
          </p:cNvPr>
          <p:cNvSpPr>
            <a:spLocks noGrp="1"/>
          </p:cNvSpPr>
          <p:nvPr>
            <p:ph idx="1"/>
          </p:nvPr>
        </p:nvSpPr>
        <p:spPr/>
        <p:txBody>
          <a:bodyPr rtlCol="0">
            <a:normAutofit fontScale="92500" lnSpcReduction="10000"/>
          </a:bodyPr>
          <a:lstStyle/>
          <a:p>
            <a:pPr eaLnBrk="1" fontAlgn="auto" hangingPunct="1">
              <a:spcAft>
                <a:spcPts val="0"/>
              </a:spcAft>
              <a:buFont typeface="Wingdings 3" charset="2"/>
              <a:buChar char=""/>
              <a:defRPr/>
            </a:pPr>
            <a:endParaRPr lang="pt-BR" altLang="pt-BR" dirty="0">
              <a:solidFill>
                <a:schemeClr val="tx1">
                  <a:lumMod val="75000"/>
                  <a:lumOff val="25000"/>
                </a:schemeClr>
              </a:solidFill>
            </a:endParaRPr>
          </a:p>
          <a:p>
            <a:pPr eaLnBrk="1" fontAlgn="auto" hangingPunct="1">
              <a:spcAft>
                <a:spcPts val="0"/>
              </a:spcAft>
              <a:buFont typeface="Wingdings 3" charset="2"/>
              <a:buChar char=""/>
              <a:defRPr/>
            </a:pPr>
            <a:r>
              <a:rPr lang="pt-BR" altLang="pt-BR" sz="2000" dirty="0">
                <a:solidFill>
                  <a:schemeClr val="tx1">
                    <a:lumMod val="75000"/>
                    <a:lumOff val="25000"/>
                  </a:schemeClr>
                </a:solidFill>
              </a:rPr>
              <a:t>Se a triagem para DMO for alterado</a:t>
            </a:r>
          </a:p>
          <a:p>
            <a:pPr eaLnBrk="1" fontAlgn="auto" hangingPunct="1">
              <a:spcAft>
                <a:spcPts val="0"/>
              </a:spcAft>
              <a:buFont typeface="Wingdings 3" charset="2"/>
              <a:buChar char=""/>
              <a:defRPr/>
            </a:pPr>
            <a:endParaRPr lang="pt-BR" altLang="pt-BR" sz="2000" dirty="0">
              <a:solidFill>
                <a:schemeClr val="tx1">
                  <a:lumMod val="75000"/>
                  <a:lumOff val="25000"/>
                </a:schemeClr>
              </a:solidFill>
            </a:endParaRPr>
          </a:p>
          <a:p>
            <a:pPr eaLnBrk="1" fontAlgn="auto" hangingPunct="1">
              <a:spcAft>
                <a:spcPts val="0"/>
              </a:spcAft>
              <a:buFont typeface="Wingdings 2" panose="05020102010507070707" pitchFamily="18" charset="2"/>
              <a:buNone/>
              <a:defRPr/>
            </a:pPr>
            <a:endParaRPr lang="pt-BR" altLang="pt-BR" sz="2000" dirty="0">
              <a:solidFill>
                <a:schemeClr val="tx1">
                  <a:lumMod val="75000"/>
                  <a:lumOff val="25000"/>
                </a:schemeClr>
              </a:solidFill>
            </a:endParaRPr>
          </a:p>
          <a:p>
            <a:pPr lvl="1" indent="-283464" eaLnBrk="1" fontAlgn="auto" hangingPunct="1">
              <a:spcAft>
                <a:spcPts val="0"/>
              </a:spcAft>
              <a:buFont typeface="Wingdings 3" charset="2"/>
              <a:buChar char=""/>
              <a:defRPr/>
            </a:pPr>
            <a:r>
              <a:rPr lang="pt-BR" altLang="pt-BR" sz="2000" dirty="0">
                <a:solidFill>
                  <a:schemeClr val="tx1">
                    <a:lumMod val="75000"/>
                    <a:lumOff val="25000"/>
                  </a:schemeClr>
                </a:solidFill>
              </a:rPr>
              <a:t>200-250 </a:t>
            </a:r>
            <a:r>
              <a:rPr lang="pt-BR" altLang="pt-BR" sz="2000" dirty="0" err="1">
                <a:solidFill>
                  <a:schemeClr val="tx1">
                    <a:lumMod val="75000"/>
                    <a:lumOff val="25000"/>
                  </a:schemeClr>
                </a:solidFill>
              </a:rPr>
              <a:t>mgr</a:t>
            </a:r>
            <a:r>
              <a:rPr lang="pt-BR" altLang="pt-BR" sz="2000" dirty="0">
                <a:solidFill>
                  <a:schemeClr val="tx1">
                    <a:lumMod val="75000"/>
                    <a:lumOff val="25000"/>
                  </a:schemeClr>
                </a:solidFill>
              </a:rPr>
              <a:t>/k/dia de Cálcio</a:t>
            </a:r>
          </a:p>
          <a:p>
            <a:pPr lvl="1" indent="-283464" eaLnBrk="1" fontAlgn="auto" hangingPunct="1">
              <a:spcAft>
                <a:spcPts val="0"/>
              </a:spcAft>
              <a:buFont typeface="Wingdings 2" panose="05020102010507070707" pitchFamily="18" charset="2"/>
              <a:buNone/>
              <a:defRPr/>
            </a:pPr>
            <a:endParaRPr lang="pt-BR" altLang="pt-BR" sz="2000" dirty="0">
              <a:solidFill>
                <a:schemeClr val="tx1">
                  <a:lumMod val="75000"/>
                  <a:lumOff val="25000"/>
                </a:schemeClr>
              </a:solidFill>
            </a:endParaRPr>
          </a:p>
          <a:p>
            <a:pPr lvl="1" indent="-283464" eaLnBrk="1" fontAlgn="auto" hangingPunct="1">
              <a:spcAft>
                <a:spcPts val="0"/>
              </a:spcAft>
              <a:buFont typeface="Wingdings 3" charset="2"/>
              <a:buChar char=""/>
              <a:defRPr/>
            </a:pPr>
            <a:r>
              <a:rPr lang="pt-BR" altLang="pt-BR" sz="2000" dirty="0">
                <a:solidFill>
                  <a:schemeClr val="tx1">
                    <a:lumMod val="75000"/>
                    <a:lumOff val="25000"/>
                  </a:schemeClr>
                </a:solidFill>
              </a:rPr>
              <a:t>110-125 </a:t>
            </a:r>
            <a:r>
              <a:rPr lang="pt-BR" altLang="pt-BR" sz="2000" dirty="0" err="1">
                <a:solidFill>
                  <a:schemeClr val="tx1">
                    <a:lumMod val="75000"/>
                    <a:lumOff val="25000"/>
                  </a:schemeClr>
                </a:solidFill>
              </a:rPr>
              <a:t>mgr</a:t>
            </a:r>
            <a:r>
              <a:rPr lang="pt-BR" altLang="pt-BR" sz="2000" dirty="0">
                <a:solidFill>
                  <a:schemeClr val="tx1">
                    <a:lumMod val="75000"/>
                    <a:lumOff val="25000"/>
                  </a:schemeClr>
                </a:solidFill>
              </a:rPr>
              <a:t>/k/dia de fósforo</a:t>
            </a:r>
          </a:p>
          <a:p>
            <a:pPr lvl="1" indent="-283464" eaLnBrk="1" fontAlgn="auto" hangingPunct="1">
              <a:spcAft>
                <a:spcPts val="0"/>
              </a:spcAft>
              <a:buFont typeface="Wingdings 3" charset="2"/>
              <a:buChar char=""/>
              <a:defRPr/>
            </a:pPr>
            <a:endParaRPr lang="pt-BR" altLang="pt-BR" sz="2000" dirty="0">
              <a:solidFill>
                <a:schemeClr val="tx1">
                  <a:lumMod val="75000"/>
                  <a:lumOff val="25000"/>
                </a:schemeClr>
              </a:solidFill>
            </a:endParaRPr>
          </a:p>
          <a:p>
            <a:pPr lvl="1" indent="-283464" eaLnBrk="1" fontAlgn="auto" hangingPunct="1">
              <a:spcAft>
                <a:spcPts val="0"/>
              </a:spcAft>
              <a:buFont typeface="Wingdings 2" panose="05020102010507070707" pitchFamily="18" charset="2"/>
              <a:buNone/>
              <a:defRPr/>
            </a:pPr>
            <a:r>
              <a:rPr lang="pt-BR" altLang="pt-BR" sz="2000" dirty="0">
                <a:solidFill>
                  <a:schemeClr val="tx1">
                    <a:lumMod val="75000"/>
                    <a:lumOff val="25000"/>
                  </a:schemeClr>
                </a:solidFill>
              </a:rPr>
              <a:t>Descontar o conteúdo do leite.</a:t>
            </a:r>
          </a:p>
          <a:p>
            <a:pPr lvl="1" indent="-283464" eaLnBrk="1" fontAlgn="auto" hangingPunct="1">
              <a:spcAft>
                <a:spcPts val="0"/>
              </a:spcAft>
              <a:buFont typeface="Wingdings 3" charset="2"/>
              <a:buChar char=""/>
              <a:defRPr/>
            </a:pPr>
            <a:endParaRPr lang="pt-BR" altLang="pt-BR" dirty="0">
              <a:solidFill>
                <a:schemeClr val="tx1">
                  <a:lumMod val="75000"/>
                  <a:lumOff val="25000"/>
                </a:schemeClr>
              </a:solidFill>
            </a:endParaRPr>
          </a:p>
          <a:p>
            <a:pPr lvl="1" indent="-283464" eaLnBrk="1" fontAlgn="auto" hangingPunct="1">
              <a:spcAft>
                <a:spcPts val="0"/>
              </a:spcAft>
              <a:buFont typeface="Wingdings 3" charset="2"/>
              <a:buChar char=""/>
              <a:defRPr/>
            </a:pPr>
            <a:endParaRPr lang="pt-BR" altLang="pt-BR" dirty="0">
              <a:solidFill>
                <a:schemeClr val="tx1">
                  <a:lumMod val="75000"/>
                  <a:lumOff val="25000"/>
                </a:schemeClr>
              </a:solidFill>
            </a:endParaRPr>
          </a:p>
        </p:txBody>
      </p:sp>
    </p:spTree>
  </p:cSld>
  <p:clrMapOvr>
    <a:masterClrMapping/>
  </p:clrMapOvr>
  <p:timing>
    <p:tnLst>
      <p:par>
        <p:cTn id="1" dur="indefinite" restart="never" nodeType="tmRoot"/>
      </p:par>
    </p:tnLst>
  </p:timing>
</p:sld>
</file>

<file path=ppt/slides/slide5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4754" name="Título 1"/>
          <p:cNvSpPr>
            <a:spLocks noGrp="1" noChangeArrowheads="1"/>
          </p:cNvSpPr>
          <p:nvPr>
            <p:ph type="title"/>
          </p:nvPr>
        </p:nvSpPr>
        <p:spPr>
          <a:xfrm>
            <a:off x="865188" y="927100"/>
            <a:ext cx="6946900" cy="709613"/>
          </a:xfrm>
        </p:spPr>
        <p:txBody>
          <a:bodyPr/>
          <a:lstStyle/>
          <a:p>
            <a:pPr eaLnBrk="1" hangingPunct="1"/>
            <a:r>
              <a:rPr lang="pt-BR" altLang="pt-BR" smtClean="0"/>
              <a:t>ALIMENTAÇÃO COMPLEMENTAR</a:t>
            </a:r>
          </a:p>
        </p:txBody>
      </p:sp>
      <p:sp>
        <p:nvSpPr>
          <p:cNvPr id="74755" name="Espaço Reservado para Conteúdo 2"/>
          <p:cNvSpPr>
            <a:spLocks noGrp="1" noChangeArrowheads="1"/>
          </p:cNvSpPr>
          <p:nvPr>
            <p:ph idx="1"/>
          </p:nvPr>
        </p:nvSpPr>
        <p:spPr>
          <a:xfrm>
            <a:off x="863600" y="2489200"/>
            <a:ext cx="7956550" cy="4035425"/>
          </a:xfrm>
        </p:spPr>
        <p:txBody>
          <a:bodyPr/>
          <a:lstStyle/>
          <a:p>
            <a:pPr eaLnBrk="1" hangingPunct="1"/>
            <a:r>
              <a:rPr lang="pt-BR" altLang="pt-BR" sz="2000" smtClean="0"/>
              <a:t>Iniciar no mínimo com 4 meses de Idade Corrigida</a:t>
            </a:r>
          </a:p>
          <a:p>
            <a:pPr eaLnBrk="1" hangingPunct="1"/>
            <a:r>
              <a:rPr lang="pt-BR" altLang="pt-BR" sz="2000" smtClean="0"/>
              <a:t>Problemas frequentes</a:t>
            </a:r>
          </a:p>
          <a:p>
            <a:pPr lvl="1" eaLnBrk="1" hangingPunct="1"/>
            <a:r>
              <a:rPr lang="pt-BR" altLang="pt-BR" sz="1800" smtClean="0"/>
              <a:t>Engasgos</a:t>
            </a:r>
          </a:p>
          <a:p>
            <a:pPr lvl="1" eaLnBrk="1" hangingPunct="1"/>
            <a:r>
              <a:rPr lang="pt-BR" altLang="pt-BR" sz="1800" smtClean="0"/>
              <a:t>Disfagia</a:t>
            </a:r>
          </a:p>
          <a:p>
            <a:pPr lvl="1" eaLnBrk="1" hangingPunct="1"/>
            <a:r>
              <a:rPr lang="pt-BR" altLang="pt-BR" sz="1800" smtClean="0"/>
              <a:t>Recusa  alimentar</a:t>
            </a:r>
          </a:p>
          <a:p>
            <a:pPr lvl="1" eaLnBrk="1" hangingPunct="1"/>
            <a:r>
              <a:rPr lang="pt-BR" altLang="pt-BR" sz="1800" smtClean="0"/>
              <a:t>Saciedade precoce</a:t>
            </a:r>
          </a:p>
          <a:p>
            <a:pPr lvl="1" eaLnBrk="1" hangingPunct="1"/>
            <a:r>
              <a:rPr lang="pt-BR" altLang="pt-BR" sz="1800" smtClean="0"/>
              <a:t>Demora alimentar</a:t>
            </a:r>
          </a:p>
          <a:p>
            <a:pPr lvl="1" eaLnBrk="1" hangingPunct="1"/>
            <a:endParaRPr lang="pt-BR" altLang="pt-BR" sz="1800" smtClean="0"/>
          </a:p>
          <a:p>
            <a:pPr eaLnBrk="1" hangingPunct="1"/>
            <a:r>
              <a:rPr lang="pt-BR" altLang="pt-BR" sz="2000" smtClean="0"/>
              <a:t>Fonoaudiologa?</a:t>
            </a:r>
          </a:p>
        </p:txBody>
      </p:sp>
    </p:spTree>
  </p:cSld>
  <p:clrMapOvr>
    <a:masterClrMapping/>
  </p:clrMapOvr>
</p:sld>
</file>

<file path=ppt/slides/slide5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5778" name="Título 1"/>
          <p:cNvSpPr>
            <a:spLocks noGrp="1" noChangeArrowheads="1"/>
          </p:cNvSpPr>
          <p:nvPr>
            <p:ph type="title"/>
          </p:nvPr>
        </p:nvSpPr>
        <p:spPr>
          <a:xfrm>
            <a:off x="468313" y="476250"/>
            <a:ext cx="8229600" cy="1143000"/>
          </a:xfrm>
        </p:spPr>
        <p:txBody>
          <a:bodyPr/>
          <a:lstStyle/>
          <a:p>
            <a:pPr eaLnBrk="1" hangingPunct="1"/>
            <a:r>
              <a:rPr lang="pt-BR" altLang="pt-BR" smtClean="0"/>
              <a:t>Desenvolvimento e Psiquismo</a:t>
            </a:r>
          </a:p>
        </p:txBody>
      </p:sp>
      <p:pic>
        <p:nvPicPr>
          <p:cNvPr id="75779" name="Picture 3"/>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50825" y="4941888"/>
            <a:ext cx="2225675" cy="17303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75780" name="Picture 6"/>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2484438" y="2924175"/>
            <a:ext cx="2935287" cy="19558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75781" name="Picture 9"/>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5651500" y="1557338"/>
            <a:ext cx="3032125" cy="20272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75782" name="Picture 12"/>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6804025" y="4076700"/>
            <a:ext cx="1774825" cy="23780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timing>
    <p:tnLst>
      <p:par>
        <p:cTn id="1" dur="indefinite" restart="never" nodeType="tmRoot"/>
      </p:par>
    </p:tnLst>
  </p:timing>
</p:sld>
</file>

<file path=ppt/slides/slide5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6802" name="Título 1"/>
          <p:cNvSpPr>
            <a:spLocks noGrp="1" noChangeArrowheads="1"/>
          </p:cNvSpPr>
          <p:nvPr>
            <p:ph type="title"/>
          </p:nvPr>
        </p:nvSpPr>
        <p:spPr>
          <a:xfrm>
            <a:off x="865188" y="927100"/>
            <a:ext cx="6345237" cy="709613"/>
          </a:xfrm>
        </p:spPr>
        <p:txBody>
          <a:bodyPr/>
          <a:lstStyle/>
          <a:p>
            <a:pPr eaLnBrk="1" hangingPunct="1"/>
            <a:r>
              <a:rPr lang="pt-BR" altLang="pt-BR" smtClean="0"/>
              <a:t>Desenvolvimento e Psiquismo</a:t>
            </a:r>
          </a:p>
        </p:txBody>
      </p:sp>
      <p:sp>
        <p:nvSpPr>
          <p:cNvPr id="51203" name="Espaço Reservado para Conteúdo 2">
            <a:extLst>
              <a:ext uri="{FF2B5EF4-FFF2-40B4-BE49-F238E27FC236}"/>
            </a:extLst>
          </p:cNvPr>
          <p:cNvSpPr>
            <a:spLocks noGrp="1"/>
          </p:cNvSpPr>
          <p:nvPr>
            <p:ph idx="1"/>
          </p:nvPr>
        </p:nvSpPr>
        <p:spPr/>
        <p:txBody>
          <a:bodyPr rtlCol="0">
            <a:normAutofit lnSpcReduction="10000"/>
          </a:bodyPr>
          <a:lstStyle/>
          <a:p>
            <a:pPr eaLnBrk="1" fontAlgn="auto" hangingPunct="1">
              <a:lnSpc>
                <a:spcPct val="90000"/>
              </a:lnSpc>
              <a:spcAft>
                <a:spcPts val="0"/>
              </a:spcAft>
              <a:buFont typeface="Wingdings 3" charset="2"/>
              <a:buChar char=""/>
              <a:defRPr/>
            </a:pPr>
            <a:r>
              <a:rPr lang="pt-BR" altLang="pt-BR">
                <a:solidFill>
                  <a:schemeClr val="tx1">
                    <a:lumMod val="75000"/>
                    <a:lumOff val="25000"/>
                  </a:schemeClr>
                </a:solidFill>
              </a:rPr>
              <a:t>Estar sempre atento para a ocorrência de Paralisia Cerebral, independente do Apgar.</a:t>
            </a:r>
          </a:p>
          <a:p>
            <a:pPr lvl="1" indent="-283464" eaLnBrk="1" fontAlgn="auto" hangingPunct="1">
              <a:lnSpc>
                <a:spcPct val="90000"/>
              </a:lnSpc>
              <a:spcAft>
                <a:spcPts val="0"/>
              </a:spcAft>
              <a:buFont typeface="Wingdings 3" charset="2"/>
              <a:buChar char=""/>
              <a:defRPr/>
            </a:pPr>
            <a:r>
              <a:rPr lang="pt-BR" altLang="pt-BR">
                <a:solidFill>
                  <a:schemeClr val="tx1">
                    <a:lumMod val="75000"/>
                    <a:lumOff val="25000"/>
                  </a:schemeClr>
                </a:solidFill>
              </a:rPr>
              <a:t>&lt; 1500 gramas, &lt; 28 semanas, displásicos.</a:t>
            </a:r>
          </a:p>
          <a:p>
            <a:pPr lvl="1" indent="-283464" eaLnBrk="1" fontAlgn="auto" hangingPunct="1">
              <a:lnSpc>
                <a:spcPct val="90000"/>
              </a:lnSpc>
              <a:spcAft>
                <a:spcPts val="0"/>
              </a:spcAft>
              <a:buFont typeface="Wingdings 3" charset="2"/>
              <a:buChar char=""/>
              <a:defRPr/>
            </a:pPr>
            <a:r>
              <a:rPr lang="pt-BR" altLang="pt-BR">
                <a:solidFill>
                  <a:schemeClr val="tx1">
                    <a:lumMod val="75000"/>
                    <a:lumOff val="25000"/>
                  </a:schemeClr>
                </a:solidFill>
              </a:rPr>
              <a:t>Gêmeos monocoriônicos.</a:t>
            </a:r>
          </a:p>
          <a:p>
            <a:pPr lvl="1" indent="-283464" eaLnBrk="1" fontAlgn="auto" hangingPunct="1">
              <a:lnSpc>
                <a:spcPct val="90000"/>
              </a:lnSpc>
              <a:spcAft>
                <a:spcPts val="0"/>
              </a:spcAft>
              <a:buFont typeface="Wingdings 2" panose="05020102010507070707" pitchFamily="18" charset="2"/>
              <a:buNone/>
              <a:defRPr/>
            </a:pPr>
            <a:endParaRPr lang="pt-BR" altLang="pt-BR">
              <a:solidFill>
                <a:schemeClr val="tx1">
                  <a:lumMod val="75000"/>
                  <a:lumOff val="25000"/>
                </a:schemeClr>
              </a:solidFill>
            </a:endParaRPr>
          </a:p>
          <a:p>
            <a:pPr eaLnBrk="1" fontAlgn="auto" hangingPunct="1">
              <a:lnSpc>
                <a:spcPct val="90000"/>
              </a:lnSpc>
              <a:spcAft>
                <a:spcPts val="0"/>
              </a:spcAft>
              <a:buFont typeface="Wingdings 3" charset="2"/>
              <a:buChar char=""/>
              <a:defRPr/>
            </a:pPr>
            <a:r>
              <a:rPr lang="pt-BR" altLang="pt-BR">
                <a:solidFill>
                  <a:schemeClr val="tx1">
                    <a:lumMod val="75000"/>
                    <a:lumOff val="25000"/>
                  </a:schemeClr>
                </a:solidFill>
              </a:rPr>
              <a:t>Impregnação bilirrubínica, mesmo sem exsanguineotransfusão</a:t>
            </a:r>
          </a:p>
          <a:p>
            <a:pPr eaLnBrk="1" fontAlgn="auto" hangingPunct="1">
              <a:lnSpc>
                <a:spcPct val="90000"/>
              </a:lnSpc>
              <a:spcAft>
                <a:spcPts val="0"/>
              </a:spcAft>
              <a:buFont typeface="Wingdings 2" panose="05020102010507070707" pitchFamily="18" charset="2"/>
              <a:buNone/>
              <a:defRPr/>
            </a:pPr>
            <a:endParaRPr lang="pt-BR" altLang="pt-BR">
              <a:solidFill>
                <a:schemeClr val="tx1">
                  <a:lumMod val="75000"/>
                  <a:lumOff val="25000"/>
                </a:schemeClr>
              </a:solidFill>
            </a:endParaRPr>
          </a:p>
          <a:p>
            <a:pPr eaLnBrk="1" fontAlgn="auto" hangingPunct="1">
              <a:lnSpc>
                <a:spcPct val="90000"/>
              </a:lnSpc>
              <a:spcAft>
                <a:spcPts val="0"/>
              </a:spcAft>
              <a:buFont typeface="Wingdings 3" charset="2"/>
              <a:buChar char=""/>
              <a:defRPr/>
            </a:pPr>
            <a:r>
              <a:rPr lang="pt-BR" altLang="pt-BR">
                <a:solidFill>
                  <a:schemeClr val="tx1">
                    <a:lumMod val="75000"/>
                    <a:lumOff val="25000"/>
                  </a:schemeClr>
                </a:solidFill>
              </a:rPr>
              <a:t>Transtornos da fala</a:t>
            </a:r>
          </a:p>
          <a:p>
            <a:pPr eaLnBrk="1" fontAlgn="auto" hangingPunct="1">
              <a:lnSpc>
                <a:spcPct val="90000"/>
              </a:lnSpc>
              <a:spcAft>
                <a:spcPts val="0"/>
              </a:spcAft>
              <a:buFont typeface="Wingdings 2" panose="05020102010507070707" pitchFamily="18" charset="2"/>
              <a:buNone/>
              <a:defRPr/>
            </a:pPr>
            <a:endParaRPr lang="pt-BR" altLang="pt-BR">
              <a:solidFill>
                <a:schemeClr val="tx1">
                  <a:lumMod val="75000"/>
                  <a:lumOff val="25000"/>
                </a:schemeClr>
              </a:solidFill>
            </a:endParaRPr>
          </a:p>
          <a:p>
            <a:pPr eaLnBrk="1" fontAlgn="auto" hangingPunct="1">
              <a:lnSpc>
                <a:spcPct val="90000"/>
              </a:lnSpc>
              <a:spcAft>
                <a:spcPts val="0"/>
              </a:spcAft>
              <a:buFont typeface="Wingdings 3" charset="2"/>
              <a:buChar char=""/>
              <a:defRPr/>
            </a:pPr>
            <a:r>
              <a:rPr lang="pt-BR" altLang="pt-BR">
                <a:solidFill>
                  <a:schemeClr val="tx1">
                    <a:lumMod val="75000"/>
                    <a:lumOff val="25000"/>
                  </a:schemeClr>
                </a:solidFill>
              </a:rPr>
              <a:t>TDAH e Transtorno de espectro Autista</a:t>
            </a:r>
          </a:p>
        </p:txBody>
      </p:sp>
    </p:spTree>
  </p:cSld>
  <p:clrMapOvr>
    <a:masterClrMapping/>
  </p:clrMapOvr>
  <p:timing>
    <p:tnLst>
      <p:par>
        <p:cTn id="1" dur="indefinite" restart="never" nodeType="tmRoot"/>
      </p:par>
    </p:tnLst>
  </p:timing>
</p:sld>
</file>

<file path=ppt/slides/slide6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7826" name="Título 1"/>
          <p:cNvSpPr>
            <a:spLocks noGrp="1" noChangeArrowheads="1"/>
          </p:cNvSpPr>
          <p:nvPr>
            <p:ph type="title"/>
          </p:nvPr>
        </p:nvSpPr>
        <p:spPr/>
        <p:txBody>
          <a:bodyPr/>
          <a:lstStyle/>
          <a:p>
            <a:pPr algn="ctr" eaLnBrk="1" hangingPunct="1"/>
            <a:r>
              <a:rPr lang="pt-BR" altLang="pt-BR" smtClean="0"/>
              <a:t>DEPRESSÃO PÓS PARTO!</a:t>
            </a:r>
          </a:p>
        </p:txBody>
      </p:sp>
      <p:sp>
        <p:nvSpPr>
          <p:cNvPr id="77828" name="Espaço Reservado para Conteúdo 4"/>
          <p:cNvSpPr>
            <a:spLocks noGrp="1" noChangeArrowheads="1"/>
          </p:cNvSpPr>
          <p:nvPr>
            <p:ph sz="half" idx="2"/>
          </p:nvPr>
        </p:nvSpPr>
        <p:spPr>
          <a:xfrm>
            <a:off x="866775" y="3248025"/>
            <a:ext cx="3636963" cy="2771775"/>
          </a:xfrm>
        </p:spPr>
        <p:txBody>
          <a:bodyPr/>
          <a:lstStyle/>
          <a:p>
            <a:pPr eaLnBrk="1" hangingPunct="1"/>
            <a:r>
              <a:rPr lang="pt-BR" altLang="pt-BR" smtClean="0"/>
              <a:t>Screening Proposital mensal</a:t>
            </a:r>
          </a:p>
          <a:p>
            <a:pPr eaLnBrk="1" hangingPunct="1"/>
            <a:endParaRPr lang="pt-BR" altLang="pt-BR" smtClean="0"/>
          </a:p>
          <a:p>
            <a:pPr eaLnBrk="1" hangingPunct="1"/>
            <a:r>
              <a:rPr lang="pt-BR" altLang="pt-BR" smtClean="0"/>
              <a:t>Escala de Edimburgo</a:t>
            </a:r>
          </a:p>
          <a:p>
            <a:pPr eaLnBrk="1" hangingPunct="1"/>
            <a:endParaRPr lang="pt-BR" altLang="pt-BR" smtClean="0"/>
          </a:p>
          <a:p>
            <a:pPr eaLnBrk="1" hangingPunct="1"/>
            <a:r>
              <a:rPr lang="pt-BR" altLang="pt-BR" smtClean="0"/>
              <a:t>Psicoterapia ou Psiquiatra</a:t>
            </a:r>
          </a:p>
          <a:p>
            <a:pPr eaLnBrk="1" hangingPunct="1"/>
            <a:endParaRPr lang="pt-BR" altLang="pt-BR" smtClean="0"/>
          </a:p>
        </p:txBody>
      </p:sp>
      <p:pic>
        <p:nvPicPr>
          <p:cNvPr id="77829" name="Imagem 7"/>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4427538" y="3711575"/>
            <a:ext cx="4716462" cy="31464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sld>
</file>

<file path=ppt/slides/slide6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8850" name="Título 1"/>
          <p:cNvSpPr>
            <a:spLocks noGrp="1" noChangeArrowheads="1"/>
          </p:cNvSpPr>
          <p:nvPr>
            <p:ph type="title"/>
          </p:nvPr>
        </p:nvSpPr>
        <p:spPr>
          <a:xfrm>
            <a:off x="865188" y="927100"/>
            <a:ext cx="6345237" cy="709613"/>
          </a:xfrm>
        </p:spPr>
        <p:txBody>
          <a:bodyPr/>
          <a:lstStyle/>
          <a:p>
            <a:pPr algn="ctr" eaLnBrk="1" hangingPunct="1"/>
            <a:r>
              <a:rPr lang="pt-BR" altLang="pt-BR" smtClean="0"/>
              <a:t>Atendimento multidisciplinar</a:t>
            </a:r>
          </a:p>
        </p:txBody>
      </p:sp>
      <p:sp>
        <p:nvSpPr>
          <p:cNvPr id="52227" name="Espaço Reservado para Conteúdo 2">
            <a:extLst>
              <a:ext uri="{FF2B5EF4-FFF2-40B4-BE49-F238E27FC236}"/>
            </a:extLst>
          </p:cNvPr>
          <p:cNvSpPr>
            <a:spLocks noGrp="1"/>
          </p:cNvSpPr>
          <p:nvPr>
            <p:ph idx="1"/>
          </p:nvPr>
        </p:nvSpPr>
        <p:spPr/>
        <p:txBody>
          <a:bodyPr rtlCol="0">
            <a:normAutofit lnSpcReduction="10000"/>
          </a:bodyPr>
          <a:lstStyle/>
          <a:p>
            <a:pPr eaLnBrk="1" fontAlgn="auto" hangingPunct="1">
              <a:spcAft>
                <a:spcPts val="0"/>
              </a:spcAft>
              <a:buFont typeface="Wingdings 3" charset="2"/>
              <a:buChar char=""/>
              <a:defRPr/>
            </a:pPr>
            <a:r>
              <a:rPr lang="pt-BR" altLang="pt-BR">
                <a:solidFill>
                  <a:schemeClr val="tx1">
                    <a:lumMod val="75000"/>
                    <a:lumOff val="25000"/>
                  </a:schemeClr>
                </a:solidFill>
              </a:rPr>
              <a:t>Pediatra</a:t>
            </a:r>
          </a:p>
          <a:p>
            <a:pPr eaLnBrk="1" fontAlgn="auto" hangingPunct="1">
              <a:spcAft>
                <a:spcPts val="0"/>
              </a:spcAft>
              <a:buFont typeface="Wingdings 3" charset="2"/>
              <a:buChar char=""/>
              <a:defRPr/>
            </a:pPr>
            <a:r>
              <a:rPr lang="pt-BR" altLang="pt-BR">
                <a:solidFill>
                  <a:schemeClr val="tx1">
                    <a:lumMod val="75000"/>
                    <a:lumOff val="25000"/>
                  </a:schemeClr>
                </a:solidFill>
              </a:rPr>
              <a:t>Enfermeira</a:t>
            </a:r>
          </a:p>
          <a:p>
            <a:pPr eaLnBrk="1" fontAlgn="auto" hangingPunct="1">
              <a:spcAft>
                <a:spcPts val="0"/>
              </a:spcAft>
              <a:buFont typeface="Wingdings 3" charset="2"/>
              <a:buChar char=""/>
              <a:defRPr/>
            </a:pPr>
            <a:r>
              <a:rPr lang="pt-BR" altLang="pt-BR">
                <a:solidFill>
                  <a:schemeClr val="tx1">
                    <a:lumMod val="75000"/>
                    <a:lumOff val="25000"/>
                  </a:schemeClr>
                </a:solidFill>
              </a:rPr>
              <a:t>Fisioterapeuta</a:t>
            </a:r>
          </a:p>
          <a:p>
            <a:pPr eaLnBrk="1" fontAlgn="auto" hangingPunct="1">
              <a:spcAft>
                <a:spcPts val="0"/>
              </a:spcAft>
              <a:buFont typeface="Wingdings 3" charset="2"/>
              <a:buChar char=""/>
              <a:defRPr/>
            </a:pPr>
            <a:r>
              <a:rPr lang="pt-BR" altLang="pt-BR">
                <a:solidFill>
                  <a:schemeClr val="tx1">
                    <a:lumMod val="75000"/>
                    <a:lumOff val="25000"/>
                  </a:schemeClr>
                </a:solidFill>
              </a:rPr>
              <a:t>Terapeuta ocupacional</a:t>
            </a:r>
          </a:p>
          <a:p>
            <a:pPr eaLnBrk="1" fontAlgn="auto" hangingPunct="1">
              <a:spcAft>
                <a:spcPts val="0"/>
              </a:spcAft>
              <a:buFont typeface="Wingdings 3" charset="2"/>
              <a:buChar char=""/>
              <a:defRPr/>
            </a:pPr>
            <a:r>
              <a:rPr lang="pt-BR" altLang="pt-BR">
                <a:solidFill>
                  <a:schemeClr val="tx1">
                    <a:lumMod val="75000"/>
                    <a:lumOff val="25000"/>
                  </a:schemeClr>
                </a:solidFill>
              </a:rPr>
              <a:t>Oftalmologista retinólogo</a:t>
            </a:r>
          </a:p>
          <a:p>
            <a:pPr eaLnBrk="1" fontAlgn="auto" hangingPunct="1">
              <a:spcAft>
                <a:spcPts val="0"/>
              </a:spcAft>
              <a:buFont typeface="Wingdings 3" charset="2"/>
              <a:buChar char=""/>
              <a:defRPr/>
            </a:pPr>
            <a:r>
              <a:rPr lang="pt-BR" altLang="pt-BR">
                <a:solidFill>
                  <a:schemeClr val="tx1">
                    <a:lumMod val="75000"/>
                    <a:lumOff val="25000"/>
                  </a:schemeClr>
                </a:solidFill>
              </a:rPr>
              <a:t>Otorrinolaringologista</a:t>
            </a:r>
          </a:p>
          <a:p>
            <a:pPr eaLnBrk="1" fontAlgn="auto" hangingPunct="1">
              <a:spcAft>
                <a:spcPts val="0"/>
              </a:spcAft>
              <a:buFont typeface="Wingdings 3" charset="2"/>
              <a:buChar char=""/>
              <a:defRPr/>
            </a:pPr>
            <a:r>
              <a:rPr lang="pt-BR" altLang="pt-BR">
                <a:solidFill>
                  <a:schemeClr val="tx1">
                    <a:lumMod val="75000"/>
                    <a:lumOff val="25000"/>
                  </a:schemeClr>
                </a:solidFill>
              </a:rPr>
              <a:t>Neuropediatra</a:t>
            </a:r>
          </a:p>
          <a:p>
            <a:pPr eaLnBrk="1" fontAlgn="auto" hangingPunct="1">
              <a:spcAft>
                <a:spcPts val="0"/>
              </a:spcAft>
              <a:buFont typeface="Wingdings 3" charset="2"/>
              <a:buChar char=""/>
              <a:defRPr/>
            </a:pPr>
            <a:r>
              <a:rPr lang="pt-BR" altLang="pt-BR">
                <a:solidFill>
                  <a:schemeClr val="tx1">
                    <a:lumMod val="75000"/>
                    <a:lumOff val="25000"/>
                  </a:schemeClr>
                </a:solidFill>
              </a:rPr>
              <a:t>Fonoaudiólogo</a:t>
            </a:r>
          </a:p>
          <a:p>
            <a:pPr eaLnBrk="1" fontAlgn="auto" hangingPunct="1">
              <a:spcAft>
                <a:spcPts val="0"/>
              </a:spcAft>
              <a:buFont typeface="Wingdings 3" charset="2"/>
              <a:buChar char=""/>
              <a:defRPr/>
            </a:pPr>
            <a:r>
              <a:rPr lang="pt-BR" altLang="pt-BR">
                <a:solidFill>
                  <a:schemeClr val="tx1">
                    <a:lumMod val="75000"/>
                    <a:lumOff val="25000"/>
                  </a:schemeClr>
                </a:solidFill>
              </a:rPr>
              <a:t>Psicopedagogo</a:t>
            </a:r>
          </a:p>
          <a:p>
            <a:pPr eaLnBrk="1" fontAlgn="auto" hangingPunct="1">
              <a:spcAft>
                <a:spcPts val="0"/>
              </a:spcAft>
              <a:buFont typeface="Wingdings 3" charset="2"/>
              <a:buChar char=""/>
              <a:defRPr/>
            </a:pPr>
            <a:endParaRPr lang="pt-BR" altLang="pt-BR">
              <a:solidFill>
                <a:schemeClr val="tx1">
                  <a:lumMod val="75000"/>
                  <a:lumOff val="25000"/>
                </a:schemeClr>
              </a:solidFill>
            </a:endParaRPr>
          </a:p>
          <a:p>
            <a:pPr eaLnBrk="1" fontAlgn="auto" hangingPunct="1">
              <a:spcAft>
                <a:spcPts val="0"/>
              </a:spcAft>
              <a:buFont typeface="Wingdings 3" charset="2"/>
              <a:buChar char=""/>
              <a:defRPr/>
            </a:pPr>
            <a:endParaRPr lang="pt-BR" altLang="pt-BR">
              <a:solidFill>
                <a:schemeClr val="tx1">
                  <a:lumMod val="75000"/>
                  <a:lumOff val="25000"/>
                </a:schemeClr>
              </a:solidFill>
            </a:endParaRPr>
          </a:p>
        </p:txBody>
      </p:sp>
    </p:spTree>
  </p:cSld>
  <p:clrMapOvr>
    <a:masterClrMapping/>
  </p:clrMapOvr>
  <p:timing>
    <p:tnLst>
      <p:par>
        <p:cTn id="1" dur="indefinite" restart="never" nodeType="tmRoot"/>
      </p:par>
    </p:tnLst>
  </p:timing>
</p:sld>
</file>

<file path=ppt/slides/slide6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9874" name="Título 1"/>
          <p:cNvSpPr>
            <a:spLocks noGrp="1" noChangeArrowheads="1"/>
          </p:cNvSpPr>
          <p:nvPr>
            <p:ph type="title"/>
          </p:nvPr>
        </p:nvSpPr>
        <p:spPr/>
        <p:txBody>
          <a:bodyPr/>
          <a:lstStyle/>
          <a:p>
            <a:pPr algn="ctr" eaLnBrk="1" hangingPunct="1"/>
            <a:r>
              <a:rPr lang="pt-BR" altLang="pt-BR" b="1" smtClean="0"/>
              <a:t>OBRIGADO!!</a:t>
            </a:r>
          </a:p>
        </p:txBody>
      </p:sp>
      <p:pic>
        <p:nvPicPr>
          <p:cNvPr id="79875" name="Imagem 1"/>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268538" y="2354263"/>
            <a:ext cx="6003925" cy="45037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3" name="Balão de Fala: Retângulo com Cantos Arredondados 2">
            <a:extLst>
              <a:ext uri="{FF2B5EF4-FFF2-40B4-BE49-F238E27FC236}"/>
            </a:extLst>
          </p:cNvPr>
          <p:cNvSpPr/>
          <p:nvPr/>
        </p:nvSpPr>
        <p:spPr>
          <a:xfrm>
            <a:off x="342900" y="1636713"/>
            <a:ext cx="3849688" cy="1800225"/>
          </a:xfrm>
          <a:prstGeom prst="wedgeRoundRectCallout">
            <a:avLst>
              <a:gd name="adj1" fmla="val 45902"/>
              <a:gd name="adj2" fmla="val 81044"/>
              <a:gd name="adj3" fmla="val 16667"/>
            </a:avLst>
          </a:prstGeom>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r>
              <a:rPr lang="pt-BR" b="1" dirty="0"/>
              <a:t>AMO MINHA PEDIATRA!!!</a:t>
            </a:r>
          </a:p>
        </p:txBody>
      </p:sp>
    </p:spTree>
  </p:cSld>
  <p:clrMapOvr>
    <a:masterClrMapping/>
  </p:clrMapOvr>
  <p:timing>
    <p:tnLst>
      <p:par>
        <p:cTn id="1" dur="indefinite" restart="never" nodeType="tmRoot"/>
      </p:par>
    </p:tnLst>
  </p:timing>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Íon - Sala da Diretoria">
  <a:themeElements>
    <a:clrScheme name="Íon - Sala da Diretoria">
      <a:dk1>
        <a:sysClr val="windowText" lastClr="000000"/>
      </a:dk1>
      <a:lt1>
        <a:sysClr val="window" lastClr="FFFFFF"/>
      </a:lt1>
      <a:dk2>
        <a:srgbClr val="3B3059"/>
      </a:dk2>
      <a:lt2>
        <a:srgbClr val="EBEBEB"/>
      </a:lt2>
      <a:accent1>
        <a:srgbClr val="B31166"/>
      </a:accent1>
      <a:accent2>
        <a:srgbClr val="E33D6F"/>
      </a:accent2>
      <a:accent3>
        <a:srgbClr val="E45F3C"/>
      </a:accent3>
      <a:accent4>
        <a:srgbClr val="E9943A"/>
      </a:accent4>
      <a:accent5>
        <a:srgbClr val="9B6BF2"/>
      </a:accent5>
      <a:accent6>
        <a:srgbClr val="D53DD0"/>
      </a:accent6>
      <a:hlink>
        <a:srgbClr val="8F8F8F"/>
      </a:hlink>
      <a:folHlink>
        <a:srgbClr val="A5A5A5"/>
      </a:folHlink>
    </a:clrScheme>
    <a:fontScheme name="Íon - Sala da Diretoria">
      <a:majorFont>
        <a:latin typeface="Century Gothic" panose="020B0502020202020204"/>
        <a:ea typeface=""/>
        <a:cs typeface=""/>
        <a:font script="Jpan" typeface="メイリオ"/>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entury Gothic" panose="020B0502020202020204"/>
        <a:ea typeface=""/>
        <a:cs typeface=""/>
        <a:font script="Jpan" typeface="メイリオ"/>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Íon - Sala da Diretoria">
      <a:fillStyleLst>
        <a:solidFill>
          <a:schemeClr val="phClr"/>
        </a:solidFill>
        <a:gradFill rotWithShape="1">
          <a:gsLst>
            <a:gs pos="0">
              <a:schemeClr val="phClr">
                <a:tint val="64000"/>
                <a:lumMod val="118000"/>
              </a:schemeClr>
            </a:gs>
            <a:gs pos="100000">
              <a:schemeClr val="phClr">
                <a:tint val="92000"/>
                <a:alpha val="100000"/>
                <a:lumMod val="110000"/>
              </a:schemeClr>
            </a:gs>
          </a:gsLst>
          <a:lin ang="5400000" scaled="0"/>
        </a:gradFill>
        <a:gradFill rotWithShape="1">
          <a:gsLst>
            <a:gs pos="0">
              <a:schemeClr val="phClr">
                <a:tint val="98000"/>
                <a:lumMod val="114000"/>
              </a:schemeClr>
            </a:gs>
            <a:gs pos="100000">
              <a:schemeClr val="phClr">
                <a:shade val="90000"/>
                <a:lumMod val="84000"/>
              </a:schemeClr>
            </a:gs>
          </a:gsLst>
          <a:lin ang="5400000" scaled="0"/>
        </a:gradFill>
      </a:fillStyleLst>
      <a:lnStyleLst>
        <a:ln w="9525" cap="rnd" cmpd="sng" algn="ctr">
          <a:solidFill>
            <a:schemeClr val="phClr"/>
          </a:solidFill>
          <a:prstDash val="solid"/>
        </a:ln>
        <a:ln w="19050" cap="rnd" cmpd="sng" algn="ctr">
          <a:solidFill>
            <a:schemeClr val="phClr"/>
          </a:solidFill>
          <a:prstDash val="solid"/>
        </a:ln>
        <a:ln w="28575" cap="rnd" cmpd="sng" algn="ctr">
          <a:solidFill>
            <a:schemeClr val="phClr"/>
          </a:solidFill>
          <a:prstDash val="solid"/>
        </a:ln>
      </a:lnStyleLst>
      <a:effectStyleLst>
        <a:effectStyle>
          <a:effectLst/>
        </a:effectStyle>
        <a:effectStyle>
          <a:effectLst>
            <a:outerShdw blurRad="38100" dist="25400" dir="5400000" rotWithShape="0">
              <a:srgbClr val="000000">
                <a:alpha val="45000"/>
              </a:srgbClr>
            </a:outerShdw>
          </a:effectLst>
        </a:effectStyle>
        <a:effectStyle>
          <a:effectLst>
            <a:outerShdw blurRad="63500" dist="38100" dir="5400000" rotWithShape="0">
              <a:srgbClr val="000000">
                <a:alpha val="60000"/>
              </a:srgbClr>
            </a:outerShdw>
          </a:effectLst>
          <a:scene3d>
            <a:camera prst="orthographicFront">
              <a:rot lat="0" lon="0" rev="0"/>
            </a:camera>
            <a:lightRig rig="threePt" dir="tl"/>
          </a:scene3d>
          <a:sp3d prstMaterial="plastic">
            <a:bevelT w="0" h="0"/>
          </a:sp3d>
        </a:effectStyle>
      </a:effectStyleLst>
      <a:bgFillStyleLst>
        <a:solidFill>
          <a:schemeClr val="phClr"/>
        </a:solidFill>
        <a:gradFill rotWithShape="1">
          <a:gsLst>
            <a:gs pos="0">
              <a:schemeClr val="phClr">
                <a:tint val="98000"/>
                <a:hueMod val="124000"/>
                <a:satMod val="148000"/>
                <a:lumMod val="124000"/>
              </a:schemeClr>
            </a:gs>
            <a:gs pos="100000">
              <a:schemeClr val="phClr">
                <a:shade val="76000"/>
                <a:hueMod val="89000"/>
                <a:satMod val="164000"/>
                <a:lumMod val="56000"/>
              </a:schemeClr>
            </a:gs>
          </a:gsLst>
          <a:path path="circle">
            <a:fillToRect l="45000" t="65000" r="125000" b="100000"/>
          </a:path>
        </a:gradFill>
        <a:blipFill rotWithShape="1">
          <a:blip xmlns:r="http://schemas.openxmlformats.org/officeDocument/2006/relationships" r:embed="rId1">
            <a:duotone>
              <a:schemeClr val="phClr">
                <a:shade val="69000"/>
                <a:hueMod val="91000"/>
                <a:satMod val="164000"/>
                <a:lumMod val="74000"/>
              </a:schemeClr>
              <a:schemeClr val="phClr">
                <a:hueMod val="124000"/>
                <a:satMod val="140000"/>
                <a:lumMod val="142000"/>
              </a:schemeClr>
            </a:duotone>
          </a:blip>
          <a:stretch/>
        </a:blipFill>
      </a:bgFillStyleLst>
    </a:fmtScheme>
  </a:themeElements>
  <a:objectDefaults/>
  <a:extraClrSchemeLst/>
  <a:extLst>
    <a:ext uri="{05A4C25C-085E-4340-85A3-A5531E510DB2}">
      <thm15:themeFamily xmlns:thm15="http://schemas.microsoft.com/office/thememl/2012/main" name="Ion Boardroom" id="{FC33163D-4339-46B1-8EED-24C834239D99}" vid="{B8502691-933B-45FE-8764-BA278511EF27}"/>
    </a:ext>
  </a:extLst>
</a:theme>
</file>

<file path=ppt/theme/theme2.xml><?xml version="1.0" encoding="utf-8"?>
<a:theme xmlns:a="http://schemas.openxmlformats.org/drawingml/2006/main" name="Tema do Offic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Ion Boardroom</Template>
  <TotalTime>2753</TotalTime>
  <Words>2367</Words>
  <Application>Microsoft Office PowerPoint</Application>
  <PresentationFormat>Apresentação na tela (4:3)</PresentationFormat>
  <Paragraphs>357</Paragraphs>
  <Slides>62</Slides>
  <Notes>1</Notes>
  <HiddenSlides>0</HiddenSlides>
  <MMClips>0</MMClips>
  <ScaleCrop>false</ScaleCrop>
  <HeadingPairs>
    <vt:vector size="6" baseType="variant">
      <vt:variant>
        <vt:lpstr>Fontes usadas</vt:lpstr>
      </vt:variant>
      <vt:variant>
        <vt:i4>6</vt:i4>
      </vt:variant>
      <vt:variant>
        <vt:lpstr>Tema</vt:lpstr>
      </vt:variant>
      <vt:variant>
        <vt:i4>1</vt:i4>
      </vt:variant>
      <vt:variant>
        <vt:lpstr>Títulos de slides</vt:lpstr>
      </vt:variant>
      <vt:variant>
        <vt:i4>62</vt:i4>
      </vt:variant>
    </vt:vector>
  </HeadingPairs>
  <TitlesOfParts>
    <vt:vector size="69" baseType="lpstr">
      <vt:lpstr>Century Gothic</vt:lpstr>
      <vt:lpstr>Arial</vt:lpstr>
      <vt:lpstr>Wingdings 3</vt:lpstr>
      <vt:lpstr>Calibri</vt:lpstr>
      <vt:lpstr>Wingdings 2</vt:lpstr>
      <vt:lpstr>Constantia</vt:lpstr>
      <vt:lpstr>Íon - Sala da Diretoria</vt:lpstr>
      <vt:lpstr>SEGUIMENTO DO PREMATURO NO CONSULTÓRIO</vt:lpstr>
      <vt:lpstr>Apresentação do PowerPoint</vt:lpstr>
      <vt:lpstr>Apresentação do PowerPoint</vt:lpstr>
      <vt:lpstr>Apresentação do PowerPoint</vt:lpstr>
      <vt:lpstr>OBJETIVOS</vt:lpstr>
      <vt:lpstr>CONSULTAS RECOMENDADAS</vt:lpstr>
      <vt:lpstr>O QUE AVALIAR?</vt:lpstr>
      <vt:lpstr>O QUE AVALIAR?</vt:lpstr>
      <vt:lpstr>AVALIAÇÂO OFTALMOLÒGICA</vt:lpstr>
      <vt:lpstr>AVALIAÇÃO OFTALMOLÓGICA</vt:lpstr>
      <vt:lpstr>AVALIAÇÃO AUDITIVA</vt:lpstr>
      <vt:lpstr>AVALIAÇÃO DNPM</vt:lpstr>
      <vt:lpstr>AVALIAÇÃO DNPM</vt:lpstr>
      <vt:lpstr>MARCADORES DE RISCO E PIOR PROGNÓSTICO</vt:lpstr>
      <vt:lpstr>Sinais de ALERTA</vt:lpstr>
      <vt:lpstr>EXAME FÍSICO, PARTICULARIDADES</vt:lpstr>
      <vt:lpstr>PARTICULARIDADES DO EXAME FÍSISCO</vt:lpstr>
      <vt:lpstr>PARTICULARIDADES DO EXAME FÍSISCO</vt:lpstr>
      <vt:lpstr>IMUNIZAÇÃO E PREVENÇÃO DE INFECÇOES</vt:lpstr>
      <vt:lpstr>ORIENTAÇÕES GERAIS</vt:lpstr>
      <vt:lpstr>Apresentação do PowerPoint</vt:lpstr>
      <vt:lpstr>Apresentação do PowerPoint</vt:lpstr>
      <vt:lpstr>Apresentação do PowerPoint</vt:lpstr>
      <vt:lpstr>Apresentação do PowerPoint</vt:lpstr>
      <vt:lpstr>Apresentação do PowerPoint</vt:lpstr>
      <vt:lpstr>Apresentação do PowerPoint</vt:lpstr>
      <vt:lpstr>Apresentação do PowerPoint</vt:lpstr>
      <vt:lpstr>Apresentação do PowerPoint</vt:lpstr>
      <vt:lpstr>Apresentação do PowerPoint</vt:lpstr>
      <vt:lpstr>INFLUENZA</vt:lpstr>
      <vt:lpstr>BCG</vt:lpstr>
      <vt:lpstr>HEPATITE B</vt:lpstr>
      <vt:lpstr>VIRUS SINCICIAL E PREMATURIDADE</vt:lpstr>
      <vt:lpstr>Apresentação do PowerPoint</vt:lpstr>
      <vt:lpstr>Apresentação do PowerPoint</vt:lpstr>
      <vt:lpstr>Apresentação do PowerPoint</vt:lpstr>
      <vt:lpstr>OUTRAS VACINAS</vt:lpstr>
      <vt:lpstr>PROTEÇÃO INDIRETA</vt:lpstr>
      <vt:lpstr>AVALIAÇÃO DO CRESCIMENTO</vt:lpstr>
      <vt:lpstr>AVALIAÇÃO DO CRESCIMENTO</vt:lpstr>
      <vt:lpstr>Que curva de peso utilizar?</vt:lpstr>
      <vt:lpstr>ESPECTATIVA APÓS A ALTA</vt:lpstr>
      <vt:lpstr>IMPORTANCIA DO PERIMETRO CEFÁLICO</vt:lpstr>
      <vt:lpstr>Fatores de risco para crescimento</vt:lpstr>
      <vt:lpstr>Baixa estatura</vt:lpstr>
      <vt:lpstr>Doença Cardiovascular e diabetes...</vt:lpstr>
      <vt:lpstr>NUTRIÇÃO</vt:lpstr>
      <vt:lpstr>NUTRIÇÃO</vt:lpstr>
      <vt:lpstr>FERRO E VITAMINAS </vt:lpstr>
      <vt:lpstr>FERRO ORAL</vt:lpstr>
      <vt:lpstr>FERRO ORAL </vt:lpstr>
      <vt:lpstr>VITAMINAS E OLIGOELEMENTOS</vt:lpstr>
      <vt:lpstr>DOENÇA METABÓLICA ÓSSEA (DMO)</vt:lpstr>
      <vt:lpstr>DOENÇA METABÓLICA ÓSSEA</vt:lpstr>
      <vt:lpstr>DOENÇA METABÓLICA ÓSSEA</vt:lpstr>
      <vt:lpstr>DOENÇA METABÓLICA ÓSSEA</vt:lpstr>
      <vt:lpstr>ALIMENTAÇÃO COMPLEMENTAR</vt:lpstr>
      <vt:lpstr>Desenvolvimento e Psiquismo</vt:lpstr>
      <vt:lpstr>Desenvolvimento e Psiquismo</vt:lpstr>
      <vt:lpstr>DEPRESSÃO PÓS PARTO!</vt:lpstr>
      <vt:lpstr>Atendimento multidisciplinar</vt:lpstr>
      <vt:lpstr>OBRIGADO!!</vt:lpstr>
    </vt:vector>
  </TitlesOfParts>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SEGUIMENTO DO RN PREMATURO</dc:title>
  <dc:creator>Zaconeta</dc:creator>
  <cp:lastModifiedBy>Paulo Margotto</cp:lastModifiedBy>
  <cp:revision>102</cp:revision>
  <dcterms:created xsi:type="dcterms:W3CDTF">2016-05-10T12:52:08Z</dcterms:created>
  <dcterms:modified xsi:type="dcterms:W3CDTF">2019-07-11T23:44:21Z</dcterms:modified>
</cp:coreProperties>
</file>