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93" r:id="rId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339933"/>
    <a:srgbClr val="FF3399"/>
    <a:srgbClr val="0033CC"/>
    <a:srgbClr val="FF33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1" autoAdjust="0"/>
  </p:normalViewPr>
  <p:slideViewPr>
    <p:cSldViewPr>
      <p:cViewPr varScale="1">
        <p:scale>
          <a:sx n="65" d="100"/>
          <a:sy n="65" d="100"/>
        </p:scale>
        <p:origin x="-1296" y="-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FB85B7C3-8998-4081-A757-BFF7B1A51D87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768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6510D1FD-4DD3-4832-B711-A81E1F49A5A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0470E-C95C-4B3A-8AC6-DFB3444305B2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C8BA9-C4BB-479E-9B13-B275812A4AB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89C6D-7058-4E0E-830B-3179C8B18A8F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09A48-1397-4715-AB33-DB257EF603C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EE9ED-A4A1-460F-A03E-71500FB8D2D6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B692A-4BB6-4BAC-99AF-894932DACD5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FF606-95E5-44E3-95A0-F8F41BDF1636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82BC7-6D93-4881-8098-E578E3021EA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AF041-819C-4D54-9819-573CC56EA8F3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DCCD0-69C6-464E-BDB9-A483EB783E0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414F4-2F1B-4BE9-939E-91CB29BA7503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ACF5E-AE53-43C4-BA0E-F67B68333D0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BFA15-4802-4751-9449-EB6605A33FF6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9CF24-978F-4D91-B1FF-FFB22FE9367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1B120-36FC-4768-A605-AE9AA55F63B5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7E80F-8AF4-4A1D-A053-2A7F78A577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7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2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42F43-4343-4E20-9C6F-D3F515D5A3B2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5F9D5-47CE-4E68-A38A-D42B4623CF1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0A084-19FA-4468-A75E-DAE78CB37B3F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45E72-12E0-4044-98FA-E32ABD863ED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4936-F713-46C0-A18C-ECE12A577B0C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3DCD1-125A-4260-A221-AC7B4449783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76EB0"/>
            </a:gs>
            <a:gs pos="92000">
              <a:srgbClr val="61B9E0"/>
            </a:gs>
            <a:gs pos="100000">
              <a:srgbClr val="61B9E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18"/>
          <p:cNvGrpSpPr>
            <a:grpSpLocks/>
          </p:cNvGrpSpPr>
          <p:nvPr/>
        </p:nvGrpSpPr>
        <p:grpSpPr bwMode="auto">
          <a:xfrm>
            <a:off x="6557963" y="66675"/>
            <a:ext cx="2574925" cy="6796088"/>
            <a:chOff x="6558164" y="66319"/>
            <a:chExt cx="2575511" cy="6797067"/>
          </a:xfrm>
        </p:grpSpPr>
        <p:grpSp>
          <p:nvGrpSpPr>
            <p:cNvPr id="1032" name="Group 62"/>
            <p:cNvGrpSpPr>
              <a:grpSpLocks/>
            </p:cNvGrpSpPr>
            <p:nvPr/>
          </p:nvGrpSpPr>
          <p:grpSpPr bwMode="auto"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1040" name="Group 44"/>
              <p:cNvGrpSpPr>
                <a:grpSpLocks/>
              </p:cNvGrpSpPr>
              <p:nvPr/>
            </p:nvGrpSpPr>
            <p:grpSpPr bwMode="auto"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1" name="Group 50"/>
              <p:cNvGrpSpPr>
                <a:grpSpLocks/>
              </p:cNvGrpSpPr>
              <p:nvPr/>
            </p:nvGrpSpPr>
            <p:grpSpPr bwMode="auto"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1056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5453" y="3308461"/>
                  <a:ext cx="492237" cy="560469"/>
                </a:xfrm>
                <a:custGeom>
                  <a:avLst/>
                  <a:gdLst>
                    <a:gd name="T0" fmla="*/ 2147483647 w 750"/>
                    <a:gd name="T1" fmla="*/ 2147483647 h 856"/>
                    <a:gd name="T2" fmla="*/ 2147483647 w 750"/>
                    <a:gd name="T3" fmla="*/ 2147483647 h 856"/>
                    <a:gd name="T4" fmla="*/ 2147483647 w 750"/>
                    <a:gd name="T5" fmla="*/ 2147483647 h 856"/>
                    <a:gd name="T6" fmla="*/ 2147483647 w 750"/>
                    <a:gd name="T7" fmla="*/ 2147483647 h 856"/>
                    <a:gd name="T8" fmla="*/ 2147483647 w 750"/>
                    <a:gd name="T9" fmla="*/ 2147483647 h 856"/>
                    <a:gd name="T10" fmla="*/ 2147483647 w 750"/>
                    <a:gd name="T11" fmla="*/ 2147483647 h 856"/>
                    <a:gd name="T12" fmla="*/ 2147483647 w 750"/>
                    <a:gd name="T13" fmla="*/ 2147483647 h 856"/>
                    <a:gd name="T14" fmla="*/ 2147483647 w 750"/>
                    <a:gd name="T15" fmla="*/ 2147483647 h 856"/>
                    <a:gd name="T16" fmla="*/ 2147483647 w 750"/>
                    <a:gd name="T17" fmla="*/ 2147483647 h 856"/>
                    <a:gd name="T18" fmla="*/ 2147483647 w 750"/>
                    <a:gd name="T19" fmla="*/ 2147483647 h 856"/>
                    <a:gd name="T20" fmla="*/ 2147483647 w 750"/>
                    <a:gd name="T21" fmla="*/ 2147483647 h 856"/>
                    <a:gd name="T22" fmla="*/ 2147483647 w 750"/>
                    <a:gd name="T23" fmla="*/ 2147483647 h 856"/>
                    <a:gd name="T24" fmla="*/ 2147483647 w 750"/>
                    <a:gd name="T25" fmla="*/ 2147483647 h 856"/>
                    <a:gd name="T26" fmla="*/ 2147483647 w 750"/>
                    <a:gd name="T27" fmla="*/ 2147483647 h 856"/>
                    <a:gd name="T28" fmla="*/ 2147483647 w 750"/>
                    <a:gd name="T29" fmla="*/ 2147483647 h 856"/>
                    <a:gd name="T30" fmla="*/ 2147483647 w 750"/>
                    <a:gd name="T31" fmla="*/ 0 h 856"/>
                    <a:gd name="T32" fmla="*/ 2147483647 w 750"/>
                    <a:gd name="T33" fmla="*/ 2147483647 h 856"/>
                    <a:gd name="T34" fmla="*/ 2147483647 w 750"/>
                    <a:gd name="T35" fmla="*/ 2147483647 h 856"/>
                    <a:gd name="T36" fmla="*/ 2147483647 w 750"/>
                    <a:gd name="T37" fmla="*/ 2147483647 h 856"/>
                    <a:gd name="T38" fmla="*/ 2147483647 w 750"/>
                    <a:gd name="T39" fmla="*/ 2147483647 h 856"/>
                    <a:gd name="T40" fmla="*/ 2147483647 w 750"/>
                    <a:gd name="T41" fmla="*/ 2147483647 h 856"/>
                    <a:gd name="T42" fmla="*/ 2147483647 w 750"/>
                    <a:gd name="T43" fmla="*/ 2147483647 h 856"/>
                    <a:gd name="T44" fmla="*/ 2147483647 w 750"/>
                    <a:gd name="T45" fmla="*/ 2147483647 h 856"/>
                    <a:gd name="T46" fmla="*/ 2147483647 w 750"/>
                    <a:gd name="T47" fmla="*/ 2147483647 h 856"/>
                    <a:gd name="T48" fmla="*/ 2147483647 w 750"/>
                    <a:gd name="T49" fmla="*/ 2147483647 h 856"/>
                    <a:gd name="T50" fmla="*/ 2147483647 w 750"/>
                    <a:gd name="T51" fmla="*/ 2147483647 h 856"/>
                    <a:gd name="T52" fmla="*/ 2147483647 w 750"/>
                    <a:gd name="T53" fmla="*/ 2147483647 h 856"/>
                    <a:gd name="T54" fmla="*/ 2147483647 w 750"/>
                    <a:gd name="T55" fmla="*/ 2147483647 h 856"/>
                    <a:gd name="T56" fmla="*/ 2147483647 w 750"/>
                    <a:gd name="T57" fmla="*/ 2147483647 h 856"/>
                    <a:gd name="T58" fmla="*/ 2147483647 w 750"/>
                    <a:gd name="T59" fmla="*/ 2147483647 h 856"/>
                    <a:gd name="T60" fmla="*/ 2147483647 w 750"/>
                    <a:gd name="T61" fmla="*/ 2147483647 h 856"/>
                    <a:gd name="T62" fmla="*/ 2147483647 w 750"/>
                    <a:gd name="T63" fmla="*/ 2147483647 h 856"/>
                    <a:gd name="T64" fmla="*/ 2147483647 w 750"/>
                    <a:gd name="T65" fmla="*/ 2147483647 h 856"/>
                    <a:gd name="T66" fmla="*/ 2147483647 w 750"/>
                    <a:gd name="T67" fmla="*/ 2147483647 h 856"/>
                    <a:gd name="T68" fmla="*/ 2147483647 w 750"/>
                    <a:gd name="T69" fmla="*/ 2147483647 h 856"/>
                    <a:gd name="T70" fmla="*/ 2147483647 w 750"/>
                    <a:gd name="T71" fmla="*/ 2147483647 h 856"/>
                    <a:gd name="T72" fmla="*/ 2147483647 w 750"/>
                    <a:gd name="T73" fmla="*/ 2147483647 h 856"/>
                    <a:gd name="T74" fmla="*/ 2147483647 w 750"/>
                    <a:gd name="T75" fmla="*/ 2147483647 h 856"/>
                    <a:gd name="T76" fmla="*/ 2147483647 w 750"/>
                    <a:gd name="T77" fmla="*/ 2147483647 h 856"/>
                    <a:gd name="T78" fmla="*/ 2147483647 w 750"/>
                    <a:gd name="T79" fmla="*/ 2147483647 h 856"/>
                    <a:gd name="T80" fmla="*/ 2147483647 w 750"/>
                    <a:gd name="T81" fmla="*/ 2147483647 h 856"/>
                    <a:gd name="T82" fmla="*/ 2147483647 w 750"/>
                    <a:gd name="T83" fmla="*/ 2147483647 h 856"/>
                    <a:gd name="T84" fmla="*/ 2147483647 w 750"/>
                    <a:gd name="T85" fmla="*/ 2147483647 h 856"/>
                    <a:gd name="T86" fmla="*/ 2147483647 w 750"/>
                    <a:gd name="T87" fmla="*/ 2147483647 h 856"/>
                    <a:gd name="T88" fmla="*/ 2147483647 w 750"/>
                    <a:gd name="T89" fmla="*/ 2147483647 h 856"/>
                    <a:gd name="T90" fmla="*/ 2147483647 w 750"/>
                    <a:gd name="T91" fmla="*/ 2147483647 h 856"/>
                    <a:gd name="T92" fmla="*/ 2147483647 w 750"/>
                    <a:gd name="T93" fmla="*/ 2147483647 h 856"/>
                    <a:gd name="T94" fmla="*/ 2147483647 w 750"/>
                    <a:gd name="T95" fmla="*/ 2147483647 h 856"/>
                    <a:gd name="T96" fmla="*/ 2147483647 w 750"/>
                    <a:gd name="T97" fmla="*/ 2147483647 h 856"/>
                    <a:gd name="T98" fmla="*/ 2147483647 w 750"/>
                    <a:gd name="T99" fmla="*/ 2147483647 h 856"/>
                    <a:gd name="T100" fmla="*/ 2147483647 w 750"/>
                    <a:gd name="T101" fmla="*/ 2147483647 h 856"/>
                    <a:gd name="T102" fmla="*/ 2147483647 w 750"/>
                    <a:gd name="T103" fmla="*/ 2147483647 h 85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t-BR"/>
                </a:p>
              </p:txBody>
            </p:sp>
            <p:sp>
              <p:nvSpPr>
                <p:cNvPr id="1057" name="Freeform 53"/>
                <p:cNvSpPr>
                  <a:spLocks noChangeAspect="1"/>
                </p:cNvSpPr>
                <p:nvPr/>
              </p:nvSpPr>
              <p:spPr bwMode="auto">
                <a:xfrm rot="-608747">
                  <a:off x="8714480" y="887175"/>
                  <a:ext cx="384263" cy="439800"/>
                </a:xfrm>
                <a:custGeom>
                  <a:avLst/>
                  <a:gdLst>
                    <a:gd name="T0" fmla="*/ 2147483647 w 750"/>
                    <a:gd name="T1" fmla="*/ 2147483647 h 856"/>
                    <a:gd name="T2" fmla="*/ 2147483647 w 750"/>
                    <a:gd name="T3" fmla="*/ 2147483647 h 856"/>
                    <a:gd name="T4" fmla="*/ 2147483647 w 750"/>
                    <a:gd name="T5" fmla="*/ 2147483647 h 856"/>
                    <a:gd name="T6" fmla="*/ 2147483647 w 750"/>
                    <a:gd name="T7" fmla="*/ 2147483647 h 856"/>
                    <a:gd name="T8" fmla="*/ 2147483647 w 750"/>
                    <a:gd name="T9" fmla="*/ 2147483647 h 856"/>
                    <a:gd name="T10" fmla="*/ 2147483647 w 750"/>
                    <a:gd name="T11" fmla="*/ 2147483647 h 856"/>
                    <a:gd name="T12" fmla="*/ 2147483647 w 750"/>
                    <a:gd name="T13" fmla="*/ 2147483647 h 856"/>
                    <a:gd name="T14" fmla="*/ 2147483647 w 750"/>
                    <a:gd name="T15" fmla="*/ 2147483647 h 856"/>
                    <a:gd name="T16" fmla="*/ 2147483647 w 750"/>
                    <a:gd name="T17" fmla="*/ 2147483647 h 856"/>
                    <a:gd name="T18" fmla="*/ 2147483647 w 750"/>
                    <a:gd name="T19" fmla="*/ 2147483647 h 856"/>
                    <a:gd name="T20" fmla="*/ 2147483647 w 750"/>
                    <a:gd name="T21" fmla="*/ 2147483647 h 856"/>
                    <a:gd name="T22" fmla="*/ 2147483647 w 750"/>
                    <a:gd name="T23" fmla="*/ 2147483647 h 856"/>
                    <a:gd name="T24" fmla="*/ 2147483647 w 750"/>
                    <a:gd name="T25" fmla="*/ 2147483647 h 856"/>
                    <a:gd name="T26" fmla="*/ 2147483647 w 750"/>
                    <a:gd name="T27" fmla="*/ 2147483647 h 856"/>
                    <a:gd name="T28" fmla="*/ 2147483647 w 750"/>
                    <a:gd name="T29" fmla="*/ 2147483647 h 856"/>
                    <a:gd name="T30" fmla="*/ 2147483647 w 750"/>
                    <a:gd name="T31" fmla="*/ 0 h 856"/>
                    <a:gd name="T32" fmla="*/ 2147483647 w 750"/>
                    <a:gd name="T33" fmla="*/ 2147483647 h 856"/>
                    <a:gd name="T34" fmla="*/ 2147483647 w 750"/>
                    <a:gd name="T35" fmla="*/ 2147483647 h 856"/>
                    <a:gd name="T36" fmla="*/ 2147483647 w 750"/>
                    <a:gd name="T37" fmla="*/ 2147483647 h 856"/>
                    <a:gd name="T38" fmla="*/ 2147483647 w 750"/>
                    <a:gd name="T39" fmla="*/ 2147483647 h 856"/>
                    <a:gd name="T40" fmla="*/ 2147483647 w 750"/>
                    <a:gd name="T41" fmla="*/ 2147483647 h 856"/>
                    <a:gd name="T42" fmla="*/ 2147483647 w 750"/>
                    <a:gd name="T43" fmla="*/ 2147483647 h 856"/>
                    <a:gd name="T44" fmla="*/ 2147483647 w 750"/>
                    <a:gd name="T45" fmla="*/ 2147483647 h 856"/>
                    <a:gd name="T46" fmla="*/ 2147483647 w 750"/>
                    <a:gd name="T47" fmla="*/ 2147483647 h 856"/>
                    <a:gd name="T48" fmla="*/ 2147483647 w 750"/>
                    <a:gd name="T49" fmla="*/ 2147483647 h 856"/>
                    <a:gd name="T50" fmla="*/ 2147483647 w 750"/>
                    <a:gd name="T51" fmla="*/ 2147483647 h 856"/>
                    <a:gd name="T52" fmla="*/ 2147483647 w 750"/>
                    <a:gd name="T53" fmla="*/ 2147483647 h 856"/>
                    <a:gd name="T54" fmla="*/ 2147483647 w 750"/>
                    <a:gd name="T55" fmla="*/ 2147483647 h 856"/>
                    <a:gd name="T56" fmla="*/ 2147483647 w 750"/>
                    <a:gd name="T57" fmla="*/ 2147483647 h 856"/>
                    <a:gd name="T58" fmla="*/ 2147483647 w 750"/>
                    <a:gd name="T59" fmla="*/ 2147483647 h 856"/>
                    <a:gd name="T60" fmla="*/ 2147483647 w 750"/>
                    <a:gd name="T61" fmla="*/ 2147483647 h 856"/>
                    <a:gd name="T62" fmla="*/ 2147483647 w 750"/>
                    <a:gd name="T63" fmla="*/ 2147483647 h 856"/>
                    <a:gd name="T64" fmla="*/ 2147483647 w 750"/>
                    <a:gd name="T65" fmla="*/ 2147483647 h 856"/>
                    <a:gd name="T66" fmla="*/ 2147483647 w 750"/>
                    <a:gd name="T67" fmla="*/ 2147483647 h 856"/>
                    <a:gd name="T68" fmla="*/ 2147483647 w 750"/>
                    <a:gd name="T69" fmla="*/ 2147483647 h 856"/>
                    <a:gd name="T70" fmla="*/ 2147483647 w 750"/>
                    <a:gd name="T71" fmla="*/ 2147483647 h 856"/>
                    <a:gd name="T72" fmla="*/ 2147483647 w 750"/>
                    <a:gd name="T73" fmla="*/ 2147483647 h 856"/>
                    <a:gd name="T74" fmla="*/ 2147483647 w 750"/>
                    <a:gd name="T75" fmla="*/ 2147483647 h 856"/>
                    <a:gd name="T76" fmla="*/ 2147483647 w 750"/>
                    <a:gd name="T77" fmla="*/ 2147483647 h 856"/>
                    <a:gd name="T78" fmla="*/ 2147483647 w 750"/>
                    <a:gd name="T79" fmla="*/ 2147483647 h 856"/>
                    <a:gd name="T80" fmla="*/ 2147483647 w 750"/>
                    <a:gd name="T81" fmla="*/ 2147483647 h 856"/>
                    <a:gd name="T82" fmla="*/ 2147483647 w 750"/>
                    <a:gd name="T83" fmla="*/ 2147483647 h 856"/>
                    <a:gd name="T84" fmla="*/ 2147483647 w 750"/>
                    <a:gd name="T85" fmla="*/ 2147483647 h 856"/>
                    <a:gd name="T86" fmla="*/ 2147483647 w 750"/>
                    <a:gd name="T87" fmla="*/ 2147483647 h 856"/>
                    <a:gd name="T88" fmla="*/ 2147483647 w 750"/>
                    <a:gd name="T89" fmla="*/ 2147483647 h 856"/>
                    <a:gd name="T90" fmla="*/ 2147483647 w 750"/>
                    <a:gd name="T91" fmla="*/ 2147483647 h 856"/>
                    <a:gd name="T92" fmla="*/ 2147483647 w 750"/>
                    <a:gd name="T93" fmla="*/ 2147483647 h 856"/>
                    <a:gd name="T94" fmla="*/ 2147483647 w 750"/>
                    <a:gd name="T95" fmla="*/ 2147483647 h 856"/>
                    <a:gd name="T96" fmla="*/ 2147483647 w 750"/>
                    <a:gd name="T97" fmla="*/ 2147483647 h 856"/>
                    <a:gd name="T98" fmla="*/ 2147483647 w 750"/>
                    <a:gd name="T99" fmla="*/ 2147483647 h 856"/>
                    <a:gd name="T100" fmla="*/ 2147483647 w 750"/>
                    <a:gd name="T101" fmla="*/ 2147483647 h 856"/>
                    <a:gd name="T102" fmla="*/ 2147483647 w 750"/>
                    <a:gd name="T103" fmla="*/ 2147483647 h 85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t-BR"/>
                </a:p>
              </p:txBody>
            </p:sp>
          </p:grpSp>
          <p:grpSp>
            <p:nvGrpSpPr>
              <p:cNvPr id="1042" name="Group 56"/>
              <p:cNvGrpSpPr>
                <a:grpSpLocks/>
              </p:cNvGrpSpPr>
              <p:nvPr/>
            </p:nvGrpSpPr>
            <p:grpSpPr bwMode="auto"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1043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3118" y="4921594"/>
                  <a:ext cx="1032110" cy="1181270"/>
                </a:xfrm>
                <a:custGeom>
                  <a:avLst/>
                  <a:gdLst>
                    <a:gd name="T0" fmla="*/ 2147483647 w 760"/>
                    <a:gd name="T1" fmla="*/ 2147483647 h 870"/>
                    <a:gd name="T2" fmla="*/ 2147483647 w 760"/>
                    <a:gd name="T3" fmla="*/ 2147483647 h 870"/>
                    <a:gd name="T4" fmla="*/ 2147483647 w 760"/>
                    <a:gd name="T5" fmla="*/ 2147483647 h 870"/>
                    <a:gd name="T6" fmla="*/ 2147483647 w 760"/>
                    <a:gd name="T7" fmla="*/ 2147483647 h 870"/>
                    <a:gd name="T8" fmla="*/ 2147483647 w 760"/>
                    <a:gd name="T9" fmla="*/ 2147483647 h 870"/>
                    <a:gd name="T10" fmla="*/ 2147483647 w 760"/>
                    <a:gd name="T11" fmla="*/ 2147483647 h 870"/>
                    <a:gd name="T12" fmla="*/ 2147483647 w 760"/>
                    <a:gd name="T13" fmla="*/ 2147483647 h 870"/>
                    <a:gd name="T14" fmla="*/ 2147483647 w 760"/>
                    <a:gd name="T15" fmla="*/ 2147483647 h 870"/>
                    <a:gd name="T16" fmla="*/ 2147483647 w 760"/>
                    <a:gd name="T17" fmla="*/ 2147483647 h 870"/>
                    <a:gd name="T18" fmla="*/ 2147483647 w 760"/>
                    <a:gd name="T19" fmla="*/ 2147483647 h 870"/>
                    <a:gd name="T20" fmla="*/ 2147483647 w 760"/>
                    <a:gd name="T21" fmla="*/ 2147483647 h 870"/>
                    <a:gd name="T22" fmla="*/ 2147483647 w 760"/>
                    <a:gd name="T23" fmla="*/ 2147483647 h 870"/>
                    <a:gd name="T24" fmla="*/ 2147483647 w 760"/>
                    <a:gd name="T25" fmla="*/ 2147483647 h 870"/>
                    <a:gd name="T26" fmla="*/ 2147483647 w 760"/>
                    <a:gd name="T27" fmla="*/ 2147483647 h 870"/>
                    <a:gd name="T28" fmla="*/ 2147483647 w 760"/>
                    <a:gd name="T29" fmla="*/ 2147483647 h 870"/>
                    <a:gd name="T30" fmla="*/ 2147483647 w 760"/>
                    <a:gd name="T31" fmla="*/ 2147483647 h 870"/>
                    <a:gd name="T32" fmla="*/ 2147483647 w 760"/>
                    <a:gd name="T33" fmla="*/ 2147483647 h 870"/>
                    <a:gd name="T34" fmla="*/ 2147483647 w 760"/>
                    <a:gd name="T35" fmla="*/ 2147483647 h 870"/>
                    <a:gd name="T36" fmla="*/ 2147483647 w 760"/>
                    <a:gd name="T37" fmla="*/ 2147483647 h 870"/>
                    <a:gd name="T38" fmla="*/ 2147483647 w 760"/>
                    <a:gd name="T39" fmla="*/ 2147483647 h 870"/>
                    <a:gd name="T40" fmla="*/ 2147483647 w 760"/>
                    <a:gd name="T41" fmla="*/ 2147483647 h 870"/>
                    <a:gd name="T42" fmla="*/ 2147483647 w 760"/>
                    <a:gd name="T43" fmla="*/ 2147483647 h 870"/>
                    <a:gd name="T44" fmla="*/ 2147483647 w 760"/>
                    <a:gd name="T45" fmla="*/ 2147483647 h 870"/>
                    <a:gd name="T46" fmla="*/ 2147483647 w 760"/>
                    <a:gd name="T47" fmla="*/ 2147483647 h 870"/>
                    <a:gd name="T48" fmla="*/ 2147483647 w 760"/>
                    <a:gd name="T49" fmla="*/ 2147483647 h 870"/>
                    <a:gd name="T50" fmla="*/ 2147483647 w 760"/>
                    <a:gd name="T51" fmla="*/ 2147483647 h 870"/>
                    <a:gd name="T52" fmla="*/ 2147483647 w 760"/>
                    <a:gd name="T53" fmla="*/ 2147483647 h 870"/>
                    <a:gd name="T54" fmla="*/ 2147483647 w 760"/>
                    <a:gd name="T55" fmla="*/ 2147483647 h 870"/>
                    <a:gd name="T56" fmla="*/ 2147483647 w 760"/>
                    <a:gd name="T57" fmla="*/ 2147483647 h 870"/>
                    <a:gd name="T58" fmla="*/ 2147483647 w 760"/>
                    <a:gd name="T59" fmla="*/ 2147483647 h 870"/>
                    <a:gd name="T60" fmla="*/ 2147483647 w 760"/>
                    <a:gd name="T61" fmla="*/ 2147483647 h 870"/>
                    <a:gd name="T62" fmla="*/ 2147483647 w 760"/>
                    <a:gd name="T63" fmla="*/ 2147483647 h 870"/>
                    <a:gd name="T64" fmla="*/ 2147483647 w 760"/>
                    <a:gd name="T65" fmla="*/ 2147483647 h 870"/>
                    <a:gd name="T66" fmla="*/ 2147483647 w 760"/>
                    <a:gd name="T67" fmla="*/ 2147483647 h 870"/>
                    <a:gd name="T68" fmla="*/ 2147483647 w 760"/>
                    <a:gd name="T69" fmla="*/ 2147483647 h 870"/>
                    <a:gd name="T70" fmla="*/ 2147483647 w 760"/>
                    <a:gd name="T71" fmla="*/ 2147483647 h 870"/>
                    <a:gd name="T72" fmla="*/ 2147483647 w 760"/>
                    <a:gd name="T73" fmla="*/ 2147483647 h 870"/>
                    <a:gd name="T74" fmla="*/ 2147483647 w 760"/>
                    <a:gd name="T75" fmla="*/ 2147483647 h 870"/>
                    <a:gd name="T76" fmla="*/ 2147483647 w 760"/>
                    <a:gd name="T77" fmla="*/ 2147483647 h 870"/>
                    <a:gd name="T78" fmla="*/ 2147483647 w 760"/>
                    <a:gd name="T79" fmla="*/ 2147483647 h 870"/>
                    <a:gd name="T80" fmla="*/ 2147483647 w 760"/>
                    <a:gd name="T81" fmla="*/ 2147483647 h 870"/>
                    <a:gd name="T82" fmla="*/ 2147483647 w 760"/>
                    <a:gd name="T83" fmla="*/ 2147483647 h 870"/>
                    <a:gd name="T84" fmla="*/ 2147483647 w 760"/>
                    <a:gd name="T85" fmla="*/ 2147483647 h 870"/>
                    <a:gd name="T86" fmla="*/ 2147483647 w 760"/>
                    <a:gd name="T87" fmla="*/ 2147483647 h 870"/>
                    <a:gd name="T88" fmla="*/ 2147483647 w 760"/>
                    <a:gd name="T89" fmla="*/ 2147483647 h 870"/>
                    <a:gd name="T90" fmla="*/ 2147483647 w 760"/>
                    <a:gd name="T91" fmla="*/ 2147483647 h 870"/>
                    <a:gd name="T92" fmla="*/ 2147483647 w 760"/>
                    <a:gd name="T93" fmla="*/ 2147483647 h 870"/>
                    <a:gd name="T94" fmla="*/ 2147483647 w 760"/>
                    <a:gd name="T95" fmla="*/ 2147483647 h 870"/>
                    <a:gd name="T96" fmla="*/ 2147483647 w 760"/>
                    <a:gd name="T97" fmla="*/ 2147483647 h 870"/>
                    <a:gd name="T98" fmla="*/ 2147483647 w 760"/>
                    <a:gd name="T99" fmla="*/ 2147483647 h 870"/>
                    <a:gd name="T100" fmla="*/ 2147483647 w 760"/>
                    <a:gd name="T101" fmla="*/ 2147483647 h 870"/>
                    <a:gd name="T102" fmla="*/ 2147483647 w 760"/>
                    <a:gd name="T103" fmla="*/ 2147483647 h 870"/>
                    <a:gd name="T104" fmla="*/ 2147483647 w 760"/>
                    <a:gd name="T105" fmla="*/ 2147483647 h 870"/>
                    <a:gd name="T106" fmla="*/ 2147483647 w 760"/>
                    <a:gd name="T107" fmla="*/ 2147483647 h 870"/>
                    <a:gd name="T108" fmla="*/ 2147483647 w 760"/>
                    <a:gd name="T109" fmla="*/ 2147483647 h 870"/>
                    <a:gd name="T110" fmla="*/ 2147483647 w 760"/>
                    <a:gd name="T111" fmla="*/ 2147483647 h 870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t-BR"/>
                </a:p>
              </p:txBody>
            </p:sp>
            <p:sp>
              <p:nvSpPr>
                <p:cNvPr id="1044" name="Freeform 73"/>
                <p:cNvSpPr>
                  <a:spLocks noChangeAspect="1" noEditPoints="1"/>
                </p:cNvSpPr>
                <p:nvPr/>
              </p:nvSpPr>
              <p:spPr bwMode="auto">
                <a:xfrm rot="-1185563">
                  <a:off x="7564868" y="155232"/>
                  <a:ext cx="722477" cy="825619"/>
                </a:xfrm>
                <a:custGeom>
                  <a:avLst/>
                  <a:gdLst>
                    <a:gd name="T0" fmla="*/ 2147483647 w 820"/>
                    <a:gd name="T1" fmla="*/ 2147483647 h 936"/>
                    <a:gd name="T2" fmla="*/ 2147483647 w 820"/>
                    <a:gd name="T3" fmla="*/ 2147483647 h 936"/>
                    <a:gd name="T4" fmla="*/ 2147483647 w 820"/>
                    <a:gd name="T5" fmla="*/ 2147483647 h 936"/>
                    <a:gd name="T6" fmla="*/ 2147483647 w 820"/>
                    <a:gd name="T7" fmla="*/ 2147483647 h 936"/>
                    <a:gd name="T8" fmla="*/ 2147483647 w 820"/>
                    <a:gd name="T9" fmla="*/ 2147483647 h 936"/>
                    <a:gd name="T10" fmla="*/ 2147483647 w 820"/>
                    <a:gd name="T11" fmla="*/ 2147483647 h 936"/>
                    <a:gd name="T12" fmla="*/ 2147483647 w 820"/>
                    <a:gd name="T13" fmla="*/ 2147483647 h 936"/>
                    <a:gd name="T14" fmla="*/ 2147483647 w 820"/>
                    <a:gd name="T15" fmla="*/ 2147483647 h 936"/>
                    <a:gd name="T16" fmla="*/ 2147483647 w 820"/>
                    <a:gd name="T17" fmla="*/ 2147483647 h 936"/>
                    <a:gd name="T18" fmla="*/ 2147483647 w 820"/>
                    <a:gd name="T19" fmla="*/ 2147483647 h 936"/>
                    <a:gd name="T20" fmla="*/ 2147483647 w 820"/>
                    <a:gd name="T21" fmla="*/ 2147483647 h 936"/>
                    <a:gd name="T22" fmla="*/ 2147483647 w 820"/>
                    <a:gd name="T23" fmla="*/ 2147483647 h 936"/>
                    <a:gd name="T24" fmla="*/ 2147483647 w 820"/>
                    <a:gd name="T25" fmla="*/ 2147483647 h 936"/>
                    <a:gd name="T26" fmla="*/ 2147483647 w 820"/>
                    <a:gd name="T27" fmla="*/ 2147483647 h 936"/>
                    <a:gd name="T28" fmla="*/ 2147483647 w 820"/>
                    <a:gd name="T29" fmla="*/ 0 h 936"/>
                    <a:gd name="T30" fmla="*/ 2147483647 w 820"/>
                    <a:gd name="T31" fmla="*/ 2147483647 h 936"/>
                    <a:gd name="T32" fmla="*/ 2147483647 w 820"/>
                    <a:gd name="T33" fmla="*/ 2147483647 h 936"/>
                    <a:gd name="T34" fmla="*/ 2147483647 w 820"/>
                    <a:gd name="T35" fmla="*/ 2147483647 h 936"/>
                    <a:gd name="T36" fmla="*/ 2147483647 w 820"/>
                    <a:gd name="T37" fmla="*/ 2147483647 h 936"/>
                    <a:gd name="T38" fmla="*/ 2147483647 w 820"/>
                    <a:gd name="T39" fmla="*/ 2147483647 h 936"/>
                    <a:gd name="T40" fmla="*/ 2147483647 w 820"/>
                    <a:gd name="T41" fmla="*/ 2147483647 h 936"/>
                    <a:gd name="T42" fmla="*/ 2147483647 w 820"/>
                    <a:gd name="T43" fmla="*/ 2147483647 h 936"/>
                    <a:gd name="T44" fmla="*/ 2147483647 w 820"/>
                    <a:gd name="T45" fmla="*/ 2147483647 h 936"/>
                    <a:gd name="T46" fmla="*/ 2147483647 w 820"/>
                    <a:gd name="T47" fmla="*/ 2147483647 h 936"/>
                    <a:gd name="T48" fmla="*/ 2147483647 w 820"/>
                    <a:gd name="T49" fmla="*/ 2147483647 h 936"/>
                    <a:gd name="T50" fmla="*/ 2147483647 w 820"/>
                    <a:gd name="T51" fmla="*/ 2147483647 h 936"/>
                    <a:gd name="T52" fmla="*/ 2147483647 w 820"/>
                    <a:gd name="T53" fmla="*/ 2147483647 h 936"/>
                    <a:gd name="T54" fmla="*/ 2147483647 w 820"/>
                    <a:gd name="T55" fmla="*/ 2147483647 h 936"/>
                    <a:gd name="T56" fmla="*/ 2147483647 w 820"/>
                    <a:gd name="T57" fmla="*/ 2147483647 h 936"/>
                    <a:gd name="T58" fmla="*/ 2147483647 w 820"/>
                    <a:gd name="T59" fmla="*/ 2147483647 h 936"/>
                    <a:gd name="T60" fmla="*/ 2147483647 w 820"/>
                    <a:gd name="T61" fmla="*/ 2147483647 h 936"/>
                    <a:gd name="T62" fmla="*/ 2147483647 w 820"/>
                    <a:gd name="T63" fmla="*/ 2147483647 h 936"/>
                    <a:gd name="T64" fmla="*/ 2147483647 w 820"/>
                    <a:gd name="T65" fmla="*/ 2147483647 h 936"/>
                    <a:gd name="T66" fmla="*/ 2147483647 w 820"/>
                    <a:gd name="T67" fmla="*/ 2147483647 h 936"/>
                    <a:gd name="T68" fmla="*/ 2147483647 w 820"/>
                    <a:gd name="T69" fmla="*/ 2147483647 h 936"/>
                    <a:gd name="T70" fmla="*/ 2147483647 w 820"/>
                    <a:gd name="T71" fmla="*/ 2147483647 h 936"/>
                    <a:gd name="T72" fmla="*/ 2147483647 w 820"/>
                    <a:gd name="T73" fmla="*/ 2147483647 h 936"/>
                    <a:gd name="T74" fmla="*/ 2147483647 w 820"/>
                    <a:gd name="T75" fmla="*/ 2147483647 h 936"/>
                    <a:gd name="T76" fmla="*/ 2147483647 w 820"/>
                    <a:gd name="T77" fmla="*/ 2147483647 h 936"/>
                    <a:gd name="T78" fmla="*/ 2147483647 w 820"/>
                    <a:gd name="T79" fmla="*/ 2147483647 h 936"/>
                    <a:gd name="T80" fmla="*/ 2147483647 w 820"/>
                    <a:gd name="T81" fmla="*/ 2147483647 h 936"/>
                    <a:gd name="T82" fmla="*/ 2147483647 w 820"/>
                    <a:gd name="T83" fmla="*/ 2147483647 h 936"/>
                    <a:gd name="T84" fmla="*/ 2147483647 w 820"/>
                    <a:gd name="T85" fmla="*/ 2147483647 h 936"/>
                    <a:gd name="T86" fmla="*/ 2147483647 w 820"/>
                    <a:gd name="T87" fmla="*/ 2147483647 h 936"/>
                    <a:gd name="T88" fmla="*/ 2147483647 w 820"/>
                    <a:gd name="T89" fmla="*/ 2147483647 h 936"/>
                    <a:gd name="T90" fmla="*/ 2147483647 w 820"/>
                    <a:gd name="T91" fmla="*/ 2147483647 h 936"/>
                    <a:gd name="T92" fmla="*/ 2147483647 w 820"/>
                    <a:gd name="T93" fmla="*/ 2147483647 h 936"/>
                    <a:gd name="T94" fmla="*/ 2147483647 w 820"/>
                    <a:gd name="T95" fmla="*/ 2147483647 h 936"/>
                    <a:gd name="T96" fmla="*/ 2147483647 w 820"/>
                    <a:gd name="T97" fmla="*/ 2147483647 h 936"/>
                    <a:gd name="T98" fmla="*/ 2147483647 w 820"/>
                    <a:gd name="T99" fmla="*/ 2147483647 h 936"/>
                    <a:gd name="T100" fmla="*/ 2147483647 w 820"/>
                    <a:gd name="T101" fmla="*/ 2147483647 h 936"/>
                    <a:gd name="T102" fmla="*/ 2147483647 w 820"/>
                    <a:gd name="T103" fmla="*/ 2147483647 h 936"/>
                    <a:gd name="T104" fmla="*/ 2147483647 w 820"/>
                    <a:gd name="T105" fmla="*/ 2147483647 h 936"/>
                    <a:gd name="T106" fmla="*/ 2147483647 w 820"/>
                    <a:gd name="T107" fmla="*/ 2147483647 h 9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t-BR"/>
                </a:p>
              </p:txBody>
            </p:sp>
            <p:sp>
              <p:nvSpPr>
                <p:cNvPr id="1045" name="Freeform 77"/>
                <p:cNvSpPr>
                  <a:spLocks noChangeAspect="1" noEditPoints="1"/>
                </p:cNvSpPr>
                <p:nvPr/>
              </p:nvSpPr>
              <p:spPr bwMode="auto">
                <a:xfrm rot="-642487">
                  <a:off x="7869738" y="3830825"/>
                  <a:ext cx="639908" cy="728767"/>
                </a:xfrm>
                <a:custGeom>
                  <a:avLst/>
                  <a:gdLst>
                    <a:gd name="T0" fmla="*/ 2147483647 w 826"/>
                    <a:gd name="T1" fmla="*/ 2147483647 h 942"/>
                    <a:gd name="T2" fmla="*/ 2147483647 w 826"/>
                    <a:gd name="T3" fmla="*/ 2147483647 h 942"/>
                    <a:gd name="T4" fmla="*/ 2147483647 w 826"/>
                    <a:gd name="T5" fmla="*/ 2147483647 h 942"/>
                    <a:gd name="T6" fmla="*/ 2147483647 w 826"/>
                    <a:gd name="T7" fmla="*/ 2147483647 h 942"/>
                    <a:gd name="T8" fmla="*/ 2147483647 w 826"/>
                    <a:gd name="T9" fmla="*/ 2147483647 h 942"/>
                    <a:gd name="T10" fmla="*/ 2147483647 w 826"/>
                    <a:gd name="T11" fmla="*/ 2147483647 h 942"/>
                    <a:gd name="T12" fmla="*/ 2147483647 w 826"/>
                    <a:gd name="T13" fmla="*/ 2147483647 h 942"/>
                    <a:gd name="T14" fmla="*/ 2147483647 w 826"/>
                    <a:gd name="T15" fmla="*/ 2147483647 h 942"/>
                    <a:gd name="T16" fmla="*/ 2147483647 w 826"/>
                    <a:gd name="T17" fmla="*/ 2147483647 h 942"/>
                    <a:gd name="T18" fmla="*/ 2147483647 w 826"/>
                    <a:gd name="T19" fmla="*/ 2147483647 h 942"/>
                    <a:gd name="T20" fmla="*/ 2147483647 w 826"/>
                    <a:gd name="T21" fmla="*/ 2147483647 h 942"/>
                    <a:gd name="T22" fmla="*/ 2147483647 w 826"/>
                    <a:gd name="T23" fmla="*/ 2147483647 h 942"/>
                    <a:gd name="T24" fmla="*/ 2147483647 w 826"/>
                    <a:gd name="T25" fmla="*/ 2147483647 h 942"/>
                    <a:gd name="T26" fmla="*/ 2147483647 w 826"/>
                    <a:gd name="T27" fmla="*/ 2147483647 h 942"/>
                    <a:gd name="T28" fmla="*/ 2147483647 w 826"/>
                    <a:gd name="T29" fmla="*/ 2147483647 h 942"/>
                    <a:gd name="T30" fmla="*/ 2147483647 w 826"/>
                    <a:gd name="T31" fmla="*/ 2147483647 h 942"/>
                    <a:gd name="T32" fmla="*/ 2147483647 w 826"/>
                    <a:gd name="T33" fmla="*/ 2147483647 h 942"/>
                    <a:gd name="T34" fmla="*/ 2147483647 w 826"/>
                    <a:gd name="T35" fmla="*/ 2147483647 h 942"/>
                    <a:gd name="T36" fmla="*/ 2147483647 w 826"/>
                    <a:gd name="T37" fmla="*/ 2147483647 h 942"/>
                    <a:gd name="T38" fmla="*/ 2147483647 w 826"/>
                    <a:gd name="T39" fmla="*/ 2147483647 h 942"/>
                    <a:gd name="T40" fmla="*/ 2147483647 w 826"/>
                    <a:gd name="T41" fmla="*/ 2147483647 h 942"/>
                    <a:gd name="T42" fmla="*/ 2147483647 w 826"/>
                    <a:gd name="T43" fmla="*/ 2147483647 h 942"/>
                    <a:gd name="T44" fmla="*/ 2147483647 w 826"/>
                    <a:gd name="T45" fmla="*/ 2147483647 h 942"/>
                    <a:gd name="T46" fmla="*/ 2147483647 w 826"/>
                    <a:gd name="T47" fmla="*/ 2147483647 h 942"/>
                    <a:gd name="T48" fmla="*/ 2147483647 w 826"/>
                    <a:gd name="T49" fmla="*/ 2147483647 h 942"/>
                    <a:gd name="T50" fmla="*/ 2147483647 w 826"/>
                    <a:gd name="T51" fmla="*/ 2147483647 h 942"/>
                    <a:gd name="T52" fmla="*/ 2147483647 w 826"/>
                    <a:gd name="T53" fmla="*/ 2147483647 h 942"/>
                    <a:gd name="T54" fmla="*/ 2147483647 w 826"/>
                    <a:gd name="T55" fmla="*/ 2147483647 h 942"/>
                    <a:gd name="T56" fmla="*/ 2147483647 w 826"/>
                    <a:gd name="T57" fmla="*/ 2147483647 h 942"/>
                    <a:gd name="T58" fmla="*/ 2147483647 w 826"/>
                    <a:gd name="T59" fmla="*/ 2147483647 h 942"/>
                    <a:gd name="T60" fmla="*/ 2147483647 w 826"/>
                    <a:gd name="T61" fmla="*/ 2147483647 h 942"/>
                    <a:gd name="T62" fmla="*/ 2147483647 w 826"/>
                    <a:gd name="T63" fmla="*/ 2147483647 h 942"/>
                    <a:gd name="T64" fmla="*/ 2147483647 w 826"/>
                    <a:gd name="T65" fmla="*/ 2147483647 h 942"/>
                    <a:gd name="T66" fmla="*/ 2147483647 w 826"/>
                    <a:gd name="T67" fmla="*/ 2147483647 h 942"/>
                    <a:gd name="T68" fmla="*/ 2147483647 w 826"/>
                    <a:gd name="T69" fmla="*/ 2147483647 h 942"/>
                    <a:gd name="T70" fmla="*/ 2147483647 w 826"/>
                    <a:gd name="T71" fmla="*/ 2147483647 h 942"/>
                    <a:gd name="T72" fmla="*/ 2147483647 w 826"/>
                    <a:gd name="T73" fmla="*/ 2147483647 h 942"/>
                    <a:gd name="T74" fmla="*/ 2147483647 w 826"/>
                    <a:gd name="T75" fmla="*/ 2147483647 h 942"/>
                    <a:gd name="T76" fmla="*/ 2147483647 w 826"/>
                    <a:gd name="T77" fmla="*/ 2147483647 h 942"/>
                    <a:gd name="T78" fmla="*/ 2147483647 w 826"/>
                    <a:gd name="T79" fmla="*/ 2147483647 h 942"/>
                    <a:gd name="T80" fmla="*/ 2147483647 w 826"/>
                    <a:gd name="T81" fmla="*/ 2147483647 h 942"/>
                    <a:gd name="T82" fmla="*/ 2147483647 w 826"/>
                    <a:gd name="T83" fmla="*/ 2147483647 h 942"/>
                    <a:gd name="T84" fmla="*/ 2147483647 w 826"/>
                    <a:gd name="T85" fmla="*/ 2147483647 h 942"/>
                    <a:gd name="T86" fmla="*/ 2147483647 w 826"/>
                    <a:gd name="T87" fmla="*/ 2147483647 h 942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 w="9525">
                  <a:solidFill>
                    <a:srgbClr val="FEFFFF">
                      <a:alpha val="25882"/>
                    </a:srgb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t-BR"/>
                </a:p>
              </p:txBody>
            </p:sp>
            <p:sp>
              <p:nvSpPr>
                <p:cNvPr id="1046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8524" y="1798532"/>
                  <a:ext cx="765349" cy="870075"/>
                </a:xfrm>
                <a:custGeom>
                  <a:avLst/>
                  <a:gdLst>
                    <a:gd name="T0" fmla="*/ 2147483647 w 628"/>
                    <a:gd name="T1" fmla="*/ 2147483647 h 712"/>
                    <a:gd name="T2" fmla="*/ 2147483647 w 628"/>
                    <a:gd name="T3" fmla="*/ 2147483647 h 712"/>
                    <a:gd name="T4" fmla="*/ 2147483647 w 628"/>
                    <a:gd name="T5" fmla="*/ 2147483647 h 712"/>
                    <a:gd name="T6" fmla="*/ 2147483647 w 628"/>
                    <a:gd name="T7" fmla="*/ 2147483647 h 712"/>
                    <a:gd name="T8" fmla="*/ 2147483647 w 628"/>
                    <a:gd name="T9" fmla="*/ 2147483647 h 712"/>
                    <a:gd name="T10" fmla="*/ 2147483647 w 628"/>
                    <a:gd name="T11" fmla="*/ 2147483647 h 712"/>
                    <a:gd name="T12" fmla="*/ 2147483647 w 628"/>
                    <a:gd name="T13" fmla="*/ 2147483647 h 712"/>
                    <a:gd name="T14" fmla="*/ 2147483647 w 628"/>
                    <a:gd name="T15" fmla="*/ 2147483647 h 712"/>
                    <a:gd name="T16" fmla="*/ 2147483647 w 628"/>
                    <a:gd name="T17" fmla="*/ 2147483647 h 712"/>
                    <a:gd name="T18" fmla="*/ 2147483647 w 628"/>
                    <a:gd name="T19" fmla="*/ 2147483647 h 712"/>
                    <a:gd name="T20" fmla="*/ 2147483647 w 628"/>
                    <a:gd name="T21" fmla="*/ 2147483647 h 712"/>
                    <a:gd name="T22" fmla="*/ 2147483647 w 628"/>
                    <a:gd name="T23" fmla="*/ 2147483647 h 712"/>
                    <a:gd name="T24" fmla="*/ 2147483647 w 628"/>
                    <a:gd name="T25" fmla="*/ 2147483647 h 712"/>
                    <a:gd name="T26" fmla="*/ 2147483647 w 628"/>
                    <a:gd name="T27" fmla="*/ 2147483647 h 712"/>
                    <a:gd name="T28" fmla="*/ 2147483647 w 628"/>
                    <a:gd name="T29" fmla="*/ 2147483647 h 712"/>
                    <a:gd name="T30" fmla="*/ 2147483647 w 628"/>
                    <a:gd name="T31" fmla="*/ 0 h 712"/>
                    <a:gd name="T32" fmla="*/ 2147483647 w 628"/>
                    <a:gd name="T33" fmla="*/ 2147483647 h 712"/>
                    <a:gd name="T34" fmla="*/ 2147483647 w 628"/>
                    <a:gd name="T35" fmla="*/ 2147483647 h 712"/>
                    <a:gd name="T36" fmla="*/ 2147483647 w 628"/>
                    <a:gd name="T37" fmla="*/ 2147483647 h 712"/>
                    <a:gd name="T38" fmla="*/ 2147483647 w 628"/>
                    <a:gd name="T39" fmla="*/ 2147483647 h 712"/>
                    <a:gd name="T40" fmla="*/ 2147483647 w 628"/>
                    <a:gd name="T41" fmla="*/ 2147483647 h 712"/>
                    <a:gd name="T42" fmla="*/ 2147483647 w 628"/>
                    <a:gd name="T43" fmla="*/ 2147483647 h 712"/>
                    <a:gd name="T44" fmla="*/ 2147483647 w 628"/>
                    <a:gd name="T45" fmla="*/ 2147483647 h 712"/>
                    <a:gd name="T46" fmla="*/ 0 w 628"/>
                    <a:gd name="T47" fmla="*/ 2147483647 h 712"/>
                    <a:gd name="T48" fmla="*/ 2147483647 w 628"/>
                    <a:gd name="T49" fmla="*/ 2147483647 h 712"/>
                    <a:gd name="T50" fmla="*/ 2147483647 w 628"/>
                    <a:gd name="T51" fmla="*/ 2147483647 h 712"/>
                    <a:gd name="T52" fmla="*/ 2147483647 w 628"/>
                    <a:gd name="T53" fmla="*/ 2147483647 h 712"/>
                    <a:gd name="T54" fmla="*/ 2147483647 w 628"/>
                    <a:gd name="T55" fmla="*/ 2147483647 h 712"/>
                    <a:gd name="T56" fmla="*/ 2147483647 w 628"/>
                    <a:gd name="T57" fmla="*/ 2147483647 h 712"/>
                    <a:gd name="T58" fmla="*/ 2147483647 w 628"/>
                    <a:gd name="T59" fmla="*/ 2147483647 h 712"/>
                    <a:gd name="T60" fmla="*/ 2147483647 w 628"/>
                    <a:gd name="T61" fmla="*/ 2147483647 h 712"/>
                    <a:gd name="T62" fmla="*/ 0 w 628"/>
                    <a:gd name="T63" fmla="*/ 2147483647 h 712"/>
                    <a:gd name="T64" fmla="*/ 2147483647 w 628"/>
                    <a:gd name="T65" fmla="*/ 2147483647 h 712"/>
                    <a:gd name="T66" fmla="*/ 2147483647 w 628"/>
                    <a:gd name="T67" fmla="*/ 2147483647 h 712"/>
                    <a:gd name="T68" fmla="*/ 2147483647 w 628"/>
                    <a:gd name="T69" fmla="*/ 2147483647 h 712"/>
                    <a:gd name="T70" fmla="*/ 2147483647 w 628"/>
                    <a:gd name="T71" fmla="*/ 2147483647 h 712"/>
                    <a:gd name="T72" fmla="*/ 2147483647 w 628"/>
                    <a:gd name="T73" fmla="*/ 2147483647 h 712"/>
                    <a:gd name="T74" fmla="*/ 2147483647 w 628"/>
                    <a:gd name="T75" fmla="*/ 2147483647 h 712"/>
                    <a:gd name="T76" fmla="*/ 2147483647 w 628"/>
                    <a:gd name="T77" fmla="*/ 2147483647 h 712"/>
                    <a:gd name="T78" fmla="*/ 2147483647 w 628"/>
                    <a:gd name="T79" fmla="*/ 2147483647 h 712"/>
                    <a:gd name="T80" fmla="*/ 2147483647 w 628"/>
                    <a:gd name="T81" fmla="*/ 2147483647 h 712"/>
                    <a:gd name="T82" fmla="*/ 2147483647 w 628"/>
                    <a:gd name="T83" fmla="*/ 2147483647 h 712"/>
                    <a:gd name="T84" fmla="*/ 2147483647 w 628"/>
                    <a:gd name="T85" fmla="*/ 2147483647 h 712"/>
                    <a:gd name="T86" fmla="*/ 2147483647 w 628"/>
                    <a:gd name="T87" fmla="*/ 2147483647 h 712"/>
                    <a:gd name="T88" fmla="*/ 2147483647 w 628"/>
                    <a:gd name="T89" fmla="*/ 2147483647 h 712"/>
                    <a:gd name="T90" fmla="*/ 2147483647 w 628"/>
                    <a:gd name="T91" fmla="*/ 2147483647 h 712"/>
                    <a:gd name="T92" fmla="*/ 2147483647 w 628"/>
                    <a:gd name="T93" fmla="*/ 2147483647 h 712"/>
                    <a:gd name="T94" fmla="*/ 2147483647 w 628"/>
                    <a:gd name="T95" fmla="*/ 2147483647 h 712"/>
                    <a:gd name="T96" fmla="*/ 2147483647 w 628"/>
                    <a:gd name="T97" fmla="*/ 2147483647 h 712"/>
                    <a:gd name="T98" fmla="*/ 2147483647 w 628"/>
                    <a:gd name="T99" fmla="*/ 2147483647 h 712"/>
                    <a:gd name="T100" fmla="*/ 2147483647 w 628"/>
                    <a:gd name="T101" fmla="*/ 2147483647 h 712"/>
                    <a:gd name="T102" fmla="*/ 2147483647 w 628"/>
                    <a:gd name="T103" fmla="*/ 2147483647 h 712"/>
                    <a:gd name="T104" fmla="*/ 2147483647 w 628"/>
                    <a:gd name="T105" fmla="*/ 2147483647 h 712"/>
                    <a:gd name="T106" fmla="*/ 2147483647 w 628"/>
                    <a:gd name="T107" fmla="*/ 2147483647 h 712"/>
                    <a:gd name="T108" fmla="*/ 2147483647 w 628"/>
                    <a:gd name="T109" fmla="*/ 2147483647 h 712"/>
                    <a:gd name="T110" fmla="*/ 2147483647 w 628"/>
                    <a:gd name="T111" fmla="*/ 2147483647 h 712"/>
                    <a:gd name="T112" fmla="*/ 2147483647 w 628"/>
                    <a:gd name="T113" fmla="*/ 2147483647 h 712"/>
                    <a:gd name="T114" fmla="*/ 2147483647 w 628"/>
                    <a:gd name="T115" fmla="*/ 2147483647 h 712"/>
                    <a:gd name="T116" fmla="*/ 2147483647 w 628"/>
                    <a:gd name="T117" fmla="*/ 2147483647 h 712"/>
                    <a:gd name="T118" fmla="*/ 2147483647 w 628"/>
                    <a:gd name="T119" fmla="*/ 2147483647 h 712"/>
                    <a:gd name="T120" fmla="*/ 2147483647 w 628"/>
                    <a:gd name="T121" fmla="*/ 2147483647 h 712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77"/>
                  </a:srgb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pt-BR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1039" name="Freeform 16"/>
            <p:cNvSpPr>
              <a:spLocks noChangeAspect="1"/>
            </p:cNvSpPr>
            <p:nvPr/>
          </p:nvSpPr>
          <p:spPr bwMode="auto">
            <a:xfrm>
              <a:off x="8126971" y="6307681"/>
              <a:ext cx="976534" cy="550941"/>
            </a:xfrm>
            <a:custGeom>
              <a:avLst/>
              <a:gdLst>
                <a:gd name="T0" fmla="*/ 2147483647 w 972"/>
                <a:gd name="T1" fmla="*/ 2147483647 h 548"/>
                <a:gd name="T2" fmla="*/ 2147483647 w 972"/>
                <a:gd name="T3" fmla="*/ 2147483647 h 548"/>
                <a:gd name="T4" fmla="*/ 2147483647 w 972"/>
                <a:gd name="T5" fmla="*/ 2147483647 h 548"/>
                <a:gd name="T6" fmla="*/ 2147483647 w 972"/>
                <a:gd name="T7" fmla="*/ 2147483647 h 548"/>
                <a:gd name="T8" fmla="*/ 2147483647 w 972"/>
                <a:gd name="T9" fmla="*/ 2147483647 h 548"/>
                <a:gd name="T10" fmla="*/ 2147483647 w 972"/>
                <a:gd name="T11" fmla="*/ 2147483647 h 548"/>
                <a:gd name="T12" fmla="*/ 2147483647 w 972"/>
                <a:gd name="T13" fmla="*/ 2147483647 h 548"/>
                <a:gd name="T14" fmla="*/ 2147483647 w 972"/>
                <a:gd name="T15" fmla="*/ 2147483647 h 548"/>
                <a:gd name="T16" fmla="*/ 2147483647 w 972"/>
                <a:gd name="T17" fmla="*/ 2147483647 h 548"/>
                <a:gd name="T18" fmla="*/ 2147483647 w 972"/>
                <a:gd name="T19" fmla="*/ 2147483647 h 548"/>
                <a:gd name="T20" fmla="*/ 2147483647 w 972"/>
                <a:gd name="T21" fmla="*/ 2147483647 h 548"/>
                <a:gd name="T22" fmla="*/ 2147483647 w 972"/>
                <a:gd name="T23" fmla="*/ 2147483647 h 548"/>
                <a:gd name="T24" fmla="*/ 2147483647 w 972"/>
                <a:gd name="T25" fmla="*/ 2147483647 h 548"/>
                <a:gd name="T26" fmla="*/ 2147483647 w 972"/>
                <a:gd name="T27" fmla="*/ 2147483647 h 548"/>
                <a:gd name="T28" fmla="*/ 2147483647 w 972"/>
                <a:gd name="T29" fmla="*/ 2147483647 h 548"/>
                <a:gd name="T30" fmla="*/ 2147483647 w 972"/>
                <a:gd name="T31" fmla="*/ 2147483647 h 548"/>
                <a:gd name="T32" fmla="*/ 2147483647 w 972"/>
                <a:gd name="T33" fmla="*/ 0 h 548"/>
                <a:gd name="T34" fmla="*/ 2147483647 w 972"/>
                <a:gd name="T35" fmla="*/ 2147483647 h 548"/>
                <a:gd name="T36" fmla="*/ 2147483647 w 972"/>
                <a:gd name="T37" fmla="*/ 2147483647 h 548"/>
                <a:gd name="T38" fmla="*/ 2147483647 w 972"/>
                <a:gd name="T39" fmla="*/ 2147483647 h 548"/>
                <a:gd name="T40" fmla="*/ 2147483647 w 972"/>
                <a:gd name="T41" fmla="*/ 2147483647 h 548"/>
                <a:gd name="T42" fmla="*/ 2147483647 w 972"/>
                <a:gd name="T43" fmla="*/ 2147483647 h 548"/>
                <a:gd name="T44" fmla="*/ 2147483647 w 972"/>
                <a:gd name="T45" fmla="*/ 2147483647 h 548"/>
                <a:gd name="T46" fmla="*/ 2147483647 w 972"/>
                <a:gd name="T47" fmla="*/ 2147483647 h 548"/>
                <a:gd name="T48" fmla="*/ 2147483647 w 972"/>
                <a:gd name="T49" fmla="*/ 2147483647 h 548"/>
                <a:gd name="T50" fmla="*/ 2147483647 w 972"/>
                <a:gd name="T51" fmla="*/ 2147483647 h 548"/>
                <a:gd name="T52" fmla="*/ 2147483647 w 972"/>
                <a:gd name="T53" fmla="*/ 2147483647 h 548"/>
                <a:gd name="T54" fmla="*/ 2147483647 w 972"/>
                <a:gd name="T55" fmla="*/ 2147483647 h 548"/>
                <a:gd name="T56" fmla="*/ 2147483647 w 972"/>
                <a:gd name="T57" fmla="*/ 2147483647 h 548"/>
                <a:gd name="T58" fmla="*/ 2147483647 w 972"/>
                <a:gd name="T59" fmla="*/ 2147483647 h 548"/>
                <a:gd name="T60" fmla="*/ 2147483647 w 972"/>
                <a:gd name="T61" fmla="*/ 2147483647 h 548"/>
                <a:gd name="T62" fmla="*/ 0 w 972"/>
                <a:gd name="T63" fmla="*/ 2147483647 h 548"/>
                <a:gd name="T64" fmla="*/ 2147483647 w 972"/>
                <a:gd name="T65" fmla="*/ 2147483647 h 548"/>
                <a:gd name="T66" fmla="*/ 2147483647 w 972"/>
                <a:gd name="T67" fmla="*/ 2147483647 h 548"/>
                <a:gd name="T68" fmla="*/ 2147483647 w 972"/>
                <a:gd name="T69" fmla="*/ 2147483647 h 548"/>
                <a:gd name="T70" fmla="*/ 2147483647 w 972"/>
                <a:gd name="T71" fmla="*/ 2147483647 h 548"/>
                <a:gd name="T72" fmla="*/ 2147483647 w 972"/>
                <a:gd name="T73" fmla="*/ 2147483647 h 548"/>
                <a:gd name="T74" fmla="*/ 2147483647 w 972"/>
                <a:gd name="T75" fmla="*/ 2147483647 h 548"/>
                <a:gd name="T76" fmla="*/ 2147483647 w 972"/>
                <a:gd name="T77" fmla="*/ 2147483647 h 548"/>
                <a:gd name="T78" fmla="*/ 2147483647 w 972"/>
                <a:gd name="T79" fmla="*/ 2147483647 h 548"/>
                <a:gd name="T80" fmla="*/ 2147483647 w 972"/>
                <a:gd name="T81" fmla="*/ 2147483647 h 548"/>
                <a:gd name="T82" fmla="*/ 2147483647 w 972"/>
                <a:gd name="T83" fmla="*/ 2147483647 h 548"/>
                <a:gd name="T84" fmla="*/ 2147483647 w 972"/>
                <a:gd name="T85" fmla="*/ 2147483647 h 548"/>
                <a:gd name="T86" fmla="*/ 2147483647 w 972"/>
                <a:gd name="T87" fmla="*/ 2147483647 h 548"/>
                <a:gd name="T88" fmla="*/ 2147483647 w 972"/>
                <a:gd name="T89" fmla="*/ 2147483647 h 548"/>
                <a:gd name="T90" fmla="*/ 2147483647 w 972"/>
                <a:gd name="T91" fmla="*/ 2147483647 h 548"/>
                <a:gd name="T92" fmla="*/ 2147483647 w 972"/>
                <a:gd name="T93" fmla="*/ 2147483647 h 548"/>
                <a:gd name="T94" fmla="*/ 2147483647 w 972"/>
                <a:gd name="T95" fmla="*/ 2147483647 h 548"/>
                <a:gd name="T96" fmla="*/ 2147483647 w 972"/>
                <a:gd name="T97" fmla="*/ 2147483647 h 548"/>
                <a:gd name="T98" fmla="*/ 2147483647 w 972"/>
                <a:gd name="T99" fmla="*/ 2147483647 h 548"/>
                <a:gd name="T100" fmla="*/ 2147483647 w 972"/>
                <a:gd name="T101" fmla="*/ 2147483647 h 548"/>
                <a:gd name="T102" fmla="*/ 2147483647 w 972"/>
                <a:gd name="T103" fmla="*/ 2147483647 h 548"/>
                <a:gd name="T104" fmla="*/ 2147483647 w 972"/>
                <a:gd name="T105" fmla="*/ 2147483647 h 548"/>
                <a:gd name="T106" fmla="*/ 2147483647 w 972"/>
                <a:gd name="T107" fmla="*/ 2147483647 h 54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77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21EA35-7AC5-4C88-9232-CAE4729CC55C}" type="datetimeFigureOut">
              <a:rPr lang="pt-BR"/>
              <a:pPr>
                <a:defRPr/>
              </a:pPr>
              <a:t>29/12/2019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59353D-6055-4EFB-A7CA-84FE8A5933A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5" r:id="rId9"/>
    <p:sldLayoutId id="2147483823" r:id="rId10"/>
    <p:sldLayoutId id="2147483824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2967038" y="641350"/>
            <a:ext cx="5349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4099" name="Rectangle 10"/>
          <p:cNvSpPr>
            <a:spLocks noChangeArrowheads="1"/>
          </p:cNvSpPr>
          <p:nvPr/>
        </p:nvSpPr>
        <p:spPr bwMode="auto">
          <a:xfrm>
            <a:off x="53975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/>
            <a:r>
              <a:rPr lang="pt-BR" altLang="pt-BR" sz="2800" b="1" i="1" dirty="0">
                <a:solidFill>
                  <a:srgbClr val="FF3399"/>
                </a:solidFill>
                <a:latin typeface="Arial Narrow" pitchFamily="34" charset="0"/>
              </a:rPr>
              <a:t>FELIZ 2020</a:t>
            </a:r>
            <a:r>
              <a:rPr lang="pt-BR" altLang="pt-BR" sz="2800" b="1" i="1" dirty="0" smtClean="0">
                <a:solidFill>
                  <a:srgbClr val="FF3399"/>
                </a:solidFill>
                <a:latin typeface="Arial Narrow" pitchFamily="34" charset="0"/>
              </a:rPr>
              <a:t>! Que Deus abençoe a todos nós!</a:t>
            </a:r>
            <a:endParaRPr lang="pt-BR" altLang="pt-BR" sz="2800" b="1" i="1" dirty="0">
              <a:solidFill>
                <a:srgbClr val="FF3399"/>
              </a:solidFill>
              <a:latin typeface="Arial Narrow" pitchFamily="34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0" y="836712"/>
            <a:ext cx="8820472" cy="105841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b="1" dirty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O agradecimento aos milhares colegas que nos </a:t>
            </a:r>
            <a:r>
              <a:rPr lang="pt-BR" b="1" dirty="0" smtClean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visitaram </a:t>
            </a:r>
            <a:r>
              <a:rPr lang="pt-BR" b="1" dirty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e </a:t>
            </a:r>
          </a:p>
          <a:p>
            <a:pPr algn="ctr">
              <a:defRPr/>
            </a:pPr>
            <a:r>
              <a:rPr lang="pt-BR" b="1" dirty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compartilham com os demais, numa contínua </a:t>
            </a:r>
            <a:r>
              <a:rPr lang="pt-BR" b="1" dirty="0" smtClean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Corrente </a:t>
            </a:r>
            <a:r>
              <a:rPr lang="pt-BR" b="1" dirty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do Saber! </a:t>
            </a:r>
          </a:p>
        </p:txBody>
      </p:sp>
      <p:sp>
        <p:nvSpPr>
          <p:cNvPr id="9" name="Retângulo 8"/>
          <p:cNvSpPr/>
          <p:nvPr/>
        </p:nvSpPr>
        <p:spPr>
          <a:xfrm>
            <a:off x="755576" y="2420888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pt-BR" i="1" dirty="0" smtClean="0">
                <a:effectLst>
                  <a:reflection blurRad="6350" stA="60000" endA="900" endPos="60000" dist="29997" dir="5400000" sy="-100000" algn="bl" rotWithShape="0"/>
                </a:effectLst>
                <a:latin typeface="Comic Sans MS" pitchFamily="66" charset="0"/>
              </a:rPr>
              <a:t>Jamais considere seus estudos como uma obrigação, mas como uma oportunidade invejável para aprender a conhecer a influência libertadora da beleza do reino do espírito, para seu próprio prazer pessoal e para proveito da comunidade à qual seu futuro trabalho pertencer</a:t>
            </a:r>
            <a:endParaRPr lang="pt-BR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491880" y="1988840"/>
            <a:ext cx="31905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Como diz Albert Einstein...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979712" y="3861048"/>
            <a:ext cx="55446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ln>
                  <a:solidFill>
                    <a:srgbClr val="FF3399"/>
                  </a:solidFill>
                </a:ln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Compartilhem o seus conhecimentos e descubram a BELEZA do SABER!</a:t>
            </a:r>
            <a:endParaRPr lang="pt-BR" dirty="0">
              <a:ln>
                <a:solidFill>
                  <a:srgbClr val="FF3399"/>
                </a:solidFill>
              </a:ln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106" name="Picture 10" descr="C:\Users\user\Desktop\20191203_211059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23528" y="5542278"/>
            <a:ext cx="2339752" cy="1315722"/>
          </a:xfrm>
          <a:prstGeom prst="rect">
            <a:avLst/>
          </a:prstGeom>
          <a:noFill/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2411760" y="5529455"/>
            <a:ext cx="1656184" cy="1328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5521745"/>
            <a:ext cx="2376265" cy="133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5541890"/>
            <a:ext cx="2339752" cy="1316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CaixaDeTexto 22"/>
          <p:cNvSpPr txBox="1"/>
          <p:nvPr/>
        </p:nvSpPr>
        <p:spPr>
          <a:xfrm>
            <a:off x="1907704" y="4725144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FF00"/>
                </a:solidFill>
              </a:rPr>
              <a:t>Reencontrar os colegas dos anos 80-90 que escreveram a Neonatologia de Brasília foi um acontecimento Marcante e Emocionante!</a:t>
            </a:r>
            <a:endParaRPr lang="pt-BR" sz="1600" b="1" dirty="0">
              <a:solidFill>
                <a:srgbClr val="FFFF00"/>
              </a:solidFill>
            </a:endParaRPr>
          </a:p>
        </p:txBody>
      </p:sp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7524328" y="4293096"/>
            <a:ext cx="1619672" cy="103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9" descr="fogos-de-artificio-foto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9490" y="0"/>
            <a:ext cx="1266178" cy="881336"/>
          </a:xfrm>
          <a:prstGeom prst="rect">
            <a:avLst/>
          </a:prstGeom>
          <a:noFill/>
        </p:spPr>
      </p:pic>
      <p:sp>
        <p:nvSpPr>
          <p:cNvPr id="4117" name="AutoShape 21" descr="Resultado de imagem para imagens de boas festas  com fogos"/>
          <p:cNvSpPr>
            <a:spLocks noChangeAspect="1" noChangeArrowheads="1"/>
          </p:cNvSpPr>
          <p:nvPr/>
        </p:nvSpPr>
        <p:spPr bwMode="auto">
          <a:xfrm>
            <a:off x="161925" y="-1524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121" name="AutoShape 25" descr="Resultado de imagem para imagens de boas festas  com fogos"/>
          <p:cNvSpPr>
            <a:spLocks noChangeAspect="1" noChangeArrowheads="1"/>
          </p:cNvSpPr>
          <p:nvPr/>
        </p:nvSpPr>
        <p:spPr bwMode="auto">
          <a:xfrm>
            <a:off x="161925" y="-15240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123" name="Picture 27" descr="Resultado de imagem para imagens de boas festas  com fogo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67339" y="0"/>
            <a:ext cx="1576661" cy="900665"/>
          </a:xfrm>
          <a:prstGeom prst="rect">
            <a:avLst/>
          </a:prstGeom>
          <a:noFill/>
        </p:spPr>
      </p:pic>
      <p:pic>
        <p:nvPicPr>
          <p:cNvPr id="4124" name="Picture 28" descr="C:\Users\user\Desktop\20191203_221915.jpg"/>
          <p:cNvPicPr>
            <a:picLocks noChangeAspect="1" noChangeArrowheads="1"/>
          </p:cNvPicPr>
          <p:nvPr/>
        </p:nvPicPr>
        <p:blipFill>
          <a:blip r:embed="rId9" cstate="print">
            <a:lum contrast="10000"/>
          </a:blip>
          <a:srcRect/>
          <a:stretch>
            <a:fillRect/>
          </a:stretch>
        </p:blipFill>
        <p:spPr bwMode="auto">
          <a:xfrm>
            <a:off x="251521" y="4275175"/>
            <a:ext cx="1728192" cy="971822"/>
          </a:xfrm>
          <a:prstGeom prst="rect">
            <a:avLst/>
          </a:prstGeom>
          <a:noFill/>
        </p:spPr>
      </p:pic>
      <p:pic>
        <p:nvPicPr>
          <p:cNvPr id="1026" name="Picture 2" descr="C:\Users\user\Desktop\20191023_07571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12892" y="1628800"/>
            <a:ext cx="1631108" cy="917228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556792"/>
            <a:ext cx="1672464" cy="1019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3699</TotalTime>
  <Words>108</Words>
  <Application>Microsoft Office PowerPoint</Application>
  <PresentationFormat>Apresentação na tela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Winter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particular</dc:creator>
  <cp:lastModifiedBy>Usuário do Windows</cp:lastModifiedBy>
  <cp:revision>105</cp:revision>
  <dcterms:created xsi:type="dcterms:W3CDTF">2014-06-24T00:03:21Z</dcterms:created>
  <dcterms:modified xsi:type="dcterms:W3CDTF">2019-12-30T01:23:57Z</dcterms:modified>
</cp:coreProperties>
</file>