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175" r:id="rId1"/>
  </p:sldMasterIdLst>
  <p:sldIdLst>
    <p:sldId id="257" r:id="rId2"/>
    <p:sldId id="274" r:id="rId3"/>
    <p:sldId id="275" r:id="rId4"/>
    <p:sldId id="276" r:id="rId5"/>
    <p:sldId id="277" r:id="rId6"/>
    <p:sldId id="262" r:id="rId7"/>
    <p:sldId id="260" r:id="rId8"/>
    <p:sldId id="263" r:id="rId9"/>
    <p:sldId id="267" r:id="rId10"/>
    <p:sldId id="278" r:id="rId11"/>
    <p:sldId id="268" r:id="rId12"/>
    <p:sldId id="279" r:id="rId13"/>
    <p:sldId id="266" r:id="rId14"/>
    <p:sldId id="280" r:id="rId15"/>
    <p:sldId id="270" r:id="rId16"/>
    <p:sldId id="281" r:id="rId17"/>
    <p:sldId id="272" r:id="rId18"/>
    <p:sldId id="284" r:id="rId19"/>
    <p:sldId id="285" r:id="rId20"/>
    <p:sldId id="286" r:id="rId21"/>
    <p:sldId id="287" r:id="rId22"/>
    <p:sldId id="288" r:id="rId23"/>
    <p:sldId id="289" r:id="rId24"/>
    <p:sldId id="290" r:id="rId25"/>
    <p:sldId id="291" r:id="rId26"/>
    <p:sldId id="282" r:id="rId27"/>
    <p:sldId id="295" r:id="rId28"/>
    <p:sldId id="296" r:id="rId29"/>
    <p:sldId id="297" r:id="rId30"/>
    <p:sldId id="299" r:id="rId31"/>
    <p:sldId id="300" r:id="rId32"/>
    <p:sldId id="301" r:id="rId33"/>
    <p:sldId id="302" r:id="rId34"/>
    <p:sldId id="303" r:id="rId35"/>
    <p:sldId id="304" r:id="rId36"/>
    <p:sldId id="305" r:id="rId37"/>
    <p:sldId id="306" r:id="rId38"/>
    <p:sldId id="307" r:id="rId39"/>
    <p:sldId id="309" r:id="rId40"/>
    <p:sldId id="308" r:id="rId41"/>
  </p:sldIdLst>
  <p:sldSz cx="12192000" cy="6858000"/>
  <p:notesSz cx="6858000" cy="9144000"/>
  <p:defaultTextStyle>
    <a:defPPr>
      <a:defRPr lang="en-US"/>
    </a:defPPr>
    <a:lvl1pPr algn="l" defTabSz="457200" rtl="0" fontAlgn="base">
      <a:spcBef>
        <a:spcPct val="0"/>
      </a:spcBef>
      <a:spcAft>
        <a:spcPct val="0"/>
      </a:spcAft>
      <a:defRPr sz="2000" b="1" kern="1200">
        <a:solidFill>
          <a:schemeClr val="tx1"/>
        </a:solidFill>
        <a:latin typeface="Tw Cen MT"/>
        <a:ea typeface="+mn-ea"/>
        <a:cs typeface="Arial" pitchFamily="34" charset="0"/>
      </a:defRPr>
    </a:lvl1pPr>
    <a:lvl2pPr marL="457200" algn="l" defTabSz="457200" rtl="0" fontAlgn="base">
      <a:spcBef>
        <a:spcPct val="0"/>
      </a:spcBef>
      <a:spcAft>
        <a:spcPct val="0"/>
      </a:spcAft>
      <a:defRPr sz="2000" b="1" kern="1200">
        <a:solidFill>
          <a:schemeClr val="tx1"/>
        </a:solidFill>
        <a:latin typeface="Tw Cen MT"/>
        <a:ea typeface="+mn-ea"/>
        <a:cs typeface="Arial" pitchFamily="34" charset="0"/>
      </a:defRPr>
    </a:lvl2pPr>
    <a:lvl3pPr marL="914400" algn="l" defTabSz="457200" rtl="0" fontAlgn="base">
      <a:spcBef>
        <a:spcPct val="0"/>
      </a:spcBef>
      <a:spcAft>
        <a:spcPct val="0"/>
      </a:spcAft>
      <a:defRPr sz="2000" b="1" kern="1200">
        <a:solidFill>
          <a:schemeClr val="tx1"/>
        </a:solidFill>
        <a:latin typeface="Tw Cen MT"/>
        <a:ea typeface="+mn-ea"/>
        <a:cs typeface="Arial" pitchFamily="34" charset="0"/>
      </a:defRPr>
    </a:lvl3pPr>
    <a:lvl4pPr marL="1371600" algn="l" defTabSz="457200" rtl="0" fontAlgn="base">
      <a:spcBef>
        <a:spcPct val="0"/>
      </a:spcBef>
      <a:spcAft>
        <a:spcPct val="0"/>
      </a:spcAft>
      <a:defRPr sz="2000" b="1" kern="1200">
        <a:solidFill>
          <a:schemeClr val="tx1"/>
        </a:solidFill>
        <a:latin typeface="Tw Cen MT"/>
        <a:ea typeface="+mn-ea"/>
        <a:cs typeface="Arial" pitchFamily="34" charset="0"/>
      </a:defRPr>
    </a:lvl4pPr>
    <a:lvl5pPr marL="1828800" algn="l" defTabSz="457200" rtl="0" fontAlgn="base">
      <a:spcBef>
        <a:spcPct val="0"/>
      </a:spcBef>
      <a:spcAft>
        <a:spcPct val="0"/>
      </a:spcAft>
      <a:defRPr sz="2000" b="1" kern="1200">
        <a:solidFill>
          <a:schemeClr val="tx1"/>
        </a:solidFill>
        <a:latin typeface="Tw Cen MT"/>
        <a:ea typeface="+mn-ea"/>
        <a:cs typeface="Arial" pitchFamily="34" charset="0"/>
      </a:defRPr>
    </a:lvl5pPr>
    <a:lvl6pPr marL="2286000" algn="l" defTabSz="914400" rtl="0" eaLnBrk="1" latinLnBrk="0" hangingPunct="1">
      <a:defRPr sz="2000" b="1" kern="1200">
        <a:solidFill>
          <a:schemeClr val="tx1"/>
        </a:solidFill>
        <a:latin typeface="Tw Cen MT"/>
        <a:ea typeface="+mn-ea"/>
        <a:cs typeface="Arial" pitchFamily="34" charset="0"/>
      </a:defRPr>
    </a:lvl6pPr>
    <a:lvl7pPr marL="2743200" algn="l" defTabSz="914400" rtl="0" eaLnBrk="1" latinLnBrk="0" hangingPunct="1">
      <a:defRPr sz="2000" b="1" kern="1200">
        <a:solidFill>
          <a:schemeClr val="tx1"/>
        </a:solidFill>
        <a:latin typeface="Tw Cen MT"/>
        <a:ea typeface="+mn-ea"/>
        <a:cs typeface="Arial" pitchFamily="34" charset="0"/>
      </a:defRPr>
    </a:lvl7pPr>
    <a:lvl8pPr marL="3200400" algn="l" defTabSz="914400" rtl="0" eaLnBrk="1" latinLnBrk="0" hangingPunct="1">
      <a:defRPr sz="2000" b="1" kern="1200">
        <a:solidFill>
          <a:schemeClr val="tx1"/>
        </a:solidFill>
        <a:latin typeface="Tw Cen MT"/>
        <a:ea typeface="+mn-ea"/>
        <a:cs typeface="Arial" pitchFamily="34" charset="0"/>
      </a:defRPr>
    </a:lvl8pPr>
    <a:lvl9pPr marL="3657600" algn="l" defTabSz="914400" rtl="0" eaLnBrk="1" latinLnBrk="0" hangingPunct="1">
      <a:defRPr sz="2000" b="1" kern="1200">
        <a:solidFill>
          <a:schemeClr val="tx1"/>
        </a:solidFill>
        <a:latin typeface="Tw Cen MT"/>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669900"/>
    <a:srgbClr val="FF3300"/>
    <a:srgbClr val="FF66CC"/>
    <a:srgbClr val="FFFF99"/>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29"/>
  </p:normalViewPr>
  <p:slideViewPr>
    <p:cSldViewPr snapToGrid="0" snapToObjects="1">
      <p:cViewPr>
        <p:scale>
          <a:sx n="50" d="100"/>
          <a:sy n="50" d="100"/>
        </p:scale>
        <p:origin x="-1256" y="-392"/>
      </p:cViewPr>
      <p:guideLst>
        <p:guide orient="horz" pos="2160"/>
        <p:guide pos="3840"/>
      </p:guideLst>
    </p:cSldViewPr>
  </p:slideViewPr>
  <p:notesTextViewPr>
    <p:cViewPr>
      <p:scale>
        <a:sx n="1" d="1"/>
        <a:sy n="1" d="1"/>
      </p:scale>
      <p:origin x="0" y="0"/>
    </p:cViewPr>
  </p:notesTextViewPr>
  <p:sorterViewPr>
    <p:cViewPr>
      <p:scale>
        <a:sx n="66" d="100"/>
        <a:sy n="66" d="100"/>
      </p:scale>
      <p:origin x="0" y="318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23C9152-A8AF-7744-BA66-245B5A896EB9}" type="doc">
      <dgm:prSet loTypeId="urn:microsoft.com/office/officeart/2005/8/layout/orgChart1" loCatId="" qsTypeId="urn:microsoft.com/office/officeart/2005/8/quickstyle/simple3" qsCatId="simple" csTypeId="urn:microsoft.com/office/officeart/2005/8/colors/colorful1" csCatId="colorful" phldr="1"/>
      <dgm:spPr/>
      <dgm:t>
        <a:bodyPr/>
        <a:lstStyle/>
        <a:p>
          <a:endParaRPr lang="pt-BR"/>
        </a:p>
      </dgm:t>
    </dgm:pt>
    <dgm:pt modelId="{543F0E88-6DE4-1643-B415-F3C75DEA4E2F}">
      <dgm:prSet phldrT="[Texto]"/>
      <dgm:spPr/>
      <dgm:t>
        <a:bodyPr/>
        <a:lstStyle/>
        <a:p>
          <a:r>
            <a:rPr lang="pt-BR" dirty="0"/>
            <a:t>1000 RN</a:t>
          </a:r>
        </a:p>
      </dgm:t>
    </dgm:pt>
    <dgm:pt modelId="{D445FCEA-9D1E-6B40-806A-4EE9C0DDBA36}" type="parTrans" cxnId="{ADE0AE01-E38E-204D-9017-B08E0CB85BCE}">
      <dgm:prSet/>
      <dgm:spPr/>
      <dgm:t>
        <a:bodyPr/>
        <a:lstStyle/>
        <a:p>
          <a:endParaRPr lang="pt-BR"/>
        </a:p>
      </dgm:t>
    </dgm:pt>
    <dgm:pt modelId="{6E59135F-1414-A44B-B4F1-C1C38CAAB8AF}" type="sibTrans" cxnId="{ADE0AE01-E38E-204D-9017-B08E0CB85BCE}">
      <dgm:prSet/>
      <dgm:spPr/>
      <dgm:t>
        <a:bodyPr/>
        <a:lstStyle/>
        <a:p>
          <a:endParaRPr lang="pt-BR"/>
        </a:p>
      </dgm:t>
    </dgm:pt>
    <dgm:pt modelId="{576168FB-7F20-7344-ACFD-78AF820C738B}">
      <dgm:prSet phldrT="[Texto]"/>
      <dgm:spPr/>
      <dgm:t>
        <a:bodyPr/>
        <a:lstStyle/>
        <a:p>
          <a:r>
            <a:rPr lang="pt-BR" dirty="0"/>
            <a:t>200 infectados</a:t>
          </a:r>
        </a:p>
      </dgm:t>
    </dgm:pt>
    <dgm:pt modelId="{2BA5DD84-A403-1A46-9F98-5F251DA027F4}" type="parTrans" cxnId="{82DF6902-15A1-F04C-AA19-147343C1972F}">
      <dgm:prSet/>
      <dgm:spPr/>
      <dgm:t>
        <a:bodyPr/>
        <a:lstStyle/>
        <a:p>
          <a:endParaRPr lang="pt-BR"/>
        </a:p>
      </dgm:t>
    </dgm:pt>
    <dgm:pt modelId="{F3F28BCB-F42A-9547-9FF3-A35ADA808ADC}" type="sibTrans" cxnId="{82DF6902-15A1-F04C-AA19-147343C1972F}">
      <dgm:prSet/>
      <dgm:spPr/>
      <dgm:t>
        <a:bodyPr/>
        <a:lstStyle/>
        <a:p>
          <a:endParaRPr lang="pt-BR"/>
        </a:p>
      </dgm:t>
    </dgm:pt>
    <dgm:pt modelId="{989E0FB5-62F5-FB49-889F-1BE77DDACE94}">
      <dgm:prSet/>
      <dgm:spPr/>
      <dgm:t>
        <a:bodyPr/>
        <a:lstStyle/>
        <a:p>
          <a:r>
            <a:rPr lang="pt-BR" dirty="0"/>
            <a:t>800 não-infectados</a:t>
          </a:r>
        </a:p>
      </dgm:t>
    </dgm:pt>
    <dgm:pt modelId="{E5028D16-B8A9-6A40-8A5D-82067DC16E2E}" type="parTrans" cxnId="{B6BC062F-7C40-5D4B-877D-0D4FFD56BA42}">
      <dgm:prSet/>
      <dgm:spPr/>
      <dgm:t>
        <a:bodyPr/>
        <a:lstStyle/>
        <a:p>
          <a:endParaRPr lang="pt-BR"/>
        </a:p>
      </dgm:t>
    </dgm:pt>
    <dgm:pt modelId="{BF1259DA-A997-764C-918D-8BD5A79D7D4B}" type="sibTrans" cxnId="{B6BC062F-7C40-5D4B-877D-0D4FFD56BA42}">
      <dgm:prSet/>
      <dgm:spPr/>
      <dgm:t>
        <a:bodyPr/>
        <a:lstStyle/>
        <a:p>
          <a:endParaRPr lang="pt-BR"/>
        </a:p>
      </dgm:t>
    </dgm:pt>
    <dgm:pt modelId="{3BE04D05-524D-AF48-8736-9D9C96C8E4CD}">
      <dgm:prSet/>
      <dgm:spPr/>
      <dgm:t>
        <a:bodyPr/>
        <a:lstStyle/>
        <a:p>
          <a:r>
            <a:rPr lang="pt-BR" dirty="0"/>
            <a:t>208 falsos positivos</a:t>
          </a:r>
        </a:p>
      </dgm:t>
    </dgm:pt>
    <dgm:pt modelId="{892BE60E-C7A0-7B4B-9F91-EA422CCCD2D8}" type="parTrans" cxnId="{8EC790F9-73DE-0643-A3A4-40821BBCD849}">
      <dgm:prSet/>
      <dgm:spPr/>
      <dgm:t>
        <a:bodyPr/>
        <a:lstStyle/>
        <a:p>
          <a:endParaRPr lang="pt-BR"/>
        </a:p>
      </dgm:t>
    </dgm:pt>
    <dgm:pt modelId="{DCF176A4-6327-0940-8AAD-320EE7381A7E}" type="sibTrans" cxnId="{8EC790F9-73DE-0643-A3A4-40821BBCD849}">
      <dgm:prSet/>
      <dgm:spPr/>
      <dgm:t>
        <a:bodyPr/>
        <a:lstStyle/>
        <a:p>
          <a:endParaRPr lang="pt-BR"/>
        </a:p>
      </dgm:t>
    </dgm:pt>
    <dgm:pt modelId="{A1FFEFDA-8F58-3D4A-AAA7-CFFDC478D3EF}">
      <dgm:prSet/>
      <dgm:spPr/>
      <dgm:t>
        <a:bodyPr/>
        <a:lstStyle/>
        <a:p>
          <a:r>
            <a:rPr lang="pt-BR" dirty="0"/>
            <a:t>76 falsos negativos</a:t>
          </a:r>
        </a:p>
      </dgm:t>
    </dgm:pt>
    <dgm:pt modelId="{8A49372B-1632-7D47-9F69-7CEB03FD101D}" type="parTrans" cxnId="{E80B1EB4-58C4-D54E-A465-290C3F8DECB0}">
      <dgm:prSet/>
      <dgm:spPr/>
      <dgm:t>
        <a:bodyPr/>
        <a:lstStyle/>
        <a:p>
          <a:endParaRPr lang="pt-BR"/>
        </a:p>
      </dgm:t>
    </dgm:pt>
    <dgm:pt modelId="{640A1562-836B-9047-836C-6B6BDAD09893}" type="sibTrans" cxnId="{E80B1EB4-58C4-D54E-A465-290C3F8DECB0}">
      <dgm:prSet/>
      <dgm:spPr/>
      <dgm:t>
        <a:bodyPr/>
        <a:lstStyle/>
        <a:p>
          <a:endParaRPr lang="pt-BR"/>
        </a:p>
      </dgm:t>
    </dgm:pt>
    <dgm:pt modelId="{514D9166-D08F-5A4E-9500-64C91E26BD66}">
      <dgm:prSet/>
      <dgm:spPr/>
      <dgm:t>
        <a:bodyPr/>
        <a:lstStyle/>
        <a:p>
          <a:r>
            <a:rPr lang="pt-BR" dirty="0"/>
            <a:t>40% de infecção</a:t>
          </a:r>
        </a:p>
      </dgm:t>
    </dgm:pt>
    <dgm:pt modelId="{E176CE58-9087-394C-A360-389622DAD8E1}" type="parTrans" cxnId="{FD614D1F-D2D5-FA4D-81F5-14EC7D7D3F40}">
      <dgm:prSet/>
      <dgm:spPr/>
      <dgm:t>
        <a:bodyPr/>
        <a:lstStyle/>
        <a:p>
          <a:endParaRPr lang="pt-BR"/>
        </a:p>
      </dgm:t>
    </dgm:pt>
    <dgm:pt modelId="{4BE03D9A-A11F-B049-9799-754940C3E93A}" type="sibTrans" cxnId="{FD614D1F-D2D5-FA4D-81F5-14EC7D7D3F40}">
      <dgm:prSet/>
      <dgm:spPr/>
      <dgm:t>
        <a:bodyPr/>
        <a:lstStyle/>
        <a:p>
          <a:endParaRPr lang="pt-BR"/>
        </a:p>
      </dgm:t>
    </dgm:pt>
    <dgm:pt modelId="{6DBD6DFF-BACA-CE45-A860-74E722ED9263}">
      <dgm:prSet/>
      <dgm:spPr/>
      <dgm:t>
        <a:bodyPr/>
        <a:lstStyle/>
        <a:p>
          <a:r>
            <a:rPr lang="pt-BR" dirty="0"/>
            <a:t>20% de infecção</a:t>
          </a:r>
        </a:p>
      </dgm:t>
    </dgm:pt>
    <dgm:pt modelId="{FB516665-FD15-3D40-98B2-BAFBA3E07446}" type="parTrans" cxnId="{46AA02CA-701D-0B4D-9968-1157DBB35F13}">
      <dgm:prSet/>
      <dgm:spPr/>
      <dgm:t>
        <a:bodyPr/>
        <a:lstStyle/>
        <a:p>
          <a:endParaRPr lang="pt-BR"/>
        </a:p>
      </dgm:t>
    </dgm:pt>
    <dgm:pt modelId="{E6BCF891-53C3-9642-A9CF-C269610AF6E8}" type="sibTrans" cxnId="{46AA02CA-701D-0B4D-9968-1157DBB35F13}">
      <dgm:prSet/>
      <dgm:spPr/>
      <dgm:t>
        <a:bodyPr/>
        <a:lstStyle/>
        <a:p>
          <a:endParaRPr lang="pt-BR"/>
        </a:p>
      </dgm:t>
    </dgm:pt>
    <dgm:pt modelId="{98A7D878-97B2-0749-8C20-CD6E930DE1F8}">
      <dgm:prSet/>
      <dgm:spPr/>
      <dgm:t>
        <a:bodyPr/>
        <a:lstStyle/>
        <a:p>
          <a:r>
            <a:rPr lang="pt-BR" dirty="0"/>
            <a:t>400 infectados</a:t>
          </a:r>
        </a:p>
      </dgm:t>
    </dgm:pt>
    <dgm:pt modelId="{76E74633-BB13-5D4D-9B56-845241F22B0C}" type="parTrans" cxnId="{EFB2DEB6-B2DD-F146-8904-B9D3FA39DE28}">
      <dgm:prSet/>
      <dgm:spPr/>
      <dgm:t>
        <a:bodyPr/>
        <a:lstStyle/>
        <a:p>
          <a:endParaRPr lang="pt-BR"/>
        </a:p>
      </dgm:t>
    </dgm:pt>
    <dgm:pt modelId="{D7F881EA-5AB5-9141-9D48-5982720D9180}" type="sibTrans" cxnId="{EFB2DEB6-B2DD-F146-8904-B9D3FA39DE28}">
      <dgm:prSet/>
      <dgm:spPr/>
      <dgm:t>
        <a:bodyPr/>
        <a:lstStyle/>
        <a:p>
          <a:endParaRPr lang="pt-BR"/>
        </a:p>
      </dgm:t>
    </dgm:pt>
    <dgm:pt modelId="{6FC02E51-9B51-ED4E-B5C1-CC1948589EBF}">
      <dgm:prSet/>
      <dgm:spPr/>
      <dgm:t>
        <a:bodyPr/>
        <a:lstStyle/>
        <a:p>
          <a:r>
            <a:rPr lang="pt-BR" dirty="0"/>
            <a:t>152 falsos negativos</a:t>
          </a:r>
        </a:p>
      </dgm:t>
    </dgm:pt>
    <dgm:pt modelId="{F276DEF6-9A79-B14B-931F-15854E7050A6}" type="parTrans" cxnId="{31DBBE46-6710-E34E-A377-AFA9089E5BC1}">
      <dgm:prSet/>
      <dgm:spPr/>
      <dgm:t>
        <a:bodyPr/>
        <a:lstStyle/>
        <a:p>
          <a:endParaRPr lang="pt-BR"/>
        </a:p>
      </dgm:t>
    </dgm:pt>
    <dgm:pt modelId="{E92C6731-9541-FA4C-8B35-3FBB5761F4A8}" type="sibTrans" cxnId="{31DBBE46-6710-E34E-A377-AFA9089E5BC1}">
      <dgm:prSet/>
      <dgm:spPr/>
      <dgm:t>
        <a:bodyPr/>
        <a:lstStyle/>
        <a:p>
          <a:endParaRPr lang="pt-BR"/>
        </a:p>
      </dgm:t>
    </dgm:pt>
    <dgm:pt modelId="{BA072501-7C35-D94C-83C4-9157CA6B914E}">
      <dgm:prSet/>
      <dgm:spPr/>
      <dgm:t>
        <a:bodyPr/>
        <a:lstStyle/>
        <a:p>
          <a:r>
            <a:rPr lang="pt-BR" dirty="0"/>
            <a:t>600 não-infectados</a:t>
          </a:r>
        </a:p>
      </dgm:t>
    </dgm:pt>
    <dgm:pt modelId="{4EA3A973-AF8C-4E4C-9CBB-136AF1BC237E}" type="parTrans" cxnId="{12A708E4-16CC-5643-9CAB-FDB9B074EA33}">
      <dgm:prSet/>
      <dgm:spPr/>
      <dgm:t>
        <a:bodyPr/>
        <a:lstStyle/>
        <a:p>
          <a:endParaRPr lang="pt-BR"/>
        </a:p>
      </dgm:t>
    </dgm:pt>
    <dgm:pt modelId="{E34562AC-14FA-A74E-9C78-5D4B8B7D3446}" type="sibTrans" cxnId="{12A708E4-16CC-5643-9CAB-FDB9B074EA33}">
      <dgm:prSet/>
      <dgm:spPr/>
      <dgm:t>
        <a:bodyPr/>
        <a:lstStyle/>
        <a:p>
          <a:endParaRPr lang="pt-BR"/>
        </a:p>
      </dgm:t>
    </dgm:pt>
    <dgm:pt modelId="{A1D5314B-43F9-7D4C-86EE-1D3B5D978613}">
      <dgm:prSet/>
      <dgm:spPr/>
      <dgm:t>
        <a:bodyPr/>
        <a:lstStyle/>
        <a:p>
          <a:r>
            <a:rPr lang="pt-BR" dirty="0"/>
            <a:t>156 falsos positivos</a:t>
          </a:r>
        </a:p>
      </dgm:t>
    </dgm:pt>
    <dgm:pt modelId="{03418235-E3DB-1F44-9642-885A65E349FD}" type="parTrans" cxnId="{4BD22F58-3A53-CA41-BB3B-034AAA863B2B}">
      <dgm:prSet/>
      <dgm:spPr/>
      <dgm:t>
        <a:bodyPr/>
        <a:lstStyle/>
        <a:p>
          <a:endParaRPr lang="pt-BR"/>
        </a:p>
      </dgm:t>
    </dgm:pt>
    <dgm:pt modelId="{897A4128-DAB4-A84B-B860-8F74198BAEA4}" type="sibTrans" cxnId="{4BD22F58-3A53-CA41-BB3B-034AAA863B2B}">
      <dgm:prSet/>
      <dgm:spPr/>
      <dgm:t>
        <a:bodyPr/>
        <a:lstStyle/>
        <a:p>
          <a:endParaRPr lang="pt-BR"/>
        </a:p>
      </dgm:t>
    </dgm:pt>
    <dgm:pt modelId="{07E92773-932F-F545-A7B3-9FC7CA3B739B}">
      <dgm:prSet/>
      <dgm:spPr/>
      <dgm:t>
        <a:bodyPr/>
        <a:lstStyle/>
        <a:p>
          <a:r>
            <a:rPr lang="pt-BR" dirty="0"/>
            <a:t>60% de infecção</a:t>
          </a:r>
        </a:p>
      </dgm:t>
    </dgm:pt>
    <dgm:pt modelId="{C930F294-5752-9A4F-BF53-6F4EE9AB4C7D}" type="parTrans" cxnId="{B02DFC3D-F917-AA42-8F64-8AE248FA3207}">
      <dgm:prSet/>
      <dgm:spPr/>
      <dgm:t>
        <a:bodyPr/>
        <a:lstStyle/>
        <a:p>
          <a:endParaRPr lang="pt-BR"/>
        </a:p>
      </dgm:t>
    </dgm:pt>
    <dgm:pt modelId="{FF87DDA3-80D9-994E-969B-4209AB88BB12}" type="sibTrans" cxnId="{B02DFC3D-F917-AA42-8F64-8AE248FA3207}">
      <dgm:prSet/>
      <dgm:spPr/>
      <dgm:t>
        <a:bodyPr/>
        <a:lstStyle/>
        <a:p>
          <a:endParaRPr lang="pt-BR"/>
        </a:p>
      </dgm:t>
    </dgm:pt>
    <dgm:pt modelId="{5C014752-C755-7F4A-815C-5AA701B9C2B3}">
      <dgm:prSet/>
      <dgm:spPr/>
      <dgm:t>
        <a:bodyPr/>
        <a:lstStyle/>
        <a:p>
          <a:r>
            <a:rPr lang="pt-BR" dirty="0"/>
            <a:t>600 infectados</a:t>
          </a:r>
        </a:p>
      </dgm:t>
    </dgm:pt>
    <dgm:pt modelId="{798D942A-EE22-A247-8425-843FCE6D0545}" type="parTrans" cxnId="{5FB43F22-872E-E046-AF8C-7E46A1ABC1F8}">
      <dgm:prSet/>
      <dgm:spPr/>
      <dgm:t>
        <a:bodyPr/>
        <a:lstStyle/>
        <a:p>
          <a:endParaRPr lang="pt-BR"/>
        </a:p>
      </dgm:t>
    </dgm:pt>
    <dgm:pt modelId="{CC3C3293-188C-ED43-A436-E5D4A527906B}" type="sibTrans" cxnId="{5FB43F22-872E-E046-AF8C-7E46A1ABC1F8}">
      <dgm:prSet/>
      <dgm:spPr/>
      <dgm:t>
        <a:bodyPr/>
        <a:lstStyle/>
        <a:p>
          <a:endParaRPr lang="pt-BR"/>
        </a:p>
      </dgm:t>
    </dgm:pt>
    <dgm:pt modelId="{3D74C5B9-1060-9349-BA9E-08C83FEC8D8A}">
      <dgm:prSet/>
      <dgm:spPr/>
      <dgm:t>
        <a:bodyPr/>
        <a:lstStyle/>
        <a:p>
          <a:r>
            <a:rPr lang="pt-BR" dirty="0"/>
            <a:t>228 falsos negativos</a:t>
          </a:r>
        </a:p>
      </dgm:t>
    </dgm:pt>
    <dgm:pt modelId="{26C6BB0E-45EE-FE47-A4C3-1EBAC8E8E18E}" type="parTrans" cxnId="{AD6FFE24-8B6C-504D-AEE4-5BCB3E9173CD}">
      <dgm:prSet/>
      <dgm:spPr/>
      <dgm:t>
        <a:bodyPr/>
        <a:lstStyle/>
        <a:p>
          <a:endParaRPr lang="pt-BR"/>
        </a:p>
      </dgm:t>
    </dgm:pt>
    <dgm:pt modelId="{1E4D1503-530A-1C45-956D-22BE4D9ADA37}" type="sibTrans" cxnId="{AD6FFE24-8B6C-504D-AEE4-5BCB3E9173CD}">
      <dgm:prSet/>
      <dgm:spPr/>
      <dgm:t>
        <a:bodyPr/>
        <a:lstStyle/>
        <a:p>
          <a:endParaRPr lang="pt-BR"/>
        </a:p>
      </dgm:t>
    </dgm:pt>
    <dgm:pt modelId="{1E7828DD-A6E8-3C48-ADE3-70B57B070FED}">
      <dgm:prSet/>
      <dgm:spPr/>
      <dgm:t>
        <a:bodyPr/>
        <a:lstStyle/>
        <a:p>
          <a:r>
            <a:rPr lang="pt-BR" dirty="0"/>
            <a:t>400 não-infectados</a:t>
          </a:r>
        </a:p>
      </dgm:t>
    </dgm:pt>
    <dgm:pt modelId="{00306406-6CA7-424B-B9BB-A2414645AAED}" type="parTrans" cxnId="{BAFE3760-10E2-CB4A-A2F4-CBAAD248829F}">
      <dgm:prSet/>
      <dgm:spPr/>
      <dgm:t>
        <a:bodyPr/>
        <a:lstStyle/>
        <a:p>
          <a:endParaRPr lang="pt-BR"/>
        </a:p>
      </dgm:t>
    </dgm:pt>
    <dgm:pt modelId="{EC48B6C7-7D39-4040-B809-568B651BD6EE}" type="sibTrans" cxnId="{BAFE3760-10E2-CB4A-A2F4-CBAAD248829F}">
      <dgm:prSet/>
      <dgm:spPr/>
      <dgm:t>
        <a:bodyPr/>
        <a:lstStyle/>
        <a:p>
          <a:endParaRPr lang="pt-BR"/>
        </a:p>
      </dgm:t>
    </dgm:pt>
    <dgm:pt modelId="{3A1FA23F-B494-3B44-8B95-78D3C99DA529}">
      <dgm:prSet/>
      <dgm:spPr/>
      <dgm:t>
        <a:bodyPr/>
        <a:lstStyle/>
        <a:p>
          <a:r>
            <a:rPr lang="pt-BR" dirty="0"/>
            <a:t>104 falsos positivos</a:t>
          </a:r>
        </a:p>
      </dgm:t>
    </dgm:pt>
    <dgm:pt modelId="{7BDDB1E5-5D7A-D14C-AAF2-6C7F154992C6}" type="parTrans" cxnId="{0D7D1887-7C95-E24B-B0FD-13B802EDF7D9}">
      <dgm:prSet/>
      <dgm:spPr/>
      <dgm:t>
        <a:bodyPr/>
        <a:lstStyle/>
        <a:p>
          <a:endParaRPr lang="pt-BR"/>
        </a:p>
      </dgm:t>
    </dgm:pt>
    <dgm:pt modelId="{1F335E4E-A0E8-254D-941A-5C7FD654E101}" type="sibTrans" cxnId="{0D7D1887-7C95-E24B-B0FD-13B802EDF7D9}">
      <dgm:prSet/>
      <dgm:spPr/>
      <dgm:t>
        <a:bodyPr/>
        <a:lstStyle/>
        <a:p>
          <a:endParaRPr lang="pt-BR"/>
        </a:p>
      </dgm:t>
    </dgm:pt>
    <dgm:pt modelId="{0162EB8C-612B-2C4B-9149-29A045566C66}" type="pres">
      <dgm:prSet presAssocID="{423C9152-A8AF-7744-BA66-245B5A896EB9}" presName="hierChild1" presStyleCnt="0">
        <dgm:presLayoutVars>
          <dgm:orgChart val="1"/>
          <dgm:chPref val="1"/>
          <dgm:dir/>
          <dgm:animOne val="branch"/>
          <dgm:animLvl val="lvl"/>
          <dgm:resizeHandles/>
        </dgm:presLayoutVars>
      </dgm:prSet>
      <dgm:spPr/>
      <dgm:t>
        <a:bodyPr/>
        <a:lstStyle/>
        <a:p>
          <a:endParaRPr lang="pt-BR"/>
        </a:p>
      </dgm:t>
    </dgm:pt>
    <dgm:pt modelId="{E5FE5264-C72D-BC49-9E84-DDB4A4CFDEB9}" type="pres">
      <dgm:prSet presAssocID="{543F0E88-6DE4-1643-B415-F3C75DEA4E2F}" presName="hierRoot1" presStyleCnt="0">
        <dgm:presLayoutVars>
          <dgm:hierBranch val="init"/>
        </dgm:presLayoutVars>
      </dgm:prSet>
      <dgm:spPr/>
    </dgm:pt>
    <dgm:pt modelId="{DB348FCE-9352-4849-B8FB-09B6207E298A}" type="pres">
      <dgm:prSet presAssocID="{543F0E88-6DE4-1643-B415-F3C75DEA4E2F}" presName="rootComposite1" presStyleCnt="0"/>
      <dgm:spPr/>
    </dgm:pt>
    <dgm:pt modelId="{3CEB3B20-9E64-074D-B16B-39A8F950D5D5}" type="pres">
      <dgm:prSet presAssocID="{543F0E88-6DE4-1643-B415-F3C75DEA4E2F}" presName="rootText1" presStyleLbl="node0" presStyleIdx="0" presStyleCnt="1">
        <dgm:presLayoutVars>
          <dgm:chPref val="3"/>
        </dgm:presLayoutVars>
      </dgm:prSet>
      <dgm:spPr/>
      <dgm:t>
        <a:bodyPr/>
        <a:lstStyle/>
        <a:p>
          <a:endParaRPr lang="pt-BR"/>
        </a:p>
      </dgm:t>
    </dgm:pt>
    <dgm:pt modelId="{A95ACDAA-E64B-4B43-9084-DC9BED9CC5E5}" type="pres">
      <dgm:prSet presAssocID="{543F0E88-6DE4-1643-B415-F3C75DEA4E2F}" presName="rootConnector1" presStyleLbl="node1" presStyleIdx="0" presStyleCnt="0"/>
      <dgm:spPr/>
      <dgm:t>
        <a:bodyPr/>
        <a:lstStyle/>
        <a:p>
          <a:endParaRPr lang="pt-BR"/>
        </a:p>
      </dgm:t>
    </dgm:pt>
    <dgm:pt modelId="{BD966E8D-3CAD-5B44-9C73-9601A2FEC45D}" type="pres">
      <dgm:prSet presAssocID="{543F0E88-6DE4-1643-B415-F3C75DEA4E2F}" presName="hierChild2" presStyleCnt="0"/>
      <dgm:spPr/>
    </dgm:pt>
    <dgm:pt modelId="{0D628911-32EF-4F41-9307-3E01F3BD0516}" type="pres">
      <dgm:prSet presAssocID="{FB516665-FD15-3D40-98B2-BAFBA3E07446}" presName="Name37" presStyleLbl="parChTrans1D2" presStyleIdx="0" presStyleCnt="3"/>
      <dgm:spPr/>
      <dgm:t>
        <a:bodyPr/>
        <a:lstStyle/>
        <a:p>
          <a:endParaRPr lang="pt-BR"/>
        </a:p>
      </dgm:t>
    </dgm:pt>
    <dgm:pt modelId="{30AE642B-5DD5-BB42-8EF0-7F0A1CD38F9F}" type="pres">
      <dgm:prSet presAssocID="{6DBD6DFF-BACA-CE45-A860-74E722ED9263}" presName="hierRoot2" presStyleCnt="0">
        <dgm:presLayoutVars>
          <dgm:hierBranch val="init"/>
        </dgm:presLayoutVars>
      </dgm:prSet>
      <dgm:spPr/>
    </dgm:pt>
    <dgm:pt modelId="{0C576556-D3F5-7D45-8F71-7B2A73709945}" type="pres">
      <dgm:prSet presAssocID="{6DBD6DFF-BACA-CE45-A860-74E722ED9263}" presName="rootComposite" presStyleCnt="0"/>
      <dgm:spPr/>
    </dgm:pt>
    <dgm:pt modelId="{5BA2547E-67BF-A64D-AD5C-529BBF2F40D2}" type="pres">
      <dgm:prSet presAssocID="{6DBD6DFF-BACA-CE45-A860-74E722ED9263}" presName="rootText" presStyleLbl="node2" presStyleIdx="0" presStyleCnt="3">
        <dgm:presLayoutVars>
          <dgm:chPref val="3"/>
        </dgm:presLayoutVars>
      </dgm:prSet>
      <dgm:spPr/>
      <dgm:t>
        <a:bodyPr/>
        <a:lstStyle/>
        <a:p>
          <a:endParaRPr lang="pt-BR"/>
        </a:p>
      </dgm:t>
    </dgm:pt>
    <dgm:pt modelId="{5CD5AFA6-3237-5F4D-A5A0-BAAE0D3770E8}" type="pres">
      <dgm:prSet presAssocID="{6DBD6DFF-BACA-CE45-A860-74E722ED9263}" presName="rootConnector" presStyleLbl="node2" presStyleIdx="0" presStyleCnt="3"/>
      <dgm:spPr/>
      <dgm:t>
        <a:bodyPr/>
        <a:lstStyle/>
        <a:p>
          <a:endParaRPr lang="pt-BR"/>
        </a:p>
      </dgm:t>
    </dgm:pt>
    <dgm:pt modelId="{D53AAACC-845B-7D49-9038-1F428E919EFA}" type="pres">
      <dgm:prSet presAssocID="{6DBD6DFF-BACA-CE45-A860-74E722ED9263}" presName="hierChild4" presStyleCnt="0"/>
      <dgm:spPr/>
    </dgm:pt>
    <dgm:pt modelId="{D3724823-C3B5-BB4E-8C1D-98CE0FC844C4}" type="pres">
      <dgm:prSet presAssocID="{2BA5DD84-A403-1A46-9F98-5F251DA027F4}" presName="Name37" presStyleLbl="parChTrans1D3" presStyleIdx="0" presStyleCnt="6"/>
      <dgm:spPr/>
      <dgm:t>
        <a:bodyPr/>
        <a:lstStyle/>
        <a:p>
          <a:endParaRPr lang="pt-BR"/>
        </a:p>
      </dgm:t>
    </dgm:pt>
    <dgm:pt modelId="{E0C1D4ED-C166-514A-AECA-4B62CF75903E}" type="pres">
      <dgm:prSet presAssocID="{576168FB-7F20-7344-ACFD-78AF820C738B}" presName="hierRoot2" presStyleCnt="0">
        <dgm:presLayoutVars>
          <dgm:hierBranch val="init"/>
        </dgm:presLayoutVars>
      </dgm:prSet>
      <dgm:spPr/>
    </dgm:pt>
    <dgm:pt modelId="{FBE5D5D3-E515-A341-B24C-F199610D05E2}" type="pres">
      <dgm:prSet presAssocID="{576168FB-7F20-7344-ACFD-78AF820C738B}" presName="rootComposite" presStyleCnt="0"/>
      <dgm:spPr/>
    </dgm:pt>
    <dgm:pt modelId="{17B7ECBF-4F16-A24C-AF2A-D4833D36FEE2}" type="pres">
      <dgm:prSet presAssocID="{576168FB-7F20-7344-ACFD-78AF820C738B}" presName="rootText" presStyleLbl="node3" presStyleIdx="0" presStyleCnt="6">
        <dgm:presLayoutVars>
          <dgm:chPref val="3"/>
        </dgm:presLayoutVars>
      </dgm:prSet>
      <dgm:spPr/>
      <dgm:t>
        <a:bodyPr/>
        <a:lstStyle/>
        <a:p>
          <a:endParaRPr lang="pt-BR"/>
        </a:p>
      </dgm:t>
    </dgm:pt>
    <dgm:pt modelId="{632BD572-098A-6F48-B16A-090EBD7CD209}" type="pres">
      <dgm:prSet presAssocID="{576168FB-7F20-7344-ACFD-78AF820C738B}" presName="rootConnector" presStyleLbl="node3" presStyleIdx="0" presStyleCnt="6"/>
      <dgm:spPr/>
      <dgm:t>
        <a:bodyPr/>
        <a:lstStyle/>
        <a:p>
          <a:endParaRPr lang="pt-BR"/>
        </a:p>
      </dgm:t>
    </dgm:pt>
    <dgm:pt modelId="{BDA3EC45-2B39-8D40-8FBC-4606BE40FECB}" type="pres">
      <dgm:prSet presAssocID="{576168FB-7F20-7344-ACFD-78AF820C738B}" presName="hierChild4" presStyleCnt="0"/>
      <dgm:spPr/>
    </dgm:pt>
    <dgm:pt modelId="{DA1AF3F4-F7D2-D04F-A68B-880EE46FD232}" type="pres">
      <dgm:prSet presAssocID="{8A49372B-1632-7D47-9F69-7CEB03FD101D}" presName="Name37" presStyleLbl="parChTrans1D4" presStyleIdx="0" presStyleCnt="6"/>
      <dgm:spPr/>
      <dgm:t>
        <a:bodyPr/>
        <a:lstStyle/>
        <a:p>
          <a:endParaRPr lang="pt-BR"/>
        </a:p>
      </dgm:t>
    </dgm:pt>
    <dgm:pt modelId="{8E7D9029-138E-AD48-8BDF-19C212832C55}" type="pres">
      <dgm:prSet presAssocID="{A1FFEFDA-8F58-3D4A-AAA7-CFFDC478D3EF}" presName="hierRoot2" presStyleCnt="0">
        <dgm:presLayoutVars>
          <dgm:hierBranch val="init"/>
        </dgm:presLayoutVars>
      </dgm:prSet>
      <dgm:spPr/>
    </dgm:pt>
    <dgm:pt modelId="{406DD5E1-E1EF-AC41-B1D5-BF5A88103779}" type="pres">
      <dgm:prSet presAssocID="{A1FFEFDA-8F58-3D4A-AAA7-CFFDC478D3EF}" presName="rootComposite" presStyleCnt="0"/>
      <dgm:spPr/>
    </dgm:pt>
    <dgm:pt modelId="{EBDF5805-CC19-7142-B962-69D8F2DC041A}" type="pres">
      <dgm:prSet presAssocID="{A1FFEFDA-8F58-3D4A-AAA7-CFFDC478D3EF}" presName="rootText" presStyleLbl="node4" presStyleIdx="0" presStyleCnt="6">
        <dgm:presLayoutVars>
          <dgm:chPref val="3"/>
        </dgm:presLayoutVars>
      </dgm:prSet>
      <dgm:spPr/>
      <dgm:t>
        <a:bodyPr/>
        <a:lstStyle/>
        <a:p>
          <a:endParaRPr lang="pt-BR"/>
        </a:p>
      </dgm:t>
    </dgm:pt>
    <dgm:pt modelId="{DF43D7A7-AA3D-2C44-88DE-B4CD36754945}" type="pres">
      <dgm:prSet presAssocID="{A1FFEFDA-8F58-3D4A-AAA7-CFFDC478D3EF}" presName="rootConnector" presStyleLbl="node4" presStyleIdx="0" presStyleCnt="6"/>
      <dgm:spPr/>
      <dgm:t>
        <a:bodyPr/>
        <a:lstStyle/>
        <a:p>
          <a:endParaRPr lang="pt-BR"/>
        </a:p>
      </dgm:t>
    </dgm:pt>
    <dgm:pt modelId="{06F36A18-4F9B-BE42-B3D9-B31131F9BE18}" type="pres">
      <dgm:prSet presAssocID="{A1FFEFDA-8F58-3D4A-AAA7-CFFDC478D3EF}" presName="hierChild4" presStyleCnt="0"/>
      <dgm:spPr/>
    </dgm:pt>
    <dgm:pt modelId="{C04C6BC0-521C-B747-8B19-5CE34685D097}" type="pres">
      <dgm:prSet presAssocID="{A1FFEFDA-8F58-3D4A-AAA7-CFFDC478D3EF}" presName="hierChild5" presStyleCnt="0"/>
      <dgm:spPr/>
    </dgm:pt>
    <dgm:pt modelId="{8FCC4CBC-7042-B94C-9D1B-A07E4DCBCF88}" type="pres">
      <dgm:prSet presAssocID="{576168FB-7F20-7344-ACFD-78AF820C738B}" presName="hierChild5" presStyleCnt="0"/>
      <dgm:spPr/>
    </dgm:pt>
    <dgm:pt modelId="{D9C4E18D-6D7E-574B-9C1F-818535C02EAE}" type="pres">
      <dgm:prSet presAssocID="{E5028D16-B8A9-6A40-8A5D-82067DC16E2E}" presName="Name37" presStyleLbl="parChTrans1D3" presStyleIdx="1" presStyleCnt="6"/>
      <dgm:spPr/>
      <dgm:t>
        <a:bodyPr/>
        <a:lstStyle/>
        <a:p>
          <a:endParaRPr lang="pt-BR"/>
        </a:p>
      </dgm:t>
    </dgm:pt>
    <dgm:pt modelId="{CA4CDF98-2E8F-AC4E-BB52-432F661972EF}" type="pres">
      <dgm:prSet presAssocID="{989E0FB5-62F5-FB49-889F-1BE77DDACE94}" presName="hierRoot2" presStyleCnt="0">
        <dgm:presLayoutVars>
          <dgm:hierBranch val="init"/>
        </dgm:presLayoutVars>
      </dgm:prSet>
      <dgm:spPr/>
    </dgm:pt>
    <dgm:pt modelId="{C50C7324-C41F-9246-8243-1BDA50C2CF29}" type="pres">
      <dgm:prSet presAssocID="{989E0FB5-62F5-FB49-889F-1BE77DDACE94}" presName="rootComposite" presStyleCnt="0"/>
      <dgm:spPr/>
    </dgm:pt>
    <dgm:pt modelId="{9A3A33F8-FC8C-F145-90ED-298FFFB88C0E}" type="pres">
      <dgm:prSet presAssocID="{989E0FB5-62F5-FB49-889F-1BE77DDACE94}" presName="rootText" presStyleLbl="node3" presStyleIdx="1" presStyleCnt="6">
        <dgm:presLayoutVars>
          <dgm:chPref val="3"/>
        </dgm:presLayoutVars>
      </dgm:prSet>
      <dgm:spPr/>
      <dgm:t>
        <a:bodyPr/>
        <a:lstStyle/>
        <a:p>
          <a:endParaRPr lang="pt-BR"/>
        </a:p>
      </dgm:t>
    </dgm:pt>
    <dgm:pt modelId="{EB4E353C-0EF8-ED45-BE3D-1E54A3AFB607}" type="pres">
      <dgm:prSet presAssocID="{989E0FB5-62F5-FB49-889F-1BE77DDACE94}" presName="rootConnector" presStyleLbl="node3" presStyleIdx="1" presStyleCnt="6"/>
      <dgm:spPr/>
      <dgm:t>
        <a:bodyPr/>
        <a:lstStyle/>
        <a:p>
          <a:endParaRPr lang="pt-BR"/>
        </a:p>
      </dgm:t>
    </dgm:pt>
    <dgm:pt modelId="{9A29152C-2FAD-7A4F-B19D-A27165946CAB}" type="pres">
      <dgm:prSet presAssocID="{989E0FB5-62F5-FB49-889F-1BE77DDACE94}" presName="hierChild4" presStyleCnt="0"/>
      <dgm:spPr/>
    </dgm:pt>
    <dgm:pt modelId="{DEFDE89D-0599-0643-9274-ECFF2582E8DD}" type="pres">
      <dgm:prSet presAssocID="{892BE60E-C7A0-7B4B-9F91-EA422CCCD2D8}" presName="Name37" presStyleLbl="parChTrans1D4" presStyleIdx="1" presStyleCnt="6"/>
      <dgm:spPr/>
      <dgm:t>
        <a:bodyPr/>
        <a:lstStyle/>
        <a:p>
          <a:endParaRPr lang="pt-BR"/>
        </a:p>
      </dgm:t>
    </dgm:pt>
    <dgm:pt modelId="{3CF40245-05D6-884A-89A8-4C9AF87FBAEB}" type="pres">
      <dgm:prSet presAssocID="{3BE04D05-524D-AF48-8736-9D9C96C8E4CD}" presName="hierRoot2" presStyleCnt="0">
        <dgm:presLayoutVars>
          <dgm:hierBranch val="init"/>
        </dgm:presLayoutVars>
      </dgm:prSet>
      <dgm:spPr/>
    </dgm:pt>
    <dgm:pt modelId="{EC74BE10-DE51-9E42-A6F7-C10A3948B859}" type="pres">
      <dgm:prSet presAssocID="{3BE04D05-524D-AF48-8736-9D9C96C8E4CD}" presName="rootComposite" presStyleCnt="0"/>
      <dgm:spPr/>
    </dgm:pt>
    <dgm:pt modelId="{13D878C4-BC4C-5B4A-9A4D-850407705461}" type="pres">
      <dgm:prSet presAssocID="{3BE04D05-524D-AF48-8736-9D9C96C8E4CD}" presName="rootText" presStyleLbl="node4" presStyleIdx="1" presStyleCnt="6">
        <dgm:presLayoutVars>
          <dgm:chPref val="3"/>
        </dgm:presLayoutVars>
      </dgm:prSet>
      <dgm:spPr/>
      <dgm:t>
        <a:bodyPr/>
        <a:lstStyle/>
        <a:p>
          <a:endParaRPr lang="pt-BR"/>
        </a:p>
      </dgm:t>
    </dgm:pt>
    <dgm:pt modelId="{ED3307E4-7585-4042-A65F-92D388C5F9BE}" type="pres">
      <dgm:prSet presAssocID="{3BE04D05-524D-AF48-8736-9D9C96C8E4CD}" presName="rootConnector" presStyleLbl="node4" presStyleIdx="1" presStyleCnt="6"/>
      <dgm:spPr/>
      <dgm:t>
        <a:bodyPr/>
        <a:lstStyle/>
        <a:p>
          <a:endParaRPr lang="pt-BR"/>
        </a:p>
      </dgm:t>
    </dgm:pt>
    <dgm:pt modelId="{8CC5D157-E932-CF40-BE27-C2F22E45896B}" type="pres">
      <dgm:prSet presAssocID="{3BE04D05-524D-AF48-8736-9D9C96C8E4CD}" presName="hierChild4" presStyleCnt="0"/>
      <dgm:spPr/>
    </dgm:pt>
    <dgm:pt modelId="{2E95EACC-A222-E94D-B407-16674A83A3C2}" type="pres">
      <dgm:prSet presAssocID="{3BE04D05-524D-AF48-8736-9D9C96C8E4CD}" presName="hierChild5" presStyleCnt="0"/>
      <dgm:spPr/>
    </dgm:pt>
    <dgm:pt modelId="{9F21AC07-E393-1D45-877E-75A06E709F9B}" type="pres">
      <dgm:prSet presAssocID="{989E0FB5-62F5-FB49-889F-1BE77DDACE94}" presName="hierChild5" presStyleCnt="0"/>
      <dgm:spPr/>
    </dgm:pt>
    <dgm:pt modelId="{74AA4795-3D34-354D-97EE-BCC508990BB3}" type="pres">
      <dgm:prSet presAssocID="{6DBD6DFF-BACA-CE45-A860-74E722ED9263}" presName="hierChild5" presStyleCnt="0"/>
      <dgm:spPr/>
    </dgm:pt>
    <dgm:pt modelId="{83D3CF91-72DA-0048-82F3-A60CE505D4F3}" type="pres">
      <dgm:prSet presAssocID="{E176CE58-9087-394C-A360-389622DAD8E1}" presName="Name37" presStyleLbl="parChTrans1D2" presStyleIdx="1" presStyleCnt="3"/>
      <dgm:spPr/>
      <dgm:t>
        <a:bodyPr/>
        <a:lstStyle/>
        <a:p>
          <a:endParaRPr lang="pt-BR"/>
        </a:p>
      </dgm:t>
    </dgm:pt>
    <dgm:pt modelId="{00AA2E50-5834-AA4E-9667-3F095DAB7110}" type="pres">
      <dgm:prSet presAssocID="{514D9166-D08F-5A4E-9500-64C91E26BD66}" presName="hierRoot2" presStyleCnt="0">
        <dgm:presLayoutVars>
          <dgm:hierBranch val="init"/>
        </dgm:presLayoutVars>
      </dgm:prSet>
      <dgm:spPr/>
    </dgm:pt>
    <dgm:pt modelId="{2D448F6B-2103-B542-8E0A-31D4FC8701AB}" type="pres">
      <dgm:prSet presAssocID="{514D9166-D08F-5A4E-9500-64C91E26BD66}" presName="rootComposite" presStyleCnt="0"/>
      <dgm:spPr/>
    </dgm:pt>
    <dgm:pt modelId="{BF659FA8-6C3F-304F-8CA0-BE26BE939A5C}" type="pres">
      <dgm:prSet presAssocID="{514D9166-D08F-5A4E-9500-64C91E26BD66}" presName="rootText" presStyleLbl="node2" presStyleIdx="1" presStyleCnt="3">
        <dgm:presLayoutVars>
          <dgm:chPref val="3"/>
        </dgm:presLayoutVars>
      </dgm:prSet>
      <dgm:spPr/>
      <dgm:t>
        <a:bodyPr/>
        <a:lstStyle/>
        <a:p>
          <a:endParaRPr lang="pt-BR"/>
        </a:p>
      </dgm:t>
    </dgm:pt>
    <dgm:pt modelId="{77C5E71D-C690-6944-B051-2B0DB2A418C7}" type="pres">
      <dgm:prSet presAssocID="{514D9166-D08F-5A4E-9500-64C91E26BD66}" presName="rootConnector" presStyleLbl="node2" presStyleIdx="1" presStyleCnt="3"/>
      <dgm:spPr/>
      <dgm:t>
        <a:bodyPr/>
        <a:lstStyle/>
        <a:p>
          <a:endParaRPr lang="pt-BR"/>
        </a:p>
      </dgm:t>
    </dgm:pt>
    <dgm:pt modelId="{A79BC81F-0F8C-4C47-A495-6000E5696FDC}" type="pres">
      <dgm:prSet presAssocID="{514D9166-D08F-5A4E-9500-64C91E26BD66}" presName="hierChild4" presStyleCnt="0"/>
      <dgm:spPr/>
    </dgm:pt>
    <dgm:pt modelId="{8B00D6E9-9DA6-5447-85D5-EA02C54609ED}" type="pres">
      <dgm:prSet presAssocID="{76E74633-BB13-5D4D-9B56-845241F22B0C}" presName="Name37" presStyleLbl="parChTrans1D3" presStyleIdx="2" presStyleCnt="6"/>
      <dgm:spPr/>
      <dgm:t>
        <a:bodyPr/>
        <a:lstStyle/>
        <a:p>
          <a:endParaRPr lang="pt-BR"/>
        </a:p>
      </dgm:t>
    </dgm:pt>
    <dgm:pt modelId="{C644DAE1-4362-EF4F-A882-384C4A7C160E}" type="pres">
      <dgm:prSet presAssocID="{98A7D878-97B2-0749-8C20-CD6E930DE1F8}" presName="hierRoot2" presStyleCnt="0">
        <dgm:presLayoutVars>
          <dgm:hierBranch val="init"/>
        </dgm:presLayoutVars>
      </dgm:prSet>
      <dgm:spPr/>
    </dgm:pt>
    <dgm:pt modelId="{306E0E8A-B6E0-D14A-8EB0-3F80F550901D}" type="pres">
      <dgm:prSet presAssocID="{98A7D878-97B2-0749-8C20-CD6E930DE1F8}" presName="rootComposite" presStyleCnt="0"/>
      <dgm:spPr/>
    </dgm:pt>
    <dgm:pt modelId="{4F23223A-85EE-1246-B3DA-551F0F02B0E3}" type="pres">
      <dgm:prSet presAssocID="{98A7D878-97B2-0749-8C20-CD6E930DE1F8}" presName="rootText" presStyleLbl="node3" presStyleIdx="2" presStyleCnt="6">
        <dgm:presLayoutVars>
          <dgm:chPref val="3"/>
        </dgm:presLayoutVars>
      </dgm:prSet>
      <dgm:spPr/>
      <dgm:t>
        <a:bodyPr/>
        <a:lstStyle/>
        <a:p>
          <a:endParaRPr lang="pt-BR"/>
        </a:p>
      </dgm:t>
    </dgm:pt>
    <dgm:pt modelId="{C3CFD6CE-53EA-AB49-9DB3-006E90DB7F43}" type="pres">
      <dgm:prSet presAssocID="{98A7D878-97B2-0749-8C20-CD6E930DE1F8}" presName="rootConnector" presStyleLbl="node3" presStyleIdx="2" presStyleCnt="6"/>
      <dgm:spPr/>
      <dgm:t>
        <a:bodyPr/>
        <a:lstStyle/>
        <a:p>
          <a:endParaRPr lang="pt-BR"/>
        </a:p>
      </dgm:t>
    </dgm:pt>
    <dgm:pt modelId="{8D2E2ED5-C130-1749-883E-067E84956BA9}" type="pres">
      <dgm:prSet presAssocID="{98A7D878-97B2-0749-8C20-CD6E930DE1F8}" presName="hierChild4" presStyleCnt="0"/>
      <dgm:spPr/>
    </dgm:pt>
    <dgm:pt modelId="{80D3F4E6-C985-104A-A3BD-E06BAD82748D}" type="pres">
      <dgm:prSet presAssocID="{F276DEF6-9A79-B14B-931F-15854E7050A6}" presName="Name37" presStyleLbl="parChTrans1D4" presStyleIdx="2" presStyleCnt="6"/>
      <dgm:spPr/>
      <dgm:t>
        <a:bodyPr/>
        <a:lstStyle/>
        <a:p>
          <a:endParaRPr lang="pt-BR"/>
        </a:p>
      </dgm:t>
    </dgm:pt>
    <dgm:pt modelId="{D117FD45-B8F2-5245-8199-A0F480775EB0}" type="pres">
      <dgm:prSet presAssocID="{6FC02E51-9B51-ED4E-B5C1-CC1948589EBF}" presName="hierRoot2" presStyleCnt="0">
        <dgm:presLayoutVars>
          <dgm:hierBranch val="init"/>
        </dgm:presLayoutVars>
      </dgm:prSet>
      <dgm:spPr/>
    </dgm:pt>
    <dgm:pt modelId="{90CF9F24-645E-EC47-8FB7-9BA38802A98C}" type="pres">
      <dgm:prSet presAssocID="{6FC02E51-9B51-ED4E-B5C1-CC1948589EBF}" presName="rootComposite" presStyleCnt="0"/>
      <dgm:spPr/>
    </dgm:pt>
    <dgm:pt modelId="{11C09E89-41B1-894E-B944-115608B6AE5A}" type="pres">
      <dgm:prSet presAssocID="{6FC02E51-9B51-ED4E-B5C1-CC1948589EBF}" presName="rootText" presStyleLbl="node4" presStyleIdx="2" presStyleCnt="6">
        <dgm:presLayoutVars>
          <dgm:chPref val="3"/>
        </dgm:presLayoutVars>
      </dgm:prSet>
      <dgm:spPr/>
      <dgm:t>
        <a:bodyPr/>
        <a:lstStyle/>
        <a:p>
          <a:endParaRPr lang="pt-BR"/>
        </a:p>
      </dgm:t>
    </dgm:pt>
    <dgm:pt modelId="{843CC0C4-F144-0941-82CF-781D5BFF27F8}" type="pres">
      <dgm:prSet presAssocID="{6FC02E51-9B51-ED4E-B5C1-CC1948589EBF}" presName="rootConnector" presStyleLbl="node4" presStyleIdx="2" presStyleCnt="6"/>
      <dgm:spPr/>
      <dgm:t>
        <a:bodyPr/>
        <a:lstStyle/>
        <a:p>
          <a:endParaRPr lang="pt-BR"/>
        </a:p>
      </dgm:t>
    </dgm:pt>
    <dgm:pt modelId="{7826A3CD-08D8-E646-9096-1C42A5204A3C}" type="pres">
      <dgm:prSet presAssocID="{6FC02E51-9B51-ED4E-B5C1-CC1948589EBF}" presName="hierChild4" presStyleCnt="0"/>
      <dgm:spPr/>
    </dgm:pt>
    <dgm:pt modelId="{362927A2-A8AB-D44C-B28B-2DA84551FD8A}" type="pres">
      <dgm:prSet presAssocID="{6FC02E51-9B51-ED4E-B5C1-CC1948589EBF}" presName="hierChild5" presStyleCnt="0"/>
      <dgm:spPr/>
    </dgm:pt>
    <dgm:pt modelId="{BE8112B8-FD6B-C044-BFA5-4650D03ADD04}" type="pres">
      <dgm:prSet presAssocID="{98A7D878-97B2-0749-8C20-CD6E930DE1F8}" presName="hierChild5" presStyleCnt="0"/>
      <dgm:spPr/>
    </dgm:pt>
    <dgm:pt modelId="{EAC04DB6-1C35-0349-9E5C-7B3DE4AACEFD}" type="pres">
      <dgm:prSet presAssocID="{4EA3A973-AF8C-4E4C-9CBB-136AF1BC237E}" presName="Name37" presStyleLbl="parChTrans1D3" presStyleIdx="3" presStyleCnt="6"/>
      <dgm:spPr/>
      <dgm:t>
        <a:bodyPr/>
        <a:lstStyle/>
        <a:p>
          <a:endParaRPr lang="pt-BR"/>
        </a:p>
      </dgm:t>
    </dgm:pt>
    <dgm:pt modelId="{C0BD2EC7-339B-5647-BF91-F64146A5BFC6}" type="pres">
      <dgm:prSet presAssocID="{BA072501-7C35-D94C-83C4-9157CA6B914E}" presName="hierRoot2" presStyleCnt="0">
        <dgm:presLayoutVars>
          <dgm:hierBranch val="init"/>
        </dgm:presLayoutVars>
      </dgm:prSet>
      <dgm:spPr/>
    </dgm:pt>
    <dgm:pt modelId="{9A98B65D-B89B-0843-9EF3-7358551900B1}" type="pres">
      <dgm:prSet presAssocID="{BA072501-7C35-D94C-83C4-9157CA6B914E}" presName="rootComposite" presStyleCnt="0"/>
      <dgm:spPr/>
    </dgm:pt>
    <dgm:pt modelId="{9AE5D614-EB6E-8643-8EEF-1CEEF89554AD}" type="pres">
      <dgm:prSet presAssocID="{BA072501-7C35-D94C-83C4-9157CA6B914E}" presName="rootText" presStyleLbl="node3" presStyleIdx="3" presStyleCnt="6">
        <dgm:presLayoutVars>
          <dgm:chPref val="3"/>
        </dgm:presLayoutVars>
      </dgm:prSet>
      <dgm:spPr/>
      <dgm:t>
        <a:bodyPr/>
        <a:lstStyle/>
        <a:p>
          <a:endParaRPr lang="pt-BR"/>
        </a:p>
      </dgm:t>
    </dgm:pt>
    <dgm:pt modelId="{9755EFFD-A2E1-E14D-B9F1-FCAEAF84DA42}" type="pres">
      <dgm:prSet presAssocID="{BA072501-7C35-D94C-83C4-9157CA6B914E}" presName="rootConnector" presStyleLbl="node3" presStyleIdx="3" presStyleCnt="6"/>
      <dgm:spPr/>
      <dgm:t>
        <a:bodyPr/>
        <a:lstStyle/>
        <a:p>
          <a:endParaRPr lang="pt-BR"/>
        </a:p>
      </dgm:t>
    </dgm:pt>
    <dgm:pt modelId="{88097A8C-E248-C545-B357-C9B33B6ADB2A}" type="pres">
      <dgm:prSet presAssocID="{BA072501-7C35-D94C-83C4-9157CA6B914E}" presName="hierChild4" presStyleCnt="0"/>
      <dgm:spPr/>
    </dgm:pt>
    <dgm:pt modelId="{5D51F388-995B-E141-89F9-DB6025CAAE26}" type="pres">
      <dgm:prSet presAssocID="{03418235-E3DB-1F44-9642-885A65E349FD}" presName="Name37" presStyleLbl="parChTrans1D4" presStyleIdx="3" presStyleCnt="6"/>
      <dgm:spPr/>
      <dgm:t>
        <a:bodyPr/>
        <a:lstStyle/>
        <a:p>
          <a:endParaRPr lang="pt-BR"/>
        </a:p>
      </dgm:t>
    </dgm:pt>
    <dgm:pt modelId="{515526B0-E311-2343-944E-3B3245811201}" type="pres">
      <dgm:prSet presAssocID="{A1D5314B-43F9-7D4C-86EE-1D3B5D978613}" presName="hierRoot2" presStyleCnt="0">
        <dgm:presLayoutVars>
          <dgm:hierBranch val="init"/>
        </dgm:presLayoutVars>
      </dgm:prSet>
      <dgm:spPr/>
    </dgm:pt>
    <dgm:pt modelId="{370B8511-38A9-1041-A2AA-54E2AD15C5A3}" type="pres">
      <dgm:prSet presAssocID="{A1D5314B-43F9-7D4C-86EE-1D3B5D978613}" presName="rootComposite" presStyleCnt="0"/>
      <dgm:spPr/>
    </dgm:pt>
    <dgm:pt modelId="{524E4D2B-5EE6-3A4B-BBAF-549247561C35}" type="pres">
      <dgm:prSet presAssocID="{A1D5314B-43F9-7D4C-86EE-1D3B5D978613}" presName="rootText" presStyleLbl="node4" presStyleIdx="3" presStyleCnt="6">
        <dgm:presLayoutVars>
          <dgm:chPref val="3"/>
        </dgm:presLayoutVars>
      </dgm:prSet>
      <dgm:spPr/>
      <dgm:t>
        <a:bodyPr/>
        <a:lstStyle/>
        <a:p>
          <a:endParaRPr lang="pt-BR"/>
        </a:p>
      </dgm:t>
    </dgm:pt>
    <dgm:pt modelId="{19BCC396-AC14-9146-B859-E589D41A60D4}" type="pres">
      <dgm:prSet presAssocID="{A1D5314B-43F9-7D4C-86EE-1D3B5D978613}" presName="rootConnector" presStyleLbl="node4" presStyleIdx="3" presStyleCnt="6"/>
      <dgm:spPr/>
      <dgm:t>
        <a:bodyPr/>
        <a:lstStyle/>
        <a:p>
          <a:endParaRPr lang="pt-BR"/>
        </a:p>
      </dgm:t>
    </dgm:pt>
    <dgm:pt modelId="{C3AF55F0-B12F-5646-B1E2-C2E6A9F750BE}" type="pres">
      <dgm:prSet presAssocID="{A1D5314B-43F9-7D4C-86EE-1D3B5D978613}" presName="hierChild4" presStyleCnt="0"/>
      <dgm:spPr/>
    </dgm:pt>
    <dgm:pt modelId="{A54E3614-B452-FA4E-A0F6-2C05B8C4C2E8}" type="pres">
      <dgm:prSet presAssocID="{A1D5314B-43F9-7D4C-86EE-1D3B5D978613}" presName="hierChild5" presStyleCnt="0"/>
      <dgm:spPr/>
    </dgm:pt>
    <dgm:pt modelId="{046A5D97-DD21-9D47-A09E-168F028373A4}" type="pres">
      <dgm:prSet presAssocID="{BA072501-7C35-D94C-83C4-9157CA6B914E}" presName="hierChild5" presStyleCnt="0"/>
      <dgm:spPr/>
    </dgm:pt>
    <dgm:pt modelId="{97444F21-B1E4-124F-8223-83427A21E248}" type="pres">
      <dgm:prSet presAssocID="{514D9166-D08F-5A4E-9500-64C91E26BD66}" presName="hierChild5" presStyleCnt="0"/>
      <dgm:spPr/>
    </dgm:pt>
    <dgm:pt modelId="{09CD4961-5703-5840-8447-EC7591A3A151}" type="pres">
      <dgm:prSet presAssocID="{C930F294-5752-9A4F-BF53-6F4EE9AB4C7D}" presName="Name37" presStyleLbl="parChTrans1D2" presStyleIdx="2" presStyleCnt="3"/>
      <dgm:spPr/>
      <dgm:t>
        <a:bodyPr/>
        <a:lstStyle/>
        <a:p>
          <a:endParaRPr lang="pt-BR"/>
        </a:p>
      </dgm:t>
    </dgm:pt>
    <dgm:pt modelId="{80EDF98F-F115-534B-9D23-D15ED2861ADF}" type="pres">
      <dgm:prSet presAssocID="{07E92773-932F-F545-A7B3-9FC7CA3B739B}" presName="hierRoot2" presStyleCnt="0">
        <dgm:presLayoutVars>
          <dgm:hierBranch val="init"/>
        </dgm:presLayoutVars>
      </dgm:prSet>
      <dgm:spPr/>
    </dgm:pt>
    <dgm:pt modelId="{5DC7AE86-C2A5-414F-BAFB-B2F150683DF5}" type="pres">
      <dgm:prSet presAssocID="{07E92773-932F-F545-A7B3-9FC7CA3B739B}" presName="rootComposite" presStyleCnt="0"/>
      <dgm:spPr/>
    </dgm:pt>
    <dgm:pt modelId="{75C22438-3E25-7041-8345-1B3D482F30C7}" type="pres">
      <dgm:prSet presAssocID="{07E92773-932F-F545-A7B3-9FC7CA3B739B}" presName="rootText" presStyleLbl="node2" presStyleIdx="2" presStyleCnt="3">
        <dgm:presLayoutVars>
          <dgm:chPref val="3"/>
        </dgm:presLayoutVars>
      </dgm:prSet>
      <dgm:spPr/>
      <dgm:t>
        <a:bodyPr/>
        <a:lstStyle/>
        <a:p>
          <a:endParaRPr lang="pt-BR"/>
        </a:p>
      </dgm:t>
    </dgm:pt>
    <dgm:pt modelId="{758A56BF-A4B6-5A49-B157-BB090A55333E}" type="pres">
      <dgm:prSet presAssocID="{07E92773-932F-F545-A7B3-9FC7CA3B739B}" presName="rootConnector" presStyleLbl="node2" presStyleIdx="2" presStyleCnt="3"/>
      <dgm:spPr/>
      <dgm:t>
        <a:bodyPr/>
        <a:lstStyle/>
        <a:p>
          <a:endParaRPr lang="pt-BR"/>
        </a:p>
      </dgm:t>
    </dgm:pt>
    <dgm:pt modelId="{70B6C84C-C3E2-6746-8A58-B0B30E695804}" type="pres">
      <dgm:prSet presAssocID="{07E92773-932F-F545-A7B3-9FC7CA3B739B}" presName="hierChild4" presStyleCnt="0"/>
      <dgm:spPr/>
    </dgm:pt>
    <dgm:pt modelId="{83C74291-F53C-AA47-98D4-32E728FD702A}" type="pres">
      <dgm:prSet presAssocID="{798D942A-EE22-A247-8425-843FCE6D0545}" presName="Name37" presStyleLbl="parChTrans1D3" presStyleIdx="4" presStyleCnt="6"/>
      <dgm:spPr/>
      <dgm:t>
        <a:bodyPr/>
        <a:lstStyle/>
        <a:p>
          <a:endParaRPr lang="pt-BR"/>
        </a:p>
      </dgm:t>
    </dgm:pt>
    <dgm:pt modelId="{907DAC58-5D95-1B4D-BCEC-9AE2E9EC020B}" type="pres">
      <dgm:prSet presAssocID="{5C014752-C755-7F4A-815C-5AA701B9C2B3}" presName="hierRoot2" presStyleCnt="0">
        <dgm:presLayoutVars>
          <dgm:hierBranch val="init"/>
        </dgm:presLayoutVars>
      </dgm:prSet>
      <dgm:spPr/>
    </dgm:pt>
    <dgm:pt modelId="{56A996A6-D1DB-F341-935F-6CB0BD8A4775}" type="pres">
      <dgm:prSet presAssocID="{5C014752-C755-7F4A-815C-5AA701B9C2B3}" presName="rootComposite" presStyleCnt="0"/>
      <dgm:spPr/>
    </dgm:pt>
    <dgm:pt modelId="{E41D717C-18A0-424A-9F61-9D5A70BFF6AD}" type="pres">
      <dgm:prSet presAssocID="{5C014752-C755-7F4A-815C-5AA701B9C2B3}" presName="rootText" presStyleLbl="node3" presStyleIdx="4" presStyleCnt="6">
        <dgm:presLayoutVars>
          <dgm:chPref val="3"/>
        </dgm:presLayoutVars>
      </dgm:prSet>
      <dgm:spPr/>
      <dgm:t>
        <a:bodyPr/>
        <a:lstStyle/>
        <a:p>
          <a:endParaRPr lang="pt-BR"/>
        </a:p>
      </dgm:t>
    </dgm:pt>
    <dgm:pt modelId="{164B2778-DBC0-C347-A880-923F28C3833D}" type="pres">
      <dgm:prSet presAssocID="{5C014752-C755-7F4A-815C-5AA701B9C2B3}" presName="rootConnector" presStyleLbl="node3" presStyleIdx="4" presStyleCnt="6"/>
      <dgm:spPr/>
      <dgm:t>
        <a:bodyPr/>
        <a:lstStyle/>
        <a:p>
          <a:endParaRPr lang="pt-BR"/>
        </a:p>
      </dgm:t>
    </dgm:pt>
    <dgm:pt modelId="{1C2A4478-8F93-A446-99F5-21CFC3A8F922}" type="pres">
      <dgm:prSet presAssocID="{5C014752-C755-7F4A-815C-5AA701B9C2B3}" presName="hierChild4" presStyleCnt="0"/>
      <dgm:spPr/>
    </dgm:pt>
    <dgm:pt modelId="{4E3C5EF4-2F53-B846-9A51-5852458FF3CC}" type="pres">
      <dgm:prSet presAssocID="{26C6BB0E-45EE-FE47-A4C3-1EBAC8E8E18E}" presName="Name37" presStyleLbl="parChTrans1D4" presStyleIdx="4" presStyleCnt="6"/>
      <dgm:spPr/>
      <dgm:t>
        <a:bodyPr/>
        <a:lstStyle/>
        <a:p>
          <a:endParaRPr lang="pt-BR"/>
        </a:p>
      </dgm:t>
    </dgm:pt>
    <dgm:pt modelId="{82F96CE8-27C6-3F42-A2F7-FF455D9CBCDD}" type="pres">
      <dgm:prSet presAssocID="{3D74C5B9-1060-9349-BA9E-08C83FEC8D8A}" presName="hierRoot2" presStyleCnt="0">
        <dgm:presLayoutVars>
          <dgm:hierBranch val="init"/>
        </dgm:presLayoutVars>
      </dgm:prSet>
      <dgm:spPr/>
    </dgm:pt>
    <dgm:pt modelId="{6B170364-411A-A642-90E4-440B827575AC}" type="pres">
      <dgm:prSet presAssocID="{3D74C5B9-1060-9349-BA9E-08C83FEC8D8A}" presName="rootComposite" presStyleCnt="0"/>
      <dgm:spPr/>
    </dgm:pt>
    <dgm:pt modelId="{D070D9C7-0EFE-4543-B243-634C0E42D999}" type="pres">
      <dgm:prSet presAssocID="{3D74C5B9-1060-9349-BA9E-08C83FEC8D8A}" presName="rootText" presStyleLbl="node4" presStyleIdx="4" presStyleCnt="6">
        <dgm:presLayoutVars>
          <dgm:chPref val="3"/>
        </dgm:presLayoutVars>
      </dgm:prSet>
      <dgm:spPr/>
      <dgm:t>
        <a:bodyPr/>
        <a:lstStyle/>
        <a:p>
          <a:endParaRPr lang="pt-BR"/>
        </a:p>
      </dgm:t>
    </dgm:pt>
    <dgm:pt modelId="{DA206EA0-7252-B447-9AC0-D9FD773412C4}" type="pres">
      <dgm:prSet presAssocID="{3D74C5B9-1060-9349-BA9E-08C83FEC8D8A}" presName="rootConnector" presStyleLbl="node4" presStyleIdx="4" presStyleCnt="6"/>
      <dgm:spPr/>
      <dgm:t>
        <a:bodyPr/>
        <a:lstStyle/>
        <a:p>
          <a:endParaRPr lang="pt-BR"/>
        </a:p>
      </dgm:t>
    </dgm:pt>
    <dgm:pt modelId="{F06147B4-FE28-7D40-96F8-050D7C18FA09}" type="pres">
      <dgm:prSet presAssocID="{3D74C5B9-1060-9349-BA9E-08C83FEC8D8A}" presName="hierChild4" presStyleCnt="0"/>
      <dgm:spPr/>
    </dgm:pt>
    <dgm:pt modelId="{4C610ECE-9206-A04C-9B6E-AA44FE2E2961}" type="pres">
      <dgm:prSet presAssocID="{3D74C5B9-1060-9349-BA9E-08C83FEC8D8A}" presName="hierChild5" presStyleCnt="0"/>
      <dgm:spPr/>
    </dgm:pt>
    <dgm:pt modelId="{99CD0653-1D03-7148-ABCF-B6FC80B4B5AF}" type="pres">
      <dgm:prSet presAssocID="{5C014752-C755-7F4A-815C-5AA701B9C2B3}" presName="hierChild5" presStyleCnt="0"/>
      <dgm:spPr/>
    </dgm:pt>
    <dgm:pt modelId="{1814CE28-829C-5841-8464-663F82BEDDEA}" type="pres">
      <dgm:prSet presAssocID="{00306406-6CA7-424B-B9BB-A2414645AAED}" presName="Name37" presStyleLbl="parChTrans1D3" presStyleIdx="5" presStyleCnt="6"/>
      <dgm:spPr/>
      <dgm:t>
        <a:bodyPr/>
        <a:lstStyle/>
        <a:p>
          <a:endParaRPr lang="pt-BR"/>
        </a:p>
      </dgm:t>
    </dgm:pt>
    <dgm:pt modelId="{983C5AD3-D5EA-4348-97F4-7B177799DD09}" type="pres">
      <dgm:prSet presAssocID="{1E7828DD-A6E8-3C48-ADE3-70B57B070FED}" presName="hierRoot2" presStyleCnt="0">
        <dgm:presLayoutVars>
          <dgm:hierBranch val="init"/>
        </dgm:presLayoutVars>
      </dgm:prSet>
      <dgm:spPr/>
    </dgm:pt>
    <dgm:pt modelId="{186D9D58-FC61-1044-BA57-927077504B08}" type="pres">
      <dgm:prSet presAssocID="{1E7828DD-A6E8-3C48-ADE3-70B57B070FED}" presName="rootComposite" presStyleCnt="0"/>
      <dgm:spPr/>
    </dgm:pt>
    <dgm:pt modelId="{69592F75-206E-1246-81E9-E136DF41140E}" type="pres">
      <dgm:prSet presAssocID="{1E7828DD-A6E8-3C48-ADE3-70B57B070FED}" presName="rootText" presStyleLbl="node3" presStyleIdx="5" presStyleCnt="6">
        <dgm:presLayoutVars>
          <dgm:chPref val="3"/>
        </dgm:presLayoutVars>
      </dgm:prSet>
      <dgm:spPr/>
      <dgm:t>
        <a:bodyPr/>
        <a:lstStyle/>
        <a:p>
          <a:endParaRPr lang="pt-BR"/>
        </a:p>
      </dgm:t>
    </dgm:pt>
    <dgm:pt modelId="{305E23F2-F362-2D4D-AA38-E92E6B7691D6}" type="pres">
      <dgm:prSet presAssocID="{1E7828DD-A6E8-3C48-ADE3-70B57B070FED}" presName="rootConnector" presStyleLbl="node3" presStyleIdx="5" presStyleCnt="6"/>
      <dgm:spPr/>
      <dgm:t>
        <a:bodyPr/>
        <a:lstStyle/>
        <a:p>
          <a:endParaRPr lang="pt-BR"/>
        </a:p>
      </dgm:t>
    </dgm:pt>
    <dgm:pt modelId="{8BD29A08-4E37-A940-AD36-192517E52B5D}" type="pres">
      <dgm:prSet presAssocID="{1E7828DD-A6E8-3C48-ADE3-70B57B070FED}" presName="hierChild4" presStyleCnt="0"/>
      <dgm:spPr/>
    </dgm:pt>
    <dgm:pt modelId="{65E688D9-2C71-4C4C-9294-9E5ADB964E2A}" type="pres">
      <dgm:prSet presAssocID="{7BDDB1E5-5D7A-D14C-AAF2-6C7F154992C6}" presName="Name37" presStyleLbl="parChTrans1D4" presStyleIdx="5" presStyleCnt="6"/>
      <dgm:spPr/>
      <dgm:t>
        <a:bodyPr/>
        <a:lstStyle/>
        <a:p>
          <a:endParaRPr lang="pt-BR"/>
        </a:p>
      </dgm:t>
    </dgm:pt>
    <dgm:pt modelId="{C42DEDB7-B61C-D249-A0CD-F884990B0532}" type="pres">
      <dgm:prSet presAssocID="{3A1FA23F-B494-3B44-8B95-78D3C99DA529}" presName="hierRoot2" presStyleCnt="0">
        <dgm:presLayoutVars>
          <dgm:hierBranch val="init"/>
        </dgm:presLayoutVars>
      </dgm:prSet>
      <dgm:spPr/>
    </dgm:pt>
    <dgm:pt modelId="{F1DEF245-A6DD-9F44-8BDA-6C771AD45FDD}" type="pres">
      <dgm:prSet presAssocID="{3A1FA23F-B494-3B44-8B95-78D3C99DA529}" presName="rootComposite" presStyleCnt="0"/>
      <dgm:spPr/>
    </dgm:pt>
    <dgm:pt modelId="{D5CEE14F-A79D-0543-B544-1E9B0CFE63EE}" type="pres">
      <dgm:prSet presAssocID="{3A1FA23F-B494-3B44-8B95-78D3C99DA529}" presName="rootText" presStyleLbl="node4" presStyleIdx="5" presStyleCnt="6">
        <dgm:presLayoutVars>
          <dgm:chPref val="3"/>
        </dgm:presLayoutVars>
      </dgm:prSet>
      <dgm:spPr/>
      <dgm:t>
        <a:bodyPr/>
        <a:lstStyle/>
        <a:p>
          <a:endParaRPr lang="pt-BR"/>
        </a:p>
      </dgm:t>
    </dgm:pt>
    <dgm:pt modelId="{FB7D52C3-878E-6C47-85B3-9E31EBF0BBBC}" type="pres">
      <dgm:prSet presAssocID="{3A1FA23F-B494-3B44-8B95-78D3C99DA529}" presName="rootConnector" presStyleLbl="node4" presStyleIdx="5" presStyleCnt="6"/>
      <dgm:spPr/>
      <dgm:t>
        <a:bodyPr/>
        <a:lstStyle/>
        <a:p>
          <a:endParaRPr lang="pt-BR"/>
        </a:p>
      </dgm:t>
    </dgm:pt>
    <dgm:pt modelId="{88F68C2A-0791-F345-B08C-B24D92DC67CC}" type="pres">
      <dgm:prSet presAssocID="{3A1FA23F-B494-3B44-8B95-78D3C99DA529}" presName="hierChild4" presStyleCnt="0"/>
      <dgm:spPr/>
    </dgm:pt>
    <dgm:pt modelId="{E9BB8C12-B7F9-D24E-AB88-0492E5BB2417}" type="pres">
      <dgm:prSet presAssocID="{3A1FA23F-B494-3B44-8B95-78D3C99DA529}" presName="hierChild5" presStyleCnt="0"/>
      <dgm:spPr/>
    </dgm:pt>
    <dgm:pt modelId="{6EC58406-B827-E240-8C2D-1DAB8E21E922}" type="pres">
      <dgm:prSet presAssocID="{1E7828DD-A6E8-3C48-ADE3-70B57B070FED}" presName="hierChild5" presStyleCnt="0"/>
      <dgm:spPr/>
    </dgm:pt>
    <dgm:pt modelId="{DBB657C7-93F9-C346-979F-E8979010ED8D}" type="pres">
      <dgm:prSet presAssocID="{07E92773-932F-F545-A7B3-9FC7CA3B739B}" presName="hierChild5" presStyleCnt="0"/>
      <dgm:spPr/>
    </dgm:pt>
    <dgm:pt modelId="{7653B918-0020-5447-BF61-D4C098F4CF43}" type="pres">
      <dgm:prSet presAssocID="{543F0E88-6DE4-1643-B415-F3C75DEA4E2F}" presName="hierChild3" presStyleCnt="0"/>
      <dgm:spPr/>
    </dgm:pt>
  </dgm:ptLst>
  <dgm:cxnLst>
    <dgm:cxn modelId="{4FB428F4-B62E-441E-B809-55E0E1F88314}" type="presOf" srcId="{3D74C5B9-1060-9349-BA9E-08C83FEC8D8A}" destId="{D070D9C7-0EFE-4543-B243-634C0E42D999}" srcOrd="0" destOrd="0" presId="urn:microsoft.com/office/officeart/2005/8/layout/orgChart1"/>
    <dgm:cxn modelId="{5FB43F22-872E-E046-AF8C-7E46A1ABC1F8}" srcId="{07E92773-932F-F545-A7B3-9FC7CA3B739B}" destId="{5C014752-C755-7F4A-815C-5AA701B9C2B3}" srcOrd="0" destOrd="0" parTransId="{798D942A-EE22-A247-8425-843FCE6D0545}" sibTransId="{CC3C3293-188C-ED43-A436-E5D4A527906B}"/>
    <dgm:cxn modelId="{480F263D-8E9C-4CD2-9A4B-709FD3CB2265}" type="presOf" srcId="{5C014752-C755-7F4A-815C-5AA701B9C2B3}" destId="{E41D717C-18A0-424A-9F61-9D5A70BFF6AD}" srcOrd="0" destOrd="0" presId="urn:microsoft.com/office/officeart/2005/8/layout/orgChart1"/>
    <dgm:cxn modelId="{82DF6902-15A1-F04C-AA19-147343C1972F}" srcId="{6DBD6DFF-BACA-CE45-A860-74E722ED9263}" destId="{576168FB-7F20-7344-ACFD-78AF820C738B}" srcOrd="0" destOrd="0" parTransId="{2BA5DD84-A403-1A46-9F98-5F251DA027F4}" sibTransId="{F3F28BCB-F42A-9547-9FF3-A35ADA808ADC}"/>
    <dgm:cxn modelId="{B056136F-77AC-4544-83F6-06491FC5A07B}" type="presOf" srcId="{892BE60E-C7A0-7B4B-9F91-EA422CCCD2D8}" destId="{DEFDE89D-0599-0643-9274-ECFF2582E8DD}" srcOrd="0" destOrd="0" presId="urn:microsoft.com/office/officeart/2005/8/layout/orgChart1"/>
    <dgm:cxn modelId="{6F9E83DE-E394-4729-8376-15F2619F2CEE}" type="presOf" srcId="{A1D5314B-43F9-7D4C-86EE-1D3B5D978613}" destId="{524E4D2B-5EE6-3A4B-BBAF-549247561C35}" srcOrd="0" destOrd="0" presId="urn:microsoft.com/office/officeart/2005/8/layout/orgChart1"/>
    <dgm:cxn modelId="{7D8C1DE4-D0D0-47CB-A6A2-D23E45FEC4A9}" type="presOf" srcId="{3D74C5B9-1060-9349-BA9E-08C83FEC8D8A}" destId="{DA206EA0-7252-B447-9AC0-D9FD773412C4}" srcOrd="1" destOrd="0" presId="urn:microsoft.com/office/officeart/2005/8/layout/orgChart1"/>
    <dgm:cxn modelId="{50FF69B9-0E26-495E-82D0-3268D82D1547}" type="presOf" srcId="{514D9166-D08F-5A4E-9500-64C91E26BD66}" destId="{77C5E71D-C690-6944-B051-2B0DB2A418C7}" srcOrd="1" destOrd="0" presId="urn:microsoft.com/office/officeart/2005/8/layout/orgChart1"/>
    <dgm:cxn modelId="{EFB2DEB6-B2DD-F146-8904-B9D3FA39DE28}" srcId="{514D9166-D08F-5A4E-9500-64C91E26BD66}" destId="{98A7D878-97B2-0749-8C20-CD6E930DE1F8}" srcOrd="0" destOrd="0" parTransId="{76E74633-BB13-5D4D-9B56-845241F22B0C}" sibTransId="{D7F881EA-5AB5-9141-9D48-5982720D9180}"/>
    <dgm:cxn modelId="{E0061464-3794-4965-90FE-D06649111A59}" type="presOf" srcId="{5C014752-C755-7F4A-815C-5AA701B9C2B3}" destId="{164B2778-DBC0-C347-A880-923F28C3833D}" srcOrd="1" destOrd="0" presId="urn:microsoft.com/office/officeart/2005/8/layout/orgChart1"/>
    <dgm:cxn modelId="{AD6FFE24-8B6C-504D-AEE4-5BCB3E9173CD}" srcId="{5C014752-C755-7F4A-815C-5AA701B9C2B3}" destId="{3D74C5B9-1060-9349-BA9E-08C83FEC8D8A}" srcOrd="0" destOrd="0" parTransId="{26C6BB0E-45EE-FE47-A4C3-1EBAC8E8E18E}" sibTransId="{1E4D1503-530A-1C45-956D-22BE4D9ADA37}"/>
    <dgm:cxn modelId="{700E44DF-20F6-48EE-AD30-5D8108F8F88B}" type="presOf" srcId="{07E92773-932F-F545-A7B3-9FC7CA3B739B}" destId="{758A56BF-A4B6-5A49-B157-BB090A55333E}" srcOrd="1" destOrd="0" presId="urn:microsoft.com/office/officeart/2005/8/layout/orgChart1"/>
    <dgm:cxn modelId="{E80B1EB4-58C4-D54E-A465-290C3F8DECB0}" srcId="{576168FB-7F20-7344-ACFD-78AF820C738B}" destId="{A1FFEFDA-8F58-3D4A-AAA7-CFFDC478D3EF}" srcOrd="0" destOrd="0" parTransId="{8A49372B-1632-7D47-9F69-7CEB03FD101D}" sibTransId="{640A1562-836B-9047-836C-6B6BDAD09893}"/>
    <dgm:cxn modelId="{85DD9659-80FC-4DAF-B27E-A24F9FCAD529}" type="presOf" srcId="{07E92773-932F-F545-A7B3-9FC7CA3B739B}" destId="{75C22438-3E25-7041-8345-1B3D482F30C7}" srcOrd="0" destOrd="0" presId="urn:microsoft.com/office/officeart/2005/8/layout/orgChart1"/>
    <dgm:cxn modelId="{3A5D7F00-95DA-423B-9771-B46898C57D67}" type="presOf" srcId="{1E7828DD-A6E8-3C48-ADE3-70B57B070FED}" destId="{69592F75-206E-1246-81E9-E136DF41140E}" srcOrd="0" destOrd="0" presId="urn:microsoft.com/office/officeart/2005/8/layout/orgChart1"/>
    <dgm:cxn modelId="{4E059BB9-99C3-4A51-A222-538F2240E0A7}" type="presOf" srcId="{E5028D16-B8A9-6A40-8A5D-82067DC16E2E}" destId="{D9C4E18D-6D7E-574B-9C1F-818535C02EAE}" srcOrd="0" destOrd="0" presId="urn:microsoft.com/office/officeart/2005/8/layout/orgChart1"/>
    <dgm:cxn modelId="{ADE0AE01-E38E-204D-9017-B08E0CB85BCE}" srcId="{423C9152-A8AF-7744-BA66-245B5A896EB9}" destId="{543F0E88-6DE4-1643-B415-F3C75DEA4E2F}" srcOrd="0" destOrd="0" parTransId="{D445FCEA-9D1E-6B40-806A-4EE9C0DDBA36}" sibTransId="{6E59135F-1414-A44B-B4F1-C1C38CAAB8AF}"/>
    <dgm:cxn modelId="{F286F00C-E042-4FF2-B8B6-E9B61E8EE3AC}" type="presOf" srcId="{423C9152-A8AF-7744-BA66-245B5A896EB9}" destId="{0162EB8C-612B-2C4B-9149-29A045566C66}" srcOrd="0" destOrd="0" presId="urn:microsoft.com/office/officeart/2005/8/layout/orgChart1"/>
    <dgm:cxn modelId="{3E8CCF2F-B12A-4701-931B-DBD880981A32}" type="presOf" srcId="{1E7828DD-A6E8-3C48-ADE3-70B57B070FED}" destId="{305E23F2-F362-2D4D-AA38-E92E6B7691D6}" srcOrd="1" destOrd="0" presId="urn:microsoft.com/office/officeart/2005/8/layout/orgChart1"/>
    <dgm:cxn modelId="{BF277ADF-9EEC-4BFE-B5BB-F12CF48EC48C}" type="presOf" srcId="{76E74633-BB13-5D4D-9B56-845241F22B0C}" destId="{8B00D6E9-9DA6-5447-85D5-EA02C54609ED}" srcOrd="0" destOrd="0" presId="urn:microsoft.com/office/officeart/2005/8/layout/orgChart1"/>
    <dgm:cxn modelId="{9E7941F5-F48F-4D83-A4DF-66CCFD7E669C}" type="presOf" srcId="{6FC02E51-9B51-ED4E-B5C1-CC1948589EBF}" destId="{11C09E89-41B1-894E-B944-115608B6AE5A}" srcOrd="0" destOrd="0" presId="urn:microsoft.com/office/officeart/2005/8/layout/orgChart1"/>
    <dgm:cxn modelId="{306E8949-2DE4-49F4-9F17-1EE12A0388AF}" type="presOf" srcId="{6DBD6DFF-BACA-CE45-A860-74E722ED9263}" destId="{5CD5AFA6-3237-5F4D-A5A0-BAAE0D3770E8}" srcOrd="1" destOrd="0" presId="urn:microsoft.com/office/officeart/2005/8/layout/orgChart1"/>
    <dgm:cxn modelId="{8E037B23-94DA-49A0-9992-B2E995E18AEF}" type="presOf" srcId="{A1D5314B-43F9-7D4C-86EE-1D3B5D978613}" destId="{19BCC396-AC14-9146-B859-E589D41A60D4}" srcOrd="1" destOrd="0" presId="urn:microsoft.com/office/officeart/2005/8/layout/orgChart1"/>
    <dgm:cxn modelId="{52BCB73D-45C2-4733-BAE8-3D3B275317EF}" type="presOf" srcId="{BA072501-7C35-D94C-83C4-9157CA6B914E}" destId="{9755EFFD-A2E1-E14D-B9F1-FCAEAF84DA42}" srcOrd="1" destOrd="0" presId="urn:microsoft.com/office/officeart/2005/8/layout/orgChart1"/>
    <dgm:cxn modelId="{03EEAF40-5225-4F5D-ACFB-5D9D8A69B557}" type="presOf" srcId="{989E0FB5-62F5-FB49-889F-1BE77DDACE94}" destId="{9A3A33F8-FC8C-F145-90ED-298FFFB88C0E}" srcOrd="0" destOrd="0" presId="urn:microsoft.com/office/officeart/2005/8/layout/orgChart1"/>
    <dgm:cxn modelId="{041637FD-0D49-449B-B287-EB9633AE290B}" type="presOf" srcId="{A1FFEFDA-8F58-3D4A-AAA7-CFFDC478D3EF}" destId="{DF43D7A7-AA3D-2C44-88DE-B4CD36754945}" srcOrd="1" destOrd="0" presId="urn:microsoft.com/office/officeart/2005/8/layout/orgChart1"/>
    <dgm:cxn modelId="{334745A6-28EC-45D3-A9F8-201A329C8724}" type="presOf" srcId="{4EA3A973-AF8C-4E4C-9CBB-136AF1BC237E}" destId="{EAC04DB6-1C35-0349-9E5C-7B3DE4AACEFD}" srcOrd="0" destOrd="0" presId="urn:microsoft.com/office/officeart/2005/8/layout/orgChart1"/>
    <dgm:cxn modelId="{1168D5F9-6DC0-41D6-8800-1C29A3701E8A}" type="presOf" srcId="{3A1FA23F-B494-3B44-8B95-78D3C99DA529}" destId="{D5CEE14F-A79D-0543-B544-1E9B0CFE63EE}" srcOrd="0" destOrd="0" presId="urn:microsoft.com/office/officeart/2005/8/layout/orgChart1"/>
    <dgm:cxn modelId="{97B3070D-E5C5-40B4-B267-47FF9DB95642}" type="presOf" srcId="{7BDDB1E5-5D7A-D14C-AAF2-6C7F154992C6}" destId="{65E688D9-2C71-4C4C-9294-9E5ADB964E2A}" srcOrd="0" destOrd="0" presId="urn:microsoft.com/office/officeart/2005/8/layout/orgChart1"/>
    <dgm:cxn modelId="{FFA5FD98-B5AD-4F1E-BF2F-98824658D51A}" type="presOf" srcId="{6DBD6DFF-BACA-CE45-A860-74E722ED9263}" destId="{5BA2547E-67BF-A64D-AD5C-529BBF2F40D2}" srcOrd="0" destOrd="0" presId="urn:microsoft.com/office/officeart/2005/8/layout/orgChart1"/>
    <dgm:cxn modelId="{0A72D973-69BE-405B-B027-B8FA1DE05718}" type="presOf" srcId="{A1FFEFDA-8F58-3D4A-AAA7-CFFDC478D3EF}" destId="{EBDF5805-CC19-7142-B962-69D8F2DC041A}" srcOrd="0" destOrd="0" presId="urn:microsoft.com/office/officeart/2005/8/layout/orgChart1"/>
    <dgm:cxn modelId="{31DBBE46-6710-E34E-A377-AFA9089E5BC1}" srcId="{98A7D878-97B2-0749-8C20-CD6E930DE1F8}" destId="{6FC02E51-9B51-ED4E-B5C1-CC1948589EBF}" srcOrd="0" destOrd="0" parTransId="{F276DEF6-9A79-B14B-931F-15854E7050A6}" sibTransId="{E92C6731-9541-FA4C-8B35-3FBB5761F4A8}"/>
    <dgm:cxn modelId="{EA8AE1D4-1FE7-4A4B-8192-9F4FBF0EBC77}" type="presOf" srcId="{26C6BB0E-45EE-FE47-A4C3-1EBAC8E8E18E}" destId="{4E3C5EF4-2F53-B846-9A51-5852458FF3CC}" srcOrd="0" destOrd="0" presId="urn:microsoft.com/office/officeart/2005/8/layout/orgChart1"/>
    <dgm:cxn modelId="{E350CE6C-42E0-493F-AC14-EEE3496523B2}" type="presOf" srcId="{543F0E88-6DE4-1643-B415-F3C75DEA4E2F}" destId="{3CEB3B20-9E64-074D-B16B-39A8F950D5D5}" srcOrd="0" destOrd="0" presId="urn:microsoft.com/office/officeart/2005/8/layout/orgChart1"/>
    <dgm:cxn modelId="{69914DD1-80C4-489F-8BDF-BD500E9EA69C}" type="presOf" srcId="{E176CE58-9087-394C-A360-389622DAD8E1}" destId="{83D3CF91-72DA-0048-82F3-A60CE505D4F3}" srcOrd="0" destOrd="0" presId="urn:microsoft.com/office/officeart/2005/8/layout/orgChart1"/>
    <dgm:cxn modelId="{BAFE3760-10E2-CB4A-A2F4-CBAAD248829F}" srcId="{07E92773-932F-F545-A7B3-9FC7CA3B739B}" destId="{1E7828DD-A6E8-3C48-ADE3-70B57B070FED}" srcOrd="1" destOrd="0" parTransId="{00306406-6CA7-424B-B9BB-A2414645AAED}" sibTransId="{EC48B6C7-7D39-4040-B809-568B651BD6EE}"/>
    <dgm:cxn modelId="{9A2B57BD-2899-4FE3-8FDC-FF5E3C116D7F}" type="presOf" srcId="{3BE04D05-524D-AF48-8736-9D9C96C8E4CD}" destId="{ED3307E4-7585-4042-A65F-92D388C5F9BE}" srcOrd="1" destOrd="0" presId="urn:microsoft.com/office/officeart/2005/8/layout/orgChart1"/>
    <dgm:cxn modelId="{B6BC062F-7C40-5D4B-877D-0D4FFD56BA42}" srcId="{6DBD6DFF-BACA-CE45-A860-74E722ED9263}" destId="{989E0FB5-62F5-FB49-889F-1BE77DDACE94}" srcOrd="1" destOrd="0" parTransId="{E5028D16-B8A9-6A40-8A5D-82067DC16E2E}" sibTransId="{BF1259DA-A997-764C-918D-8BD5A79D7D4B}"/>
    <dgm:cxn modelId="{A4906D43-C18F-42F2-8DB5-23A1CB98C3AB}" type="presOf" srcId="{03418235-E3DB-1F44-9642-885A65E349FD}" destId="{5D51F388-995B-E141-89F9-DB6025CAAE26}" srcOrd="0" destOrd="0" presId="urn:microsoft.com/office/officeart/2005/8/layout/orgChart1"/>
    <dgm:cxn modelId="{7F492B4E-61AC-45D6-96C1-247EB34EF3DA}" type="presOf" srcId="{3A1FA23F-B494-3B44-8B95-78D3C99DA529}" destId="{FB7D52C3-878E-6C47-85B3-9E31EBF0BBBC}" srcOrd="1" destOrd="0" presId="urn:microsoft.com/office/officeart/2005/8/layout/orgChart1"/>
    <dgm:cxn modelId="{12A708E4-16CC-5643-9CAB-FDB9B074EA33}" srcId="{514D9166-D08F-5A4E-9500-64C91E26BD66}" destId="{BA072501-7C35-D94C-83C4-9157CA6B914E}" srcOrd="1" destOrd="0" parTransId="{4EA3A973-AF8C-4E4C-9CBB-136AF1BC237E}" sibTransId="{E34562AC-14FA-A74E-9C78-5D4B8B7D3446}"/>
    <dgm:cxn modelId="{E3E429DD-B2E3-4EAD-8153-63E8EFEBA7E7}" type="presOf" srcId="{576168FB-7F20-7344-ACFD-78AF820C738B}" destId="{17B7ECBF-4F16-A24C-AF2A-D4833D36FEE2}" srcOrd="0" destOrd="0" presId="urn:microsoft.com/office/officeart/2005/8/layout/orgChart1"/>
    <dgm:cxn modelId="{0D7D1887-7C95-E24B-B0FD-13B802EDF7D9}" srcId="{1E7828DD-A6E8-3C48-ADE3-70B57B070FED}" destId="{3A1FA23F-B494-3B44-8B95-78D3C99DA529}" srcOrd="0" destOrd="0" parTransId="{7BDDB1E5-5D7A-D14C-AAF2-6C7F154992C6}" sibTransId="{1F335E4E-A0E8-254D-941A-5C7FD654E101}"/>
    <dgm:cxn modelId="{E32CF124-92F3-4AB4-B8BB-5B0BC4BD7EA6}" type="presOf" srcId="{576168FB-7F20-7344-ACFD-78AF820C738B}" destId="{632BD572-098A-6F48-B16A-090EBD7CD209}" srcOrd="1" destOrd="0" presId="urn:microsoft.com/office/officeart/2005/8/layout/orgChart1"/>
    <dgm:cxn modelId="{8EC790F9-73DE-0643-A3A4-40821BBCD849}" srcId="{989E0FB5-62F5-FB49-889F-1BE77DDACE94}" destId="{3BE04D05-524D-AF48-8736-9D9C96C8E4CD}" srcOrd="0" destOrd="0" parTransId="{892BE60E-C7A0-7B4B-9F91-EA422CCCD2D8}" sibTransId="{DCF176A4-6327-0940-8AAD-320EE7381A7E}"/>
    <dgm:cxn modelId="{7C2C917A-3B42-41AC-B6F8-73412387DCEA}" type="presOf" srcId="{C930F294-5752-9A4F-BF53-6F4EE9AB4C7D}" destId="{09CD4961-5703-5840-8447-EC7591A3A151}" srcOrd="0" destOrd="0" presId="urn:microsoft.com/office/officeart/2005/8/layout/orgChart1"/>
    <dgm:cxn modelId="{5937359C-8A7A-461E-A198-61BB2216360B}" type="presOf" srcId="{989E0FB5-62F5-FB49-889F-1BE77DDACE94}" destId="{EB4E353C-0EF8-ED45-BE3D-1E54A3AFB607}" srcOrd="1" destOrd="0" presId="urn:microsoft.com/office/officeart/2005/8/layout/orgChart1"/>
    <dgm:cxn modelId="{2CC9495A-A58F-4029-966C-C33D47E71C56}" type="presOf" srcId="{FB516665-FD15-3D40-98B2-BAFBA3E07446}" destId="{0D628911-32EF-4F41-9307-3E01F3BD0516}" srcOrd="0" destOrd="0" presId="urn:microsoft.com/office/officeart/2005/8/layout/orgChart1"/>
    <dgm:cxn modelId="{08BBC02F-14E0-460F-AAF3-7E7975959D3F}" type="presOf" srcId="{BA072501-7C35-D94C-83C4-9157CA6B914E}" destId="{9AE5D614-EB6E-8643-8EEF-1CEEF89554AD}" srcOrd="0" destOrd="0" presId="urn:microsoft.com/office/officeart/2005/8/layout/orgChart1"/>
    <dgm:cxn modelId="{B02DFC3D-F917-AA42-8F64-8AE248FA3207}" srcId="{543F0E88-6DE4-1643-B415-F3C75DEA4E2F}" destId="{07E92773-932F-F545-A7B3-9FC7CA3B739B}" srcOrd="2" destOrd="0" parTransId="{C930F294-5752-9A4F-BF53-6F4EE9AB4C7D}" sibTransId="{FF87DDA3-80D9-994E-969B-4209AB88BB12}"/>
    <dgm:cxn modelId="{08135930-8FA2-4515-90CC-AF5C5CF9DE64}" type="presOf" srcId="{514D9166-D08F-5A4E-9500-64C91E26BD66}" destId="{BF659FA8-6C3F-304F-8CA0-BE26BE939A5C}" srcOrd="0" destOrd="0" presId="urn:microsoft.com/office/officeart/2005/8/layout/orgChart1"/>
    <dgm:cxn modelId="{4BD22F58-3A53-CA41-BB3B-034AAA863B2B}" srcId="{BA072501-7C35-D94C-83C4-9157CA6B914E}" destId="{A1D5314B-43F9-7D4C-86EE-1D3B5D978613}" srcOrd="0" destOrd="0" parTransId="{03418235-E3DB-1F44-9642-885A65E349FD}" sibTransId="{897A4128-DAB4-A84B-B860-8F74198BAEA4}"/>
    <dgm:cxn modelId="{A9604F0A-60FB-404A-B7B6-F1B58BA1E0E5}" type="presOf" srcId="{8A49372B-1632-7D47-9F69-7CEB03FD101D}" destId="{DA1AF3F4-F7D2-D04F-A68B-880EE46FD232}" srcOrd="0" destOrd="0" presId="urn:microsoft.com/office/officeart/2005/8/layout/orgChart1"/>
    <dgm:cxn modelId="{FD614D1F-D2D5-FA4D-81F5-14EC7D7D3F40}" srcId="{543F0E88-6DE4-1643-B415-F3C75DEA4E2F}" destId="{514D9166-D08F-5A4E-9500-64C91E26BD66}" srcOrd="1" destOrd="0" parTransId="{E176CE58-9087-394C-A360-389622DAD8E1}" sibTransId="{4BE03D9A-A11F-B049-9799-754940C3E93A}"/>
    <dgm:cxn modelId="{E6D35D38-73C2-46B8-902B-4B8BAAA86FCD}" type="presOf" srcId="{798D942A-EE22-A247-8425-843FCE6D0545}" destId="{83C74291-F53C-AA47-98D4-32E728FD702A}" srcOrd="0" destOrd="0" presId="urn:microsoft.com/office/officeart/2005/8/layout/orgChart1"/>
    <dgm:cxn modelId="{F9862071-16D5-48A4-B0B4-0EB2DF9961FD}" type="presOf" srcId="{00306406-6CA7-424B-B9BB-A2414645AAED}" destId="{1814CE28-829C-5841-8464-663F82BEDDEA}" srcOrd="0" destOrd="0" presId="urn:microsoft.com/office/officeart/2005/8/layout/orgChart1"/>
    <dgm:cxn modelId="{376EFAC9-07C3-41AA-A5F5-DFFC2042B58E}" type="presOf" srcId="{543F0E88-6DE4-1643-B415-F3C75DEA4E2F}" destId="{A95ACDAA-E64B-4B43-9084-DC9BED9CC5E5}" srcOrd="1" destOrd="0" presId="urn:microsoft.com/office/officeart/2005/8/layout/orgChart1"/>
    <dgm:cxn modelId="{2144D23D-E0E1-4697-8DDB-C5803EDF3EE2}" type="presOf" srcId="{98A7D878-97B2-0749-8C20-CD6E930DE1F8}" destId="{4F23223A-85EE-1246-B3DA-551F0F02B0E3}" srcOrd="0" destOrd="0" presId="urn:microsoft.com/office/officeart/2005/8/layout/orgChart1"/>
    <dgm:cxn modelId="{DD6AC95D-9A7E-4BE3-A17A-A558056F7C0D}" type="presOf" srcId="{6FC02E51-9B51-ED4E-B5C1-CC1948589EBF}" destId="{843CC0C4-F144-0941-82CF-781D5BFF27F8}" srcOrd="1" destOrd="0" presId="urn:microsoft.com/office/officeart/2005/8/layout/orgChart1"/>
    <dgm:cxn modelId="{46AA02CA-701D-0B4D-9968-1157DBB35F13}" srcId="{543F0E88-6DE4-1643-B415-F3C75DEA4E2F}" destId="{6DBD6DFF-BACA-CE45-A860-74E722ED9263}" srcOrd="0" destOrd="0" parTransId="{FB516665-FD15-3D40-98B2-BAFBA3E07446}" sibTransId="{E6BCF891-53C3-9642-A9CF-C269610AF6E8}"/>
    <dgm:cxn modelId="{40279B85-2595-462C-BC82-7026ABC51976}" type="presOf" srcId="{2BA5DD84-A403-1A46-9F98-5F251DA027F4}" destId="{D3724823-C3B5-BB4E-8C1D-98CE0FC844C4}" srcOrd="0" destOrd="0" presId="urn:microsoft.com/office/officeart/2005/8/layout/orgChart1"/>
    <dgm:cxn modelId="{1CB74F5E-77DF-429E-831F-3B5F827ED835}" type="presOf" srcId="{F276DEF6-9A79-B14B-931F-15854E7050A6}" destId="{80D3F4E6-C985-104A-A3BD-E06BAD82748D}" srcOrd="0" destOrd="0" presId="urn:microsoft.com/office/officeart/2005/8/layout/orgChart1"/>
    <dgm:cxn modelId="{9F3BF5CA-C844-4E56-95FD-DBBBA799EDF9}" type="presOf" srcId="{98A7D878-97B2-0749-8C20-CD6E930DE1F8}" destId="{C3CFD6CE-53EA-AB49-9DB3-006E90DB7F43}" srcOrd="1" destOrd="0" presId="urn:microsoft.com/office/officeart/2005/8/layout/orgChart1"/>
    <dgm:cxn modelId="{EFB0C889-D00F-4A23-B8D3-07805BFAEDAB}" type="presOf" srcId="{3BE04D05-524D-AF48-8736-9D9C96C8E4CD}" destId="{13D878C4-BC4C-5B4A-9A4D-850407705461}" srcOrd="0" destOrd="0" presId="urn:microsoft.com/office/officeart/2005/8/layout/orgChart1"/>
    <dgm:cxn modelId="{3038D037-5483-40B0-B3E5-A613698D1241}" type="presParOf" srcId="{0162EB8C-612B-2C4B-9149-29A045566C66}" destId="{E5FE5264-C72D-BC49-9E84-DDB4A4CFDEB9}" srcOrd="0" destOrd="0" presId="urn:microsoft.com/office/officeart/2005/8/layout/orgChart1"/>
    <dgm:cxn modelId="{14B0EBFF-B046-4BA6-9A2C-77FDC7FE6951}" type="presParOf" srcId="{E5FE5264-C72D-BC49-9E84-DDB4A4CFDEB9}" destId="{DB348FCE-9352-4849-B8FB-09B6207E298A}" srcOrd="0" destOrd="0" presId="urn:microsoft.com/office/officeart/2005/8/layout/orgChart1"/>
    <dgm:cxn modelId="{2AE93246-B413-4FA9-8AA7-DD1393C1D5C8}" type="presParOf" srcId="{DB348FCE-9352-4849-B8FB-09B6207E298A}" destId="{3CEB3B20-9E64-074D-B16B-39A8F950D5D5}" srcOrd="0" destOrd="0" presId="urn:microsoft.com/office/officeart/2005/8/layout/orgChart1"/>
    <dgm:cxn modelId="{73B7FA6E-5E55-4086-B24D-441B5B433B10}" type="presParOf" srcId="{DB348FCE-9352-4849-B8FB-09B6207E298A}" destId="{A95ACDAA-E64B-4B43-9084-DC9BED9CC5E5}" srcOrd="1" destOrd="0" presId="urn:microsoft.com/office/officeart/2005/8/layout/orgChart1"/>
    <dgm:cxn modelId="{81DC298D-24A1-441E-85E1-A79E4CF8DF81}" type="presParOf" srcId="{E5FE5264-C72D-BC49-9E84-DDB4A4CFDEB9}" destId="{BD966E8D-3CAD-5B44-9C73-9601A2FEC45D}" srcOrd="1" destOrd="0" presId="urn:microsoft.com/office/officeart/2005/8/layout/orgChart1"/>
    <dgm:cxn modelId="{9A5D148A-2F51-4746-96AC-290EC76BD95C}" type="presParOf" srcId="{BD966E8D-3CAD-5B44-9C73-9601A2FEC45D}" destId="{0D628911-32EF-4F41-9307-3E01F3BD0516}" srcOrd="0" destOrd="0" presId="urn:microsoft.com/office/officeart/2005/8/layout/orgChart1"/>
    <dgm:cxn modelId="{42038908-0B13-4C21-96B8-672A2AC01F78}" type="presParOf" srcId="{BD966E8D-3CAD-5B44-9C73-9601A2FEC45D}" destId="{30AE642B-5DD5-BB42-8EF0-7F0A1CD38F9F}" srcOrd="1" destOrd="0" presId="urn:microsoft.com/office/officeart/2005/8/layout/orgChart1"/>
    <dgm:cxn modelId="{06BCF9ED-80C8-4301-B97B-C90427C0E607}" type="presParOf" srcId="{30AE642B-5DD5-BB42-8EF0-7F0A1CD38F9F}" destId="{0C576556-D3F5-7D45-8F71-7B2A73709945}" srcOrd="0" destOrd="0" presId="urn:microsoft.com/office/officeart/2005/8/layout/orgChart1"/>
    <dgm:cxn modelId="{A25BD16C-786C-4A6B-B2DC-56071F53F625}" type="presParOf" srcId="{0C576556-D3F5-7D45-8F71-7B2A73709945}" destId="{5BA2547E-67BF-A64D-AD5C-529BBF2F40D2}" srcOrd="0" destOrd="0" presId="urn:microsoft.com/office/officeart/2005/8/layout/orgChart1"/>
    <dgm:cxn modelId="{C2F47FDE-C1AE-44DC-9698-928A2078D4CB}" type="presParOf" srcId="{0C576556-D3F5-7D45-8F71-7B2A73709945}" destId="{5CD5AFA6-3237-5F4D-A5A0-BAAE0D3770E8}" srcOrd="1" destOrd="0" presId="urn:microsoft.com/office/officeart/2005/8/layout/orgChart1"/>
    <dgm:cxn modelId="{D9DF007C-98E8-4093-916C-91CFCCEB9CB7}" type="presParOf" srcId="{30AE642B-5DD5-BB42-8EF0-7F0A1CD38F9F}" destId="{D53AAACC-845B-7D49-9038-1F428E919EFA}" srcOrd="1" destOrd="0" presId="urn:microsoft.com/office/officeart/2005/8/layout/orgChart1"/>
    <dgm:cxn modelId="{09CB679C-1E2B-4838-87B1-D14EB4FC1A4B}" type="presParOf" srcId="{D53AAACC-845B-7D49-9038-1F428E919EFA}" destId="{D3724823-C3B5-BB4E-8C1D-98CE0FC844C4}" srcOrd="0" destOrd="0" presId="urn:microsoft.com/office/officeart/2005/8/layout/orgChart1"/>
    <dgm:cxn modelId="{92C79126-CEC3-4D59-AB92-8348319B06E1}" type="presParOf" srcId="{D53AAACC-845B-7D49-9038-1F428E919EFA}" destId="{E0C1D4ED-C166-514A-AECA-4B62CF75903E}" srcOrd="1" destOrd="0" presId="urn:microsoft.com/office/officeart/2005/8/layout/orgChart1"/>
    <dgm:cxn modelId="{A9EAC9BD-A2F5-4616-961B-867A56F3265A}" type="presParOf" srcId="{E0C1D4ED-C166-514A-AECA-4B62CF75903E}" destId="{FBE5D5D3-E515-A341-B24C-F199610D05E2}" srcOrd="0" destOrd="0" presId="urn:microsoft.com/office/officeart/2005/8/layout/orgChart1"/>
    <dgm:cxn modelId="{637060EA-E258-4670-B988-9167AA0A3C11}" type="presParOf" srcId="{FBE5D5D3-E515-A341-B24C-F199610D05E2}" destId="{17B7ECBF-4F16-A24C-AF2A-D4833D36FEE2}" srcOrd="0" destOrd="0" presId="urn:microsoft.com/office/officeart/2005/8/layout/orgChart1"/>
    <dgm:cxn modelId="{63680148-4EEE-4BFD-9464-990CBF63993F}" type="presParOf" srcId="{FBE5D5D3-E515-A341-B24C-F199610D05E2}" destId="{632BD572-098A-6F48-B16A-090EBD7CD209}" srcOrd="1" destOrd="0" presId="urn:microsoft.com/office/officeart/2005/8/layout/orgChart1"/>
    <dgm:cxn modelId="{818A6A6B-4A66-4F51-8896-0CC2FC1239B0}" type="presParOf" srcId="{E0C1D4ED-C166-514A-AECA-4B62CF75903E}" destId="{BDA3EC45-2B39-8D40-8FBC-4606BE40FECB}" srcOrd="1" destOrd="0" presId="urn:microsoft.com/office/officeart/2005/8/layout/orgChart1"/>
    <dgm:cxn modelId="{E17AC573-0957-478F-9734-E810F30E3C7E}" type="presParOf" srcId="{BDA3EC45-2B39-8D40-8FBC-4606BE40FECB}" destId="{DA1AF3F4-F7D2-D04F-A68B-880EE46FD232}" srcOrd="0" destOrd="0" presId="urn:microsoft.com/office/officeart/2005/8/layout/orgChart1"/>
    <dgm:cxn modelId="{9C97EAA6-2052-47CA-8D6D-E003FE1332D7}" type="presParOf" srcId="{BDA3EC45-2B39-8D40-8FBC-4606BE40FECB}" destId="{8E7D9029-138E-AD48-8BDF-19C212832C55}" srcOrd="1" destOrd="0" presId="urn:microsoft.com/office/officeart/2005/8/layout/orgChart1"/>
    <dgm:cxn modelId="{FE0D1272-A0EE-452F-AA32-77DF44730AAC}" type="presParOf" srcId="{8E7D9029-138E-AD48-8BDF-19C212832C55}" destId="{406DD5E1-E1EF-AC41-B1D5-BF5A88103779}" srcOrd="0" destOrd="0" presId="urn:microsoft.com/office/officeart/2005/8/layout/orgChart1"/>
    <dgm:cxn modelId="{0CC534CE-06F9-4F31-955B-91857E254B8B}" type="presParOf" srcId="{406DD5E1-E1EF-AC41-B1D5-BF5A88103779}" destId="{EBDF5805-CC19-7142-B962-69D8F2DC041A}" srcOrd="0" destOrd="0" presId="urn:microsoft.com/office/officeart/2005/8/layout/orgChart1"/>
    <dgm:cxn modelId="{9256E7D1-7710-4392-B75A-6C93D5E357CB}" type="presParOf" srcId="{406DD5E1-E1EF-AC41-B1D5-BF5A88103779}" destId="{DF43D7A7-AA3D-2C44-88DE-B4CD36754945}" srcOrd="1" destOrd="0" presId="urn:microsoft.com/office/officeart/2005/8/layout/orgChart1"/>
    <dgm:cxn modelId="{883042C9-2715-4DD3-9EF7-AB3880EA5A20}" type="presParOf" srcId="{8E7D9029-138E-AD48-8BDF-19C212832C55}" destId="{06F36A18-4F9B-BE42-B3D9-B31131F9BE18}" srcOrd="1" destOrd="0" presId="urn:microsoft.com/office/officeart/2005/8/layout/orgChart1"/>
    <dgm:cxn modelId="{F88AAC70-BE1C-4C48-BA86-82E72AD8AFA4}" type="presParOf" srcId="{8E7D9029-138E-AD48-8BDF-19C212832C55}" destId="{C04C6BC0-521C-B747-8B19-5CE34685D097}" srcOrd="2" destOrd="0" presId="urn:microsoft.com/office/officeart/2005/8/layout/orgChart1"/>
    <dgm:cxn modelId="{D44D10D5-BD04-4AC6-BE29-0751A6681C39}" type="presParOf" srcId="{E0C1D4ED-C166-514A-AECA-4B62CF75903E}" destId="{8FCC4CBC-7042-B94C-9D1B-A07E4DCBCF88}" srcOrd="2" destOrd="0" presId="urn:microsoft.com/office/officeart/2005/8/layout/orgChart1"/>
    <dgm:cxn modelId="{679A5023-CE78-4096-BEDC-B80D5D7833E6}" type="presParOf" srcId="{D53AAACC-845B-7D49-9038-1F428E919EFA}" destId="{D9C4E18D-6D7E-574B-9C1F-818535C02EAE}" srcOrd="2" destOrd="0" presId="urn:microsoft.com/office/officeart/2005/8/layout/orgChart1"/>
    <dgm:cxn modelId="{11F620E5-1552-48AE-ABCF-616518CFDBAA}" type="presParOf" srcId="{D53AAACC-845B-7D49-9038-1F428E919EFA}" destId="{CA4CDF98-2E8F-AC4E-BB52-432F661972EF}" srcOrd="3" destOrd="0" presId="urn:microsoft.com/office/officeart/2005/8/layout/orgChart1"/>
    <dgm:cxn modelId="{6D1AA0E5-1D5C-4372-9ED8-78BFED1E0705}" type="presParOf" srcId="{CA4CDF98-2E8F-AC4E-BB52-432F661972EF}" destId="{C50C7324-C41F-9246-8243-1BDA50C2CF29}" srcOrd="0" destOrd="0" presId="urn:microsoft.com/office/officeart/2005/8/layout/orgChart1"/>
    <dgm:cxn modelId="{8C9E41AA-B352-407D-91D9-8DD0BBACFED8}" type="presParOf" srcId="{C50C7324-C41F-9246-8243-1BDA50C2CF29}" destId="{9A3A33F8-FC8C-F145-90ED-298FFFB88C0E}" srcOrd="0" destOrd="0" presId="urn:microsoft.com/office/officeart/2005/8/layout/orgChart1"/>
    <dgm:cxn modelId="{21628A2C-CCC5-4659-B016-12B5062AD485}" type="presParOf" srcId="{C50C7324-C41F-9246-8243-1BDA50C2CF29}" destId="{EB4E353C-0EF8-ED45-BE3D-1E54A3AFB607}" srcOrd="1" destOrd="0" presId="urn:microsoft.com/office/officeart/2005/8/layout/orgChart1"/>
    <dgm:cxn modelId="{15255C77-E1EC-4DC8-BA19-2FF5336DCBCE}" type="presParOf" srcId="{CA4CDF98-2E8F-AC4E-BB52-432F661972EF}" destId="{9A29152C-2FAD-7A4F-B19D-A27165946CAB}" srcOrd="1" destOrd="0" presId="urn:microsoft.com/office/officeart/2005/8/layout/orgChart1"/>
    <dgm:cxn modelId="{EF095416-3EC2-4B24-A5D6-0730F345C70E}" type="presParOf" srcId="{9A29152C-2FAD-7A4F-B19D-A27165946CAB}" destId="{DEFDE89D-0599-0643-9274-ECFF2582E8DD}" srcOrd="0" destOrd="0" presId="urn:microsoft.com/office/officeart/2005/8/layout/orgChart1"/>
    <dgm:cxn modelId="{B9D76083-ACBA-4567-B989-0C49E50E3444}" type="presParOf" srcId="{9A29152C-2FAD-7A4F-B19D-A27165946CAB}" destId="{3CF40245-05D6-884A-89A8-4C9AF87FBAEB}" srcOrd="1" destOrd="0" presId="urn:microsoft.com/office/officeart/2005/8/layout/orgChart1"/>
    <dgm:cxn modelId="{42B8490D-D69A-4192-AEF3-EEB503B3474C}" type="presParOf" srcId="{3CF40245-05D6-884A-89A8-4C9AF87FBAEB}" destId="{EC74BE10-DE51-9E42-A6F7-C10A3948B859}" srcOrd="0" destOrd="0" presId="urn:microsoft.com/office/officeart/2005/8/layout/orgChart1"/>
    <dgm:cxn modelId="{9628C68A-9B82-4AA4-9AFA-ADEC18901421}" type="presParOf" srcId="{EC74BE10-DE51-9E42-A6F7-C10A3948B859}" destId="{13D878C4-BC4C-5B4A-9A4D-850407705461}" srcOrd="0" destOrd="0" presId="urn:microsoft.com/office/officeart/2005/8/layout/orgChart1"/>
    <dgm:cxn modelId="{943AF120-4A60-41E8-A135-BA229B2975FE}" type="presParOf" srcId="{EC74BE10-DE51-9E42-A6F7-C10A3948B859}" destId="{ED3307E4-7585-4042-A65F-92D388C5F9BE}" srcOrd="1" destOrd="0" presId="urn:microsoft.com/office/officeart/2005/8/layout/orgChart1"/>
    <dgm:cxn modelId="{9B51EAB8-3861-45ED-846D-A82B20AC065A}" type="presParOf" srcId="{3CF40245-05D6-884A-89A8-4C9AF87FBAEB}" destId="{8CC5D157-E932-CF40-BE27-C2F22E45896B}" srcOrd="1" destOrd="0" presId="urn:microsoft.com/office/officeart/2005/8/layout/orgChart1"/>
    <dgm:cxn modelId="{D7BC7548-D4BB-4DF7-B91A-1E1A87A9DF0D}" type="presParOf" srcId="{3CF40245-05D6-884A-89A8-4C9AF87FBAEB}" destId="{2E95EACC-A222-E94D-B407-16674A83A3C2}" srcOrd="2" destOrd="0" presId="urn:microsoft.com/office/officeart/2005/8/layout/orgChart1"/>
    <dgm:cxn modelId="{D600661E-E80C-45E5-92BB-96B8A6E42386}" type="presParOf" srcId="{CA4CDF98-2E8F-AC4E-BB52-432F661972EF}" destId="{9F21AC07-E393-1D45-877E-75A06E709F9B}" srcOrd="2" destOrd="0" presId="urn:microsoft.com/office/officeart/2005/8/layout/orgChart1"/>
    <dgm:cxn modelId="{2EAEE34F-52BA-4957-9430-F350A4FE623E}" type="presParOf" srcId="{30AE642B-5DD5-BB42-8EF0-7F0A1CD38F9F}" destId="{74AA4795-3D34-354D-97EE-BCC508990BB3}" srcOrd="2" destOrd="0" presId="urn:microsoft.com/office/officeart/2005/8/layout/orgChart1"/>
    <dgm:cxn modelId="{D97E22D2-A315-4F3D-8461-BB1E99CEE78E}" type="presParOf" srcId="{BD966E8D-3CAD-5B44-9C73-9601A2FEC45D}" destId="{83D3CF91-72DA-0048-82F3-A60CE505D4F3}" srcOrd="2" destOrd="0" presId="urn:microsoft.com/office/officeart/2005/8/layout/orgChart1"/>
    <dgm:cxn modelId="{86A3B6F4-425C-471B-9AEA-F436FD58B7E4}" type="presParOf" srcId="{BD966E8D-3CAD-5B44-9C73-9601A2FEC45D}" destId="{00AA2E50-5834-AA4E-9667-3F095DAB7110}" srcOrd="3" destOrd="0" presId="urn:microsoft.com/office/officeart/2005/8/layout/orgChart1"/>
    <dgm:cxn modelId="{5C724B0E-9402-4B6F-BAA1-F69177B7BFAF}" type="presParOf" srcId="{00AA2E50-5834-AA4E-9667-3F095DAB7110}" destId="{2D448F6B-2103-B542-8E0A-31D4FC8701AB}" srcOrd="0" destOrd="0" presId="urn:microsoft.com/office/officeart/2005/8/layout/orgChart1"/>
    <dgm:cxn modelId="{A21F14D5-BAAC-4563-ACA3-D546079DC91A}" type="presParOf" srcId="{2D448F6B-2103-B542-8E0A-31D4FC8701AB}" destId="{BF659FA8-6C3F-304F-8CA0-BE26BE939A5C}" srcOrd="0" destOrd="0" presId="urn:microsoft.com/office/officeart/2005/8/layout/orgChart1"/>
    <dgm:cxn modelId="{C819576A-1269-4377-B331-050C751BB256}" type="presParOf" srcId="{2D448F6B-2103-B542-8E0A-31D4FC8701AB}" destId="{77C5E71D-C690-6944-B051-2B0DB2A418C7}" srcOrd="1" destOrd="0" presId="urn:microsoft.com/office/officeart/2005/8/layout/orgChart1"/>
    <dgm:cxn modelId="{33F0A87F-E617-49CB-B6FE-A481C4B19D50}" type="presParOf" srcId="{00AA2E50-5834-AA4E-9667-3F095DAB7110}" destId="{A79BC81F-0F8C-4C47-A495-6000E5696FDC}" srcOrd="1" destOrd="0" presId="urn:microsoft.com/office/officeart/2005/8/layout/orgChart1"/>
    <dgm:cxn modelId="{16F4A177-484C-4194-8CBB-04785B12EEC5}" type="presParOf" srcId="{A79BC81F-0F8C-4C47-A495-6000E5696FDC}" destId="{8B00D6E9-9DA6-5447-85D5-EA02C54609ED}" srcOrd="0" destOrd="0" presId="urn:microsoft.com/office/officeart/2005/8/layout/orgChart1"/>
    <dgm:cxn modelId="{3635E314-4560-43FB-BAAC-22F2A88A2CB1}" type="presParOf" srcId="{A79BC81F-0F8C-4C47-A495-6000E5696FDC}" destId="{C644DAE1-4362-EF4F-A882-384C4A7C160E}" srcOrd="1" destOrd="0" presId="urn:microsoft.com/office/officeart/2005/8/layout/orgChart1"/>
    <dgm:cxn modelId="{E5FF2D17-718A-4B6A-B35E-AECC4B9EDB4A}" type="presParOf" srcId="{C644DAE1-4362-EF4F-A882-384C4A7C160E}" destId="{306E0E8A-B6E0-D14A-8EB0-3F80F550901D}" srcOrd="0" destOrd="0" presId="urn:microsoft.com/office/officeart/2005/8/layout/orgChart1"/>
    <dgm:cxn modelId="{1C1B91FB-B742-4F31-A93E-1745B627B91B}" type="presParOf" srcId="{306E0E8A-B6E0-D14A-8EB0-3F80F550901D}" destId="{4F23223A-85EE-1246-B3DA-551F0F02B0E3}" srcOrd="0" destOrd="0" presId="urn:microsoft.com/office/officeart/2005/8/layout/orgChart1"/>
    <dgm:cxn modelId="{98E7555A-400A-4251-81A9-14126D1EF5CC}" type="presParOf" srcId="{306E0E8A-B6E0-D14A-8EB0-3F80F550901D}" destId="{C3CFD6CE-53EA-AB49-9DB3-006E90DB7F43}" srcOrd="1" destOrd="0" presId="urn:microsoft.com/office/officeart/2005/8/layout/orgChart1"/>
    <dgm:cxn modelId="{687C8DA9-FFCE-41CC-9B9D-AB318871657B}" type="presParOf" srcId="{C644DAE1-4362-EF4F-A882-384C4A7C160E}" destId="{8D2E2ED5-C130-1749-883E-067E84956BA9}" srcOrd="1" destOrd="0" presId="urn:microsoft.com/office/officeart/2005/8/layout/orgChart1"/>
    <dgm:cxn modelId="{4162E841-23A9-41D4-A878-EF21EF7270CE}" type="presParOf" srcId="{8D2E2ED5-C130-1749-883E-067E84956BA9}" destId="{80D3F4E6-C985-104A-A3BD-E06BAD82748D}" srcOrd="0" destOrd="0" presId="urn:microsoft.com/office/officeart/2005/8/layout/orgChart1"/>
    <dgm:cxn modelId="{D7C20D9A-98E0-4F98-964D-4E5A6CF7C716}" type="presParOf" srcId="{8D2E2ED5-C130-1749-883E-067E84956BA9}" destId="{D117FD45-B8F2-5245-8199-A0F480775EB0}" srcOrd="1" destOrd="0" presId="urn:microsoft.com/office/officeart/2005/8/layout/orgChart1"/>
    <dgm:cxn modelId="{678B938E-B754-40ED-A5A2-7588C523EFC8}" type="presParOf" srcId="{D117FD45-B8F2-5245-8199-A0F480775EB0}" destId="{90CF9F24-645E-EC47-8FB7-9BA38802A98C}" srcOrd="0" destOrd="0" presId="urn:microsoft.com/office/officeart/2005/8/layout/orgChart1"/>
    <dgm:cxn modelId="{184E28DD-4995-481D-846C-D85039C2B917}" type="presParOf" srcId="{90CF9F24-645E-EC47-8FB7-9BA38802A98C}" destId="{11C09E89-41B1-894E-B944-115608B6AE5A}" srcOrd="0" destOrd="0" presId="urn:microsoft.com/office/officeart/2005/8/layout/orgChart1"/>
    <dgm:cxn modelId="{5DF1AF23-443D-4CF6-9DA8-D1597D30E7A5}" type="presParOf" srcId="{90CF9F24-645E-EC47-8FB7-9BA38802A98C}" destId="{843CC0C4-F144-0941-82CF-781D5BFF27F8}" srcOrd="1" destOrd="0" presId="urn:microsoft.com/office/officeart/2005/8/layout/orgChart1"/>
    <dgm:cxn modelId="{DFCCA4B2-AE4D-4761-BBD8-AD11EA0EF17F}" type="presParOf" srcId="{D117FD45-B8F2-5245-8199-A0F480775EB0}" destId="{7826A3CD-08D8-E646-9096-1C42A5204A3C}" srcOrd="1" destOrd="0" presId="urn:microsoft.com/office/officeart/2005/8/layout/orgChart1"/>
    <dgm:cxn modelId="{9BB00F82-B842-43BF-8107-87003A75BDCE}" type="presParOf" srcId="{D117FD45-B8F2-5245-8199-A0F480775EB0}" destId="{362927A2-A8AB-D44C-B28B-2DA84551FD8A}" srcOrd="2" destOrd="0" presId="urn:microsoft.com/office/officeart/2005/8/layout/orgChart1"/>
    <dgm:cxn modelId="{A6A85E1F-46CE-43AF-86AF-D5AC0A5A46BF}" type="presParOf" srcId="{C644DAE1-4362-EF4F-A882-384C4A7C160E}" destId="{BE8112B8-FD6B-C044-BFA5-4650D03ADD04}" srcOrd="2" destOrd="0" presId="urn:microsoft.com/office/officeart/2005/8/layout/orgChart1"/>
    <dgm:cxn modelId="{B03C24C2-693E-44C9-B5B1-7D9BF0C9F8A9}" type="presParOf" srcId="{A79BC81F-0F8C-4C47-A495-6000E5696FDC}" destId="{EAC04DB6-1C35-0349-9E5C-7B3DE4AACEFD}" srcOrd="2" destOrd="0" presId="urn:microsoft.com/office/officeart/2005/8/layout/orgChart1"/>
    <dgm:cxn modelId="{D38AE3F4-EEAE-4742-B4D8-830E1F967794}" type="presParOf" srcId="{A79BC81F-0F8C-4C47-A495-6000E5696FDC}" destId="{C0BD2EC7-339B-5647-BF91-F64146A5BFC6}" srcOrd="3" destOrd="0" presId="urn:microsoft.com/office/officeart/2005/8/layout/orgChart1"/>
    <dgm:cxn modelId="{2F1E4ADA-7DB8-40C4-91CA-66C60739B3A8}" type="presParOf" srcId="{C0BD2EC7-339B-5647-BF91-F64146A5BFC6}" destId="{9A98B65D-B89B-0843-9EF3-7358551900B1}" srcOrd="0" destOrd="0" presId="urn:microsoft.com/office/officeart/2005/8/layout/orgChart1"/>
    <dgm:cxn modelId="{8BD4E54B-DFC7-4A64-83F1-F4BFC8CCC33F}" type="presParOf" srcId="{9A98B65D-B89B-0843-9EF3-7358551900B1}" destId="{9AE5D614-EB6E-8643-8EEF-1CEEF89554AD}" srcOrd="0" destOrd="0" presId="urn:microsoft.com/office/officeart/2005/8/layout/orgChart1"/>
    <dgm:cxn modelId="{F607DE7F-C718-4718-8E7F-A1DBFCE72551}" type="presParOf" srcId="{9A98B65D-B89B-0843-9EF3-7358551900B1}" destId="{9755EFFD-A2E1-E14D-B9F1-FCAEAF84DA42}" srcOrd="1" destOrd="0" presId="urn:microsoft.com/office/officeart/2005/8/layout/orgChart1"/>
    <dgm:cxn modelId="{5197E5DF-9D5D-4397-8B3A-D2237D51D429}" type="presParOf" srcId="{C0BD2EC7-339B-5647-BF91-F64146A5BFC6}" destId="{88097A8C-E248-C545-B357-C9B33B6ADB2A}" srcOrd="1" destOrd="0" presId="urn:microsoft.com/office/officeart/2005/8/layout/orgChart1"/>
    <dgm:cxn modelId="{985CF661-9EC9-44C7-831D-EA297FA113D2}" type="presParOf" srcId="{88097A8C-E248-C545-B357-C9B33B6ADB2A}" destId="{5D51F388-995B-E141-89F9-DB6025CAAE26}" srcOrd="0" destOrd="0" presId="urn:microsoft.com/office/officeart/2005/8/layout/orgChart1"/>
    <dgm:cxn modelId="{CB08FD84-722C-4014-B06C-64886C6BFFAD}" type="presParOf" srcId="{88097A8C-E248-C545-B357-C9B33B6ADB2A}" destId="{515526B0-E311-2343-944E-3B3245811201}" srcOrd="1" destOrd="0" presId="urn:microsoft.com/office/officeart/2005/8/layout/orgChart1"/>
    <dgm:cxn modelId="{931DBCDC-E93A-4B3E-96E6-948E3E0E5A57}" type="presParOf" srcId="{515526B0-E311-2343-944E-3B3245811201}" destId="{370B8511-38A9-1041-A2AA-54E2AD15C5A3}" srcOrd="0" destOrd="0" presId="urn:microsoft.com/office/officeart/2005/8/layout/orgChart1"/>
    <dgm:cxn modelId="{044E9AB9-F1E4-484F-A487-462B04990665}" type="presParOf" srcId="{370B8511-38A9-1041-A2AA-54E2AD15C5A3}" destId="{524E4D2B-5EE6-3A4B-BBAF-549247561C35}" srcOrd="0" destOrd="0" presId="urn:microsoft.com/office/officeart/2005/8/layout/orgChart1"/>
    <dgm:cxn modelId="{AD2BED67-81AB-4384-BF3C-5D789B8A72A8}" type="presParOf" srcId="{370B8511-38A9-1041-A2AA-54E2AD15C5A3}" destId="{19BCC396-AC14-9146-B859-E589D41A60D4}" srcOrd="1" destOrd="0" presId="urn:microsoft.com/office/officeart/2005/8/layout/orgChart1"/>
    <dgm:cxn modelId="{EA249E08-C7E6-4B62-A929-B0CF71EEFFE5}" type="presParOf" srcId="{515526B0-E311-2343-944E-3B3245811201}" destId="{C3AF55F0-B12F-5646-B1E2-C2E6A9F750BE}" srcOrd="1" destOrd="0" presId="urn:microsoft.com/office/officeart/2005/8/layout/orgChart1"/>
    <dgm:cxn modelId="{BE8A1F9B-BC13-417E-9958-BFECC66E930F}" type="presParOf" srcId="{515526B0-E311-2343-944E-3B3245811201}" destId="{A54E3614-B452-FA4E-A0F6-2C05B8C4C2E8}" srcOrd="2" destOrd="0" presId="urn:microsoft.com/office/officeart/2005/8/layout/orgChart1"/>
    <dgm:cxn modelId="{80F43E07-0960-4BC5-A555-0719B3DDF627}" type="presParOf" srcId="{C0BD2EC7-339B-5647-BF91-F64146A5BFC6}" destId="{046A5D97-DD21-9D47-A09E-168F028373A4}" srcOrd="2" destOrd="0" presId="urn:microsoft.com/office/officeart/2005/8/layout/orgChart1"/>
    <dgm:cxn modelId="{BB5502C6-D25C-4762-8F18-01866DD90792}" type="presParOf" srcId="{00AA2E50-5834-AA4E-9667-3F095DAB7110}" destId="{97444F21-B1E4-124F-8223-83427A21E248}" srcOrd="2" destOrd="0" presId="urn:microsoft.com/office/officeart/2005/8/layout/orgChart1"/>
    <dgm:cxn modelId="{A796C826-9209-42C3-ADCF-B92DE5FCED8F}" type="presParOf" srcId="{BD966E8D-3CAD-5B44-9C73-9601A2FEC45D}" destId="{09CD4961-5703-5840-8447-EC7591A3A151}" srcOrd="4" destOrd="0" presId="urn:microsoft.com/office/officeart/2005/8/layout/orgChart1"/>
    <dgm:cxn modelId="{A3B98877-19CD-4131-97C8-0EA8F2B377F3}" type="presParOf" srcId="{BD966E8D-3CAD-5B44-9C73-9601A2FEC45D}" destId="{80EDF98F-F115-534B-9D23-D15ED2861ADF}" srcOrd="5" destOrd="0" presId="urn:microsoft.com/office/officeart/2005/8/layout/orgChart1"/>
    <dgm:cxn modelId="{A6EDA9F1-FFC5-4706-BBC7-DF73B567AC9F}" type="presParOf" srcId="{80EDF98F-F115-534B-9D23-D15ED2861ADF}" destId="{5DC7AE86-C2A5-414F-BAFB-B2F150683DF5}" srcOrd="0" destOrd="0" presId="urn:microsoft.com/office/officeart/2005/8/layout/orgChart1"/>
    <dgm:cxn modelId="{1EFACAC8-5A6C-408D-8FAE-0491E8131392}" type="presParOf" srcId="{5DC7AE86-C2A5-414F-BAFB-B2F150683DF5}" destId="{75C22438-3E25-7041-8345-1B3D482F30C7}" srcOrd="0" destOrd="0" presId="urn:microsoft.com/office/officeart/2005/8/layout/orgChart1"/>
    <dgm:cxn modelId="{A85CD341-C5B4-4C86-AB72-61F2421473CF}" type="presParOf" srcId="{5DC7AE86-C2A5-414F-BAFB-B2F150683DF5}" destId="{758A56BF-A4B6-5A49-B157-BB090A55333E}" srcOrd="1" destOrd="0" presId="urn:microsoft.com/office/officeart/2005/8/layout/orgChart1"/>
    <dgm:cxn modelId="{D803F48B-8246-4668-9188-63EBEA55341B}" type="presParOf" srcId="{80EDF98F-F115-534B-9D23-D15ED2861ADF}" destId="{70B6C84C-C3E2-6746-8A58-B0B30E695804}" srcOrd="1" destOrd="0" presId="urn:microsoft.com/office/officeart/2005/8/layout/orgChart1"/>
    <dgm:cxn modelId="{AA97BA2B-6D3E-4B5A-8C77-ED291957EEBA}" type="presParOf" srcId="{70B6C84C-C3E2-6746-8A58-B0B30E695804}" destId="{83C74291-F53C-AA47-98D4-32E728FD702A}" srcOrd="0" destOrd="0" presId="urn:microsoft.com/office/officeart/2005/8/layout/orgChart1"/>
    <dgm:cxn modelId="{1742B582-92D5-48E6-AA36-4A79E0943EB7}" type="presParOf" srcId="{70B6C84C-C3E2-6746-8A58-B0B30E695804}" destId="{907DAC58-5D95-1B4D-BCEC-9AE2E9EC020B}" srcOrd="1" destOrd="0" presId="urn:microsoft.com/office/officeart/2005/8/layout/orgChart1"/>
    <dgm:cxn modelId="{7CB92533-7BB5-472C-9856-29DE504D38CE}" type="presParOf" srcId="{907DAC58-5D95-1B4D-BCEC-9AE2E9EC020B}" destId="{56A996A6-D1DB-F341-935F-6CB0BD8A4775}" srcOrd="0" destOrd="0" presId="urn:microsoft.com/office/officeart/2005/8/layout/orgChart1"/>
    <dgm:cxn modelId="{26592F06-B7C4-4E50-9430-651C8ABAE2AF}" type="presParOf" srcId="{56A996A6-D1DB-F341-935F-6CB0BD8A4775}" destId="{E41D717C-18A0-424A-9F61-9D5A70BFF6AD}" srcOrd="0" destOrd="0" presId="urn:microsoft.com/office/officeart/2005/8/layout/orgChart1"/>
    <dgm:cxn modelId="{F375DB80-7BD5-490F-B4D3-C5D81DBA63AD}" type="presParOf" srcId="{56A996A6-D1DB-F341-935F-6CB0BD8A4775}" destId="{164B2778-DBC0-C347-A880-923F28C3833D}" srcOrd="1" destOrd="0" presId="urn:microsoft.com/office/officeart/2005/8/layout/orgChart1"/>
    <dgm:cxn modelId="{5658CEEB-9263-44F9-8A7B-2B73E5E49CEB}" type="presParOf" srcId="{907DAC58-5D95-1B4D-BCEC-9AE2E9EC020B}" destId="{1C2A4478-8F93-A446-99F5-21CFC3A8F922}" srcOrd="1" destOrd="0" presId="urn:microsoft.com/office/officeart/2005/8/layout/orgChart1"/>
    <dgm:cxn modelId="{50ECAA01-D7D1-4DFB-A3FE-A242F8039ED4}" type="presParOf" srcId="{1C2A4478-8F93-A446-99F5-21CFC3A8F922}" destId="{4E3C5EF4-2F53-B846-9A51-5852458FF3CC}" srcOrd="0" destOrd="0" presId="urn:microsoft.com/office/officeart/2005/8/layout/orgChart1"/>
    <dgm:cxn modelId="{0EE741BA-8DCA-45C9-9637-8B907068C941}" type="presParOf" srcId="{1C2A4478-8F93-A446-99F5-21CFC3A8F922}" destId="{82F96CE8-27C6-3F42-A2F7-FF455D9CBCDD}" srcOrd="1" destOrd="0" presId="urn:microsoft.com/office/officeart/2005/8/layout/orgChart1"/>
    <dgm:cxn modelId="{8D411C03-97B2-4D5B-B7BA-96CEDADA8F55}" type="presParOf" srcId="{82F96CE8-27C6-3F42-A2F7-FF455D9CBCDD}" destId="{6B170364-411A-A642-90E4-440B827575AC}" srcOrd="0" destOrd="0" presId="urn:microsoft.com/office/officeart/2005/8/layout/orgChart1"/>
    <dgm:cxn modelId="{E5E521F7-08D5-4105-B998-CD7424B4BFD1}" type="presParOf" srcId="{6B170364-411A-A642-90E4-440B827575AC}" destId="{D070D9C7-0EFE-4543-B243-634C0E42D999}" srcOrd="0" destOrd="0" presId="urn:microsoft.com/office/officeart/2005/8/layout/orgChart1"/>
    <dgm:cxn modelId="{A50316DE-DFB7-4D31-80CD-F5B7252ED153}" type="presParOf" srcId="{6B170364-411A-A642-90E4-440B827575AC}" destId="{DA206EA0-7252-B447-9AC0-D9FD773412C4}" srcOrd="1" destOrd="0" presId="urn:microsoft.com/office/officeart/2005/8/layout/orgChart1"/>
    <dgm:cxn modelId="{970581DC-1D39-4FBA-8A8B-C2349922302B}" type="presParOf" srcId="{82F96CE8-27C6-3F42-A2F7-FF455D9CBCDD}" destId="{F06147B4-FE28-7D40-96F8-050D7C18FA09}" srcOrd="1" destOrd="0" presId="urn:microsoft.com/office/officeart/2005/8/layout/orgChart1"/>
    <dgm:cxn modelId="{3D9DA9AC-43BB-4505-9933-54EAB4AC962E}" type="presParOf" srcId="{82F96CE8-27C6-3F42-A2F7-FF455D9CBCDD}" destId="{4C610ECE-9206-A04C-9B6E-AA44FE2E2961}" srcOrd="2" destOrd="0" presId="urn:microsoft.com/office/officeart/2005/8/layout/orgChart1"/>
    <dgm:cxn modelId="{5F6DCC8F-7BAE-453B-B116-56099EB70640}" type="presParOf" srcId="{907DAC58-5D95-1B4D-BCEC-9AE2E9EC020B}" destId="{99CD0653-1D03-7148-ABCF-B6FC80B4B5AF}" srcOrd="2" destOrd="0" presId="urn:microsoft.com/office/officeart/2005/8/layout/orgChart1"/>
    <dgm:cxn modelId="{F25C47E3-C50A-4D08-B6F0-EEF7B01CADAC}" type="presParOf" srcId="{70B6C84C-C3E2-6746-8A58-B0B30E695804}" destId="{1814CE28-829C-5841-8464-663F82BEDDEA}" srcOrd="2" destOrd="0" presId="urn:microsoft.com/office/officeart/2005/8/layout/orgChart1"/>
    <dgm:cxn modelId="{CAA932B1-D919-4FDF-9525-A7C25F1E9666}" type="presParOf" srcId="{70B6C84C-C3E2-6746-8A58-B0B30E695804}" destId="{983C5AD3-D5EA-4348-97F4-7B177799DD09}" srcOrd="3" destOrd="0" presId="urn:microsoft.com/office/officeart/2005/8/layout/orgChart1"/>
    <dgm:cxn modelId="{9E147822-4A48-4B1E-9826-7ED1D57A8318}" type="presParOf" srcId="{983C5AD3-D5EA-4348-97F4-7B177799DD09}" destId="{186D9D58-FC61-1044-BA57-927077504B08}" srcOrd="0" destOrd="0" presId="urn:microsoft.com/office/officeart/2005/8/layout/orgChart1"/>
    <dgm:cxn modelId="{DB83038B-456C-47E2-9AF3-85B84CE61B31}" type="presParOf" srcId="{186D9D58-FC61-1044-BA57-927077504B08}" destId="{69592F75-206E-1246-81E9-E136DF41140E}" srcOrd="0" destOrd="0" presId="urn:microsoft.com/office/officeart/2005/8/layout/orgChart1"/>
    <dgm:cxn modelId="{40E6B852-309F-45D0-A093-781842865933}" type="presParOf" srcId="{186D9D58-FC61-1044-BA57-927077504B08}" destId="{305E23F2-F362-2D4D-AA38-E92E6B7691D6}" srcOrd="1" destOrd="0" presId="urn:microsoft.com/office/officeart/2005/8/layout/orgChart1"/>
    <dgm:cxn modelId="{236CA9B2-99AB-4ACA-8906-EF1AC27CFEF8}" type="presParOf" srcId="{983C5AD3-D5EA-4348-97F4-7B177799DD09}" destId="{8BD29A08-4E37-A940-AD36-192517E52B5D}" srcOrd="1" destOrd="0" presId="urn:microsoft.com/office/officeart/2005/8/layout/orgChart1"/>
    <dgm:cxn modelId="{400D2945-BB99-49CB-8F42-DCEDF5BFD20B}" type="presParOf" srcId="{8BD29A08-4E37-A940-AD36-192517E52B5D}" destId="{65E688D9-2C71-4C4C-9294-9E5ADB964E2A}" srcOrd="0" destOrd="0" presId="urn:microsoft.com/office/officeart/2005/8/layout/orgChart1"/>
    <dgm:cxn modelId="{B3D94602-AEE8-473A-8FD5-5E15D6260074}" type="presParOf" srcId="{8BD29A08-4E37-A940-AD36-192517E52B5D}" destId="{C42DEDB7-B61C-D249-A0CD-F884990B0532}" srcOrd="1" destOrd="0" presId="urn:microsoft.com/office/officeart/2005/8/layout/orgChart1"/>
    <dgm:cxn modelId="{181E050B-BDB6-4910-B155-1A4BD4541208}" type="presParOf" srcId="{C42DEDB7-B61C-D249-A0CD-F884990B0532}" destId="{F1DEF245-A6DD-9F44-8BDA-6C771AD45FDD}" srcOrd="0" destOrd="0" presId="urn:microsoft.com/office/officeart/2005/8/layout/orgChart1"/>
    <dgm:cxn modelId="{0BA57EA8-0743-440C-AE83-6276FB1B975A}" type="presParOf" srcId="{F1DEF245-A6DD-9F44-8BDA-6C771AD45FDD}" destId="{D5CEE14F-A79D-0543-B544-1E9B0CFE63EE}" srcOrd="0" destOrd="0" presId="urn:microsoft.com/office/officeart/2005/8/layout/orgChart1"/>
    <dgm:cxn modelId="{7585EA7B-EBFF-453F-9D65-E8C68AE59892}" type="presParOf" srcId="{F1DEF245-A6DD-9F44-8BDA-6C771AD45FDD}" destId="{FB7D52C3-878E-6C47-85B3-9E31EBF0BBBC}" srcOrd="1" destOrd="0" presId="urn:microsoft.com/office/officeart/2005/8/layout/orgChart1"/>
    <dgm:cxn modelId="{9130CDA6-BED8-43B9-8B43-D5D28F3B7722}" type="presParOf" srcId="{C42DEDB7-B61C-D249-A0CD-F884990B0532}" destId="{88F68C2A-0791-F345-B08C-B24D92DC67CC}" srcOrd="1" destOrd="0" presId="urn:microsoft.com/office/officeart/2005/8/layout/orgChart1"/>
    <dgm:cxn modelId="{E07C06A0-B39D-4B02-BC75-225250199145}" type="presParOf" srcId="{C42DEDB7-B61C-D249-A0CD-F884990B0532}" destId="{E9BB8C12-B7F9-D24E-AB88-0492E5BB2417}" srcOrd="2" destOrd="0" presId="urn:microsoft.com/office/officeart/2005/8/layout/orgChart1"/>
    <dgm:cxn modelId="{0EF1FBD1-A756-4409-BCDA-E584D2C2DEEB}" type="presParOf" srcId="{983C5AD3-D5EA-4348-97F4-7B177799DD09}" destId="{6EC58406-B827-E240-8C2D-1DAB8E21E922}" srcOrd="2" destOrd="0" presId="urn:microsoft.com/office/officeart/2005/8/layout/orgChart1"/>
    <dgm:cxn modelId="{3E9B7EE9-9711-4D60-9D97-18734955C998}" type="presParOf" srcId="{80EDF98F-F115-534B-9D23-D15ED2861ADF}" destId="{DBB657C7-93F9-C346-979F-E8979010ED8D}" srcOrd="2" destOrd="0" presId="urn:microsoft.com/office/officeart/2005/8/layout/orgChart1"/>
    <dgm:cxn modelId="{FACBC2CA-61C1-4058-9D95-56F315657F19}" type="presParOf" srcId="{E5FE5264-C72D-BC49-9E84-DDB4A4CFDEB9}" destId="{7653B918-0020-5447-BF61-D4C098F4CF43}"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481C7AA2-BCAF-4AC9-9169-F058D1D00BAD}" type="datetimeFigureOut">
              <a:rPr lang="pt-BR"/>
              <a:pPr>
                <a:defRPr/>
              </a:pPr>
              <a:t>16/05/2020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7811AE1B-5F58-4965-90FF-1A94F9E153BA}" type="slidenum">
              <a:rPr lang="pt-BR"/>
              <a:pPr>
                <a:defRPr/>
              </a:pPr>
              <a:t>‹nº›</a:t>
            </a:fld>
            <a:endParaRPr lang="pt-BR"/>
          </a:p>
        </p:txBody>
      </p:sp>
    </p:spTree>
    <p:extLst>
      <p:ext uri="{BB962C8B-B14F-4D97-AF65-F5344CB8AC3E}">
        <p14:creationId xmlns:p14="http://schemas.microsoft.com/office/powerpoint/2010/main" val="16894071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pt-BR"/>
              <a:t>Clique para editar o título Mestre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FB16205F-8E50-4F1A-8657-6CBCC1172AA0}" type="datetimeFigureOut">
              <a:rPr lang="pt-BR"/>
              <a:pPr>
                <a:defRPr/>
              </a:pPr>
              <a:t>16/05/2020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2A7EAF90-8C38-4CEC-95D6-66D2D0A59436}" type="slidenum">
              <a:rPr lang="pt-BR"/>
              <a:pPr>
                <a:defRPr/>
              </a:pPr>
              <a:t>‹nº›</a:t>
            </a:fld>
            <a:endParaRPr lang="pt-BR"/>
          </a:p>
        </p:txBody>
      </p:sp>
    </p:spTree>
    <p:extLst>
      <p:ext uri="{BB962C8B-B14F-4D97-AF65-F5344CB8AC3E}">
        <p14:creationId xmlns:p14="http://schemas.microsoft.com/office/powerpoint/2010/main" val="12040516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pt-BR"/>
              <a:t>Clique para editar o título Mestre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1024128" y="2967788"/>
            <a:ext cx="4754880" cy="3341572"/>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Content Placeholder 5"/>
          <p:cNvSpPr>
            <a:spLocks noGrp="1"/>
          </p:cNvSpPr>
          <p:nvPr>
            <p:ph sz="quarter" idx="4"/>
          </p:nvPr>
        </p:nvSpPr>
        <p:spPr>
          <a:xfrm>
            <a:off x="5990888" y="2967788"/>
            <a:ext cx="4754880" cy="3341572"/>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F0A4E46B-A042-4D46-8AA1-ABB31DBEFD44}" type="datetimeFigureOut">
              <a:rPr lang="pt-BR"/>
              <a:pPr>
                <a:defRPr/>
              </a:pPr>
              <a:t>16/05/2020</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867EDA90-6414-4850-8018-64E11F879362}" type="slidenum">
              <a:rPr lang="pt-BR"/>
              <a:pPr>
                <a:defRPr/>
              </a:pPr>
              <a:t>‹nº›</a:t>
            </a:fld>
            <a:endParaRPr lang="pt-BR"/>
          </a:p>
        </p:txBody>
      </p:sp>
    </p:spTree>
    <p:extLst>
      <p:ext uri="{BB962C8B-B14F-4D97-AF65-F5344CB8AC3E}">
        <p14:creationId xmlns:p14="http://schemas.microsoft.com/office/powerpoint/2010/main" val="57491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54EAEBDC-8645-46A7-B644-CF35A29C042F}" type="datetimeFigureOut">
              <a:rPr lang="pt-BR"/>
              <a:pPr>
                <a:defRPr/>
              </a:pPr>
              <a:t>16/05/2020</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662EC9B7-E023-4767-9C3D-59EEF4D354AF}" type="slidenum">
              <a:rPr lang="pt-BR"/>
              <a:pPr>
                <a:defRPr/>
              </a:pPr>
              <a:t>‹nº›</a:t>
            </a:fld>
            <a:endParaRPr lang="pt-BR"/>
          </a:p>
        </p:txBody>
      </p:sp>
    </p:spTree>
    <p:extLst>
      <p:ext uri="{BB962C8B-B14F-4D97-AF65-F5344CB8AC3E}">
        <p14:creationId xmlns:p14="http://schemas.microsoft.com/office/powerpoint/2010/main" val="20406737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90474E28-DE45-4F5D-928D-DC2ADD1E571D}" type="datetimeFigureOut">
              <a:rPr lang="pt-BR"/>
              <a:pPr>
                <a:defRPr/>
              </a:pPr>
              <a:t>16/05/2020</a:t>
            </a:fld>
            <a:endParaRPr lang="pt-BR"/>
          </a:p>
        </p:txBody>
      </p:sp>
      <p:sp>
        <p:nvSpPr>
          <p:cNvPr id="3" name="Footer Placeholder 2"/>
          <p:cNvSpPr>
            <a:spLocks noGrp="1"/>
          </p:cNvSpPr>
          <p:nvPr>
            <p:ph type="ftr" sz="quarter" idx="11"/>
          </p:nvPr>
        </p:nvSpPr>
        <p:spPr/>
        <p:txBody>
          <a:bodyPr/>
          <a:lstStyle>
            <a:lvl1pPr>
              <a:defRPr/>
            </a:lvl1pPr>
          </a:lstStyle>
          <a:p>
            <a:pPr>
              <a:defRPr/>
            </a:pPr>
            <a:endParaRPr lang="pt-BR"/>
          </a:p>
        </p:txBody>
      </p:sp>
      <p:sp>
        <p:nvSpPr>
          <p:cNvPr id="4" name="Slide Number Placeholder 3"/>
          <p:cNvSpPr>
            <a:spLocks noGrp="1"/>
          </p:cNvSpPr>
          <p:nvPr>
            <p:ph type="sldNum" sz="quarter" idx="12"/>
          </p:nvPr>
        </p:nvSpPr>
        <p:spPr/>
        <p:txBody>
          <a:bodyPr/>
          <a:lstStyle>
            <a:lvl1pPr>
              <a:defRPr/>
            </a:lvl1pPr>
          </a:lstStyle>
          <a:p>
            <a:pPr>
              <a:defRPr/>
            </a:pPr>
            <a:fld id="{55A73F05-EAA1-4D44-B09A-B26B41C7D0E3}" type="slidenum">
              <a:rPr lang="pt-BR"/>
              <a:pPr>
                <a:defRPr/>
              </a:pPr>
              <a:t>‹nº›</a:t>
            </a:fld>
            <a:endParaRPr lang="pt-BR"/>
          </a:p>
        </p:txBody>
      </p:sp>
    </p:spTree>
    <p:extLst>
      <p:ext uri="{BB962C8B-B14F-4D97-AF65-F5344CB8AC3E}">
        <p14:creationId xmlns:p14="http://schemas.microsoft.com/office/powerpoint/2010/main" val="39981707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pt-BR"/>
              <a:t>Clique para editar o título Mestre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Date Placeholder 3"/>
          <p:cNvSpPr>
            <a:spLocks noGrp="1"/>
          </p:cNvSpPr>
          <p:nvPr>
            <p:ph type="dt" sz="half" idx="10"/>
          </p:nvPr>
        </p:nvSpPr>
        <p:spPr/>
        <p:txBody>
          <a:bodyPr/>
          <a:lstStyle>
            <a:lvl1pPr>
              <a:defRPr/>
            </a:lvl1pPr>
          </a:lstStyle>
          <a:p>
            <a:pPr>
              <a:defRPr/>
            </a:pPr>
            <a:fld id="{EE6AD070-EEEB-4E79-81EA-FF817A00E7A5}" type="datetimeFigureOut">
              <a:rPr lang="pt-BR"/>
              <a:pPr>
                <a:defRPr/>
              </a:pPr>
              <a:t>16/05/2020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AE666E8B-5026-45CB-BB40-588C8906DD7A}" type="slidenum">
              <a:rPr lang="pt-BR"/>
              <a:pPr>
                <a:defRPr/>
              </a:pPr>
              <a:t>‹nº›</a:t>
            </a:fld>
            <a:endParaRPr lang="pt-BR"/>
          </a:p>
        </p:txBody>
      </p:sp>
    </p:spTree>
    <p:extLst>
      <p:ext uri="{BB962C8B-B14F-4D97-AF65-F5344CB8AC3E}">
        <p14:creationId xmlns:p14="http://schemas.microsoft.com/office/powerpoint/2010/main" val="10789541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cxnSp>
        <p:nvCxnSpPr>
          <p:cNvPr id="5" name="Straight Connector 7"/>
          <p:cNvCxnSpPr/>
          <p:nvPr/>
        </p:nvCxnSpPr>
        <p:spPr>
          <a:xfrm flipV="1">
            <a:off x="8386763" y="5264150"/>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4960138"/>
            <a:ext cx="7772400" cy="1463040"/>
          </a:xfrm>
        </p:spPr>
        <p:txBody>
          <a:bodyPr/>
          <a:lstStyle>
            <a:lvl1pPr algn="r">
              <a:defRPr sz="5000" spc="200" baseline="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6" name="Date Placeholder 4"/>
          <p:cNvSpPr>
            <a:spLocks noGrp="1"/>
          </p:cNvSpPr>
          <p:nvPr>
            <p:ph type="dt" sz="half" idx="10"/>
          </p:nvPr>
        </p:nvSpPr>
        <p:spPr/>
        <p:txBody>
          <a:bodyPr/>
          <a:lstStyle>
            <a:lvl1pPr>
              <a:defRPr/>
            </a:lvl1pPr>
          </a:lstStyle>
          <a:p>
            <a:pPr>
              <a:defRPr/>
            </a:pPr>
            <a:fld id="{45AB4F1F-B987-47CE-B5C3-4A9544515702}" type="datetimeFigureOut">
              <a:rPr lang="pt-BR"/>
              <a:pPr>
                <a:defRPr/>
              </a:pPr>
              <a:t>16/05/2020</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C717C2DA-2FC7-4187-930B-029A35A6DA0F}" type="slidenum">
              <a:rPr lang="pt-BR"/>
              <a:pPr>
                <a:defRPr/>
              </a:pPr>
              <a:t>‹nº›</a:t>
            </a:fld>
            <a:endParaRPr lang="pt-BR"/>
          </a:p>
        </p:txBody>
      </p:sp>
    </p:spTree>
    <p:extLst>
      <p:ext uri="{BB962C8B-B14F-4D97-AF65-F5344CB8AC3E}">
        <p14:creationId xmlns:p14="http://schemas.microsoft.com/office/powerpoint/2010/main" val="18283670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03207E33-F159-4234-9699-BA34B7A8F349}" type="datetimeFigureOut">
              <a:rPr lang="pt-BR"/>
              <a:pPr>
                <a:defRPr/>
              </a:pPr>
              <a:t>16/05/2020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4FA5CC34-D683-4A48-A6F1-7F13296D4306}" type="slidenum">
              <a:rPr lang="pt-BR"/>
              <a:pPr>
                <a:defRPr/>
              </a:pPr>
              <a:t>‹nº›</a:t>
            </a:fld>
            <a:endParaRPr lang="pt-BR"/>
          </a:p>
        </p:txBody>
      </p:sp>
    </p:spTree>
    <p:extLst>
      <p:ext uri="{BB962C8B-B14F-4D97-AF65-F5344CB8AC3E}">
        <p14:creationId xmlns:p14="http://schemas.microsoft.com/office/powerpoint/2010/main" val="10665719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itleAndTx" preserve="1">
  <p:cSld name="Texto e Título Vertical">
    <p:spTree>
      <p:nvGrpSpPr>
        <p:cNvPr id="1" name=""/>
        <p:cNvGrpSpPr/>
        <p:nvPr/>
      </p:nvGrpSpPr>
      <p:grpSpPr>
        <a:xfrm>
          <a:off x="0" y="0"/>
          <a:ext cx="0" cy="0"/>
          <a:chOff x="0" y="0"/>
          <a:chExt cx="0" cy="0"/>
        </a:xfrm>
      </p:grpSpPr>
      <p:cxnSp>
        <p:nvCxnSpPr>
          <p:cNvPr id="4" name="Straight Connector 6"/>
          <p:cNvCxnSpPr/>
          <p:nvPr/>
        </p:nvCxnSpPr>
        <p:spPr>
          <a:xfrm rot="5400000" flipV="1">
            <a:off x="10058400" y="5873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pt-BR"/>
              <a:t>Clique para editar o título Mestre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CC5AEEAF-34DB-47FE-A317-8E70A9BE8721}" type="datetimeFigureOut">
              <a:rPr lang="pt-BR"/>
              <a:pPr>
                <a:defRPr/>
              </a:pPr>
              <a:t>16/05/2020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4E4AA552-A087-4776-8AC2-0CF2AD2C174D}" type="slidenum">
              <a:rPr lang="pt-BR"/>
              <a:pPr>
                <a:defRPr/>
              </a:pPr>
              <a:t>‹nº›</a:t>
            </a:fld>
            <a:endParaRPr lang="pt-BR"/>
          </a:p>
        </p:txBody>
      </p:sp>
    </p:spTree>
    <p:extLst>
      <p:ext uri="{BB962C8B-B14F-4D97-AF65-F5344CB8AC3E}">
        <p14:creationId xmlns:p14="http://schemas.microsoft.com/office/powerpoint/2010/main" val="1690816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a:xfrm>
            <a:off x="1023938" y="6470650"/>
            <a:ext cx="2154237" cy="274638"/>
          </a:xfrm>
        </p:spPr>
        <p:txBody>
          <a:bodyPr/>
          <a:lstStyle>
            <a:lvl1pPr>
              <a:defRPr smtClean="0"/>
            </a:lvl1pPr>
          </a:lstStyle>
          <a:p>
            <a:pPr>
              <a:defRPr/>
            </a:pPr>
            <a:fld id="{F4A2C7D9-F794-4D7A-A347-E32084653268}" type="datetimeFigureOut">
              <a:rPr lang="pt-BR"/>
              <a:pPr>
                <a:defRPr/>
              </a:pPr>
              <a:t>16/05/2020</a:t>
            </a:fld>
            <a:endParaRPr lang="pt-BR"/>
          </a:p>
        </p:txBody>
      </p:sp>
      <p:sp>
        <p:nvSpPr>
          <p:cNvPr id="3" name="Espaço Reservado para Rodapé 2"/>
          <p:cNvSpPr>
            <a:spLocks noGrp="1"/>
          </p:cNvSpPr>
          <p:nvPr>
            <p:ph type="ftr" sz="quarter" idx="11"/>
          </p:nvPr>
        </p:nvSpPr>
        <p:spPr>
          <a:xfrm>
            <a:off x="4843463" y="6470650"/>
            <a:ext cx="5900737" cy="274638"/>
          </a:xfrm>
        </p:spPr>
        <p:txBody>
          <a:bodyPr/>
          <a:lstStyle>
            <a:lvl1pPr>
              <a:defRPr/>
            </a:lvl1pPr>
          </a:lstStyle>
          <a:p>
            <a:pPr>
              <a:defRPr/>
            </a:pPr>
            <a:endParaRPr lang="pt-BR"/>
          </a:p>
        </p:txBody>
      </p:sp>
      <p:sp>
        <p:nvSpPr>
          <p:cNvPr id="4" name="Espaço Reservado para Número de Slide 3"/>
          <p:cNvSpPr>
            <a:spLocks noGrp="1"/>
          </p:cNvSpPr>
          <p:nvPr>
            <p:ph type="sldNum" sz="quarter" idx="12"/>
          </p:nvPr>
        </p:nvSpPr>
        <p:spPr>
          <a:xfrm>
            <a:off x="10837863" y="6470650"/>
            <a:ext cx="973137" cy="274638"/>
          </a:xfrm>
        </p:spPr>
        <p:txBody>
          <a:bodyPr/>
          <a:lstStyle>
            <a:lvl1pPr>
              <a:defRPr smtClean="0"/>
            </a:lvl1pPr>
          </a:lstStyle>
          <a:p>
            <a:pPr>
              <a:defRPr/>
            </a:pPr>
            <a:fld id="{461313BE-1CBE-49C2-9F48-669B927E92B7}" type="slidenum">
              <a:rPr lang="pt-BR"/>
              <a:pPr>
                <a:defRPr/>
              </a:pPr>
              <a:t>‹nº›</a:t>
            </a:fld>
            <a:endParaRPr lang="pt-BR"/>
          </a:p>
        </p:txBody>
      </p:sp>
    </p:spTree>
    <p:extLst>
      <p:ext uri="{BB962C8B-B14F-4D97-AF65-F5344CB8AC3E}">
        <p14:creationId xmlns:p14="http://schemas.microsoft.com/office/powerpoint/2010/main" val="37890335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3938" y="585788"/>
            <a:ext cx="9720262" cy="1498600"/>
          </a:xfrm>
          <a:prstGeom prst="rect">
            <a:avLst/>
          </a:prstGeom>
        </p:spPr>
        <p:txBody>
          <a:bodyPr vert="horz" lIns="91440" tIns="45720" rIns="91440" bIns="45720" rtlCol="0" anchor="ctr">
            <a:normAutofit/>
          </a:bodyPr>
          <a:lstStyle/>
          <a:p>
            <a:r>
              <a:rPr lang="pt-BR"/>
              <a:t>Clique para editar o título Mestre</a:t>
            </a:r>
            <a:endParaRPr lang="en-US" dirty="0"/>
          </a:p>
        </p:txBody>
      </p:sp>
      <p:sp>
        <p:nvSpPr>
          <p:cNvPr id="1027" name="Text Placeholder 2"/>
          <p:cNvSpPr>
            <a:spLocks noGrp="1"/>
          </p:cNvSpPr>
          <p:nvPr>
            <p:ph type="body" idx="1"/>
          </p:nvPr>
        </p:nvSpPr>
        <p:spPr bwMode="auto">
          <a:xfrm>
            <a:off x="1023938" y="2286000"/>
            <a:ext cx="9720262"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45720" bIns="45720" numCol="1" anchor="t"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23938" y="6470650"/>
            <a:ext cx="2154237" cy="274638"/>
          </a:xfrm>
          <a:prstGeom prst="rect">
            <a:avLst/>
          </a:prstGeom>
        </p:spPr>
        <p:txBody>
          <a:bodyPr vert="horz" lIns="91440" tIns="45720" rIns="91440" bIns="45720" rtlCol="0" anchor="ctr"/>
          <a:lstStyle>
            <a:lvl1pPr algn="l" fontAlgn="auto">
              <a:spcBef>
                <a:spcPts val="0"/>
              </a:spcBef>
              <a:spcAft>
                <a:spcPts val="0"/>
              </a:spcAft>
              <a:defRPr sz="1000" b="0">
                <a:solidFill>
                  <a:schemeClr val="tx1">
                    <a:lumMod val="95000"/>
                    <a:lumOff val="5000"/>
                  </a:schemeClr>
                </a:solidFill>
                <a:latin typeface="+mj-lt"/>
                <a:cs typeface="+mn-cs"/>
              </a:defRPr>
            </a:lvl1pPr>
          </a:lstStyle>
          <a:p>
            <a:pPr>
              <a:defRPr/>
            </a:pPr>
            <a:fld id="{780B08FC-9DBA-4EC9-97B0-BCBF1C680D11}" type="datetimeFigureOut">
              <a:rPr lang="pt-BR"/>
              <a:pPr>
                <a:defRPr/>
              </a:pPr>
              <a:t>16/05/2020</a:t>
            </a:fld>
            <a:endParaRPr lang="pt-BR"/>
          </a:p>
        </p:txBody>
      </p:sp>
      <p:sp>
        <p:nvSpPr>
          <p:cNvPr id="5" name="Footer Placeholder 4"/>
          <p:cNvSpPr>
            <a:spLocks noGrp="1"/>
          </p:cNvSpPr>
          <p:nvPr>
            <p:ph type="ftr" sz="quarter" idx="3"/>
          </p:nvPr>
        </p:nvSpPr>
        <p:spPr>
          <a:xfrm>
            <a:off x="4843463" y="6470650"/>
            <a:ext cx="5900737" cy="274638"/>
          </a:xfrm>
          <a:prstGeom prst="rect">
            <a:avLst/>
          </a:prstGeom>
        </p:spPr>
        <p:txBody>
          <a:bodyPr vert="horz" lIns="91440" tIns="45720" rIns="91440" bIns="45720" rtlCol="0" anchor="ctr"/>
          <a:lstStyle>
            <a:lvl1pPr algn="r" fontAlgn="auto">
              <a:spcBef>
                <a:spcPts val="0"/>
              </a:spcBef>
              <a:spcAft>
                <a:spcPts val="0"/>
              </a:spcAft>
              <a:defRPr sz="1000" b="0" cap="all" baseline="0">
                <a:solidFill>
                  <a:schemeClr val="tx1">
                    <a:lumMod val="95000"/>
                    <a:lumOff val="5000"/>
                  </a:schemeClr>
                </a:solidFill>
                <a:latin typeface="+mj-lt"/>
                <a:cs typeface="+mn-cs"/>
              </a:defRPr>
            </a:lvl1pPr>
          </a:lstStyle>
          <a:p>
            <a:pPr>
              <a:defRPr/>
            </a:pPr>
            <a:endParaRPr lang="pt-BR"/>
          </a:p>
        </p:txBody>
      </p:sp>
      <p:sp>
        <p:nvSpPr>
          <p:cNvPr id="6" name="Slide Number Placeholder 5"/>
          <p:cNvSpPr>
            <a:spLocks noGrp="1"/>
          </p:cNvSpPr>
          <p:nvPr>
            <p:ph type="sldNum" sz="quarter" idx="4"/>
          </p:nvPr>
        </p:nvSpPr>
        <p:spPr>
          <a:xfrm>
            <a:off x="10837863" y="6470650"/>
            <a:ext cx="973137" cy="274638"/>
          </a:xfrm>
          <a:prstGeom prst="rect">
            <a:avLst/>
          </a:prstGeom>
        </p:spPr>
        <p:txBody>
          <a:bodyPr vert="horz" lIns="91440" tIns="45720" rIns="91440" bIns="45720" rtlCol="0" anchor="ctr"/>
          <a:lstStyle>
            <a:lvl1pPr algn="l" fontAlgn="auto">
              <a:spcBef>
                <a:spcPts val="0"/>
              </a:spcBef>
              <a:spcAft>
                <a:spcPts val="0"/>
              </a:spcAft>
              <a:defRPr sz="1000" b="0">
                <a:solidFill>
                  <a:schemeClr val="tx1">
                    <a:lumMod val="95000"/>
                    <a:lumOff val="5000"/>
                  </a:schemeClr>
                </a:solidFill>
                <a:latin typeface="+mj-lt"/>
                <a:cs typeface="+mn-cs"/>
              </a:defRPr>
            </a:lvl1pPr>
          </a:lstStyle>
          <a:p>
            <a:pPr>
              <a:defRPr/>
            </a:pPr>
            <a:fld id="{C13E9BE1-01A5-4246-8687-5B5162C812CC}" type="slidenum">
              <a:rPr lang="pt-BR"/>
              <a:pPr>
                <a:defRPr/>
              </a:pPr>
              <a:t>‹nº›</a:t>
            </a:fld>
            <a:endParaRPr lang="pt-BR"/>
          </a:p>
        </p:txBody>
      </p:sp>
      <p:cxnSp>
        <p:nvCxnSpPr>
          <p:cNvPr id="8" name="Straight Connector 7"/>
          <p:cNvCxnSpPr/>
          <p:nvPr/>
        </p:nvCxnSpPr>
        <p:spPr>
          <a:xfrm flipV="1">
            <a:off x="762000" y="82708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4208" r:id="rId1"/>
    <p:sldLayoutId id="2147484209" r:id="rId2"/>
    <p:sldLayoutId id="2147484210" r:id="rId3"/>
    <p:sldLayoutId id="2147484211" r:id="rId4"/>
    <p:sldLayoutId id="2147484215" r:id="rId5"/>
    <p:sldLayoutId id="2147484212" r:id="rId6"/>
    <p:sldLayoutId id="2147484216" r:id="rId7"/>
    <p:sldLayoutId id="2147484213" r:id="rId8"/>
    <p:sldLayoutId id="2147484217" r:id="rId9"/>
    <p:sldLayoutId id="2147484214" r:id="rId10"/>
  </p:sldLayoutIdLst>
  <p:txStyles>
    <p:titleStyle>
      <a:lvl1pPr algn="l" rtl="0" eaLnBrk="0" fontAlgn="base" hangingPunct="0">
        <a:lnSpc>
          <a:spcPct val="80000"/>
        </a:lnSpc>
        <a:spcBef>
          <a:spcPct val="0"/>
        </a:spcBef>
        <a:spcAft>
          <a:spcPct val="0"/>
        </a:spcAft>
        <a:defRPr sz="5000" kern="1200" cap="all" spc="100">
          <a:solidFill>
            <a:srgbClr val="0D0D0D"/>
          </a:solidFill>
          <a:latin typeface="+mj-lt"/>
          <a:ea typeface="+mj-ea"/>
          <a:cs typeface="+mj-cs"/>
        </a:defRPr>
      </a:lvl1pPr>
      <a:lvl2pPr algn="l" rtl="0" eaLnBrk="0" fontAlgn="base" hangingPunct="0">
        <a:lnSpc>
          <a:spcPct val="80000"/>
        </a:lnSpc>
        <a:spcBef>
          <a:spcPct val="0"/>
        </a:spcBef>
        <a:spcAft>
          <a:spcPct val="0"/>
        </a:spcAft>
        <a:defRPr sz="5000">
          <a:solidFill>
            <a:srgbClr val="0D0D0D"/>
          </a:solidFill>
          <a:latin typeface="Tw Cen MT Condensed"/>
        </a:defRPr>
      </a:lvl2pPr>
      <a:lvl3pPr algn="l" rtl="0" eaLnBrk="0" fontAlgn="base" hangingPunct="0">
        <a:lnSpc>
          <a:spcPct val="80000"/>
        </a:lnSpc>
        <a:spcBef>
          <a:spcPct val="0"/>
        </a:spcBef>
        <a:spcAft>
          <a:spcPct val="0"/>
        </a:spcAft>
        <a:defRPr sz="5000">
          <a:solidFill>
            <a:srgbClr val="0D0D0D"/>
          </a:solidFill>
          <a:latin typeface="Tw Cen MT Condensed"/>
        </a:defRPr>
      </a:lvl3pPr>
      <a:lvl4pPr algn="l" rtl="0" eaLnBrk="0" fontAlgn="base" hangingPunct="0">
        <a:lnSpc>
          <a:spcPct val="80000"/>
        </a:lnSpc>
        <a:spcBef>
          <a:spcPct val="0"/>
        </a:spcBef>
        <a:spcAft>
          <a:spcPct val="0"/>
        </a:spcAft>
        <a:defRPr sz="5000">
          <a:solidFill>
            <a:srgbClr val="0D0D0D"/>
          </a:solidFill>
          <a:latin typeface="Tw Cen MT Condensed"/>
        </a:defRPr>
      </a:lvl4pPr>
      <a:lvl5pPr algn="l" rtl="0" eaLnBrk="0" fontAlgn="base" hangingPunct="0">
        <a:lnSpc>
          <a:spcPct val="80000"/>
        </a:lnSpc>
        <a:spcBef>
          <a:spcPct val="0"/>
        </a:spcBef>
        <a:spcAft>
          <a:spcPct val="0"/>
        </a:spcAft>
        <a:defRPr sz="5000">
          <a:solidFill>
            <a:srgbClr val="0D0D0D"/>
          </a:solidFill>
          <a:latin typeface="Tw Cen MT Condensed"/>
        </a:defRPr>
      </a:lvl5pPr>
      <a:lvl6pPr marL="457200" algn="l" rtl="0" fontAlgn="base">
        <a:lnSpc>
          <a:spcPct val="80000"/>
        </a:lnSpc>
        <a:spcBef>
          <a:spcPct val="0"/>
        </a:spcBef>
        <a:spcAft>
          <a:spcPct val="0"/>
        </a:spcAft>
        <a:defRPr sz="5000">
          <a:solidFill>
            <a:srgbClr val="0D0D0D"/>
          </a:solidFill>
          <a:latin typeface="Tw Cen MT Condensed"/>
        </a:defRPr>
      </a:lvl6pPr>
      <a:lvl7pPr marL="914400" algn="l" rtl="0" fontAlgn="base">
        <a:lnSpc>
          <a:spcPct val="80000"/>
        </a:lnSpc>
        <a:spcBef>
          <a:spcPct val="0"/>
        </a:spcBef>
        <a:spcAft>
          <a:spcPct val="0"/>
        </a:spcAft>
        <a:defRPr sz="5000">
          <a:solidFill>
            <a:srgbClr val="0D0D0D"/>
          </a:solidFill>
          <a:latin typeface="Tw Cen MT Condensed"/>
        </a:defRPr>
      </a:lvl7pPr>
      <a:lvl8pPr marL="1371600" algn="l" rtl="0" fontAlgn="base">
        <a:lnSpc>
          <a:spcPct val="80000"/>
        </a:lnSpc>
        <a:spcBef>
          <a:spcPct val="0"/>
        </a:spcBef>
        <a:spcAft>
          <a:spcPct val="0"/>
        </a:spcAft>
        <a:defRPr sz="5000">
          <a:solidFill>
            <a:srgbClr val="0D0D0D"/>
          </a:solidFill>
          <a:latin typeface="Tw Cen MT Condensed"/>
        </a:defRPr>
      </a:lvl8pPr>
      <a:lvl9pPr marL="1828800" algn="l" rtl="0" fontAlgn="base">
        <a:lnSpc>
          <a:spcPct val="80000"/>
        </a:lnSpc>
        <a:spcBef>
          <a:spcPct val="0"/>
        </a:spcBef>
        <a:spcAft>
          <a:spcPct val="0"/>
        </a:spcAft>
        <a:defRPr sz="5000">
          <a:solidFill>
            <a:srgbClr val="0D0D0D"/>
          </a:solidFill>
          <a:latin typeface="Tw Cen MT Condensed"/>
        </a:defRPr>
      </a:lvl9pPr>
    </p:titleStyle>
    <p:bodyStyle>
      <a:lvl1pPr marL="90488" indent="-90488" algn="l" rtl="0" eaLnBrk="0" fontAlgn="base" hangingPunct="0">
        <a:lnSpc>
          <a:spcPct val="90000"/>
        </a:lnSpc>
        <a:spcBef>
          <a:spcPts val="1200"/>
        </a:spcBef>
        <a:spcAft>
          <a:spcPts val="200"/>
        </a:spcAft>
        <a:buClr>
          <a:schemeClr val="accent1"/>
        </a:buClr>
        <a:buSzPct val="100000"/>
        <a:buFont typeface="Tw Cen MT"/>
        <a:buChar char=" "/>
        <a:defRPr sz="2200" kern="1200">
          <a:solidFill>
            <a:schemeClr val="tx1"/>
          </a:solidFill>
          <a:latin typeface="+mn-lt"/>
          <a:ea typeface="+mn-ea"/>
          <a:cs typeface="+mn-cs"/>
        </a:defRPr>
      </a:lvl1pPr>
      <a:lvl2pPr marL="265113" indent="-136525" algn="l" rtl="0" eaLnBrk="0" fontAlgn="base" hangingPunct="0">
        <a:lnSpc>
          <a:spcPct val="90000"/>
        </a:lnSpc>
        <a:spcBef>
          <a:spcPts val="200"/>
        </a:spcBef>
        <a:spcAft>
          <a:spcPts val="400"/>
        </a:spcAft>
        <a:buClr>
          <a:schemeClr val="accent1"/>
        </a:buClr>
        <a:buFont typeface="Wingdings 3" pitchFamily="18" charset="2"/>
        <a:buChar char=""/>
        <a:defRPr kern="1200">
          <a:solidFill>
            <a:schemeClr val="tx1"/>
          </a:solidFill>
          <a:latin typeface="+mn-lt"/>
          <a:ea typeface="+mn-ea"/>
          <a:cs typeface="+mn-cs"/>
        </a:defRPr>
      </a:lvl2pPr>
      <a:lvl3pPr marL="447675" indent="-136525" algn="l" rtl="0" eaLnBrk="0" fontAlgn="base" hangingPunct="0">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3725" indent="-136525" algn="l" rtl="0" eaLnBrk="0" fontAlgn="base" hangingPunct="0">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6288" indent="-136525" algn="l" rtl="0" eaLnBrk="0" fontAlgn="base" hangingPunct="0">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linkname=pubmed_pubmed&amp;from_uid=32011640" TargetMode="External"/><Relationship Id="rId2" Type="http://schemas.openxmlformats.org/officeDocument/2006/relationships/hyperlink" Target="https://www.ncbi.nlm.nih.gov/pubmed/32011640" TargetMode="External"/><Relationship Id="rId1" Type="http://schemas.openxmlformats.org/officeDocument/2006/relationships/slideLayout" Target="../slideLayouts/slideLayout5.xml"/><Relationship Id="rId5" Type="http://schemas.openxmlformats.org/officeDocument/2006/relationships/image" Target="../media/image2.png"/><Relationship Id="rId4" Type="http://schemas.openxmlformats.org/officeDocument/2006/relationships/hyperlink" Target="http://www.paulomargotto.com.b/"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paulomargotto.com.br/documentos/8565" TargetMode="External"/><Relationship Id="rId1" Type="http://schemas.openxmlformats.org/officeDocument/2006/relationships/slideLayout" Target="../slideLayouts/slideLayout1.xml"/><Relationship Id="rId5" Type="http://schemas.openxmlformats.org/officeDocument/2006/relationships/hyperlink" Target="https://www.ncbi.nlm.nih.gov/pubmed?linkname=pubmed_pubmed&amp;from_uid=9605306" TargetMode="External"/><Relationship Id="rId4" Type="http://schemas.openxmlformats.org/officeDocument/2006/relationships/hyperlink" Target="https://www.ncbi.nlm.nih.gov/pubmed/9605306"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paulomargotto.com.br/documentos/14333" TargetMode="External"/><Relationship Id="rId1" Type="http://schemas.openxmlformats.org/officeDocument/2006/relationships/slideLayout" Target="../slideLayouts/slideLayout1.xml"/><Relationship Id="rId6" Type="http://schemas.openxmlformats.org/officeDocument/2006/relationships/hyperlink" Target="https://www.ncbi.nlm.nih.gov/pubmed?linkname=pubmed_pubmed&amp;from_uid=22507868" TargetMode="External"/><Relationship Id="rId5" Type="http://schemas.openxmlformats.org/officeDocument/2006/relationships/hyperlink" Target="https://www.ncbi.nlm.nih.gov/pubmed/22507868" TargetMode="Externa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hyperlink" Target="https://www.ncbi.nlm.nih.gov/pubmed?linkname=pubmed_pubmed&amp;from_uid=31564268" TargetMode="External"/><Relationship Id="rId2" Type="http://schemas.openxmlformats.org/officeDocument/2006/relationships/hyperlink" Target="https://www.ncbi.nlm.nih.gov/pubmed/31564268" TargetMode="Externa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paulomargotto.com.br/documentos/19451" TargetMode="Externa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6" name="Rectangle 4"/>
          <p:cNvSpPr>
            <a:spLocks noChangeArrowheads="1"/>
          </p:cNvSpPr>
          <p:nvPr/>
        </p:nvSpPr>
        <p:spPr bwMode="auto">
          <a:xfrm>
            <a:off x="0" y="2878138"/>
            <a:ext cx="12192000"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en-US" sz="1800">
                <a:hlinkClick r:id="rId2"/>
              </a:rPr>
              <a:t>Assessment</a:t>
            </a:r>
            <a:r>
              <a:rPr lang="en-US" sz="1800" b="0">
                <a:hlinkClick r:id="rId2"/>
              </a:rPr>
              <a:t> of </a:t>
            </a:r>
            <a:r>
              <a:rPr lang="en-US" sz="1800">
                <a:hlinkClick r:id="rId2"/>
              </a:rPr>
              <a:t>C-Reactive Protein</a:t>
            </a:r>
            <a:r>
              <a:rPr lang="en-US" sz="1800" b="0">
                <a:hlinkClick r:id="rId2"/>
              </a:rPr>
              <a:t> </a:t>
            </a:r>
            <a:r>
              <a:rPr lang="en-US" sz="1800">
                <a:hlinkClick r:id="rId2"/>
              </a:rPr>
              <a:t>Diagnostic Test</a:t>
            </a:r>
            <a:r>
              <a:rPr lang="en-US" sz="1800" b="0">
                <a:hlinkClick r:id="rId2"/>
              </a:rPr>
              <a:t> </a:t>
            </a:r>
            <a:r>
              <a:rPr lang="en-US" sz="1800">
                <a:hlinkClick r:id="rId2"/>
              </a:rPr>
              <a:t>Accuracy</a:t>
            </a:r>
            <a:r>
              <a:rPr lang="en-US" sz="1800" b="0">
                <a:hlinkClick r:id="rId2"/>
              </a:rPr>
              <a:t> for </a:t>
            </a:r>
            <a:r>
              <a:rPr lang="en-US" sz="1800">
                <a:hlinkClick r:id="rId2"/>
              </a:rPr>
              <a:t>Late-Onset</a:t>
            </a:r>
            <a:r>
              <a:rPr lang="en-US" sz="1800" b="0">
                <a:hlinkClick r:id="rId2"/>
              </a:rPr>
              <a:t> </a:t>
            </a:r>
            <a:r>
              <a:rPr lang="en-US" sz="1800">
                <a:hlinkClick r:id="rId2"/>
              </a:rPr>
              <a:t>Infection</a:t>
            </a:r>
            <a:r>
              <a:rPr lang="en-US" sz="1800" b="0">
                <a:hlinkClick r:id="rId2"/>
              </a:rPr>
              <a:t> in </a:t>
            </a:r>
            <a:r>
              <a:rPr lang="en-US" sz="1800">
                <a:hlinkClick r:id="rId2"/>
              </a:rPr>
              <a:t>Newborn Infants</a:t>
            </a:r>
            <a:r>
              <a:rPr lang="en-US" sz="1800" b="0">
                <a:hlinkClick r:id="rId2"/>
              </a:rPr>
              <a:t>: A </a:t>
            </a:r>
            <a:r>
              <a:rPr lang="en-US" sz="1800">
                <a:hlinkClick r:id="rId2"/>
              </a:rPr>
              <a:t>Systematic Review</a:t>
            </a:r>
            <a:r>
              <a:rPr lang="en-US" sz="1800" b="0">
                <a:hlinkClick r:id="rId2"/>
              </a:rPr>
              <a:t> and </a:t>
            </a:r>
            <a:r>
              <a:rPr lang="en-US" sz="1800">
                <a:hlinkClick r:id="rId2"/>
              </a:rPr>
              <a:t>Meta-analysis</a:t>
            </a:r>
            <a:r>
              <a:rPr lang="en-US" sz="1800" b="0">
                <a:hlinkClick r:id="rId2"/>
              </a:rPr>
              <a:t>.</a:t>
            </a:r>
            <a:r>
              <a:rPr lang="en-US" sz="1800" b="0"/>
              <a:t>Brown JVE, Meader N, Wright K, Cleminson J, McGuire W.</a:t>
            </a:r>
          </a:p>
          <a:p>
            <a:pPr algn="ctr"/>
            <a:r>
              <a:rPr lang="en-US" sz="1800" b="0"/>
              <a:t>JAMA Pediatr. 2020 Feb 3. doi: 10.1001/jamapediatrics.2019.5669. [Epub ahead of print]</a:t>
            </a:r>
          </a:p>
          <a:p>
            <a:pPr algn="ctr"/>
            <a:r>
              <a:rPr lang="en-US" sz="1800" b="0"/>
              <a:t>PMID: 32011640.</a:t>
            </a:r>
            <a:r>
              <a:rPr lang="en-US" sz="1800" b="0" u="sng">
                <a:hlinkClick r:id="rId3"/>
              </a:rPr>
              <a:t>Similar articles</a:t>
            </a:r>
            <a:endParaRPr lang="en-US" sz="1800" b="0" u="sng"/>
          </a:p>
        </p:txBody>
      </p:sp>
      <p:sp>
        <p:nvSpPr>
          <p:cNvPr id="8197" name="Text Box 5"/>
          <p:cNvSpPr txBox="1">
            <a:spLocks noChangeArrowheads="1"/>
          </p:cNvSpPr>
          <p:nvPr/>
        </p:nvSpPr>
        <p:spPr bwMode="auto">
          <a:xfrm>
            <a:off x="858838" y="1697038"/>
            <a:ext cx="11233150" cy="974725"/>
          </a:xfrm>
          <a:prstGeom prst="rect">
            <a:avLst/>
          </a:prstGeom>
          <a:solidFill>
            <a:srgbClr val="FFFF99"/>
          </a:solidFill>
          <a:ln w="28575">
            <a:solidFill>
              <a:srgbClr val="FF66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Tw Cen MT"/>
                <a:cs typeface="Arial" pitchFamily="34" charset="0"/>
              </a:defRPr>
            </a:lvl1pPr>
            <a:lvl2pPr eaLnBrk="0" hangingPunct="0">
              <a:defRPr>
                <a:solidFill>
                  <a:schemeClr val="tx1"/>
                </a:solidFill>
                <a:latin typeface="Tw Cen MT"/>
                <a:cs typeface="Arial" pitchFamily="34" charset="0"/>
              </a:defRPr>
            </a:lvl2pPr>
            <a:lvl3pPr eaLnBrk="0" hangingPunct="0">
              <a:defRPr>
                <a:solidFill>
                  <a:schemeClr val="tx1"/>
                </a:solidFill>
                <a:latin typeface="Tw Cen MT"/>
                <a:cs typeface="Arial" pitchFamily="34" charset="0"/>
              </a:defRPr>
            </a:lvl3pPr>
            <a:lvl4pPr eaLnBrk="0" hangingPunct="0">
              <a:defRPr>
                <a:solidFill>
                  <a:schemeClr val="tx1"/>
                </a:solidFill>
                <a:latin typeface="Tw Cen MT"/>
                <a:cs typeface="Arial" pitchFamily="34" charset="0"/>
              </a:defRPr>
            </a:lvl4pPr>
            <a:lvl5pPr eaLnBrk="0" hangingPunct="0">
              <a:defRPr>
                <a:solidFill>
                  <a:schemeClr val="tx1"/>
                </a:solidFill>
                <a:latin typeface="Tw Cen MT"/>
                <a:cs typeface="Arial" pitchFamily="34" charset="0"/>
              </a:defRPr>
            </a:lvl5pPr>
            <a:lvl6pPr eaLnBrk="0" fontAlgn="base" hangingPunct="0">
              <a:spcBef>
                <a:spcPct val="0"/>
              </a:spcBef>
              <a:spcAft>
                <a:spcPct val="0"/>
              </a:spcAft>
              <a:defRPr>
                <a:solidFill>
                  <a:schemeClr val="tx1"/>
                </a:solidFill>
                <a:latin typeface="Tw Cen MT"/>
                <a:cs typeface="Arial" pitchFamily="34" charset="0"/>
              </a:defRPr>
            </a:lvl6pPr>
            <a:lvl7pPr eaLnBrk="0" fontAlgn="base" hangingPunct="0">
              <a:spcBef>
                <a:spcPct val="0"/>
              </a:spcBef>
              <a:spcAft>
                <a:spcPct val="0"/>
              </a:spcAft>
              <a:defRPr>
                <a:solidFill>
                  <a:schemeClr val="tx1"/>
                </a:solidFill>
                <a:latin typeface="Tw Cen MT"/>
                <a:cs typeface="Arial" pitchFamily="34" charset="0"/>
              </a:defRPr>
            </a:lvl7pPr>
            <a:lvl8pPr eaLnBrk="0" fontAlgn="base" hangingPunct="0">
              <a:spcBef>
                <a:spcPct val="0"/>
              </a:spcBef>
              <a:spcAft>
                <a:spcPct val="0"/>
              </a:spcAft>
              <a:defRPr>
                <a:solidFill>
                  <a:schemeClr val="tx1"/>
                </a:solidFill>
                <a:latin typeface="Tw Cen MT"/>
                <a:cs typeface="Arial" pitchFamily="34" charset="0"/>
              </a:defRPr>
            </a:lvl8pPr>
            <a:lvl9pPr eaLnBrk="0" fontAlgn="base" hangingPunct="0">
              <a:spcBef>
                <a:spcPct val="0"/>
              </a:spcBef>
              <a:spcAft>
                <a:spcPct val="0"/>
              </a:spcAft>
              <a:defRPr>
                <a:solidFill>
                  <a:schemeClr val="tx1"/>
                </a:solidFill>
                <a:latin typeface="Tw Cen MT"/>
                <a:cs typeface="Arial" pitchFamily="34" charset="0"/>
              </a:defRPr>
            </a:lvl9pPr>
          </a:lstStyle>
          <a:p>
            <a:pPr defTabSz="914400" eaLnBrk="1" hangingPunct="1"/>
            <a:r>
              <a:rPr lang="pt-BR" sz="2800">
                <a:solidFill>
                  <a:srgbClr val="3333FF"/>
                </a:solidFill>
                <a:latin typeface="Times New Roman" pitchFamily="18" charset="0"/>
              </a:rPr>
              <a:t>Avaliação da precisão do teste de diagnóstico de proteína C reativa para </a:t>
            </a:r>
          </a:p>
          <a:p>
            <a:pPr defTabSz="914400" eaLnBrk="1" hangingPunct="1"/>
            <a:r>
              <a:rPr lang="pt-BR" sz="2800">
                <a:solidFill>
                  <a:srgbClr val="3333FF"/>
                </a:solidFill>
                <a:latin typeface="Times New Roman" pitchFamily="18" charset="0"/>
              </a:rPr>
              <a:t>infecção tardia em recém-nascidos: uma revisão sistemática e metanálise</a:t>
            </a:r>
          </a:p>
        </p:txBody>
      </p:sp>
      <p:sp>
        <p:nvSpPr>
          <p:cNvPr id="8199" name="Text Box 7"/>
          <p:cNvSpPr txBox="1">
            <a:spLocks noChangeArrowheads="1"/>
          </p:cNvSpPr>
          <p:nvPr/>
        </p:nvSpPr>
        <p:spPr bwMode="auto">
          <a:xfrm>
            <a:off x="4086225" y="4167188"/>
            <a:ext cx="5391219"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Tw Cen MT"/>
                <a:cs typeface="Arial" pitchFamily="34" charset="0"/>
              </a:defRPr>
            </a:lvl1pPr>
            <a:lvl2pPr eaLnBrk="0" hangingPunct="0">
              <a:defRPr>
                <a:solidFill>
                  <a:schemeClr val="tx1"/>
                </a:solidFill>
                <a:latin typeface="Tw Cen MT"/>
                <a:cs typeface="Arial" pitchFamily="34" charset="0"/>
              </a:defRPr>
            </a:lvl2pPr>
            <a:lvl3pPr eaLnBrk="0" hangingPunct="0">
              <a:defRPr>
                <a:solidFill>
                  <a:schemeClr val="tx1"/>
                </a:solidFill>
                <a:latin typeface="Tw Cen MT"/>
                <a:cs typeface="Arial" pitchFamily="34" charset="0"/>
              </a:defRPr>
            </a:lvl3pPr>
            <a:lvl4pPr eaLnBrk="0" hangingPunct="0">
              <a:defRPr>
                <a:solidFill>
                  <a:schemeClr val="tx1"/>
                </a:solidFill>
                <a:latin typeface="Tw Cen MT"/>
                <a:cs typeface="Arial" pitchFamily="34" charset="0"/>
              </a:defRPr>
            </a:lvl4pPr>
            <a:lvl5pPr eaLnBrk="0" hangingPunct="0">
              <a:defRPr>
                <a:solidFill>
                  <a:schemeClr val="tx1"/>
                </a:solidFill>
                <a:latin typeface="Tw Cen MT"/>
                <a:cs typeface="Arial" pitchFamily="34" charset="0"/>
              </a:defRPr>
            </a:lvl5pPr>
            <a:lvl6pPr eaLnBrk="0" fontAlgn="base" hangingPunct="0">
              <a:spcBef>
                <a:spcPct val="0"/>
              </a:spcBef>
              <a:spcAft>
                <a:spcPct val="0"/>
              </a:spcAft>
              <a:defRPr>
                <a:solidFill>
                  <a:schemeClr val="tx1"/>
                </a:solidFill>
                <a:latin typeface="Tw Cen MT"/>
                <a:cs typeface="Arial" pitchFamily="34" charset="0"/>
              </a:defRPr>
            </a:lvl6pPr>
            <a:lvl7pPr eaLnBrk="0" fontAlgn="base" hangingPunct="0">
              <a:spcBef>
                <a:spcPct val="0"/>
              </a:spcBef>
              <a:spcAft>
                <a:spcPct val="0"/>
              </a:spcAft>
              <a:defRPr>
                <a:solidFill>
                  <a:schemeClr val="tx1"/>
                </a:solidFill>
                <a:latin typeface="Tw Cen MT"/>
                <a:cs typeface="Arial" pitchFamily="34" charset="0"/>
              </a:defRPr>
            </a:lvl7pPr>
            <a:lvl8pPr eaLnBrk="0" fontAlgn="base" hangingPunct="0">
              <a:spcBef>
                <a:spcPct val="0"/>
              </a:spcBef>
              <a:spcAft>
                <a:spcPct val="0"/>
              </a:spcAft>
              <a:defRPr>
                <a:solidFill>
                  <a:schemeClr val="tx1"/>
                </a:solidFill>
                <a:latin typeface="Tw Cen MT"/>
                <a:cs typeface="Arial" pitchFamily="34" charset="0"/>
              </a:defRPr>
            </a:lvl8pPr>
            <a:lvl9pPr eaLnBrk="0" fontAlgn="base" hangingPunct="0">
              <a:spcBef>
                <a:spcPct val="0"/>
              </a:spcBef>
              <a:spcAft>
                <a:spcPct val="0"/>
              </a:spcAft>
              <a:defRPr>
                <a:solidFill>
                  <a:schemeClr val="tx1"/>
                </a:solidFill>
                <a:latin typeface="Tw Cen MT"/>
                <a:cs typeface="Arial" pitchFamily="34" charset="0"/>
              </a:defRPr>
            </a:lvl9pPr>
          </a:lstStyle>
          <a:p>
            <a:pPr defTabSz="914400" eaLnBrk="1" hangingPunct="1"/>
            <a:r>
              <a:rPr lang="pt-BR" sz="2400" b="0" dirty="0"/>
              <a:t>Apresentação: </a:t>
            </a:r>
            <a:r>
              <a:rPr lang="pt-BR" sz="2400" b="0" dirty="0">
                <a:solidFill>
                  <a:srgbClr val="0D0D0D"/>
                </a:solidFill>
              </a:rPr>
              <a:t>Laura Pereira </a:t>
            </a:r>
            <a:r>
              <a:rPr lang="pt-BR" sz="2400" b="0" dirty="0" err="1">
                <a:solidFill>
                  <a:srgbClr val="0D0D0D"/>
                </a:solidFill>
              </a:rPr>
              <a:t>Nishioka</a:t>
            </a:r>
            <a:endParaRPr lang="pt-BR" sz="2400" b="0" dirty="0">
              <a:solidFill>
                <a:srgbClr val="0D0D0D"/>
              </a:solidFill>
            </a:endParaRPr>
          </a:p>
          <a:p>
            <a:pPr defTabSz="914400" eaLnBrk="1" hangingPunct="1"/>
            <a:r>
              <a:rPr lang="pt-BR" sz="2400" b="0" dirty="0">
                <a:solidFill>
                  <a:srgbClr val="0D0D0D"/>
                </a:solidFill>
              </a:rPr>
              <a:t>Coordenação: </a:t>
            </a:r>
            <a:r>
              <a:rPr lang="pt-BR" sz="2400" b="0" dirty="0" smtClean="0">
                <a:solidFill>
                  <a:srgbClr val="0D0D0D"/>
                </a:solidFill>
              </a:rPr>
              <a:t>Alexandre </a:t>
            </a:r>
            <a:r>
              <a:rPr lang="pt-BR" sz="2400" b="0" dirty="0">
                <a:solidFill>
                  <a:srgbClr val="0D0D0D"/>
                </a:solidFill>
              </a:rPr>
              <a:t>P. Serafim</a:t>
            </a:r>
          </a:p>
        </p:txBody>
      </p:sp>
      <p:sp>
        <p:nvSpPr>
          <p:cNvPr id="8200" name="Text Box 8"/>
          <p:cNvSpPr txBox="1">
            <a:spLocks noChangeArrowheads="1"/>
          </p:cNvSpPr>
          <p:nvPr/>
        </p:nvSpPr>
        <p:spPr bwMode="auto">
          <a:xfrm>
            <a:off x="4784725" y="5275263"/>
            <a:ext cx="40671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Tw Cen MT"/>
                <a:cs typeface="Arial" pitchFamily="34" charset="0"/>
              </a:defRPr>
            </a:lvl1pPr>
            <a:lvl2pPr eaLnBrk="0" hangingPunct="0">
              <a:defRPr>
                <a:solidFill>
                  <a:schemeClr val="tx1"/>
                </a:solidFill>
                <a:latin typeface="Tw Cen MT"/>
                <a:cs typeface="Arial" pitchFamily="34" charset="0"/>
              </a:defRPr>
            </a:lvl2pPr>
            <a:lvl3pPr eaLnBrk="0" hangingPunct="0">
              <a:defRPr>
                <a:solidFill>
                  <a:schemeClr val="tx1"/>
                </a:solidFill>
                <a:latin typeface="Tw Cen MT"/>
                <a:cs typeface="Arial" pitchFamily="34" charset="0"/>
              </a:defRPr>
            </a:lvl3pPr>
            <a:lvl4pPr eaLnBrk="0" hangingPunct="0">
              <a:defRPr>
                <a:solidFill>
                  <a:schemeClr val="tx1"/>
                </a:solidFill>
                <a:latin typeface="Tw Cen MT"/>
                <a:cs typeface="Arial" pitchFamily="34" charset="0"/>
              </a:defRPr>
            </a:lvl4pPr>
            <a:lvl5pPr eaLnBrk="0" hangingPunct="0">
              <a:defRPr>
                <a:solidFill>
                  <a:schemeClr val="tx1"/>
                </a:solidFill>
                <a:latin typeface="Tw Cen MT"/>
                <a:cs typeface="Arial" pitchFamily="34" charset="0"/>
              </a:defRPr>
            </a:lvl5pPr>
            <a:lvl6pPr eaLnBrk="0" fontAlgn="base" hangingPunct="0">
              <a:spcBef>
                <a:spcPct val="0"/>
              </a:spcBef>
              <a:spcAft>
                <a:spcPct val="0"/>
              </a:spcAft>
              <a:defRPr>
                <a:solidFill>
                  <a:schemeClr val="tx1"/>
                </a:solidFill>
                <a:latin typeface="Tw Cen MT"/>
                <a:cs typeface="Arial" pitchFamily="34" charset="0"/>
              </a:defRPr>
            </a:lvl6pPr>
            <a:lvl7pPr eaLnBrk="0" fontAlgn="base" hangingPunct="0">
              <a:spcBef>
                <a:spcPct val="0"/>
              </a:spcBef>
              <a:spcAft>
                <a:spcPct val="0"/>
              </a:spcAft>
              <a:defRPr>
                <a:solidFill>
                  <a:schemeClr val="tx1"/>
                </a:solidFill>
                <a:latin typeface="Tw Cen MT"/>
                <a:cs typeface="Arial" pitchFamily="34" charset="0"/>
              </a:defRPr>
            </a:lvl7pPr>
            <a:lvl8pPr eaLnBrk="0" fontAlgn="base" hangingPunct="0">
              <a:spcBef>
                <a:spcPct val="0"/>
              </a:spcBef>
              <a:spcAft>
                <a:spcPct val="0"/>
              </a:spcAft>
              <a:defRPr>
                <a:solidFill>
                  <a:schemeClr val="tx1"/>
                </a:solidFill>
                <a:latin typeface="Tw Cen MT"/>
                <a:cs typeface="Arial" pitchFamily="34" charset="0"/>
              </a:defRPr>
            </a:lvl8pPr>
            <a:lvl9pPr eaLnBrk="0" fontAlgn="base" hangingPunct="0">
              <a:spcBef>
                <a:spcPct val="0"/>
              </a:spcBef>
              <a:spcAft>
                <a:spcPct val="0"/>
              </a:spcAft>
              <a:defRPr>
                <a:solidFill>
                  <a:schemeClr val="tx1"/>
                </a:solidFill>
                <a:latin typeface="Tw Cen MT"/>
                <a:cs typeface="Arial" pitchFamily="34" charset="0"/>
              </a:defRPr>
            </a:lvl9pPr>
          </a:lstStyle>
          <a:p>
            <a:pPr defTabSz="914400" eaLnBrk="1" hangingPunct="1"/>
            <a:r>
              <a:rPr lang="pt-BR" sz="2400" b="0"/>
              <a:t>Brasília, 16 de maio de 2020</a:t>
            </a:r>
          </a:p>
          <a:p>
            <a:pPr defTabSz="914400" eaLnBrk="1" hangingPunct="1"/>
            <a:r>
              <a:rPr lang="pt-BR" sz="2400" b="0">
                <a:hlinkClick r:id="rId4"/>
              </a:rPr>
              <a:t>www.paulomargotto.com.b</a:t>
            </a:r>
            <a:r>
              <a:rPr lang="pt-BR" sz="2400" b="0"/>
              <a:t> </a:t>
            </a:r>
          </a:p>
        </p:txBody>
      </p:sp>
      <p:pic>
        <p:nvPicPr>
          <p:cNvPr id="8202"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98613" y="106363"/>
            <a:ext cx="8980487"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p:cNvSpPr>
          <p:nvPr>
            <p:ph type="body" idx="4294967295"/>
          </p:nvPr>
        </p:nvSpPr>
        <p:spPr>
          <a:xfrm>
            <a:off x="1443038" y="0"/>
            <a:ext cx="9720262" cy="4022725"/>
          </a:xfrm>
        </p:spPr>
        <p:txBody>
          <a:bodyPr/>
          <a:lstStyle/>
          <a:p>
            <a:pPr algn="ctr">
              <a:buFont typeface="Tw Cen MT"/>
              <a:buNone/>
            </a:pPr>
            <a:r>
              <a:rPr lang="pt-BR" b="1" smtClean="0">
                <a:solidFill>
                  <a:srgbClr val="FF3300"/>
                </a:solidFill>
              </a:rPr>
              <a:t>A infecção de início tardio (ocorrendo&gt; 72 horas após o nascimento) é uma das complicações graves mais comuns associadas à terapia intensiva para recém-nascidos.(1)</a:t>
            </a:r>
          </a:p>
          <a:p>
            <a:r>
              <a:rPr lang="pt-BR" smtClean="0"/>
              <a:t>-Particularmente bebês muito prematuros, com infecção tardia, apresentam maior risco de mortalidade, morbidade e necessidade de cuidados intensivos e hospitalização prolongada do que os recém-nascidos sem infecção(.2) </a:t>
            </a:r>
          </a:p>
          <a:p>
            <a:r>
              <a:rPr lang="pt-BR" smtClean="0"/>
              <a:t>-A infecção de início tardio está associada a resultados adversos no desenvolvimento neurológico, incluindo </a:t>
            </a:r>
            <a:r>
              <a:rPr lang="pt-BR" smtClean="0">
                <a:solidFill>
                  <a:srgbClr val="FF3300"/>
                </a:solidFill>
              </a:rPr>
              <a:t>paralisia e deficiências visuais, auditivas e cognitivas</a:t>
            </a:r>
          </a:p>
        </p:txBody>
      </p:sp>
      <p:pic>
        <p:nvPicPr>
          <p:cNvPr id="4" name="Diagrama 3"/>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2100" y="3238500"/>
            <a:ext cx="6986588" cy="3619500"/>
          </a:xfrm>
          <a:prstGeom prst="rect">
            <a:avLst/>
          </a:prstGeom>
          <a:noFill/>
          <a:extLst>
            <a:ext uri="{909E8E84-426E-40DD-AFC4-6F175D3DCCD1}">
              <a14:hiddenFill xmlns:a14="http://schemas.microsoft.com/office/drawing/2010/main">
                <a:solidFill>
                  <a:srgbClr val="FFFFFF"/>
                </a:solidFill>
              </a14:hiddenFill>
            </a:ext>
          </a:extLst>
        </p:spPr>
      </p:pic>
      <p:sp>
        <p:nvSpPr>
          <p:cNvPr id="33797" name="Oval 5"/>
          <p:cNvSpPr>
            <a:spLocks noChangeArrowheads="1"/>
          </p:cNvSpPr>
          <p:nvPr/>
        </p:nvSpPr>
        <p:spPr bwMode="auto">
          <a:xfrm>
            <a:off x="325438" y="3565525"/>
            <a:ext cx="2235200" cy="914400"/>
          </a:xfrm>
          <a:prstGeom prst="ellipse">
            <a:avLst/>
          </a:prstGeom>
          <a:solidFill>
            <a:schemeClr val="accent1"/>
          </a:solidFill>
          <a:ln w="38100">
            <a:solidFill>
              <a:srgbClr val="FF66CC"/>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sz="2400">
                <a:solidFill>
                  <a:srgbClr val="FFFF99"/>
                </a:solidFill>
              </a:rPr>
              <a:t>INTRODUÇÃO</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p:cNvSpPr>
          <p:nvPr>
            <p:ph type="body" idx="4294967295"/>
          </p:nvPr>
        </p:nvSpPr>
        <p:spPr>
          <a:xfrm>
            <a:off x="673100" y="177800"/>
            <a:ext cx="10795000" cy="6223000"/>
          </a:xfrm>
        </p:spPr>
        <p:txBody>
          <a:bodyPr/>
          <a:lstStyle/>
          <a:p>
            <a:r>
              <a:rPr lang="pt-BR" smtClean="0"/>
              <a:t>-Os sinais clínicos de infecção em neonatos podem ser inespecíficos e o diagnóstico de infecção tardia em recém-nascidos pode ser atrasado se esses sinais forem esquecidos.</a:t>
            </a:r>
          </a:p>
          <a:p>
            <a:r>
              <a:rPr lang="pt-BR" smtClean="0"/>
              <a:t>- A cultura microbiológica de um organismo potencialmente patogênico a partir de uma amostra de sangue leva 24 a 48 horas para ser concluída. </a:t>
            </a:r>
          </a:p>
          <a:p>
            <a:r>
              <a:rPr lang="pt-BR" smtClean="0"/>
              <a:t>O tratamento tardio da infecção tardia pode aumentar o risco de morbimortalidade em recém-nascidos. </a:t>
            </a:r>
          </a:p>
          <a:p>
            <a:r>
              <a:rPr lang="pt-BR" smtClean="0">
                <a:solidFill>
                  <a:srgbClr val="FF3300"/>
                </a:solidFill>
              </a:rPr>
              <a:t>No entanto, o tratamento empírico de todos os bebês com suspeita de infecção resultará na administração de cursos desnecessários de antibióticos.(5)</a:t>
            </a:r>
            <a:r>
              <a:rPr lang="pt-BR" smtClean="0"/>
              <a:t> </a:t>
            </a:r>
          </a:p>
        </p:txBody>
      </p:sp>
      <p:pic>
        <p:nvPicPr>
          <p:cNvPr id="3482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6000" y="3703638"/>
            <a:ext cx="5603875" cy="2862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4822" name="Oval 6"/>
          <p:cNvSpPr>
            <a:spLocks noChangeArrowheads="1"/>
          </p:cNvSpPr>
          <p:nvPr/>
        </p:nvSpPr>
        <p:spPr bwMode="auto">
          <a:xfrm>
            <a:off x="325438" y="4225925"/>
            <a:ext cx="2235200" cy="914400"/>
          </a:xfrm>
          <a:prstGeom prst="ellipse">
            <a:avLst/>
          </a:prstGeom>
          <a:solidFill>
            <a:schemeClr val="accent1"/>
          </a:solidFill>
          <a:ln w="38100">
            <a:solidFill>
              <a:srgbClr val="FF66CC"/>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sz="2400">
                <a:solidFill>
                  <a:srgbClr val="FFFF99"/>
                </a:solidFill>
              </a:rPr>
              <a:t>INTRODUÇÃO</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p:cNvSpPr>
          <p:nvPr>
            <p:ph type="body" idx="4294967295"/>
          </p:nvPr>
        </p:nvSpPr>
        <p:spPr>
          <a:xfrm>
            <a:off x="317500" y="1079500"/>
            <a:ext cx="11264900" cy="5549900"/>
          </a:xfrm>
        </p:spPr>
        <p:txBody>
          <a:bodyPr/>
          <a:lstStyle/>
          <a:p>
            <a:r>
              <a:rPr lang="pt-BR" smtClean="0"/>
              <a:t>-Para evitar o estresse desnecessário nos órgãos já comprometidos, como no trato gastrointestinal de prematuros e a contribuição para o problema mais amplo de resistência antimicrobiana, </a:t>
            </a:r>
            <a:r>
              <a:rPr lang="pt-BR" b="1" smtClean="0">
                <a:solidFill>
                  <a:srgbClr val="3333FF"/>
                </a:solidFill>
              </a:rPr>
              <a:t>vários biomarcadores foram propostos como testes para apoiar o diagnóstico de infecção tardia em recém-nascidos. </a:t>
            </a:r>
          </a:p>
          <a:p>
            <a:r>
              <a:rPr lang="pt-BR" smtClean="0"/>
              <a:t>-Utilizados em conjunto com a hemocultura, os biomarcadores têm o potencial de indicar se a infecção é mais ou menos provável em lactentes nos quais se suspeita.(12,13)</a:t>
            </a:r>
          </a:p>
          <a:p>
            <a:r>
              <a:rPr lang="pt-BR" smtClean="0"/>
              <a:t>-O biomarcador mais utilizado é o </a:t>
            </a:r>
            <a:r>
              <a:rPr lang="pt-BR" b="1" smtClean="0">
                <a:solidFill>
                  <a:srgbClr val="3333FF"/>
                </a:solidFill>
              </a:rPr>
              <a:t>nível sérico de proteína C reativa (PCR</a:t>
            </a:r>
            <a:r>
              <a:rPr lang="pt-BR" smtClean="0"/>
              <a:t>), um reagente de fase aguda sintetizado por hepatócitos em resposta a citocinas inflamatórias geradas pelos glóbulos brancos que reagem a pirogênios microbianos.(14) </a:t>
            </a:r>
          </a:p>
          <a:p>
            <a:endParaRPr lang="pt-BR" smtClean="0"/>
          </a:p>
          <a:p>
            <a:pPr lvl="4" algn="ctr"/>
            <a:r>
              <a:rPr lang="pt-BR" sz="2400" b="1" smtClean="0">
                <a:solidFill>
                  <a:srgbClr val="669900"/>
                </a:solidFill>
                <a:latin typeface="Times New Roman" pitchFamily="18" charset="0"/>
              </a:rPr>
              <a:t>PCR sérica pode ser um biomarcador útil para infecção de início tardio em recém-nascidos, se for demonstrado que possui níveis aceitáveis de precisão.</a:t>
            </a:r>
          </a:p>
          <a:p>
            <a:r>
              <a:rPr lang="pt-BR" sz="2400" smtClean="0">
                <a:latin typeface="Times New Roman" pitchFamily="18" charset="0"/>
              </a:rPr>
              <a:t> </a:t>
            </a:r>
          </a:p>
        </p:txBody>
      </p:sp>
      <p:sp>
        <p:nvSpPr>
          <p:cNvPr id="35846" name="Oval 6"/>
          <p:cNvSpPr>
            <a:spLocks noChangeArrowheads="1"/>
          </p:cNvSpPr>
          <p:nvPr/>
        </p:nvSpPr>
        <p:spPr bwMode="auto">
          <a:xfrm>
            <a:off x="4414838" y="165100"/>
            <a:ext cx="2235200" cy="914400"/>
          </a:xfrm>
          <a:prstGeom prst="ellipse">
            <a:avLst/>
          </a:prstGeom>
          <a:solidFill>
            <a:schemeClr val="accent1"/>
          </a:solidFill>
          <a:ln w="38100">
            <a:solidFill>
              <a:srgbClr val="FF66CC"/>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sz="2400">
                <a:solidFill>
                  <a:srgbClr val="FFFF99"/>
                </a:solidFill>
              </a:rPr>
              <a:t>INTRODUÇÃO</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p:cNvSpPr>
          <p:nvPr>
            <p:ph type="title" idx="4294967295"/>
          </p:nvPr>
        </p:nvSpPr>
        <p:spPr bwMode="auto">
          <a:xfrm>
            <a:off x="528638" y="0"/>
            <a:ext cx="9720262" cy="1498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cap="none" smtClean="0">
                <a:solidFill>
                  <a:srgbClr val="3333FF"/>
                </a:solidFill>
              </a:rPr>
              <a:t>PERGUNTA</a:t>
            </a:r>
          </a:p>
        </p:txBody>
      </p:sp>
      <p:sp>
        <p:nvSpPr>
          <p:cNvPr id="36868" name="AutoShape 4"/>
          <p:cNvSpPr>
            <a:spLocks noChangeArrowheads="1"/>
          </p:cNvSpPr>
          <p:nvPr/>
        </p:nvSpPr>
        <p:spPr bwMode="auto">
          <a:xfrm>
            <a:off x="1284288" y="585788"/>
            <a:ext cx="9829800" cy="6604000"/>
          </a:xfrm>
          <a:prstGeom prst="irregularSeal1">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36870" name="Rectangle 6"/>
          <p:cNvSpPr>
            <a:spLocks noChangeArrowheads="1"/>
          </p:cNvSpPr>
          <p:nvPr/>
        </p:nvSpPr>
        <p:spPr bwMode="auto">
          <a:xfrm>
            <a:off x="2489200" y="2916238"/>
            <a:ext cx="6794500" cy="2090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eaLnBrk="0" hangingPunct="0">
              <a:lnSpc>
                <a:spcPct val="90000"/>
              </a:lnSpc>
              <a:spcBef>
                <a:spcPts val="1200"/>
              </a:spcBef>
              <a:spcAft>
                <a:spcPts val="200"/>
              </a:spcAft>
              <a:buClr>
                <a:schemeClr val="accent1"/>
              </a:buClr>
              <a:buSzPct val="100000"/>
              <a:buFont typeface="Tw Cen MT"/>
              <a:buChar char=" "/>
            </a:pPr>
            <a:r>
              <a:rPr lang="pt-BR" sz="2400" b="0">
                <a:solidFill>
                  <a:srgbClr val="3333FF"/>
                </a:solidFill>
              </a:rPr>
              <a:t>O nível sérico de proteína C reativa é suficientemente </a:t>
            </a:r>
          </a:p>
          <a:p>
            <a:pPr algn="ctr" defTabSz="914400" eaLnBrk="0" hangingPunct="0">
              <a:lnSpc>
                <a:spcPct val="90000"/>
              </a:lnSpc>
              <a:spcBef>
                <a:spcPts val="1200"/>
              </a:spcBef>
              <a:spcAft>
                <a:spcPts val="200"/>
              </a:spcAft>
              <a:buClr>
                <a:schemeClr val="accent1"/>
              </a:buClr>
              <a:buSzPct val="100000"/>
              <a:buFont typeface="Tw Cen MT"/>
              <a:buChar char=" "/>
            </a:pPr>
            <a:r>
              <a:rPr lang="pt-BR" sz="2400" b="0">
                <a:solidFill>
                  <a:srgbClr val="3333FF"/>
                </a:solidFill>
              </a:rPr>
              <a:t>preciso para auxiliar no diagnóstico de infecção tardia em</a:t>
            </a:r>
          </a:p>
          <a:p>
            <a:pPr algn="ctr" defTabSz="914400" eaLnBrk="0" hangingPunct="0">
              <a:lnSpc>
                <a:spcPct val="90000"/>
              </a:lnSpc>
              <a:spcBef>
                <a:spcPts val="1200"/>
              </a:spcBef>
              <a:spcAft>
                <a:spcPts val="200"/>
              </a:spcAft>
              <a:buClr>
                <a:schemeClr val="accent1"/>
              </a:buClr>
              <a:buSzPct val="100000"/>
              <a:buFont typeface="Tw Cen MT"/>
              <a:buChar char=" "/>
            </a:pPr>
            <a:r>
              <a:rPr lang="pt-BR" sz="2400" b="0">
                <a:solidFill>
                  <a:srgbClr val="3333FF"/>
                </a:solidFill>
              </a:rPr>
              <a:t> recém-nascidos</a:t>
            </a:r>
            <a:r>
              <a:rPr lang="pt-BR" sz="1800" b="0">
                <a:solidFill>
                  <a:srgbClr val="3333FF"/>
                </a:solidFill>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266" name="Imagem 1"/>
          <p:cNvPicPr>
            <a:picLocks noChangeAspect="1"/>
          </p:cNvPicPr>
          <p:nvPr/>
        </p:nvPicPr>
        <p:blipFill>
          <a:blip r:embed="rId2">
            <a:extLst>
              <a:ext uri="{28A0092B-C50C-407E-A947-70E740481C1C}">
                <a14:useLocalDpi xmlns:a14="http://schemas.microsoft.com/office/drawing/2010/main" val="0"/>
              </a:ext>
            </a:extLst>
          </a:blip>
          <a:srcRect t="12419" r="-2" b="15697"/>
          <a:stretch>
            <a:fillRect/>
          </a:stretch>
        </p:blipFill>
        <p:spPr bwMode="auto">
          <a:xfrm>
            <a:off x="303213" y="350838"/>
            <a:ext cx="11693525" cy="579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Balão de Nuvem 5">
            <a:extLst>
              <a:ext uri="{FF2B5EF4-FFF2-40B4-BE49-F238E27FC236}"/>
            </a:extLst>
          </p:cNvPr>
          <p:cNvSpPr/>
          <p:nvPr/>
        </p:nvSpPr>
        <p:spPr>
          <a:xfrm flipH="1">
            <a:off x="2220913" y="350838"/>
            <a:ext cx="3422650" cy="2541587"/>
          </a:xfrm>
          <a:prstGeom prst="cloudCallout">
            <a:avLst>
              <a:gd name="adj1" fmla="val -68512"/>
              <a:gd name="adj2" fmla="val 31938"/>
            </a:avLst>
          </a:prstGeom>
          <a:solidFill>
            <a:schemeClr val="accent2">
              <a:alpha val="50000"/>
            </a:schemeClr>
          </a:solidFill>
          <a:ln>
            <a:solidFill>
              <a:schemeClr val="accent2"/>
            </a:solidFill>
          </a:ln>
        </p:spPr>
        <p:style>
          <a:lnRef idx="0">
            <a:scrgbClr r="0" g="0" b="0"/>
          </a:lnRef>
          <a:fillRef idx="0">
            <a:scrgbClr r="0" g="0" b="0"/>
          </a:fillRef>
          <a:effectRef idx="0">
            <a:scrgbClr r="0" g="0" b="0"/>
          </a:effectRef>
          <a:fontRef idx="minor">
            <a:schemeClr val="lt1"/>
          </a:fontRef>
        </p:style>
        <p:txBody>
          <a:bodyPr anchor="ctr"/>
          <a:lstStyle/>
          <a:p>
            <a:pPr algn="ctr" fontAlgn="auto">
              <a:spcBef>
                <a:spcPts val="0"/>
              </a:spcBef>
              <a:spcAft>
                <a:spcPts val="0"/>
              </a:spcAft>
              <a:defRPr/>
            </a:pPr>
            <a:r>
              <a:rPr lang="pt-BR" sz="2800" b="0" dirty="0">
                <a:ln w="0">
                  <a:noFill/>
                </a:ln>
                <a:solidFill>
                  <a:schemeClr val="tx1"/>
                </a:solidFill>
                <a:effectLst>
                  <a:outerShdw blurRad="38100" dist="19050" dir="2700000" algn="tl" rotWithShape="0">
                    <a:schemeClr val="dk1">
                      <a:alpha val="40000"/>
                    </a:schemeClr>
                  </a:outerShdw>
                </a:effectLst>
              </a:rPr>
              <a:t>PCR????</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642938" y="642938"/>
            <a:ext cx="10906125" cy="5572125"/>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b="0"/>
          </a:p>
        </p:txBody>
      </p:sp>
      <p:pic>
        <p:nvPicPr>
          <p:cNvPr id="14" name="Espaço Reservado para Conteúdo 13"/>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rcRect/>
          <a:stretch>
            <a:fillRect/>
          </a:stretch>
        </p:blipFill>
        <p:spPr>
          <a:xfrm>
            <a:off x="665163" y="712788"/>
            <a:ext cx="4492625" cy="5541962"/>
          </a:xfrm>
        </p:spPr>
      </p:pic>
      <p:sp>
        <p:nvSpPr>
          <p:cNvPr id="12293" name="CaixaDeTexto 3"/>
          <p:cNvSpPr txBox="1">
            <a:spLocks noChangeArrowheads="1"/>
          </p:cNvSpPr>
          <p:nvPr/>
        </p:nvSpPr>
        <p:spPr bwMode="auto">
          <a:xfrm>
            <a:off x="7591425" y="3482975"/>
            <a:ext cx="184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w Cen MT"/>
                <a:cs typeface="Arial" pitchFamily="34" charset="0"/>
              </a:defRPr>
            </a:lvl1pPr>
            <a:lvl2pPr marL="742950" indent="-285750" eaLnBrk="0" hangingPunct="0">
              <a:defRPr>
                <a:solidFill>
                  <a:schemeClr val="tx1"/>
                </a:solidFill>
                <a:latin typeface="Tw Cen MT"/>
                <a:cs typeface="Arial" pitchFamily="34" charset="0"/>
              </a:defRPr>
            </a:lvl2pPr>
            <a:lvl3pPr marL="1143000" indent="-228600" eaLnBrk="0" hangingPunct="0">
              <a:defRPr>
                <a:solidFill>
                  <a:schemeClr val="tx1"/>
                </a:solidFill>
                <a:latin typeface="Tw Cen MT"/>
                <a:cs typeface="Arial" pitchFamily="34" charset="0"/>
              </a:defRPr>
            </a:lvl3pPr>
            <a:lvl4pPr marL="1600200" indent="-228600" eaLnBrk="0" hangingPunct="0">
              <a:defRPr>
                <a:solidFill>
                  <a:schemeClr val="tx1"/>
                </a:solidFill>
                <a:latin typeface="Tw Cen MT"/>
                <a:cs typeface="Arial" pitchFamily="34" charset="0"/>
              </a:defRPr>
            </a:lvl4pPr>
            <a:lvl5pPr marL="2057400" indent="-228600" eaLnBrk="0" hangingPunct="0">
              <a:defRPr>
                <a:solidFill>
                  <a:schemeClr val="tx1"/>
                </a:solidFill>
                <a:latin typeface="Tw Cen MT"/>
                <a:cs typeface="Arial" pitchFamily="34" charset="0"/>
              </a:defRPr>
            </a:lvl5pPr>
            <a:lvl6pPr marL="2514600" indent="-228600" defTabSz="457200" eaLnBrk="0" fontAlgn="base" hangingPunct="0">
              <a:spcBef>
                <a:spcPct val="0"/>
              </a:spcBef>
              <a:spcAft>
                <a:spcPct val="0"/>
              </a:spcAft>
              <a:defRPr>
                <a:solidFill>
                  <a:schemeClr val="tx1"/>
                </a:solidFill>
                <a:latin typeface="Tw Cen MT"/>
                <a:cs typeface="Arial" pitchFamily="34" charset="0"/>
              </a:defRPr>
            </a:lvl6pPr>
            <a:lvl7pPr marL="2971800" indent="-228600" defTabSz="457200" eaLnBrk="0" fontAlgn="base" hangingPunct="0">
              <a:spcBef>
                <a:spcPct val="0"/>
              </a:spcBef>
              <a:spcAft>
                <a:spcPct val="0"/>
              </a:spcAft>
              <a:defRPr>
                <a:solidFill>
                  <a:schemeClr val="tx1"/>
                </a:solidFill>
                <a:latin typeface="Tw Cen MT"/>
                <a:cs typeface="Arial" pitchFamily="34" charset="0"/>
              </a:defRPr>
            </a:lvl7pPr>
            <a:lvl8pPr marL="3429000" indent="-228600" defTabSz="457200" eaLnBrk="0" fontAlgn="base" hangingPunct="0">
              <a:spcBef>
                <a:spcPct val="0"/>
              </a:spcBef>
              <a:spcAft>
                <a:spcPct val="0"/>
              </a:spcAft>
              <a:defRPr>
                <a:solidFill>
                  <a:schemeClr val="tx1"/>
                </a:solidFill>
                <a:latin typeface="Tw Cen MT"/>
                <a:cs typeface="Arial" pitchFamily="34" charset="0"/>
              </a:defRPr>
            </a:lvl8pPr>
            <a:lvl9pPr marL="3886200" indent="-228600" defTabSz="457200" eaLnBrk="0" fontAlgn="base" hangingPunct="0">
              <a:spcBef>
                <a:spcPct val="0"/>
              </a:spcBef>
              <a:spcAft>
                <a:spcPct val="0"/>
              </a:spcAft>
              <a:defRPr>
                <a:solidFill>
                  <a:schemeClr val="tx1"/>
                </a:solidFill>
                <a:latin typeface="Tw Cen MT"/>
                <a:cs typeface="Arial" pitchFamily="34" charset="0"/>
              </a:defRPr>
            </a:lvl9pPr>
          </a:lstStyle>
          <a:p>
            <a:pPr eaLnBrk="1" hangingPunct="1"/>
            <a:endParaRPr lang="pt-BR" sz="1800" b="0"/>
          </a:p>
        </p:txBody>
      </p:sp>
      <p:sp>
        <p:nvSpPr>
          <p:cNvPr id="12294" name="Espaço Reservado para Conteúdo 11"/>
          <p:cNvSpPr>
            <a:spLocks noGrp="1"/>
          </p:cNvSpPr>
          <p:nvPr>
            <p:ph sz="half" idx="4294967295"/>
          </p:nvPr>
        </p:nvSpPr>
        <p:spPr>
          <a:xfrm>
            <a:off x="5338763" y="1285875"/>
            <a:ext cx="5600700" cy="5572125"/>
          </a:xfrm>
        </p:spPr>
        <p:txBody>
          <a:bodyPr anchor="ctr"/>
          <a:lstStyle/>
          <a:p>
            <a:pPr eaLnBrk="1" hangingPunct="1"/>
            <a:r>
              <a:rPr lang="pt-BR" smtClean="0"/>
              <a:t>Revisão sistemática e metanálise </a:t>
            </a:r>
          </a:p>
          <a:p>
            <a:pPr eaLnBrk="1" hangingPunct="1"/>
            <a:r>
              <a:rPr lang="pt-BR" smtClean="0"/>
              <a:t>MEDLINE (1946-2019), Embase (1946-2019) e bases de dados do Science Citation Index (1900-2019)</a:t>
            </a:r>
          </a:p>
          <a:p>
            <a:pPr eaLnBrk="1" hangingPunct="1"/>
            <a:endParaRPr lang="pt-BR" smtClean="0"/>
          </a:p>
        </p:txBody>
      </p:sp>
      <p:sp>
        <p:nvSpPr>
          <p:cNvPr id="12296" name="Rectangle 8"/>
          <p:cNvSpPr>
            <a:spLocks noChangeArrowheads="1"/>
          </p:cNvSpPr>
          <p:nvPr/>
        </p:nvSpPr>
        <p:spPr bwMode="auto">
          <a:xfrm>
            <a:off x="5338763" y="1031875"/>
            <a:ext cx="6096000" cy="146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sz="1800">
                <a:solidFill>
                  <a:srgbClr val="FF66CC"/>
                </a:solidFill>
              </a:rPr>
              <a:t>Os autores realizaram uma revisão sistemática da precisão do teste diagnóstico e uma metanálise para identificar, avaliar a qualidade e</a:t>
            </a:r>
          </a:p>
          <a:p>
            <a:pPr algn="ctr" defTabSz="914400"/>
            <a:r>
              <a:rPr lang="pt-BR" sz="1800">
                <a:solidFill>
                  <a:srgbClr val="FF66CC"/>
                </a:solidFill>
              </a:rPr>
              <a:t>sintetizar as evidências disponíveis para informar políticas e práticas, bem como pesquisas futuras</a:t>
            </a:r>
          </a:p>
        </p:txBody>
      </p:sp>
      <p:sp>
        <p:nvSpPr>
          <p:cNvPr id="12297" name="Oval 9"/>
          <p:cNvSpPr>
            <a:spLocks noChangeArrowheads="1"/>
          </p:cNvSpPr>
          <p:nvPr/>
        </p:nvSpPr>
        <p:spPr bwMode="auto">
          <a:xfrm>
            <a:off x="1727200" y="0"/>
            <a:ext cx="2235200" cy="914400"/>
          </a:xfrm>
          <a:prstGeom prst="ellipse">
            <a:avLst/>
          </a:prstGeom>
          <a:solidFill>
            <a:schemeClr val="accent1"/>
          </a:solidFill>
          <a:ln w="38100">
            <a:solidFill>
              <a:srgbClr val="FF66CC"/>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r>
              <a:rPr lang="pt-BR" sz="2400">
                <a:solidFill>
                  <a:srgbClr val="FFFF99"/>
                </a:solidFill>
              </a:rPr>
              <a:t>MÉTODOS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b="0"/>
          </a:p>
        </p:txBody>
      </p:sp>
      <p:sp>
        <p:nvSpPr>
          <p:cNvPr id="13" name="Rectangle 1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76250" y="479425"/>
            <a:ext cx="11239500" cy="589915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b="0"/>
          </a:p>
        </p:txBody>
      </p:sp>
      <p:pic>
        <p:nvPicPr>
          <p:cNvPr id="13316" name="Imagem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68400" y="644525"/>
            <a:ext cx="5080000" cy="556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CaixaDeTexto 3"/>
          <p:cNvSpPr txBox="1">
            <a:spLocks noChangeArrowheads="1"/>
          </p:cNvSpPr>
          <p:nvPr/>
        </p:nvSpPr>
        <p:spPr bwMode="auto">
          <a:xfrm>
            <a:off x="6869113" y="646113"/>
            <a:ext cx="4154487" cy="542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w Cen MT"/>
                <a:cs typeface="Arial" pitchFamily="34" charset="0"/>
              </a:defRPr>
            </a:lvl1pPr>
            <a:lvl2pPr marL="742950" indent="-285750" eaLnBrk="0" hangingPunct="0">
              <a:defRPr>
                <a:solidFill>
                  <a:schemeClr val="tx1"/>
                </a:solidFill>
                <a:latin typeface="Tw Cen MT"/>
                <a:cs typeface="Arial" pitchFamily="34" charset="0"/>
              </a:defRPr>
            </a:lvl2pPr>
            <a:lvl3pPr marL="1143000" indent="-228600" eaLnBrk="0" hangingPunct="0">
              <a:defRPr>
                <a:solidFill>
                  <a:schemeClr val="tx1"/>
                </a:solidFill>
                <a:latin typeface="Tw Cen MT"/>
                <a:cs typeface="Arial" pitchFamily="34" charset="0"/>
              </a:defRPr>
            </a:lvl3pPr>
            <a:lvl4pPr marL="1600200" indent="-228600" eaLnBrk="0" hangingPunct="0">
              <a:defRPr>
                <a:solidFill>
                  <a:schemeClr val="tx1"/>
                </a:solidFill>
                <a:latin typeface="Tw Cen MT"/>
                <a:cs typeface="Arial" pitchFamily="34" charset="0"/>
              </a:defRPr>
            </a:lvl4pPr>
            <a:lvl5pPr marL="2057400" indent="-228600" eaLnBrk="0" hangingPunct="0">
              <a:defRPr>
                <a:solidFill>
                  <a:schemeClr val="tx1"/>
                </a:solidFill>
                <a:latin typeface="Tw Cen MT"/>
                <a:cs typeface="Arial" pitchFamily="34" charset="0"/>
              </a:defRPr>
            </a:lvl5pPr>
            <a:lvl6pPr marL="2514600" indent="-228600" defTabSz="457200" eaLnBrk="0" fontAlgn="base" hangingPunct="0">
              <a:spcBef>
                <a:spcPct val="0"/>
              </a:spcBef>
              <a:spcAft>
                <a:spcPct val="0"/>
              </a:spcAft>
              <a:defRPr>
                <a:solidFill>
                  <a:schemeClr val="tx1"/>
                </a:solidFill>
                <a:latin typeface="Tw Cen MT"/>
                <a:cs typeface="Arial" pitchFamily="34" charset="0"/>
              </a:defRPr>
            </a:lvl6pPr>
            <a:lvl7pPr marL="2971800" indent="-228600" defTabSz="457200" eaLnBrk="0" fontAlgn="base" hangingPunct="0">
              <a:spcBef>
                <a:spcPct val="0"/>
              </a:spcBef>
              <a:spcAft>
                <a:spcPct val="0"/>
              </a:spcAft>
              <a:defRPr>
                <a:solidFill>
                  <a:schemeClr val="tx1"/>
                </a:solidFill>
                <a:latin typeface="Tw Cen MT"/>
                <a:cs typeface="Arial" pitchFamily="34" charset="0"/>
              </a:defRPr>
            </a:lvl7pPr>
            <a:lvl8pPr marL="3429000" indent="-228600" defTabSz="457200" eaLnBrk="0" fontAlgn="base" hangingPunct="0">
              <a:spcBef>
                <a:spcPct val="0"/>
              </a:spcBef>
              <a:spcAft>
                <a:spcPct val="0"/>
              </a:spcAft>
              <a:defRPr>
                <a:solidFill>
                  <a:schemeClr val="tx1"/>
                </a:solidFill>
                <a:latin typeface="Tw Cen MT"/>
                <a:cs typeface="Arial" pitchFamily="34" charset="0"/>
              </a:defRPr>
            </a:lvl8pPr>
            <a:lvl9pPr marL="3886200" indent="-228600" defTabSz="457200" eaLnBrk="0" fontAlgn="base" hangingPunct="0">
              <a:spcBef>
                <a:spcPct val="0"/>
              </a:spcBef>
              <a:spcAft>
                <a:spcPct val="0"/>
              </a:spcAft>
              <a:defRPr>
                <a:solidFill>
                  <a:schemeClr val="tx1"/>
                </a:solidFill>
                <a:latin typeface="Tw Cen MT"/>
                <a:cs typeface="Arial" pitchFamily="34" charset="0"/>
              </a:defRPr>
            </a:lvl9pPr>
          </a:lstStyle>
          <a:p>
            <a:pPr eaLnBrk="1" hangingPunct="1"/>
            <a:r>
              <a:rPr lang="pt-BR" sz="1800" b="0">
                <a:solidFill>
                  <a:srgbClr val="000000"/>
                </a:solidFill>
              </a:rPr>
              <a:t>17 estudos:  maioria RNPT/ MBP</a:t>
            </a:r>
          </a:p>
          <a:p>
            <a:pPr eaLnBrk="1" hangingPunct="1"/>
            <a:r>
              <a:rPr lang="pt-BR" sz="1800" b="0">
                <a:solidFill>
                  <a:srgbClr val="000000"/>
                </a:solidFill>
              </a:rPr>
              <a:t>2 incluíram RNT</a:t>
            </a:r>
          </a:p>
          <a:p>
            <a:pPr eaLnBrk="1" hangingPunct="1"/>
            <a:r>
              <a:rPr lang="pt-BR" sz="1800" b="0">
                <a:solidFill>
                  <a:srgbClr val="000000"/>
                </a:solidFill>
              </a:rPr>
              <a:t>3 não especificaram</a:t>
            </a:r>
          </a:p>
          <a:p>
            <a:pPr eaLnBrk="1" hangingPunct="1">
              <a:buFont typeface="Arial" pitchFamily="34" charset="0"/>
              <a:buChar char="•"/>
            </a:pPr>
            <a:endParaRPr lang="pt-BR" sz="1800" b="0">
              <a:solidFill>
                <a:srgbClr val="000000"/>
              </a:solidFill>
            </a:endParaRPr>
          </a:p>
          <a:p>
            <a:pPr eaLnBrk="1" hangingPunct="1"/>
            <a:r>
              <a:rPr lang="pt-BR" sz="1800" b="0">
                <a:solidFill>
                  <a:srgbClr val="000000"/>
                </a:solidFill>
              </a:rPr>
              <a:t>Idade gestacional:</a:t>
            </a:r>
          </a:p>
          <a:p>
            <a:pPr eaLnBrk="1" hangingPunct="1">
              <a:buFont typeface="Arial" pitchFamily="34" charset="0"/>
              <a:buChar char="•"/>
            </a:pPr>
            <a:r>
              <a:rPr lang="pt-BR" sz="1800" b="0">
                <a:solidFill>
                  <a:srgbClr val="000000"/>
                </a:solidFill>
              </a:rPr>
              <a:t>&lt; 30s : 10 estudos</a:t>
            </a:r>
            <a:endParaRPr lang="pt-BR" sz="1800" b="0">
              <a:solidFill>
                <a:schemeClr val="accent1"/>
              </a:solidFill>
            </a:endParaRPr>
          </a:p>
          <a:p>
            <a:pPr eaLnBrk="1" hangingPunct="1">
              <a:buFont typeface="Arial" pitchFamily="34" charset="0"/>
              <a:buChar char="•"/>
            </a:pPr>
            <a:r>
              <a:rPr lang="pt-BR" sz="1800" b="0">
                <a:solidFill>
                  <a:srgbClr val="000000"/>
                </a:solidFill>
              </a:rPr>
              <a:t>30 - 32s: 6 estudos</a:t>
            </a:r>
          </a:p>
          <a:p>
            <a:pPr eaLnBrk="1" hangingPunct="1">
              <a:buFont typeface="Arial" pitchFamily="34" charset="0"/>
              <a:buChar char="•"/>
            </a:pPr>
            <a:r>
              <a:rPr lang="pt-BR" sz="1800" b="0">
                <a:solidFill>
                  <a:srgbClr val="000000"/>
                </a:solidFill>
              </a:rPr>
              <a:t>&gt; 32s: 3 estudos</a:t>
            </a:r>
          </a:p>
          <a:p>
            <a:pPr lvl="1" eaLnBrk="1" hangingPunct="1">
              <a:buFont typeface="Arial" pitchFamily="34" charset="0"/>
              <a:buChar char="•"/>
            </a:pPr>
            <a:endParaRPr lang="pt-BR" sz="1800" b="0">
              <a:solidFill>
                <a:srgbClr val="000000"/>
              </a:solidFill>
            </a:endParaRPr>
          </a:p>
          <a:p>
            <a:pPr eaLnBrk="1" hangingPunct="1"/>
            <a:r>
              <a:rPr lang="pt-BR" sz="1800" b="0">
                <a:solidFill>
                  <a:srgbClr val="000000"/>
                </a:solidFill>
              </a:rPr>
              <a:t>Peso ao nascer e tempo de vida até inserção no estudo mal descritos</a:t>
            </a:r>
          </a:p>
          <a:p>
            <a:pPr eaLnBrk="1" hangingPunct="1"/>
            <a:endParaRPr lang="pt-BR" sz="1800" b="0">
              <a:solidFill>
                <a:srgbClr val="000000"/>
              </a:solidFill>
            </a:endParaRPr>
          </a:p>
          <a:p>
            <a:pPr eaLnBrk="1" hangingPunct="1">
              <a:lnSpc>
                <a:spcPct val="90000"/>
              </a:lnSpc>
              <a:spcBef>
                <a:spcPts val="1200"/>
              </a:spcBef>
              <a:spcAft>
                <a:spcPts val="200"/>
              </a:spcAft>
              <a:buClr>
                <a:srgbClr val="99CB38"/>
              </a:buClr>
              <a:buSzPct val="100000"/>
            </a:pPr>
            <a:r>
              <a:rPr lang="pt-BR" sz="1800" b="0">
                <a:solidFill>
                  <a:srgbClr val="000000"/>
                </a:solidFill>
              </a:rPr>
              <a:t>16 estudos usaram um nível sérico de PCR para determinar o ponto de corte para um teste positivo (1-12 mg/L).</a:t>
            </a:r>
          </a:p>
          <a:p>
            <a:pPr eaLnBrk="1" hangingPunct="1">
              <a:lnSpc>
                <a:spcPct val="90000"/>
              </a:lnSpc>
              <a:spcBef>
                <a:spcPts val="1200"/>
              </a:spcBef>
              <a:spcAft>
                <a:spcPts val="200"/>
              </a:spcAft>
              <a:buClr>
                <a:srgbClr val="99CB38"/>
              </a:buClr>
              <a:buSzPct val="100000"/>
              <a:buFont typeface="Arial" pitchFamily="34" charset="0"/>
              <a:buChar char="•"/>
            </a:pPr>
            <a:r>
              <a:rPr lang="pt-BR" sz="1800" b="0">
                <a:solidFill>
                  <a:srgbClr val="000000"/>
                </a:solidFill>
              </a:rPr>
              <a:t>14 de16 entre 5 e 10 mg/L.</a:t>
            </a:r>
          </a:p>
          <a:p>
            <a:pPr eaLnBrk="1" hangingPunct="1">
              <a:lnSpc>
                <a:spcPct val="90000"/>
              </a:lnSpc>
              <a:spcBef>
                <a:spcPts val="1200"/>
              </a:spcBef>
              <a:spcAft>
                <a:spcPts val="200"/>
              </a:spcAft>
              <a:buClr>
                <a:srgbClr val="99CB38"/>
              </a:buClr>
              <a:buSzPct val="100000"/>
              <a:buFont typeface="Arial" pitchFamily="34" charset="0"/>
              <a:buChar char="•"/>
            </a:pPr>
            <a:r>
              <a:rPr lang="pt-BR" sz="1800" b="0"/>
              <a:t>limiares que variaram de 2.2 a 111 mg/L.</a:t>
            </a:r>
          </a:p>
        </p:txBody>
      </p:sp>
      <p:sp>
        <p:nvSpPr>
          <p:cNvPr id="13318" name="Oval 6"/>
          <p:cNvSpPr>
            <a:spLocks noChangeArrowheads="1"/>
          </p:cNvSpPr>
          <p:nvPr/>
        </p:nvSpPr>
        <p:spPr bwMode="auto">
          <a:xfrm>
            <a:off x="9194800" y="1257300"/>
            <a:ext cx="2235200" cy="914400"/>
          </a:xfrm>
          <a:prstGeom prst="ellipse">
            <a:avLst/>
          </a:prstGeom>
          <a:solidFill>
            <a:schemeClr val="accent1"/>
          </a:solidFill>
          <a:ln w="38100">
            <a:solidFill>
              <a:srgbClr val="FF66CC"/>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sz="2400">
                <a:solidFill>
                  <a:srgbClr val="FFFF99"/>
                </a:solidFill>
              </a:rPr>
              <a:t>RESULTADOS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1"/>
          </p:nvPr>
        </p:nvSpPr>
        <p:spPr>
          <a:xfrm>
            <a:off x="6061075" y="836613"/>
            <a:ext cx="5678488" cy="5184775"/>
          </a:xfrm>
        </p:spPr>
        <p:txBody>
          <a:bodyPr rtlCol="0" anchor="ctr">
            <a:normAutofit/>
          </a:bodyPr>
          <a:lstStyle/>
          <a:p>
            <a:pPr marL="265176" lvl="1" indent="-137160" eaLnBrk="1" fontAlgn="auto" hangingPunct="1">
              <a:defRPr/>
            </a:pPr>
            <a:endParaRPr lang="pt-BR" dirty="0"/>
          </a:p>
          <a:p>
            <a:pPr marL="128016" lvl="1" indent="0" eaLnBrk="1" fontAlgn="auto" hangingPunct="1">
              <a:buFont typeface="Wingdings 3" pitchFamily="18" charset="2"/>
              <a:buNone/>
              <a:defRPr/>
            </a:pPr>
            <a:r>
              <a:rPr lang="pt-BR" sz="2200" dirty="0"/>
              <a:t>Seis estudos determinaram retrospectivamente o nível de PCR modelando a área sob a curva ROC.</a:t>
            </a:r>
          </a:p>
          <a:p>
            <a:pPr marL="265176" lvl="1" indent="-137160" eaLnBrk="1" fontAlgn="auto" hangingPunct="1">
              <a:defRPr/>
            </a:pPr>
            <a:r>
              <a:rPr lang="pt-BR" dirty="0"/>
              <a:t>na especificidade mediana relatada (0,74), a sensibilidade foi </a:t>
            </a:r>
            <a:r>
              <a:rPr lang="pt-BR" sz="1800" dirty="0"/>
              <a:t>0,62 (IC 95%, 0,50-0,72)</a:t>
            </a:r>
          </a:p>
          <a:p>
            <a:pPr marL="265176" lvl="1" indent="-137160" eaLnBrk="1" fontAlgn="auto" hangingPunct="1">
              <a:defRPr/>
            </a:pPr>
            <a:r>
              <a:rPr lang="pt-BR" sz="1800" dirty="0"/>
              <a:t>na especificidade do quartil inferior relatada (0,61), a sensibilidade foi 0,76 (IC 95%, 0,66-0,83)</a:t>
            </a:r>
          </a:p>
          <a:p>
            <a:pPr marL="265176" lvl="1" indent="-137160" eaLnBrk="1" fontAlgn="auto" hangingPunct="1">
              <a:defRPr/>
            </a:pPr>
            <a:r>
              <a:rPr lang="pt-BR" dirty="0"/>
              <a:t>na </a:t>
            </a:r>
            <a:r>
              <a:rPr lang="pt-BR" sz="1800" dirty="0"/>
              <a:t>especificidade do quartil superior (0,84), a sensibilidade foi de 0,45</a:t>
            </a:r>
          </a:p>
          <a:p>
            <a:pPr marL="91440" indent="-91440" eaLnBrk="1" fontAlgn="auto" hangingPunct="1">
              <a:buFont typeface="Tw Cen MT" panose="020B0602020104020603" pitchFamily="34" charset="0"/>
              <a:buChar char=" "/>
              <a:defRPr/>
            </a:pPr>
            <a:r>
              <a:rPr lang="pt-BR" sz="2200" dirty="0"/>
              <a:t>As taxas de prevalência sepse tardia variaram de 20% a 82% (mediana 40%; interquartil 27%-61%). </a:t>
            </a:r>
          </a:p>
          <a:p>
            <a:pPr marL="0" indent="0" eaLnBrk="1" fontAlgn="auto" hangingPunct="1">
              <a:buFont typeface="Tw Cen MT" panose="020B0602020104020603" pitchFamily="34" charset="0"/>
              <a:buNone/>
              <a:defRPr/>
            </a:pPr>
            <a:endParaRPr lang="pt-BR" sz="2200" dirty="0"/>
          </a:p>
        </p:txBody>
      </p:sp>
      <p:sp>
        <p:nvSpPr>
          <p:cNvPr id="14341" name="Oval 5"/>
          <p:cNvSpPr>
            <a:spLocks noChangeArrowheads="1"/>
          </p:cNvSpPr>
          <p:nvPr/>
        </p:nvSpPr>
        <p:spPr bwMode="auto">
          <a:xfrm>
            <a:off x="7708900" y="222250"/>
            <a:ext cx="2235200" cy="914400"/>
          </a:xfrm>
          <a:prstGeom prst="ellipse">
            <a:avLst/>
          </a:prstGeom>
          <a:solidFill>
            <a:schemeClr val="accent1"/>
          </a:solidFill>
          <a:ln w="38100">
            <a:solidFill>
              <a:srgbClr val="FF66CC"/>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sz="2400">
                <a:solidFill>
                  <a:srgbClr val="FFFF99"/>
                </a:solidFill>
              </a:rPr>
              <a:t>RESULTADOS</a:t>
            </a:r>
          </a:p>
        </p:txBody>
      </p:sp>
      <p:pic>
        <p:nvPicPr>
          <p:cNvPr id="1434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525" y="1138238"/>
            <a:ext cx="5421313" cy="5491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343" name="Rectangle 7"/>
          <p:cNvSpPr>
            <a:spLocks noChangeArrowheads="1"/>
          </p:cNvSpPr>
          <p:nvPr/>
        </p:nvSpPr>
        <p:spPr bwMode="auto">
          <a:xfrm>
            <a:off x="0" y="222250"/>
            <a:ext cx="60960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sz="1800">
                <a:solidFill>
                  <a:srgbClr val="FF66CC"/>
                </a:solidFill>
              </a:rPr>
              <a:t>Resumo da Curva ROC (</a:t>
            </a:r>
            <a:r>
              <a:rPr lang="pt-BR" sz="1800" i="1">
                <a:solidFill>
                  <a:srgbClr val="FF66CC"/>
                </a:solidFill>
              </a:rPr>
              <a:t>Receiver Operating Characteristic</a:t>
            </a:r>
            <a:r>
              <a:rPr lang="pt-BR" sz="1800">
                <a:solidFill>
                  <a:srgbClr val="FF66CC"/>
                </a:solidFill>
              </a:rPr>
              <a:t>) da Proteína C reativa para infecção neonatal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p:cNvSpPr>
          <p:nvPr>
            <p:ph type="body" idx="1"/>
          </p:nvPr>
        </p:nvSpPr>
        <p:spPr>
          <a:xfrm>
            <a:off x="825500" y="1136650"/>
            <a:ext cx="11125200" cy="5568950"/>
          </a:xfrm>
        </p:spPr>
        <p:txBody>
          <a:bodyPr/>
          <a:lstStyle/>
          <a:p>
            <a:r>
              <a:rPr lang="pt-BR" smtClean="0"/>
              <a:t>-Esta revisão sistemática e metanálise sugere que o nível sérico de PCR na avaliação inicial de uma criança com suspeita de infecção de início tardio dificilmente ajudará no diagnóstico ou na ajuda de triagem de bebês para investigação ou tratamento adicional. </a:t>
            </a:r>
          </a:p>
          <a:p>
            <a:pPr algn="ctr"/>
            <a:r>
              <a:rPr lang="pt-BR" smtClean="0"/>
              <a:t>-</a:t>
            </a:r>
            <a:r>
              <a:rPr lang="pt-BR" b="1" smtClean="0"/>
              <a:t>Usando a estimativa combinada de sensibilidade (0,62) na especificidade mediana (0,74) e assumindo uma taxa de prevalência de 40% de infecção verdadeira (a mediana dos estudos incluídos) em uma coorte hipotética de 1.000 recém-nascidos:</a:t>
            </a:r>
          </a:p>
          <a:p>
            <a:pPr algn="ctr"/>
            <a:r>
              <a:rPr lang="pt-BR" b="1" smtClean="0"/>
              <a:t>-</a:t>
            </a:r>
            <a:r>
              <a:rPr lang="pt-BR" smtClean="0"/>
              <a:t>acessando somente  o nível sérico de PCR seriam perdidos 152 casos de infecção (resultados falso-negativos) e diagnosticados eroneamente  156 casos (resultados falso-positivos). </a:t>
            </a:r>
          </a:p>
          <a:p>
            <a:pPr algn="ctr"/>
            <a:r>
              <a:rPr lang="pt-BR" smtClean="0"/>
              <a:t>   -para uma criança individual com uma probabilidade pré-teste de 40% de infecção de início tardio, a adição do nível sérico de PCR à avaliação geraria uma probabilidade pós-teste de 26% para um teste negativo e uma probabilidade pós-teste de 61% para um resultado positivo</a:t>
            </a:r>
          </a:p>
          <a:p>
            <a:endParaRPr lang="pt-BR" smtClean="0"/>
          </a:p>
        </p:txBody>
      </p:sp>
      <p:sp>
        <p:nvSpPr>
          <p:cNvPr id="37892" name="Oval 4"/>
          <p:cNvSpPr>
            <a:spLocks noChangeArrowheads="1"/>
          </p:cNvSpPr>
          <p:nvPr/>
        </p:nvSpPr>
        <p:spPr bwMode="auto">
          <a:xfrm>
            <a:off x="5092700" y="222250"/>
            <a:ext cx="2235200" cy="914400"/>
          </a:xfrm>
          <a:prstGeom prst="ellipse">
            <a:avLst/>
          </a:prstGeom>
          <a:solidFill>
            <a:schemeClr val="accent1"/>
          </a:solidFill>
          <a:ln w="38100">
            <a:solidFill>
              <a:srgbClr val="FF66CC"/>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sz="2400">
                <a:solidFill>
                  <a:srgbClr val="FFFF99"/>
                </a:solidFill>
              </a:rPr>
              <a:t>DISCUSSÃO</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Espaço Reservado para Conteúdo 5"/>
          <p:cNvSpPr>
            <a:spLocks noGrp="1"/>
          </p:cNvSpPr>
          <p:nvPr>
            <p:ph idx="4294967295"/>
          </p:nvPr>
        </p:nvSpPr>
        <p:spPr>
          <a:xfrm>
            <a:off x="906463" y="4579938"/>
            <a:ext cx="10379075" cy="1868487"/>
          </a:xfrm>
          <a:ln>
            <a:solidFill>
              <a:schemeClr val="accent1"/>
            </a:solidFill>
            <a:miter lim="800000"/>
            <a:headEnd/>
            <a:tailEnd/>
          </a:ln>
        </p:spPr>
        <p:txBody>
          <a:bodyPr/>
          <a:lstStyle/>
          <a:p>
            <a:pPr eaLnBrk="1" hangingPunct="1"/>
            <a:endParaRPr lang="pt-BR" smtClean="0"/>
          </a:p>
          <a:p>
            <a:pPr eaLnBrk="1" hangingPunct="1"/>
            <a:r>
              <a:rPr lang="pt-BR" smtClean="0"/>
              <a:t>A adição de nível sérico de PCR à avaliação de um bebê com uma probabilidade pré-teste de 40% de sepse tardia gerou probabilidades pós-teste de 26% para um resultado negativo e 61% para um resultado de teste positivo.</a:t>
            </a:r>
          </a:p>
        </p:txBody>
      </p:sp>
      <p:graphicFrame>
        <p:nvGraphicFramePr>
          <p:cNvPr id="7" name="Diagrama 6">
            <a:extLst>
              <a:ext uri="{FF2B5EF4-FFF2-40B4-BE49-F238E27FC236}"/>
            </a:extLst>
          </p:cNvPr>
          <p:cNvGraphicFramePr/>
          <p:nvPr/>
        </p:nvGraphicFramePr>
        <p:xfrm>
          <a:off x="906318" y="0"/>
          <a:ext cx="10379363" cy="4579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p:cNvSpPr>
          <p:nvPr>
            <p:ph type="body" idx="4294967295"/>
          </p:nvPr>
        </p:nvSpPr>
        <p:spPr>
          <a:xfrm>
            <a:off x="355600" y="1079500"/>
            <a:ext cx="11493500" cy="5778500"/>
          </a:xfrm>
        </p:spPr>
        <p:txBody>
          <a:bodyPr/>
          <a:lstStyle/>
          <a:p>
            <a:r>
              <a:rPr lang="pt-BR" smtClean="0"/>
              <a:t>-</a:t>
            </a:r>
            <a:r>
              <a:rPr lang="pt-BR" sz="2400" smtClean="0"/>
              <a:t>Esses achados são semelhantes aos de uma revisão sistemática e metanálise, examinando a precisão dos níveis séricos de PCR para diagnosticar infecções graves em crianças (com 1 mês de idade a 18 anos de idade) com doença febril.(42)</a:t>
            </a:r>
          </a:p>
          <a:p>
            <a:r>
              <a:rPr lang="pt-BR" sz="2400" smtClean="0"/>
              <a:t> </a:t>
            </a:r>
            <a:r>
              <a:rPr lang="pt-BR" sz="2400" b="1" smtClean="0">
                <a:solidFill>
                  <a:srgbClr val="3333FF"/>
                </a:solidFill>
              </a:rPr>
              <a:t>As possíveis explicações para a precisão diagnóstica subótima inclui</a:t>
            </a:r>
          </a:p>
          <a:p>
            <a:r>
              <a:rPr lang="pt-BR" sz="2400" smtClean="0"/>
              <a:t>      -o </a:t>
            </a:r>
            <a:r>
              <a:rPr lang="pt-BR" sz="2400" smtClean="0">
                <a:solidFill>
                  <a:srgbClr val="FF3300"/>
                </a:solidFill>
              </a:rPr>
              <a:t>potencial de resultados falso-positivos</a:t>
            </a:r>
            <a:r>
              <a:rPr lang="pt-BR" sz="2400" smtClean="0"/>
              <a:t> se os níveis de PCR são aumentados por gatilhos,como inflamação devido a extravasamento, colestase ou patologia gastrointestinal.(43) </a:t>
            </a:r>
          </a:p>
          <a:p>
            <a:r>
              <a:rPr lang="pt-BR" sz="2400" smtClean="0"/>
              <a:t>      -por outro lado, os </a:t>
            </a:r>
            <a:r>
              <a:rPr lang="pt-BR" sz="2400" smtClean="0">
                <a:solidFill>
                  <a:srgbClr val="FF3300"/>
                </a:solidFill>
              </a:rPr>
              <a:t>níveis séricos de PCR podem não aumentar ou aumentar apenas lentamente</a:t>
            </a:r>
            <a:r>
              <a:rPr lang="pt-BR" sz="2400" smtClean="0"/>
              <a:t>, em alguns bebês com infecção, especialmente os </a:t>
            </a:r>
            <a:r>
              <a:rPr lang="pt-BR" sz="2400" b="1" smtClean="0"/>
              <a:t>prematuros com bacteremia estafilocócica coagulase-negativa</a:t>
            </a:r>
            <a:r>
              <a:rPr lang="pt-BR" sz="2400" smtClean="0"/>
              <a:t>.(1)</a:t>
            </a:r>
          </a:p>
        </p:txBody>
      </p:sp>
      <p:sp>
        <p:nvSpPr>
          <p:cNvPr id="38916" name="Rectangle 4"/>
          <p:cNvSpPr>
            <a:spLocks noChangeArrowheads="1"/>
          </p:cNvSpPr>
          <p:nvPr/>
        </p:nvSpPr>
        <p:spPr bwMode="auto">
          <a:xfrm>
            <a:off x="152400" y="5702300"/>
            <a:ext cx="11849100" cy="777875"/>
          </a:xfrm>
          <a:prstGeom prst="rect">
            <a:avLst/>
          </a:prstGeom>
          <a:noFill/>
          <a:ln w="28575">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eaLnBrk="0" hangingPunct="0">
              <a:lnSpc>
                <a:spcPct val="90000"/>
              </a:lnSpc>
              <a:spcBef>
                <a:spcPts val="1200"/>
              </a:spcBef>
              <a:spcAft>
                <a:spcPts val="200"/>
              </a:spcAft>
              <a:buClr>
                <a:schemeClr val="accent1"/>
              </a:buClr>
              <a:buSzPct val="100000"/>
              <a:buFont typeface="Tw Cen MT"/>
              <a:buChar char=" "/>
            </a:pPr>
            <a:r>
              <a:rPr lang="pt-BR" sz="2400">
                <a:solidFill>
                  <a:srgbClr val="3333FF"/>
                </a:solidFill>
              </a:rPr>
              <a:t>Essa revisão investigou a precisão do teste de diagnóstico apenas da PCR, não da PCR quando usado em conjunto com outros testes.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0438" y="846138"/>
            <a:ext cx="10269537" cy="5849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89" name="Rectangle 5"/>
          <p:cNvSpPr>
            <a:spLocks noChangeArrowheads="1"/>
          </p:cNvSpPr>
          <p:nvPr/>
        </p:nvSpPr>
        <p:spPr bwMode="auto">
          <a:xfrm>
            <a:off x="203200" y="204788"/>
            <a:ext cx="11988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sz="1800">
                <a:solidFill>
                  <a:srgbClr val="FF66CC"/>
                </a:solidFill>
              </a:rPr>
              <a:t>Metagráfico mostrando sensibilidade e especificidade da proteína C-reativa (PCR) para diagnosticar infecção tardia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p:cNvSpPr>
          <p:nvPr>
            <p:ph type="body" idx="4294967295"/>
          </p:nvPr>
        </p:nvSpPr>
        <p:spPr>
          <a:xfrm>
            <a:off x="317500" y="1346200"/>
            <a:ext cx="11442700" cy="5156200"/>
          </a:xfrm>
        </p:spPr>
        <p:txBody>
          <a:bodyPr/>
          <a:lstStyle/>
          <a:p>
            <a:pPr lvl="4">
              <a:buFont typeface="Wingdings 3" pitchFamily="18" charset="2"/>
              <a:buNone/>
            </a:pPr>
            <a:r>
              <a:rPr lang="pt-BR" sz="2400" smtClean="0"/>
              <a:t>-O diagnóstico oportuno da infecção de início tardio com base em características clínicas e sinais em recém-nascidos, particularmente prematuros, permanece desafiador.(52) </a:t>
            </a:r>
          </a:p>
          <a:p>
            <a:pPr lvl="4">
              <a:buFont typeface="Wingdings 3" pitchFamily="18" charset="2"/>
              <a:buNone/>
            </a:pPr>
            <a:r>
              <a:rPr lang="pt-BR" sz="2400" smtClean="0"/>
              <a:t>-Dado o baixo desempenho dos níveis séricos de PCR neste contexto, os esforços de pesquisa podem se concentrar em outros biomarcadores séricos, como a procalcitonina, que aumentam mais rapidamente em resposta a infecção ou inflamação. (13)</a:t>
            </a:r>
          </a:p>
          <a:p>
            <a:pPr lvl="4">
              <a:buFont typeface="Wingdings 3" pitchFamily="18" charset="2"/>
              <a:buNone/>
            </a:pPr>
            <a:r>
              <a:rPr lang="pt-BR" sz="2400" smtClean="0"/>
              <a:t>-Métodos mais recentes usando marcadores moleculares para identificar microorganismos patogênicos (como reação em cadeia da polimerase em tempo real ou técnicas de </a:t>
            </a:r>
            <a:r>
              <a:rPr lang="pt-BR" sz="2400" i="1" smtClean="0"/>
              <a:t>microarray</a:t>
            </a:r>
            <a:r>
              <a:rPr lang="pt-BR" sz="2400" smtClean="0"/>
              <a:t>) são dignos de mais pesquisas.</a:t>
            </a:r>
          </a:p>
          <a:p>
            <a:pPr lvl="4">
              <a:buFont typeface="Wingdings 3" pitchFamily="18" charset="2"/>
              <a:buNone/>
            </a:pPr>
            <a:r>
              <a:rPr lang="pt-BR" sz="2400" smtClean="0"/>
              <a:t>-Aquelas novas técnicas podem prover resultados mais rapidamente do que a cultura microbiológica padrão (6-8 horas vs 24-36 horas), e a evidência de sua precisão diagnóstica esá aumetando. (15)</a:t>
            </a:r>
          </a:p>
        </p:txBody>
      </p:sp>
      <p:sp>
        <p:nvSpPr>
          <p:cNvPr id="39941" name="Oval 5"/>
          <p:cNvSpPr>
            <a:spLocks noChangeArrowheads="1"/>
          </p:cNvSpPr>
          <p:nvPr/>
        </p:nvSpPr>
        <p:spPr bwMode="auto">
          <a:xfrm>
            <a:off x="5092700" y="222250"/>
            <a:ext cx="2235200" cy="914400"/>
          </a:xfrm>
          <a:prstGeom prst="ellipse">
            <a:avLst/>
          </a:prstGeom>
          <a:solidFill>
            <a:schemeClr val="accent1"/>
          </a:solidFill>
          <a:ln w="38100">
            <a:solidFill>
              <a:srgbClr val="FF66CC"/>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sz="2400">
                <a:solidFill>
                  <a:srgbClr val="FFFF99"/>
                </a:solidFill>
              </a:rPr>
              <a:t>CONCLUSÃO</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m 1"/>
          <p:cNvPicPr>
            <a:picLocks noChangeAspect="1"/>
          </p:cNvPicPr>
          <p:nvPr/>
        </p:nvPicPr>
        <p:blipFill>
          <a:blip r:embed="rId2">
            <a:extLst>
              <a:ext uri="{28A0092B-C50C-407E-A947-70E740481C1C}">
                <a14:useLocalDpi xmlns:a14="http://schemas.microsoft.com/office/drawing/2010/main" val="0"/>
              </a:ext>
            </a:extLst>
          </a:blip>
          <a:srcRect t="12419" r="-2" b="15697"/>
          <a:stretch>
            <a:fillRect/>
          </a:stretch>
        </p:blipFill>
        <p:spPr bwMode="auto">
          <a:xfrm>
            <a:off x="804863" y="804863"/>
            <a:ext cx="10582275" cy="524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Balão de Nuvem 5">
            <a:extLst>
              <a:ext uri="{FF2B5EF4-FFF2-40B4-BE49-F238E27FC236}"/>
            </a:extLst>
          </p:cNvPr>
          <p:cNvSpPr/>
          <p:nvPr/>
        </p:nvSpPr>
        <p:spPr>
          <a:xfrm flipH="1">
            <a:off x="2220913" y="350838"/>
            <a:ext cx="3422650" cy="2541587"/>
          </a:xfrm>
          <a:prstGeom prst="cloudCallout">
            <a:avLst>
              <a:gd name="adj1" fmla="val -68512"/>
              <a:gd name="adj2" fmla="val 31938"/>
            </a:avLst>
          </a:prstGeom>
          <a:solidFill>
            <a:schemeClr val="accent2">
              <a:alpha val="50000"/>
            </a:schemeClr>
          </a:solidFill>
          <a:ln>
            <a:solidFill>
              <a:schemeClr val="accent2"/>
            </a:solidFill>
          </a:ln>
        </p:spPr>
        <p:style>
          <a:lnRef idx="0">
            <a:scrgbClr r="0" g="0" b="0"/>
          </a:lnRef>
          <a:fillRef idx="0">
            <a:scrgbClr r="0" g="0" b="0"/>
          </a:fillRef>
          <a:effectRef idx="0">
            <a:scrgbClr r="0" g="0" b="0"/>
          </a:effectRef>
          <a:fontRef idx="minor">
            <a:schemeClr val="lt1"/>
          </a:fontRef>
        </p:style>
        <p:txBody>
          <a:bodyPr anchor="ctr"/>
          <a:lstStyle/>
          <a:p>
            <a:pPr algn="ctr" fontAlgn="auto">
              <a:spcBef>
                <a:spcPts val="0"/>
              </a:spcBef>
              <a:spcAft>
                <a:spcPts val="0"/>
              </a:spcAft>
              <a:defRPr/>
            </a:pPr>
            <a:r>
              <a:rPr lang="pt-BR" sz="2800" b="0" dirty="0">
                <a:ln w="0">
                  <a:noFill/>
                </a:ln>
                <a:solidFill>
                  <a:schemeClr val="tx1"/>
                </a:solidFill>
                <a:effectLst>
                  <a:outerShdw blurRad="38100" dist="19050" dir="2700000" algn="tl" rotWithShape="0">
                    <a:schemeClr val="dk1">
                      <a:alpha val="40000"/>
                    </a:schemeClr>
                  </a:outerShdw>
                </a:effectLst>
              </a:rPr>
              <a:t>Tá, mas e daí?</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p:cNvSpPr>
          <p:nvPr>
            <p:ph type="body" idx="4294967295"/>
          </p:nvPr>
        </p:nvSpPr>
        <p:spPr>
          <a:xfrm>
            <a:off x="254000" y="571500"/>
            <a:ext cx="11772900" cy="6032500"/>
          </a:xfrm>
        </p:spPr>
        <p:txBody>
          <a:bodyPr/>
          <a:lstStyle/>
          <a:p>
            <a:endParaRPr lang="pt-BR" smtClean="0"/>
          </a:p>
          <a:p>
            <a:r>
              <a:rPr lang="pt-BR" smtClean="0"/>
              <a:t>-</a:t>
            </a:r>
            <a:r>
              <a:rPr lang="pt-BR" sz="2800" smtClean="0"/>
              <a:t>O diagnóstico rápido e preciso da infecção tardia em recém-nascidos continua sendo um objetivo importante na prática clínica em todo o mundo.</a:t>
            </a:r>
          </a:p>
          <a:p>
            <a:pPr algn="ctr"/>
            <a:r>
              <a:rPr lang="pt-BR" sz="2800" smtClean="0"/>
              <a:t>-</a:t>
            </a:r>
            <a:r>
              <a:rPr lang="pt-BR" sz="2800" b="1" smtClean="0">
                <a:solidFill>
                  <a:srgbClr val="FF3300"/>
                </a:solidFill>
              </a:rPr>
              <a:t>Os resultados dessa revisão sistemática e metanálise que incluíram dados de 2255 crianças (22 estudos) não suporta o uso do nível sérico de PCR neste contexto.</a:t>
            </a:r>
            <a:r>
              <a:rPr lang="pt-BR" sz="2800" b="1" smtClean="0"/>
              <a:t> </a:t>
            </a:r>
          </a:p>
          <a:p>
            <a:r>
              <a:rPr lang="pt-BR" sz="2800" smtClean="0"/>
              <a:t>-Embora rápido, o uso do nível sérico de PCR não parece ser suficientemente preciso para ajudar em um diagnóstico baseado nas características clínicas ou para apoiar decisões de tratamento com o objetivo de evitar a administração desnecessária de antibióticos.</a:t>
            </a:r>
          </a:p>
          <a:p>
            <a:endParaRPr lang="pt-BR" sz="280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61200" y="2116138"/>
            <a:ext cx="36830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ítulo 1">
            <a:extLst>
              <a:ext uri="{FF2B5EF4-FFF2-40B4-BE49-F238E27FC236}"/>
            </a:extLst>
          </p:cNvPr>
          <p:cNvSpPr>
            <a:spLocks noGrp="1"/>
          </p:cNvSpPr>
          <p:nvPr>
            <p:ph type="title"/>
          </p:nvPr>
        </p:nvSpPr>
        <p:spPr/>
        <p:txBody>
          <a:bodyPr wrap="square" numCol="1" anchorCtr="0" compatLnSpc="1">
            <a:prstTxWarp prst="textNoShape">
              <a:avLst/>
            </a:prstTxWarp>
          </a:bodyPr>
          <a:lstStyle/>
          <a:p>
            <a:pPr eaLnBrk="1" hangingPunct="1"/>
            <a:r>
              <a:rPr lang="pt-BR" cap="none" smtClean="0">
                <a:solidFill>
                  <a:srgbClr val="3333FF"/>
                </a:solidFill>
              </a:rPr>
              <a:t>ALTERNATIVAS</a:t>
            </a:r>
          </a:p>
        </p:txBody>
      </p:sp>
      <p:sp>
        <p:nvSpPr>
          <p:cNvPr id="3" name="Espaço Reservado para Conteúdo 2">
            <a:extLst>
              <a:ext uri="{FF2B5EF4-FFF2-40B4-BE49-F238E27FC236}"/>
            </a:extLst>
          </p:cNvPr>
          <p:cNvSpPr>
            <a:spLocks noGrp="1"/>
          </p:cNvSpPr>
          <p:nvPr>
            <p:ph idx="1"/>
          </p:nvPr>
        </p:nvSpPr>
        <p:spPr>
          <a:xfrm>
            <a:off x="1023938" y="2286000"/>
            <a:ext cx="5072062" cy="4022725"/>
          </a:xfrm>
        </p:spPr>
        <p:txBody>
          <a:bodyPr rtlCol="0">
            <a:normAutofit/>
          </a:bodyPr>
          <a:lstStyle/>
          <a:p>
            <a:pPr marL="91440" indent="-91440" eaLnBrk="1" fontAlgn="auto" hangingPunct="1">
              <a:buFont typeface="Tw Cen MT" panose="020B0602020104020603" pitchFamily="34" charset="0"/>
              <a:buChar char=" "/>
              <a:defRPr/>
            </a:pPr>
            <a:r>
              <a:rPr lang="pt-BR" dirty="0"/>
              <a:t>PCR e outro </a:t>
            </a:r>
            <a:r>
              <a:rPr lang="pt-BR" dirty="0" err="1"/>
              <a:t>biomarcador</a:t>
            </a:r>
            <a:r>
              <a:rPr lang="pt-BR" dirty="0"/>
              <a:t>?</a:t>
            </a:r>
          </a:p>
          <a:p>
            <a:pPr marL="91440" indent="-91440" eaLnBrk="1" fontAlgn="auto" hangingPunct="1">
              <a:buFont typeface="Tw Cen MT" panose="020B0602020104020603" pitchFamily="34" charset="0"/>
              <a:buChar char=" "/>
              <a:defRPr/>
            </a:pPr>
            <a:r>
              <a:rPr lang="pt-BR" dirty="0"/>
              <a:t>PCR antes da suspeita de sepse?</a:t>
            </a:r>
          </a:p>
          <a:p>
            <a:pPr marL="0" indent="0" eaLnBrk="1" fontAlgn="auto" hangingPunct="1">
              <a:buFont typeface="Tw Cen MT" panose="020B0602020104020603" pitchFamily="34" charset="0"/>
              <a:buNone/>
              <a:defRPr/>
            </a:pPr>
            <a:r>
              <a:rPr lang="pt-BR" dirty="0"/>
              <a:t> </a:t>
            </a:r>
            <a:r>
              <a:rPr lang="pt-BR" dirty="0" err="1"/>
              <a:t>Procalcitonina</a:t>
            </a:r>
            <a:r>
              <a:rPr lang="pt-BR" dirty="0"/>
              <a:t>?</a:t>
            </a:r>
          </a:p>
          <a:p>
            <a:pPr marL="0" indent="0" eaLnBrk="1" fontAlgn="auto" hangingPunct="1">
              <a:buFont typeface="Tw Cen MT" panose="020B0602020104020603" pitchFamily="34" charset="0"/>
              <a:buNone/>
              <a:defRPr/>
            </a:pPr>
            <a:r>
              <a:rPr lang="pt-BR" dirty="0"/>
              <a:t> PCR/</a:t>
            </a:r>
            <a:r>
              <a:rPr lang="pt-BR" dirty="0" err="1"/>
              <a:t>Microarray</a:t>
            </a:r>
            <a:r>
              <a:rPr lang="pt-BR" dirty="0"/>
              <a:t> de patógenos?</a:t>
            </a:r>
          </a:p>
        </p:txBody>
      </p:sp>
      <p:grpSp>
        <p:nvGrpSpPr>
          <p:cNvPr id="8" name="Balão de Nuvem 7"/>
          <p:cNvGrpSpPr>
            <a:grpSpLocks/>
          </p:cNvGrpSpPr>
          <p:nvPr/>
        </p:nvGrpSpPr>
        <p:grpSpPr bwMode="auto">
          <a:xfrm>
            <a:off x="7656513" y="3938588"/>
            <a:ext cx="2987675" cy="2230437"/>
            <a:chOff x="4823" y="2481"/>
            <a:chExt cx="1882" cy="1405"/>
          </a:xfrm>
        </p:grpSpPr>
        <p:pic>
          <p:nvPicPr>
            <p:cNvPr id="20485" name="Balão de Nuvem 7"/>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3" y="2481"/>
              <a:ext cx="1882" cy="1405"/>
            </a:xfrm>
            <a:prstGeom prst="rect">
              <a:avLst/>
            </a:prstGeom>
            <a:noFill/>
            <a:extLst>
              <a:ext uri="{909E8E84-426E-40DD-AFC4-6F175D3DCCD1}">
                <a14:hiddenFill xmlns:a14="http://schemas.microsoft.com/office/drawing/2010/main">
                  <a:solidFill>
                    <a:srgbClr val="FFFFFF"/>
                  </a:solidFill>
                </a14:hiddenFill>
              </a:ext>
            </a:extLst>
          </p:spPr>
        </p:pic>
        <p:sp>
          <p:nvSpPr>
            <p:cNvPr id="20486" name="Text Box 6"/>
            <p:cNvSpPr txBox="1">
              <a:spLocks noChangeArrowheads="1"/>
            </p:cNvSpPr>
            <p:nvPr/>
          </p:nvSpPr>
          <p:spPr bwMode="auto">
            <a:xfrm>
              <a:off x="5088" y="3063"/>
              <a:ext cx="1220" cy="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Tw Cen MT"/>
                  <a:cs typeface="Arial" pitchFamily="34" charset="0"/>
                </a:defRPr>
              </a:lvl1pPr>
              <a:lvl2pPr marL="742950" indent="-285750" eaLnBrk="0" hangingPunct="0">
                <a:defRPr>
                  <a:solidFill>
                    <a:schemeClr val="tx1"/>
                  </a:solidFill>
                  <a:latin typeface="Tw Cen MT"/>
                  <a:cs typeface="Arial" pitchFamily="34" charset="0"/>
                </a:defRPr>
              </a:lvl2pPr>
              <a:lvl3pPr marL="1143000" indent="-228600" eaLnBrk="0" hangingPunct="0">
                <a:defRPr>
                  <a:solidFill>
                    <a:schemeClr val="tx1"/>
                  </a:solidFill>
                  <a:latin typeface="Tw Cen MT"/>
                  <a:cs typeface="Arial" pitchFamily="34" charset="0"/>
                </a:defRPr>
              </a:lvl3pPr>
              <a:lvl4pPr marL="1600200" indent="-228600" eaLnBrk="0" hangingPunct="0">
                <a:defRPr>
                  <a:solidFill>
                    <a:schemeClr val="tx1"/>
                  </a:solidFill>
                  <a:latin typeface="Tw Cen MT"/>
                  <a:cs typeface="Arial" pitchFamily="34" charset="0"/>
                </a:defRPr>
              </a:lvl4pPr>
              <a:lvl5pPr marL="2057400" indent="-228600" eaLnBrk="0" hangingPunct="0">
                <a:defRPr>
                  <a:solidFill>
                    <a:schemeClr val="tx1"/>
                  </a:solidFill>
                  <a:latin typeface="Tw Cen MT"/>
                  <a:cs typeface="Arial" pitchFamily="34" charset="0"/>
                </a:defRPr>
              </a:lvl5pPr>
              <a:lvl6pPr marL="2514600" indent="-228600" defTabSz="457200" eaLnBrk="0" fontAlgn="base" hangingPunct="0">
                <a:spcBef>
                  <a:spcPct val="0"/>
                </a:spcBef>
                <a:spcAft>
                  <a:spcPct val="0"/>
                </a:spcAft>
                <a:defRPr>
                  <a:solidFill>
                    <a:schemeClr val="tx1"/>
                  </a:solidFill>
                  <a:latin typeface="Tw Cen MT"/>
                  <a:cs typeface="Arial" pitchFamily="34" charset="0"/>
                </a:defRPr>
              </a:lvl6pPr>
              <a:lvl7pPr marL="2971800" indent="-228600" defTabSz="457200" eaLnBrk="0" fontAlgn="base" hangingPunct="0">
                <a:spcBef>
                  <a:spcPct val="0"/>
                </a:spcBef>
                <a:spcAft>
                  <a:spcPct val="0"/>
                </a:spcAft>
                <a:defRPr>
                  <a:solidFill>
                    <a:schemeClr val="tx1"/>
                  </a:solidFill>
                  <a:latin typeface="Tw Cen MT"/>
                  <a:cs typeface="Arial" pitchFamily="34" charset="0"/>
                </a:defRPr>
              </a:lvl7pPr>
              <a:lvl8pPr marL="3429000" indent="-228600" defTabSz="457200" eaLnBrk="0" fontAlgn="base" hangingPunct="0">
                <a:spcBef>
                  <a:spcPct val="0"/>
                </a:spcBef>
                <a:spcAft>
                  <a:spcPct val="0"/>
                </a:spcAft>
                <a:defRPr>
                  <a:solidFill>
                    <a:schemeClr val="tx1"/>
                  </a:solidFill>
                  <a:latin typeface="Tw Cen MT"/>
                  <a:cs typeface="Arial" pitchFamily="34" charset="0"/>
                </a:defRPr>
              </a:lvl8pPr>
              <a:lvl9pPr marL="3886200" indent="-228600" defTabSz="457200" eaLnBrk="0" fontAlgn="base" hangingPunct="0">
                <a:spcBef>
                  <a:spcPct val="0"/>
                </a:spcBef>
                <a:spcAft>
                  <a:spcPct val="0"/>
                </a:spcAft>
                <a:defRPr>
                  <a:solidFill>
                    <a:schemeClr val="tx1"/>
                  </a:solidFill>
                  <a:latin typeface="Tw Cen MT"/>
                  <a:cs typeface="Arial" pitchFamily="34" charset="0"/>
                </a:defRPr>
              </a:lvl9pPr>
            </a:lstStyle>
            <a:p>
              <a:pPr algn="ctr" eaLnBrk="1" hangingPunct="1"/>
              <a:r>
                <a:rPr lang="pt-BR" sz="1800" b="0">
                  <a:solidFill>
                    <a:srgbClr val="000000"/>
                  </a:solidFill>
                </a:rPr>
                <a:t>Não adianta me olhar porque eu também não sei!</a:t>
              </a: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p:cNvSpPr>
          <p:nvPr>
            <p:ph type="body" idx="1"/>
          </p:nvPr>
        </p:nvSpPr>
        <p:spPr>
          <a:xfrm>
            <a:off x="833438" y="2835275"/>
            <a:ext cx="9720262" cy="4022725"/>
          </a:xfrm>
          <a:solidFill>
            <a:schemeClr val="bg2"/>
          </a:solidFill>
          <a:ln w="38100">
            <a:solidFill>
              <a:srgbClr val="FF66CC"/>
            </a:solidFill>
            <a:miter lim="800000"/>
            <a:headEnd/>
            <a:tailEnd/>
          </a:ln>
        </p:spPr>
        <p:txBody>
          <a:bodyPr/>
          <a:lstStyle/>
          <a:p>
            <a:pPr algn="ctr">
              <a:lnSpc>
                <a:spcPct val="80000"/>
              </a:lnSpc>
            </a:pPr>
            <a:r>
              <a:rPr lang="pt-BR" b="1" smtClean="0">
                <a:solidFill>
                  <a:srgbClr val="3333FF"/>
                </a:solidFill>
                <a:latin typeface="Times New Roman" pitchFamily="18" charset="0"/>
              </a:rPr>
              <a:t>Pontos chave</a:t>
            </a:r>
          </a:p>
          <a:p>
            <a:pPr>
              <a:lnSpc>
                <a:spcPct val="80000"/>
              </a:lnSpc>
            </a:pPr>
            <a:r>
              <a:rPr lang="pt-BR" b="1" smtClean="0">
                <a:solidFill>
                  <a:srgbClr val="FF66CC"/>
                </a:solidFill>
                <a:latin typeface="Times New Roman" pitchFamily="18" charset="0"/>
              </a:rPr>
              <a:t>Pergunta:</a:t>
            </a:r>
            <a:r>
              <a:rPr lang="pt-BR" smtClean="0">
                <a:latin typeface="Times New Roman" pitchFamily="18" charset="0"/>
              </a:rPr>
              <a:t> O nível sérico de proteína C reativa é suficientemente preciso para auxiliar no diagnóstico de infecção tardia em recém-nascidos?</a:t>
            </a:r>
          </a:p>
          <a:p>
            <a:pPr>
              <a:lnSpc>
                <a:spcPct val="80000"/>
              </a:lnSpc>
            </a:pPr>
            <a:r>
              <a:rPr lang="pt-BR" b="1" smtClean="0">
                <a:solidFill>
                  <a:srgbClr val="FF66CC"/>
                </a:solidFill>
                <a:latin typeface="Times New Roman" pitchFamily="18" charset="0"/>
              </a:rPr>
              <a:t>Conclusões</a:t>
            </a:r>
            <a:r>
              <a:rPr lang="pt-BR" smtClean="0">
                <a:solidFill>
                  <a:srgbClr val="FF66CC"/>
                </a:solidFill>
                <a:latin typeface="Times New Roman" pitchFamily="18" charset="0"/>
              </a:rPr>
              <a:t>: </a:t>
            </a:r>
            <a:r>
              <a:rPr lang="pt-BR" smtClean="0">
                <a:latin typeface="Times New Roman" pitchFamily="18" charset="0"/>
              </a:rPr>
              <a:t>Nesta revisão sistemática e metanálise de 22 estudos de coorte (2255 crianças) comparando a precisão do teste diagnóstico de proteína C reativa sérica com cultura microbiológica, a mediana para a especificidade foi de 0,74 e a sensibilidade combinada foi de 0,62. Acessando somente  o nível sérico de PCR seriam perdidos 152 casos de infecção (resultados falso-negativos) e diagnosticados erroneamente  156 casos (resultados falso-positivos). </a:t>
            </a:r>
          </a:p>
          <a:p>
            <a:pPr>
              <a:lnSpc>
                <a:spcPct val="80000"/>
              </a:lnSpc>
            </a:pPr>
            <a:r>
              <a:rPr lang="pt-BR" b="1" smtClean="0">
                <a:solidFill>
                  <a:srgbClr val="FF66CC"/>
                </a:solidFill>
                <a:latin typeface="Times New Roman" pitchFamily="18" charset="0"/>
              </a:rPr>
              <a:t>Significado</a:t>
            </a:r>
            <a:r>
              <a:rPr lang="pt-BR" smtClean="0">
                <a:latin typeface="Times New Roman" pitchFamily="18" charset="0"/>
              </a:rPr>
              <a:t> Os resultados sugerem que o nível sérico de proteína C-reativa não é suficientemente preciso para ajudar no diagnóstico ou para informar a decisão  para tratar bebês com suspeita de infecção tardia</a:t>
            </a:r>
          </a:p>
        </p:txBody>
      </p:sp>
      <p:pic>
        <p:nvPicPr>
          <p:cNvPr id="4403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8700" y="0"/>
            <a:ext cx="4457700" cy="2835275"/>
          </a:xfrm>
          <a:prstGeom prst="rect">
            <a:avLst/>
          </a:prstGeom>
          <a:noFill/>
          <a:ln w="28575">
            <a:solidFill>
              <a:srgbClr val="FF66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3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5150" y="366713"/>
            <a:ext cx="3697288" cy="2114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38" name="Imagem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76238" y="561975"/>
            <a:ext cx="2849562"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5238" y="165100"/>
            <a:ext cx="6983412" cy="656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6838" y="952500"/>
            <a:ext cx="9102725" cy="459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298950" cy="334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711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72100" y="163513"/>
            <a:ext cx="3875088" cy="6364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6825" y="768350"/>
            <a:ext cx="3571875" cy="4235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813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5300" y="577850"/>
            <a:ext cx="3987800" cy="6107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7363" y="569913"/>
            <a:ext cx="4044950" cy="5081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915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4700" y="179388"/>
            <a:ext cx="3267075" cy="6526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4788"/>
            <a:ext cx="3863975" cy="199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018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006600"/>
            <a:ext cx="3863975" cy="4494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018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11600" y="406400"/>
            <a:ext cx="3675063" cy="5084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0183"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34313" y="406400"/>
            <a:ext cx="3925887" cy="4979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1325" y="342900"/>
            <a:ext cx="5781675" cy="6043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p:cNvSpPr>
          <p:nvPr>
            <p:ph type="title"/>
          </p:nvPr>
        </p:nvSpPr>
        <p:spPr bwMode="auto">
          <a:xfrm>
            <a:off x="1023938" y="166688"/>
            <a:ext cx="9720262" cy="1498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sz="3200" cap="none" smtClean="0">
                <a:solidFill>
                  <a:srgbClr val="3333FF"/>
                </a:solidFill>
              </a:rPr>
              <a:t>Nota do Editor da página neonatal </a:t>
            </a:r>
            <a:r>
              <a:rPr lang="pt-BR" sz="3200" cap="none" smtClean="0">
                <a:solidFill>
                  <a:srgbClr val="3333FF"/>
                </a:solidFill>
                <a:hlinkClick r:id="rId2"/>
              </a:rPr>
              <a:t>www.paulomargotto.com.br</a:t>
            </a:r>
            <a:r>
              <a:rPr lang="pt-BR" sz="3200" cap="none" smtClean="0">
                <a:solidFill>
                  <a:srgbClr val="3333FF"/>
                </a:solidFill>
              </a:rPr>
              <a:t>, Dr. Paulo R. Margotto. Consultem também! Aqui e Agora!</a:t>
            </a:r>
          </a:p>
        </p:txBody>
      </p:sp>
      <p:sp>
        <p:nvSpPr>
          <p:cNvPr id="41990" name="Rectangle 6"/>
          <p:cNvSpPr>
            <a:spLocks noChangeArrowheads="1"/>
          </p:cNvSpPr>
          <p:nvPr/>
        </p:nvSpPr>
        <p:spPr bwMode="auto">
          <a:xfrm>
            <a:off x="1258888" y="5692775"/>
            <a:ext cx="92646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hangingPunct="0"/>
            <a:r>
              <a:rPr lang="pt-BR" altLang="ja-JP">
                <a:solidFill>
                  <a:srgbClr val="669900"/>
                </a:solidFill>
                <a:ea typeface="MS PGothic" pitchFamily="34" charset="-128"/>
              </a:rPr>
              <a:t>Drs. Mário Albuquerque (saudoso amigo) e filho Dênis e Paulo R. Margotto </a:t>
            </a:r>
          </a:p>
          <a:p>
            <a:pPr algn="ctr" eaLnBrk="0" hangingPunct="0"/>
            <a:r>
              <a:rPr lang="pt-BR" altLang="ja-JP">
                <a:solidFill>
                  <a:srgbClr val="669900"/>
                </a:solidFill>
                <a:ea typeface="MS PGothic" pitchFamily="34" charset="-128"/>
              </a:rPr>
              <a:t>(Campina Grande, 2/4/2011)</a:t>
            </a:r>
          </a:p>
        </p:txBody>
      </p:sp>
      <p:pic>
        <p:nvPicPr>
          <p:cNvPr id="41991" name="Picture 7" descr="Campina-Grande-6"/>
          <p:cNvPicPr>
            <a:picLocks noChangeAspect="1" noChangeArrowheads="1"/>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2603500" y="1665288"/>
            <a:ext cx="6761163" cy="3808412"/>
          </a:xfrm>
          <a:prstGeom prst="rect">
            <a:avLst/>
          </a:prstGeom>
          <a:noFill/>
          <a:ln w="38100">
            <a:solidFill>
              <a:srgbClr val="FFFF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p:cNvSpPr>
          <p:nvPr>
            <p:ph type="body" idx="1"/>
          </p:nvPr>
        </p:nvSpPr>
        <p:spPr>
          <a:xfrm>
            <a:off x="584200" y="3937000"/>
            <a:ext cx="11607800" cy="4581525"/>
          </a:xfrm>
        </p:spPr>
        <p:txBody>
          <a:bodyPr/>
          <a:lstStyle/>
          <a:p>
            <a:r>
              <a:rPr lang="pt-BR" smtClean="0"/>
              <a:t>Os autores descreveram dois casos de  RNs de peso extremamente baixo (630 e 640g), em cuja evolução clínica houve evidência de sepse  seguida de aumento agudo da PCR e hemoculturas positivas para </a:t>
            </a:r>
            <a:r>
              <a:rPr lang="pt-BR" b="1" i="1" smtClean="0"/>
              <a:t>S. epidermides</a:t>
            </a:r>
            <a:r>
              <a:rPr lang="pt-BR" smtClean="0"/>
              <a:t>. No decorrer do tratamento antibiótico (entre outros foi usada a vancomicina), os valores da PCR  foram retornando aos níveis normais apesar das hemoculturas continuarem positivas. </a:t>
            </a:r>
          </a:p>
        </p:txBody>
      </p:sp>
      <p:sp>
        <p:nvSpPr>
          <p:cNvPr id="55300" name="Rectangle 4"/>
          <p:cNvSpPr>
            <a:spLocks noChangeArrowheads="1"/>
          </p:cNvSpPr>
          <p:nvPr/>
        </p:nvSpPr>
        <p:spPr bwMode="auto">
          <a:xfrm>
            <a:off x="0" y="114300"/>
            <a:ext cx="12192000" cy="11731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eaLnBrk="0" hangingPunct="0"/>
            <a:r>
              <a:rPr lang="en-US" sz="2700">
                <a:solidFill>
                  <a:srgbClr val="3333FF"/>
                </a:solidFill>
                <a:latin typeface="Lato" pitchFamily="34" charset="0"/>
              </a:rPr>
              <a:t>PROTEINA C REATIVA EM PREMATUROS EXTREMOS: ESTUDO DE CASOS E REVISÃO DE LITERATURA</a:t>
            </a:r>
          </a:p>
          <a:p>
            <a:pPr algn="ctr" eaLnBrk="0" hangingPunct="0"/>
            <a:r>
              <a:rPr lang="en-US" sz="1300" b="0" u="sng">
                <a:solidFill>
                  <a:srgbClr val="78909C"/>
                </a:solidFill>
                <a:latin typeface="Source Sans Pro"/>
                <a:hlinkClick r:id="rId2" tooltip="proteina_c_reativa"/>
              </a:rPr>
              <a:t>  </a:t>
            </a:r>
            <a:endParaRPr lang="en-US" sz="1300" b="0" u="sng">
              <a:solidFill>
                <a:srgbClr val="78909C"/>
              </a:solidFill>
              <a:latin typeface="Source Sans Pro"/>
            </a:endParaRPr>
          </a:p>
        </p:txBody>
      </p:sp>
      <p:pic>
        <p:nvPicPr>
          <p:cNvPr id="55301" name="Picture 5" descr="doc">
            <a:hlinkClick r:id="rId2" tooltip="proteina_c_reativa"/>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18500" y="639763"/>
            <a:ext cx="762000" cy="762000"/>
          </a:xfrm>
          <a:prstGeom prst="rect">
            <a:avLst/>
          </a:prstGeom>
          <a:noFill/>
          <a:extLst>
            <a:ext uri="{909E8E84-426E-40DD-AFC4-6F175D3DCCD1}">
              <a14:hiddenFill xmlns:a14="http://schemas.microsoft.com/office/drawing/2010/main">
                <a:solidFill>
                  <a:srgbClr val="FFFFFF"/>
                </a:solidFill>
              </a14:hiddenFill>
            </a:ext>
          </a:extLst>
        </p:spPr>
      </p:pic>
      <p:sp>
        <p:nvSpPr>
          <p:cNvPr id="55302" name="Rectangle 6"/>
          <p:cNvSpPr>
            <a:spLocks noChangeArrowheads="1"/>
          </p:cNvSpPr>
          <p:nvPr/>
        </p:nvSpPr>
        <p:spPr bwMode="auto">
          <a:xfrm>
            <a:off x="809625" y="1554163"/>
            <a:ext cx="10572750" cy="9144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95220" bIns="0" anchor="ctr">
            <a:spAutoFit/>
          </a:bodyPr>
          <a:lstStyle/>
          <a:p>
            <a:pPr algn="ctr"/>
            <a:r>
              <a:rPr lang="en-US" b="0">
                <a:hlinkClick r:id="rId4"/>
              </a:rPr>
              <a:t>C-reactive protein levels in the extremely premature infant: case studies and literature review.</a:t>
            </a:r>
            <a:endParaRPr lang="en-US"/>
          </a:p>
          <a:p>
            <a:pPr algn="ctr"/>
            <a:r>
              <a:rPr lang="en-US" b="0"/>
              <a:t>Posen R, deLemos RA. J Perinatol. 1998 Mar-Apr;18(2):138-41. Review.</a:t>
            </a:r>
            <a:endParaRPr lang="en-US"/>
          </a:p>
          <a:p>
            <a:pPr algn="ctr"/>
            <a:r>
              <a:rPr lang="en-US" b="0"/>
              <a:t>PMID: 9605306.</a:t>
            </a:r>
            <a:r>
              <a:rPr lang="en-US" b="0" u="sng">
                <a:hlinkClick r:id="rId5"/>
              </a:rPr>
              <a:t>Similar articles</a:t>
            </a:r>
            <a:endParaRPr lang="en-US" b="0" u="sng"/>
          </a:p>
        </p:txBody>
      </p:sp>
      <p:sp>
        <p:nvSpPr>
          <p:cNvPr id="55303" name="Rectangle 7"/>
          <p:cNvSpPr>
            <a:spLocks noChangeArrowheads="1"/>
          </p:cNvSpPr>
          <p:nvPr/>
        </p:nvSpPr>
        <p:spPr bwMode="auto">
          <a:xfrm>
            <a:off x="0" y="2422525"/>
            <a:ext cx="12192000" cy="10064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b="0" i="1"/>
              <a:t> Resumido pela Dra. Martha G Vieira, intensivista neonatal da Unidade de Neonatologia do Hospital Regional da Asa Sul/SES/DF</a:t>
            </a:r>
            <a:endParaRPr lang="en-US"/>
          </a:p>
          <a:p>
            <a:pPr algn="ctr"/>
            <a:r>
              <a:rPr lang="en-US" b="0" i="1"/>
              <a:t>Coordenação: Dr. Paulo R. Margotto</a:t>
            </a:r>
          </a:p>
        </p:txBody>
      </p:sp>
      <p:sp>
        <p:nvSpPr>
          <p:cNvPr id="55304" name="Oval 8"/>
          <p:cNvSpPr>
            <a:spLocks noChangeArrowheads="1"/>
          </p:cNvSpPr>
          <p:nvPr/>
        </p:nvSpPr>
        <p:spPr bwMode="auto">
          <a:xfrm>
            <a:off x="1092200" y="639763"/>
            <a:ext cx="1346200" cy="914400"/>
          </a:xfrm>
          <a:prstGeom prst="ellipse">
            <a:avLst/>
          </a:prstGeom>
          <a:solidFill>
            <a:schemeClr val="accent1"/>
          </a:solidFill>
          <a:ln w="38100">
            <a:solidFill>
              <a:srgbClr val="FF66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r>
              <a:rPr lang="pt-BR">
                <a:solidFill>
                  <a:srgbClr val="FFFF99"/>
                </a:solidFill>
              </a:rPr>
              <a:t>1988</a:t>
            </a:r>
          </a:p>
        </p:txBody>
      </p:sp>
      <p:sp>
        <p:nvSpPr>
          <p:cNvPr id="55305" name="AutoShape 9"/>
          <p:cNvSpPr>
            <a:spLocks noChangeArrowheads="1"/>
          </p:cNvSpPr>
          <p:nvPr/>
        </p:nvSpPr>
        <p:spPr bwMode="auto">
          <a:xfrm>
            <a:off x="11382375" y="5753100"/>
            <a:ext cx="425450" cy="736600"/>
          </a:xfrm>
          <a:prstGeom prst="curvedRightArrow">
            <a:avLst>
              <a:gd name="adj1" fmla="val 34627"/>
              <a:gd name="adj2" fmla="val 69254"/>
              <a:gd name="adj3" fmla="val 33333"/>
            </a:avLst>
          </a:prstGeom>
          <a:solidFill>
            <a:srgbClr val="FF66CC"/>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1"/>
          </p:nvPr>
        </p:nvSpPr>
        <p:spPr>
          <a:xfrm>
            <a:off x="266700" y="431800"/>
            <a:ext cx="11404600" cy="6426200"/>
          </a:xfrm>
          <a:solidFill>
            <a:schemeClr val="bg1"/>
          </a:solidFill>
        </p:spPr>
        <p:txBody>
          <a:bodyPr/>
          <a:lstStyle/>
          <a:p>
            <a:pPr>
              <a:lnSpc>
                <a:spcPct val="80000"/>
              </a:lnSpc>
            </a:pPr>
            <a:r>
              <a:rPr lang="pt-BR" smtClean="0"/>
              <a:t>-A elevação da PCR ocorre após a instalação da infecção e por isso questiona-se sua validade no diagnóstico precoce.</a:t>
            </a:r>
          </a:p>
          <a:p>
            <a:pPr>
              <a:lnSpc>
                <a:spcPct val="80000"/>
              </a:lnSpc>
            </a:pPr>
            <a:r>
              <a:rPr lang="pt-BR" smtClean="0"/>
              <a:t>- Voltemos ao </a:t>
            </a:r>
            <a:r>
              <a:rPr lang="pt-BR" b="1" smtClean="0">
                <a:solidFill>
                  <a:srgbClr val="FF3300"/>
                </a:solidFill>
              </a:rPr>
              <a:t>prematuro extremo</a:t>
            </a:r>
            <a:r>
              <a:rPr lang="pt-BR" smtClean="0"/>
              <a:t>, de muito baixo peso, em quem o tratamento foi iniciado e cujo estado clínico parece estar melhorando. Uma normalização da PCR justifica o fim do tratamento? Nos casos apresentados aqui, apesar de mais de uma semana de tratamento antimicrobiano e do retorno da PCR aos níveis normais, eles continuavam apresentando hemoculturas positivas. Estudos radiológicos não conseguiram localizar o foco infeccioso. Onde então estava a infecção e por que a PCR  falhou em demonstrar que ela ainda estava ativa?</a:t>
            </a:r>
          </a:p>
          <a:p>
            <a:pPr>
              <a:lnSpc>
                <a:spcPct val="80000"/>
              </a:lnSpc>
            </a:pPr>
            <a:r>
              <a:rPr lang="pt-BR" smtClean="0"/>
              <a:t>-HIPÓTESE: com o tratamento inadequado (níveis séricos baixos, duração inadequada, falta de penetração no sítio da infecção, efeito bacteriostático prevalecendo sobre o bactericida), uma infecção residual permaneça. Esse nível limiar de infecção pode ser insuficiente para iniciar ou manter uma resposta inflamatória sistêmica e assim a produção de PCR não é estimulada.</a:t>
            </a:r>
          </a:p>
          <a:p>
            <a:pPr>
              <a:lnSpc>
                <a:spcPct val="80000"/>
              </a:lnSpc>
            </a:pPr>
            <a:r>
              <a:rPr lang="pt-BR" smtClean="0"/>
              <a:t>-Adicionalmente, </a:t>
            </a:r>
            <a:r>
              <a:rPr lang="pt-BR" b="1" smtClean="0">
                <a:solidFill>
                  <a:srgbClr val="3333FF"/>
                </a:solidFill>
              </a:rPr>
              <a:t>em pacientes cuja resposta inflamatória foi suprimida com o uso de esteróides ou salicilatos o nível de PCR pode se tornar indetectável.</a:t>
            </a:r>
          </a:p>
          <a:p>
            <a:pPr algn="ctr">
              <a:lnSpc>
                <a:spcPct val="80000"/>
              </a:lnSpc>
            </a:pPr>
            <a:r>
              <a:rPr lang="pt-BR" b="1" smtClean="0"/>
              <a:t>Se a reação inflamatória do prematuro à sepse é pobre e inconsistente, então sua capacidade hepática em gerar proteínas de fase aguda, tais como a PCR, provavelmente também é diminuída.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1"/>
          </p:nvPr>
        </p:nvSpPr>
        <p:spPr>
          <a:xfrm>
            <a:off x="457200" y="3336925"/>
            <a:ext cx="10083800" cy="3521075"/>
          </a:xfrm>
          <a:solidFill>
            <a:schemeClr val="bg1"/>
          </a:solidFill>
        </p:spPr>
        <p:txBody>
          <a:bodyPr/>
          <a:lstStyle/>
          <a:p>
            <a:pPr algn="ctr"/>
            <a:r>
              <a:rPr lang="pt-BR" smtClean="0"/>
              <a:t>                      </a:t>
            </a:r>
          </a:p>
        </p:txBody>
      </p:sp>
      <p:sp>
        <p:nvSpPr>
          <p:cNvPr id="57348" name="Rectangle 4"/>
          <p:cNvSpPr>
            <a:spLocks noChangeArrowheads="1"/>
          </p:cNvSpPr>
          <p:nvPr/>
        </p:nvSpPr>
        <p:spPr bwMode="auto">
          <a:xfrm>
            <a:off x="827088" y="417513"/>
            <a:ext cx="10537825" cy="7620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126960" rIns="0" bIns="25392" anchor="ctr">
            <a:spAutoFit/>
          </a:bodyPr>
          <a:lstStyle/>
          <a:p>
            <a:pPr eaLnBrk="0" hangingPunct="0"/>
            <a:r>
              <a:rPr lang="en-US" sz="2700">
                <a:solidFill>
                  <a:srgbClr val="3333FF"/>
                </a:solidFill>
                <a:latin typeface="Lato" pitchFamily="34" charset="0"/>
              </a:rPr>
              <a:t>Atualiza</a:t>
            </a:r>
            <a:r>
              <a:rPr lang="en-US" sz="2700">
                <a:solidFill>
                  <a:srgbClr val="3333FF"/>
                </a:solidFill>
              </a:rPr>
              <a:t>ç</a:t>
            </a:r>
            <a:r>
              <a:rPr lang="en-US" sz="2700">
                <a:solidFill>
                  <a:srgbClr val="3333FF"/>
                </a:solidFill>
                <a:latin typeface="Lato" pitchFamily="34" charset="0"/>
              </a:rPr>
              <a:t>ão no uso da Prote</a:t>
            </a:r>
            <a:r>
              <a:rPr lang="en-US" sz="2700">
                <a:solidFill>
                  <a:srgbClr val="3333FF"/>
                </a:solidFill>
              </a:rPr>
              <a:t>í</a:t>
            </a:r>
            <a:r>
              <a:rPr lang="en-US" sz="2700">
                <a:solidFill>
                  <a:srgbClr val="3333FF"/>
                </a:solidFill>
                <a:latin typeface="Lato" pitchFamily="34" charset="0"/>
              </a:rPr>
              <a:t>na C-Reativa na Sepse Neonatal Precoce</a:t>
            </a:r>
          </a:p>
          <a:p>
            <a:pPr eaLnBrk="0" hangingPunct="0"/>
            <a:r>
              <a:rPr lang="en-US" sz="1300" b="0" u="sng">
                <a:solidFill>
                  <a:srgbClr val="78909C"/>
                </a:solidFill>
                <a:latin typeface="Source Sans Pro"/>
              </a:rPr>
              <a:t> </a:t>
            </a:r>
          </a:p>
        </p:txBody>
      </p:sp>
      <p:pic>
        <p:nvPicPr>
          <p:cNvPr id="57349" name="Picture 5" descr="ppt">
            <a:hlinkClick r:id="rId2" tooltip="PRC_Atualizacao_201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64913" y="303213"/>
            <a:ext cx="695325" cy="695325"/>
          </a:xfrm>
          <a:prstGeom prst="rect">
            <a:avLst/>
          </a:prstGeom>
          <a:noFill/>
          <a:extLst>
            <a:ext uri="{909E8E84-426E-40DD-AFC4-6F175D3DCCD1}">
              <a14:hiddenFill xmlns:a14="http://schemas.microsoft.com/office/drawing/2010/main">
                <a:solidFill>
                  <a:srgbClr val="FFFFFF"/>
                </a:solidFill>
              </a14:hiddenFill>
            </a:ext>
          </a:extLst>
        </p:spPr>
      </p:pic>
      <p:pic>
        <p:nvPicPr>
          <p:cNvPr id="5735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450" y="1941513"/>
            <a:ext cx="1797050" cy="1395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351" name="Rectangle 7"/>
          <p:cNvSpPr>
            <a:spLocks noChangeArrowheads="1"/>
          </p:cNvSpPr>
          <p:nvPr/>
        </p:nvSpPr>
        <p:spPr bwMode="auto">
          <a:xfrm>
            <a:off x="139700" y="1027113"/>
            <a:ext cx="12192000" cy="9144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en-US" b="0">
                <a:hlinkClick r:id="rId5"/>
              </a:rPr>
              <a:t>An update on the use of C-reactive protein in early-onset neonatal sepsis: current insights and new tasks.</a:t>
            </a:r>
            <a:endParaRPr lang="en-US"/>
          </a:p>
          <a:p>
            <a:pPr algn="ctr"/>
            <a:r>
              <a:rPr lang="en-US"/>
              <a:t>Hofer N</a:t>
            </a:r>
            <a:r>
              <a:rPr lang="en-US" b="0"/>
              <a:t>, Zacharias E, Müller W, Resch B.</a:t>
            </a:r>
            <a:r>
              <a:rPr lang="en-US"/>
              <a:t>Neonatology</a:t>
            </a:r>
            <a:r>
              <a:rPr lang="en-US" b="0"/>
              <a:t>. </a:t>
            </a:r>
            <a:r>
              <a:rPr lang="en-US"/>
              <a:t>2012</a:t>
            </a:r>
            <a:r>
              <a:rPr lang="en-US" b="0"/>
              <a:t>;102(1):25-36. doi: 10.1159/000336629. Epub </a:t>
            </a:r>
            <a:r>
              <a:rPr lang="en-US"/>
              <a:t>2012</a:t>
            </a:r>
            <a:r>
              <a:rPr lang="en-US" b="0"/>
              <a:t> Apr 11. Review.PMID: 22507868. </a:t>
            </a:r>
            <a:r>
              <a:rPr lang="en-US">
                <a:hlinkClick r:id="rId5"/>
              </a:rPr>
              <a:t>Free Article</a:t>
            </a:r>
            <a:r>
              <a:rPr lang="en-US"/>
              <a:t>.</a:t>
            </a:r>
            <a:r>
              <a:rPr lang="en-US" b="0" u="sng">
                <a:hlinkClick r:id="rId6"/>
              </a:rPr>
              <a:t>Similar articles</a:t>
            </a:r>
            <a:r>
              <a:rPr lang="en-US" b="0" u="sng"/>
              <a:t>. </a:t>
            </a:r>
            <a:r>
              <a:rPr lang="en-US" u="sng">
                <a:solidFill>
                  <a:srgbClr val="3333FF"/>
                </a:solidFill>
              </a:rPr>
              <a:t>Artigo Livre!</a:t>
            </a:r>
          </a:p>
        </p:txBody>
      </p:sp>
      <p:sp>
        <p:nvSpPr>
          <p:cNvPr id="57352" name="Rectangle 8"/>
          <p:cNvSpPr>
            <a:spLocks noChangeArrowheads="1"/>
          </p:cNvSpPr>
          <p:nvPr/>
        </p:nvSpPr>
        <p:spPr bwMode="auto">
          <a:xfrm>
            <a:off x="2095500" y="1941513"/>
            <a:ext cx="82121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914400" eaLnBrk="0" hangingPunct="0">
              <a:lnSpc>
                <a:spcPct val="90000"/>
              </a:lnSpc>
              <a:spcBef>
                <a:spcPts val="1200"/>
              </a:spcBef>
              <a:spcAft>
                <a:spcPts val="200"/>
              </a:spcAft>
              <a:buClr>
                <a:schemeClr val="accent1"/>
              </a:buClr>
              <a:buSzPct val="100000"/>
              <a:buFont typeface="Tw Cen MT"/>
              <a:buChar char=" "/>
            </a:pPr>
            <a:r>
              <a:rPr lang="pt-BR" b="0"/>
              <a:t>Apresentação: Marcela Fukushima, Talles Borges e Betânia Amâncio,</a:t>
            </a:r>
            <a:r>
              <a:rPr lang="pt-BR"/>
              <a:t> </a:t>
            </a:r>
            <a:r>
              <a:rPr lang="pt-BR" b="0"/>
              <a:t/>
            </a:r>
            <a:br>
              <a:rPr lang="pt-BR" b="0"/>
            </a:br>
            <a:r>
              <a:rPr lang="pt-BR" b="0"/>
              <a:t>Coordenação: Paulo R. Margotto</a:t>
            </a:r>
            <a:r>
              <a:rPr lang="pt-BR"/>
              <a:t> </a:t>
            </a:r>
          </a:p>
        </p:txBody>
      </p:sp>
      <p:sp>
        <p:nvSpPr>
          <p:cNvPr id="57353" name="Espaço Reservado para Conteúdo 2"/>
          <p:cNvSpPr>
            <a:spLocks/>
          </p:cNvSpPr>
          <p:nvPr/>
        </p:nvSpPr>
        <p:spPr bwMode="auto">
          <a:xfrm>
            <a:off x="827088" y="3640138"/>
            <a:ext cx="111379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273050" defTabSz="914400">
              <a:lnSpc>
                <a:spcPct val="90000"/>
              </a:lnSpc>
              <a:spcBef>
                <a:spcPts val="1200"/>
              </a:spcBef>
              <a:spcAft>
                <a:spcPts val="200"/>
              </a:spcAft>
              <a:buClr>
                <a:schemeClr val="accent1"/>
              </a:buClr>
              <a:buSzPct val="100000"/>
              <a:buFont typeface="Tw Cen MT"/>
              <a:buChar char=" "/>
            </a:pPr>
            <a:r>
              <a:rPr lang="pt-BR" b="0"/>
              <a:t>Lesão tecidual aguda ( trauma, cirurgia, infecção, inflamação, etc) </a:t>
            </a:r>
            <a:r>
              <a:rPr lang="pt-BR" b="0">
                <a:sym typeface="Wingdings" pitchFamily="2" charset="2"/>
              </a:rPr>
              <a:t> resposta - Objetivo: neutralizar o agente inflamatório + promover cura do tecido lesionado</a:t>
            </a:r>
          </a:p>
          <a:p>
            <a:pPr marL="342900" indent="-273050" defTabSz="914400">
              <a:lnSpc>
                <a:spcPct val="90000"/>
              </a:lnSpc>
              <a:spcBef>
                <a:spcPts val="1200"/>
              </a:spcBef>
              <a:spcAft>
                <a:spcPts val="200"/>
              </a:spcAft>
              <a:buClr>
                <a:schemeClr val="accent1"/>
              </a:buClr>
              <a:buSzPct val="100000"/>
              <a:buFont typeface="Tw Cen MT"/>
              <a:buChar char=" "/>
            </a:pPr>
            <a:r>
              <a:rPr lang="pt-BR" b="0">
                <a:sym typeface="Wingdings" pitchFamily="2" charset="2"/>
              </a:rPr>
              <a:t>Reação inflamatória aguda  ativação de células locais   recrutamento + ativação de células inflamatórias (fibroblastos, leucócitos, células endoteliais)  liberação de citocinas inflamatórias (IL6,, IL1, TNF-alfa)   produção de proteínas de fase aguda pelo fígado (sistema complemento, fatores da coagulação, inibidores de metaloproteinases, PCR, entre outras)</a:t>
            </a:r>
          </a:p>
          <a:p>
            <a:pPr lvl="2" indent="-228600" defTabSz="914400">
              <a:lnSpc>
                <a:spcPct val="90000"/>
              </a:lnSpc>
              <a:spcBef>
                <a:spcPts val="200"/>
              </a:spcBef>
              <a:spcAft>
                <a:spcPts val="400"/>
              </a:spcAft>
              <a:buClr>
                <a:schemeClr val="accent1"/>
              </a:buClr>
              <a:buFont typeface="Wingdings 3" pitchFamily="18" charset="2"/>
              <a:buChar char=""/>
            </a:pPr>
            <a:r>
              <a:rPr lang="pt-BR" b="0"/>
              <a:t>IL6 é principal indutora de produção da PCR pelo hepatócito, e tem efeito sinérgico com IL1</a:t>
            </a:r>
          </a:p>
          <a:p>
            <a:pPr lvl="2" indent="-228600" defTabSz="914400">
              <a:lnSpc>
                <a:spcPct val="90000"/>
              </a:lnSpc>
              <a:spcBef>
                <a:spcPts val="200"/>
              </a:spcBef>
              <a:spcAft>
                <a:spcPts val="400"/>
              </a:spcAft>
              <a:buClr>
                <a:schemeClr val="accent1"/>
              </a:buClr>
              <a:buFont typeface="Wingdings 3" pitchFamily="18" charset="2"/>
              <a:buChar char=""/>
            </a:pPr>
            <a:endParaRPr lang="pt-BR" b="0">
              <a:sym typeface="Wingdings" pitchFamily="2" charset="2"/>
            </a:endParaRPr>
          </a:p>
          <a:p>
            <a:pPr lvl="2" indent="-228600" defTabSz="914400">
              <a:lnSpc>
                <a:spcPct val="90000"/>
              </a:lnSpc>
              <a:spcBef>
                <a:spcPts val="200"/>
              </a:spcBef>
              <a:spcAft>
                <a:spcPts val="400"/>
              </a:spcAft>
              <a:buClr>
                <a:schemeClr val="accent1"/>
              </a:buClr>
              <a:buFont typeface="Wingdings 3" pitchFamily="18" charset="2"/>
              <a:buChar char=""/>
            </a:pPr>
            <a:endParaRPr lang="pt-BR" b="0">
              <a:sym typeface="Wingdings" pitchFamily="2" charset="2"/>
            </a:endParaRPr>
          </a:p>
        </p:txBody>
      </p:sp>
      <p:sp>
        <p:nvSpPr>
          <p:cNvPr id="57354" name="Rectangle 10"/>
          <p:cNvSpPr>
            <a:spLocks noChangeArrowheads="1"/>
          </p:cNvSpPr>
          <p:nvPr/>
        </p:nvSpPr>
        <p:spPr bwMode="auto">
          <a:xfrm>
            <a:off x="4164013" y="3182938"/>
            <a:ext cx="48085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sz="2400">
                <a:solidFill>
                  <a:srgbClr val="FF66CC"/>
                </a:solidFill>
              </a:rPr>
              <a:t>PCR e a resposta de fase aguda</a:t>
            </a:r>
          </a:p>
        </p:txBody>
      </p:sp>
      <p:sp>
        <p:nvSpPr>
          <p:cNvPr id="57355" name="Oval 11"/>
          <p:cNvSpPr>
            <a:spLocks noChangeArrowheads="1"/>
          </p:cNvSpPr>
          <p:nvPr/>
        </p:nvSpPr>
        <p:spPr bwMode="auto">
          <a:xfrm>
            <a:off x="139700" y="25400"/>
            <a:ext cx="1066800" cy="555625"/>
          </a:xfrm>
          <a:prstGeom prst="ellipse">
            <a:avLst/>
          </a:prstGeom>
          <a:solidFill>
            <a:schemeClr val="accent1"/>
          </a:solidFill>
          <a:ln w="38100">
            <a:solidFill>
              <a:srgbClr val="FF66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99"/>
                </a:solidFill>
              </a:rPr>
              <a:t>2012</a:t>
            </a:r>
          </a:p>
        </p:txBody>
      </p:sp>
      <p:sp>
        <p:nvSpPr>
          <p:cNvPr id="57356" name="AutoShape 12"/>
          <p:cNvSpPr>
            <a:spLocks noChangeArrowheads="1"/>
          </p:cNvSpPr>
          <p:nvPr/>
        </p:nvSpPr>
        <p:spPr bwMode="auto">
          <a:xfrm>
            <a:off x="11634788" y="6121400"/>
            <a:ext cx="425450" cy="736600"/>
          </a:xfrm>
          <a:prstGeom prst="curvedRightArrow">
            <a:avLst>
              <a:gd name="adj1" fmla="val 34627"/>
              <a:gd name="adj2" fmla="val 69254"/>
              <a:gd name="adj3" fmla="val 33333"/>
            </a:avLst>
          </a:prstGeom>
          <a:solidFill>
            <a:srgbClr val="FF66CC"/>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3"/>
          <p:cNvSpPr>
            <a:spLocks noGrp="1"/>
          </p:cNvSpPr>
          <p:nvPr>
            <p:ph type="body" idx="4294967295"/>
          </p:nvPr>
        </p:nvSpPr>
        <p:spPr>
          <a:xfrm>
            <a:off x="719138" y="1773238"/>
            <a:ext cx="11088687" cy="3508375"/>
          </a:xfrm>
        </p:spPr>
        <p:txBody>
          <a:bodyPr lIns="91440" rIns="91440"/>
          <a:lstStyle/>
          <a:p>
            <a:pPr marL="342900" indent="-273050" eaLnBrk="1" hangingPunct="1">
              <a:lnSpc>
                <a:spcPct val="80000"/>
              </a:lnSpc>
            </a:pPr>
            <a:r>
              <a:rPr lang="pt-BR" sz="2800" smtClean="0"/>
              <a:t>O ligante principal da PCR é fosfocolina, que é encontrado em lipopolissacarídeo, paredes celulares bacterianas, bem</a:t>
            </a:r>
            <a:br>
              <a:rPr lang="pt-BR" sz="2800" smtClean="0"/>
            </a:br>
            <a:r>
              <a:rPr lang="pt-BR" sz="2800" smtClean="0"/>
              <a:t>como na maioria dos membranas biológicas . </a:t>
            </a:r>
          </a:p>
          <a:p>
            <a:pPr marL="342900" indent="-273050" eaLnBrk="1" hangingPunct="1">
              <a:lnSpc>
                <a:spcPct val="80000"/>
              </a:lnSpc>
            </a:pPr>
            <a:r>
              <a:rPr lang="pt-BR" sz="2800" smtClean="0"/>
              <a:t>Após a ligação, a PCR</a:t>
            </a:r>
            <a:br>
              <a:rPr lang="pt-BR" sz="2800" smtClean="0"/>
            </a:br>
            <a:r>
              <a:rPr lang="pt-BR" sz="2800" smtClean="0"/>
              <a:t>é reconhecida pelo sistema de complemento; a PCR ativa o complemento e promove a fagocitose do ligante por neutrófilos, </a:t>
            </a:r>
            <a:br>
              <a:rPr lang="pt-BR" sz="2800" smtClean="0"/>
            </a:br>
            <a:r>
              <a:rPr lang="pt-BR" sz="2800" smtClean="0"/>
              <a:t>macrófagos e outras células. A seguir, a PCR </a:t>
            </a:r>
            <a:br>
              <a:rPr lang="pt-BR" sz="2800" smtClean="0"/>
            </a:br>
            <a:r>
              <a:rPr lang="pt-BR" sz="2800" smtClean="0"/>
              <a:t>ativa monócitos e macrófagos, e estimula</a:t>
            </a:r>
            <a:br>
              <a:rPr lang="pt-BR" sz="2800" smtClean="0"/>
            </a:br>
            <a:r>
              <a:rPr lang="pt-BR" sz="2800" smtClean="0"/>
              <a:t>a produção de citocinas proinflamatórias </a:t>
            </a:r>
          </a:p>
          <a:p>
            <a:pPr marL="342900" indent="-273050" eaLnBrk="1" hangingPunct="1">
              <a:lnSpc>
                <a:spcPct val="80000"/>
              </a:lnSpc>
            </a:pPr>
            <a:r>
              <a:rPr lang="pt-BR" sz="2800" smtClean="0">
                <a:solidFill>
                  <a:srgbClr val="3333FF"/>
                </a:solidFill>
              </a:rPr>
              <a:t>Assim a PCR é parte da resposta inflamatória da fase aguda e ajuda a neutralizar o agente inflamatório e promove a cura do tecido lesado </a:t>
            </a:r>
          </a:p>
        </p:txBody>
      </p:sp>
      <p:sp>
        <p:nvSpPr>
          <p:cNvPr id="2" name="Título 1"/>
          <p:cNvSpPr>
            <a:spLocks/>
          </p:cNvSpPr>
          <p:nvPr/>
        </p:nvSpPr>
        <p:spPr bwMode="auto">
          <a:xfrm>
            <a:off x="1390650" y="252413"/>
            <a:ext cx="9366250" cy="1143000"/>
          </a:xfrm>
          <a:prstGeom prst="rect">
            <a:avLst/>
          </a:prstGeom>
          <a:noFill/>
          <a:ln w="9525">
            <a:noFill/>
            <a:miter lim="800000"/>
            <a:headEnd/>
            <a:tailEnd/>
          </a:ln>
        </p:spPr>
        <p:txBody>
          <a:bodyPr anchor="b"/>
          <a:lstStyle/>
          <a:p>
            <a:pPr defTabSz="914400"/>
            <a:r>
              <a:rPr lang="pt-BR" sz="4000" b="0">
                <a:solidFill>
                  <a:srgbClr val="FF66CC"/>
                </a:solidFill>
                <a:latin typeface="Century Gothic" pitchFamily="34" charset="0"/>
              </a:rPr>
              <a:t>PCR e a resposta de fase aguda</a:t>
            </a:r>
          </a:p>
        </p:txBody>
      </p:sp>
      <p:sp>
        <p:nvSpPr>
          <p:cNvPr id="61444" name="AutoShape 4"/>
          <p:cNvSpPr>
            <a:spLocks noChangeArrowheads="1"/>
          </p:cNvSpPr>
          <p:nvPr/>
        </p:nvSpPr>
        <p:spPr bwMode="auto">
          <a:xfrm>
            <a:off x="11382375" y="5753100"/>
            <a:ext cx="425450" cy="736600"/>
          </a:xfrm>
          <a:prstGeom prst="curvedRightArrow">
            <a:avLst>
              <a:gd name="adj1" fmla="val 34627"/>
              <a:gd name="adj2" fmla="val 69254"/>
              <a:gd name="adj3" fmla="val 33333"/>
            </a:avLst>
          </a:prstGeom>
          <a:solidFill>
            <a:srgbClr val="FF66CC"/>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390650" y="765175"/>
            <a:ext cx="9366250" cy="1143000"/>
          </a:xfrm>
        </p:spPr>
        <p:txBody>
          <a:bodyPr wrap="square" numCol="1" anchor="b" anchorCtr="0" compatLnSpc="1">
            <a:prstTxWarp prst="textNoShape">
              <a:avLst/>
            </a:prstTxWarp>
          </a:bodyPr>
          <a:lstStyle/>
          <a:p>
            <a:pPr eaLnBrk="1" hangingPunct="1"/>
            <a:r>
              <a:rPr lang="pt-BR" sz="4600" cap="none" smtClean="0">
                <a:solidFill>
                  <a:srgbClr val="FF66CC"/>
                </a:solidFill>
              </a:rPr>
              <a:t>PCR e a resposta de fase aguda</a:t>
            </a:r>
          </a:p>
        </p:txBody>
      </p:sp>
      <p:sp>
        <p:nvSpPr>
          <p:cNvPr id="62467" name="Espaço Reservado para Conteúdo 2"/>
          <p:cNvSpPr>
            <a:spLocks noGrp="1"/>
          </p:cNvSpPr>
          <p:nvPr>
            <p:ph idx="4294967295"/>
          </p:nvPr>
        </p:nvSpPr>
        <p:spPr>
          <a:xfrm>
            <a:off x="814388" y="2306638"/>
            <a:ext cx="10753725" cy="4248150"/>
          </a:xfrm>
        </p:spPr>
        <p:txBody>
          <a:bodyPr lIns="91440" rIns="91440"/>
          <a:lstStyle/>
          <a:p>
            <a:pPr marL="342900" indent="-273050" eaLnBrk="1" hangingPunct="1">
              <a:lnSpc>
                <a:spcPct val="80000"/>
              </a:lnSpc>
            </a:pPr>
            <a:r>
              <a:rPr lang="pt-BR" sz="2400" smtClean="0"/>
              <a:t>Lesão </a:t>
            </a:r>
            <a:r>
              <a:rPr lang="pt-BR" sz="2400" smtClean="0">
                <a:sym typeface="Wingdings" pitchFamily="2" charset="2"/>
              </a:rPr>
              <a:t> resposta de fase aguda  produção hepática de PCR aumenta em poucas horas, podendo chegar a 1000 vezes o nível basal (a produção hepática é induzida principalmente pela interleucina-6)</a:t>
            </a:r>
          </a:p>
          <a:p>
            <a:pPr marL="342900" indent="-273050" eaLnBrk="1" hangingPunct="1">
              <a:lnSpc>
                <a:spcPct val="80000"/>
              </a:lnSpc>
            </a:pPr>
            <a:r>
              <a:rPr lang="pt-BR" sz="2400" smtClean="0">
                <a:sym typeface="Wingdings" pitchFamily="2" charset="2"/>
              </a:rPr>
              <a:t>Concentração permanece elevada enquanto o insulto tecidual persiste</a:t>
            </a:r>
          </a:p>
          <a:p>
            <a:pPr marL="342900" indent="-273050" eaLnBrk="1" hangingPunct="1">
              <a:lnSpc>
                <a:spcPct val="80000"/>
              </a:lnSpc>
            </a:pPr>
            <a:r>
              <a:rPr lang="pt-BR" sz="2400" smtClean="0">
                <a:sym typeface="Wingdings" pitchFamily="2" charset="2"/>
              </a:rPr>
              <a:t>Resolução da lesão/inflamação tecidual  queda rápida dos níveis da PCR</a:t>
            </a:r>
          </a:p>
          <a:p>
            <a:pPr marL="342900" indent="-273050" eaLnBrk="1" hangingPunct="1">
              <a:lnSpc>
                <a:spcPct val="80000"/>
              </a:lnSpc>
            </a:pPr>
            <a:r>
              <a:rPr lang="pt-BR" sz="2400" b="1" smtClean="0">
                <a:solidFill>
                  <a:srgbClr val="0000FF"/>
                </a:solidFill>
                <a:sym typeface="Wingdings" pitchFamily="2" charset="2"/>
              </a:rPr>
              <a:t>Meia-vida : 19 horas</a:t>
            </a:r>
            <a:r>
              <a:rPr lang="pt-BR" sz="2400" smtClean="0">
                <a:sym typeface="Wingdings" pitchFamily="2" charset="2"/>
              </a:rPr>
              <a:t> </a:t>
            </a:r>
          </a:p>
          <a:p>
            <a:pPr marL="342900" indent="-273050" eaLnBrk="1" hangingPunct="1">
              <a:lnSpc>
                <a:spcPct val="80000"/>
              </a:lnSpc>
            </a:pPr>
            <a:r>
              <a:rPr lang="pt-BR" sz="2400" smtClean="0">
                <a:sym typeface="Wingdings" pitchFamily="2" charset="2"/>
              </a:rPr>
              <a:t>Taxa de produção é o único determinante significativo de seu nível plasmático  respalda o uso clínico da PCR para monitorização da atividade da doença em condições agudas</a:t>
            </a:r>
            <a:endParaRPr lang="pt-BR" sz="2400" smtClean="0"/>
          </a:p>
        </p:txBody>
      </p:sp>
      <p:sp>
        <p:nvSpPr>
          <p:cNvPr id="62469" name="AutoShape 5"/>
          <p:cNvSpPr>
            <a:spLocks noChangeArrowheads="1"/>
          </p:cNvSpPr>
          <p:nvPr/>
        </p:nvSpPr>
        <p:spPr bwMode="auto">
          <a:xfrm>
            <a:off x="11382375" y="5753100"/>
            <a:ext cx="425450" cy="736600"/>
          </a:xfrm>
          <a:prstGeom prst="curvedRightArrow">
            <a:avLst>
              <a:gd name="adj1" fmla="val 34627"/>
              <a:gd name="adj2" fmla="val 69254"/>
              <a:gd name="adj3" fmla="val 33333"/>
            </a:avLst>
          </a:prstGeom>
          <a:solidFill>
            <a:srgbClr val="FF66CC"/>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sz="4600" cap="none" smtClean="0">
                <a:solidFill>
                  <a:srgbClr val="FF3300"/>
                </a:solidFill>
              </a:rPr>
              <a:t>Várias condições não infecciosas influenciam  os valores da PCR nos primeiros dias de nascimento</a:t>
            </a:r>
          </a:p>
        </p:txBody>
      </p:sp>
      <p:sp>
        <p:nvSpPr>
          <p:cNvPr id="63491" name="Rectangle 3"/>
          <p:cNvSpPr>
            <a:spLocks noGrp="1"/>
          </p:cNvSpPr>
          <p:nvPr>
            <p:ph type="body" idx="1"/>
          </p:nvPr>
        </p:nvSpPr>
        <p:spPr>
          <a:xfrm>
            <a:off x="1023938" y="2286000"/>
            <a:ext cx="10190162" cy="4572000"/>
          </a:xfrm>
        </p:spPr>
        <p:txBody>
          <a:bodyPr/>
          <a:lstStyle/>
          <a:p>
            <a:pPr algn="ctr"/>
            <a:r>
              <a:rPr lang="pt-BR" b="1" smtClean="0">
                <a:solidFill>
                  <a:srgbClr val="FF66CC"/>
                </a:solidFill>
              </a:rPr>
              <a:t>asfixia perinatal, </a:t>
            </a:r>
          </a:p>
          <a:p>
            <a:pPr algn="ctr"/>
            <a:r>
              <a:rPr lang="pt-BR" b="1" smtClean="0">
                <a:solidFill>
                  <a:srgbClr val="FF66CC"/>
                </a:solidFill>
              </a:rPr>
              <a:t>síndrome de aspiração meconial, </a:t>
            </a:r>
          </a:p>
          <a:p>
            <a:pPr algn="ctr"/>
            <a:r>
              <a:rPr lang="pt-BR" b="1" smtClean="0">
                <a:solidFill>
                  <a:srgbClr val="FF66CC"/>
                </a:solidFill>
              </a:rPr>
              <a:t>trabalho de parto prolongado, </a:t>
            </a:r>
          </a:p>
          <a:p>
            <a:pPr algn="ctr"/>
            <a:r>
              <a:rPr lang="pt-BR" b="1" smtClean="0">
                <a:solidFill>
                  <a:srgbClr val="FF66CC"/>
                </a:solidFill>
              </a:rPr>
              <a:t>aplicação do surfactante, </a:t>
            </a:r>
          </a:p>
          <a:p>
            <a:pPr algn="ctr"/>
            <a:r>
              <a:rPr lang="pt-BR" b="1" smtClean="0">
                <a:solidFill>
                  <a:srgbClr val="FF66CC"/>
                </a:solidFill>
              </a:rPr>
              <a:t>hemorragia intraventricular, </a:t>
            </a:r>
          </a:p>
          <a:p>
            <a:pPr algn="ctr"/>
            <a:r>
              <a:rPr lang="pt-BR" b="1" smtClean="0">
                <a:solidFill>
                  <a:srgbClr val="FF66CC"/>
                </a:solidFill>
              </a:rPr>
              <a:t>pneumotórax, Uso de eseróide pré-natal</a:t>
            </a:r>
          </a:p>
          <a:p>
            <a:pPr algn="ctr"/>
            <a:r>
              <a:rPr lang="pt-BR" b="1" smtClean="0">
                <a:solidFill>
                  <a:srgbClr val="FF66CC"/>
                </a:solidFill>
              </a:rPr>
              <a:t>ruptura prematura de membranas</a:t>
            </a:r>
          </a:p>
          <a:p>
            <a:pPr algn="ctr"/>
            <a:endParaRPr lang="pt-BR" b="1" smtClean="0">
              <a:solidFill>
                <a:srgbClr val="FF66CC"/>
              </a:solidFill>
            </a:endParaRPr>
          </a:p>
        </p:txBody>
      </p:sp>
      <p:sp>
        <p:nvSpPr>
          <p:cNvPr id="63492" name="AutoShape 4"/>
          <p:cNvSpPr>
            <a:spLocks noChangeArrowheads="1"/>
          </p:cNvSpPr>
          <p:nvPr/>
        </p:nvSpPr>
        <p:spPr bwMode="auto">
          <a:xfrm>
            <a:off x="11382375" y="5753100"/>
            <a:ext cx="425450" cy="736600"/>
          </a:xfrm>
          <a:prstGeom prst="curvedRightArrow">
            <a:avLst>
              <a:gd name="adj1" fmla="val 34627"/>
              <a:gd name="adj2" fmla="val 69254"/>
              <a:gd name="adj3" fmla="val 33333"/>
            </a:avLst>
          </a:prstGeom>
          <a:solidFill>
            <a:srgbClr val="FF66CC"/>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63493" name="AutoShape 5"/>
          <p:cNvSpPr>
            <a:spLocks noChangeArrowheads="1"/>
          </p:cNvSpPr>
          <p:nvPr/>
        </p:nvSpPr>
        <p:spPr bwMode="auto">
          <a:xfrm>
            <a:off x="685800" y="2451100"/>
            <a:ext cx="2921000" cy="1854200"/>
          </a:xfrm>
          <a:prstGeom prst="lightningBolt">
            <a:avLst/>
          </a:prstGeom>
          <a:solidFill>
            <a:srgbClr val="FF3300"/>
          </a:solidFill>
          <a:ln w="762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sz="4600" cap="none" smtClean="0">
                <a:solidFill>
                  <a:srgbClr val="FF3300"/>
                </a:solidFill>
              </a:rPr>
              <a:t>Menor resposta da PCR frente à infecção em prematuros quando comparados com RN</a:t>
            </a:r>
          </a:p>
        </p:txBody>
      </p:sp>
      <p:sp>
        <p:nvSpPr>
          <p:cNvPr id="64515" name="Rectangle 3"/>
          <p:cNvSpPr>
            <a:spLocks noGrp="1"/>
          </p:cNvSpPr>
          <p:nvPr>
            <p:ph type="body" idx="1"/>
          </p:nvPr>
        </p:nvSpPr>
        <p:spPr>
          <a:xfrm>
            <a:off x="1023938" y="2835275"/>
            <a:ext cx="9720262" cy="4022725"/>
          </a:xfrm>
        </p:spPr>
        <p:txBody>
          <a:bodyPr/>
          <a:lstStyle/>
          <a:p>
            <a:pPr algn="ctr"/>
            <a:r>
              <a:rPr lang="pt-BR" sz="2800" smtClean="0">
                <a:solidFill>
                  <a:srgbClr val="0000FF"/>
                </a:solidFill>
              </a:rPr>
              <a:t>prematuridade dos órgãos e mudanças na maturação do sistema imune pode resultar distinta resposta da PCR nos RN não infectados e para a invasão bacteriana nos RN infectados. </a:t>
            </a:r>
            <a:r>
              <a:rPr lang="pt-BR" sz="2800" b="1" smtClean="0">
                <a:solidFill>
                  <a:srgbClr val="0000FF"/>
                </a:solidFill>
              </a:rPr>
              <a:t>Para estes RN utilizar os limites superiores dos valores da PCR</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body" idx="1"/>
          </p:nvPr>
        </p:nvSpPr>
        <p:spPr>
          <a:xfrm>
            <a:off x="152400" y="2413000"/>
            <a:ext cx="11811000" cy="4445000"/>
          </a:xfrm>
        </p:spPr>
        <p:txBody>
          <a:bodyPr/>
          <a:lstStyle/>
          <a:p>
            <a:r>
              <a:rPr lang="pt-BR" smtClean="0"/>
              <a:t>-</a:t>
            </a:r>
            <a:r>
              <a:rPr lang="pt-BR" sz="2800" smtClean="0"/>
              <a:t>Sepse neonatal (SN) é a segunda causa mais comum óbitos neonatais após prematuridade nos países em desenvolvimento.</a:t>
            </a:r>
          </a:p>
          <a:p>
            <a:r>
              <a:rPr lang="pt-BR" sz="2800" smtClean="0"/>
              <a:t>-O objetivo deste estudo foi medir a validade de PCR como teste de triagem para possível SN e comparar sua validade entre início precoce e tardio da SN racionalizando que a PCR é proteína inespecífica de fase aguda com resultados enganosos antes de 72 horas de infecção neonatal aguda, devido à imaturidade hepática.</a:t>
            </a:r>
          </a:p>
        </p:txBody>
      </p:sp>
      <p:sp>
        <p:nvSpPr>
          <p:cNvPr id="66563" name="Rectangle 3"/>
          <p:cNvSpPr>
            <a:spLocks noChangeArrowheads="1"/>
          </p:cNvSpPr>
          <p:nvPr/>
        </p:nvSpPr>
        <p:spPr bwMode="auto">
          <a:xfrm>
            <a:off x="0" y="1277938"/>
            <a:ext cx="12192000" cy="8239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pt-BR" sz="1800" b="0">
                <a:hlinkClick r:id="rId2"/>
              </a:rPr>
              <a:t>C-reactive Protein as a Screening Biomarker in Neonatal Sepsis.</a:t>
            </a:r>
            <a:endParaRPr lang="pt-BR" sz="1800" b="0"/>
          </a:p>
          <a:p>
            <a:pPr algn="ctr"/>
            <a:r>
              <a:rPr lang="pt-BR" sz="1800" b="0"/>
              <a:t>Khan F.J Coll Physicians Surg Pak. 2019 Oct;29(10):951-953. doi: </a:t>
            </a:r>
            <a:r>
              <a:rPr lang="pt-BR" sz="1800" b="0">
                <a:solidFill>
                  <a:srgbClr val="3333FF"/>
                </a:solidFill>
              </a:rPr>
              <a:t>10.29271/jcpsp.2019.10.951</a:t>
            </a:r>
            <a:r>
              <a:rPr lang="pt-BR" sz="1800" b="0"/>
              <a:t>.</a:t>
            </a:r>
          </a:p>
          <a:p>
            <a:pPr algn="ctr"/>
            <a:r>
              <a:rPr lang="pt-BR" sz="1800" b="0"/>
              <a:t>PMID: 31564268.</a:t>
            </a:r>
            <a:r>
              <a:rPr lang="pt-BR" sz="1800" b="0" u="sng">
                <a:hlinkClick r:id="rId3"/>
              </a:rPr>
              <a:t>Similar articles</a:t>
            </a:r>
            <a:endParaRPr lang="en-US" sz="1800" b="0" u="sng"/>
          </a:p>
        </p:txBody>
      </p:sp>
      <p:sp>
        <p:nvSpPr>
          <p:cNvPr id="66564" name="Text Box 4"/>
          <p:cNvSpPr txBox="1">
            <a:spLocks noChangeArrowheads="1"/>
          </p:cNvSpPr>
          <p:nvPr/>
        </p:nvSpPr>
        <p:spPr bwMode="auto">
          <a:xfrm>
            <a:off x="1177925" y="484188"/>
            <a:ext cx="10067925" cy="485775"/>
          </a:xfrm>
          <a:prstGeom prst="rect">
            <a:avLst/>
          </a:prstGeom>
          <a:noFill/>
          <a:ln w="28575">
            <a:solidFill>
              <a:srgbClr val="FF66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400">
                <a:solidFill>
                  <a:srgbClr val="3333FF"/>
                </a:solidFill>
              </a:rPr>
              <a:t>Proteína C reativa como biomarcador de triagem na sepse neonatal</a:t>
            </a:r>
            <a:r>
              <a:rPr lang="pt-BR" sz="2400" b="0">
                <a:solidFill>
                  <a:srgbClr val="FF66CC"/>
                </a:solidFill>
              </a:rPr>
              <a:t>.</a:t>
            </a:r>
          </a:p>
        </p:txBody>
      </p:sp>
      <p:sp>
        <p:nvSpPr>
          <p:cNvPr id="66565" name="Oval 5"/>
          <p:cNvSpPr>
            <a:spLocks noChangeArrowheads="1"/>
          </p:cNvSpPr>
          <p:nvPr/>
        </p:nvSpPr>
        <p:spPr bwMode="auto">
          <a:xfrm>
            <a:off x="0" y="0"/>
            <a:ext cx="1260475" cy="584200"/>
          </a:xfrm>
          <a:prstGeom prst="ellipse">
            <a:avLst/>
          </a:prstGeom>
          <a:solidFill>
            <a:schemeClr val="accent1"/>
          </a:solidFill>
          <a:ln w="38100">
            <a:solidFill>
              <a:srgbClr val="FF66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99"/>
                </a:solidFill>
              </a:rPr>
              <a:t>2019</a:t>
            </a:r>
          </a:p>
        </p:txBody>
      </p:sp>
      <p:sp>
        <p:nvSpPr>
          <p:cNvPr id="66566" name="AutoShape 6"/>
          <p:cNvSpPr>
            <a:spLocks noChangeArrowheads="1"/>
          </p:cNvSpPr>
          <p:nvPr/>
        </p:nvSpPr>
        <p:spPr bwMode="auto">
          <a:xfrm>
            <a:off x="11382375" y="5753100"/>
            <a:ext cx="425450" cy="736600"/>
          </a:xfrm>
          <a:prstGeom prst="curvedRightArrow">
            <a:avLst>
              <a:gd name="adj1" fmla="val 34627"/>
              <a:gd name="adj2" fmla="val 69254"/>
              <a:gd name="adj3" fmla="val 33333"/>
            </a:avLst>
          </a:prstGeom>
          <a:solidFill>
            <a:srgbClr val="FF66CC"/>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body" idx="1"/>
          </p:nvPr>
        </p:nvSpPr>
        <p:spPr>
          <a:xfrm>
            <a:off x="368300" y="520700"/>
            <a:ext cx="11315700" cy="6134100"/>
          </a:xfrm>
          <a:solidFill>
            <a:schemeClr val="bg1"/>
          </a:solidFill>
        </p:spPr>
        <p:txBody>
          <a:bodyPr/>
          <a:lstStyle/>
          <a:p>
            <a:r>
              <a:rPr lang="pt-BR" smtClean="0"/>
              <a:t>-</a:t>
            </a:r>
            <a:r>
              <a:rPr lang="pt-BR" sz="2800" smtClean="0"/>
              <a:t>Foram coletados hemocultura e  PCR de 385 recém-nascidos de 0 a 28 dias com características clínicas de sepse neonatal</a:t>
            </a:r>
          </a:p>
          <a:p>
            <a:r>
              <a:rPr lang="pt-BR" sz="2800" smtClean="0"/>
              <a:t>-Foram identificados dois grupos, ou seja, sepse neonatal de início precoce (idade &lt;72 horas) e sepse neonatal de início tardio (idade&gt; 72 horas). </a:t>
            </a:r>
          </a:p>
          <a:p>
            <a:r>
              <a:rPr lang="pt-BR" sz="2800" smtClean="0"/>
              <a:t>– O O diagnóstico de sepse neonatal foi estabelecida através de uma hemocultura positiva.</a:t>
            </a:r>
          </a:p>
          <a:p>
            <a:r>
              <a:rPr lang="pt-BR" sz="2800" smtClean="0"/>
              <a:t>-Os dados foram analisados usando o SPSS V 25.0. </a:t>
            </a:r>
          </a:p>
          <a:p>
            <a:r>
              <a:rPr lang="pt-BR" sz="2800" smtClean="0"/>
              <a:t>Sensibilidade,especificidade, valor preditivo negativo (VPN) e valor preditivo positivo (PPV) da PCR foram medidos e comparados em cada grupo</a:t>
            </a:r>
          </a:p>
        </p:txBody>
      </p:sp>
      <p:sp>
        <p:nvSpPr>
          <p:cNvPr id="67587" name="AutoShape 3"/>
          <p:cNvSpPr>
            <a:spLocks noChangeArrowheads="1"/>
          </p:cNvSpPr>
          <p:nvPr/>
        </p:nvSpPr>
        <p:spPr bwMode="auto">
          <a:xfrm>
            <a:off x="11382375" y="5753100"/>
            <a:ext cx="425450" cy="736600"/>
          </a:xfrm>
          <a:prstGeom prst="curvedRightArrow">
            <a:avLst>
              <a:gd name="adj1" fmla="val 34627"/>
              <a:gd name="adj2" fmla="val 69254"/>
              <a:gd name="adj3" fmla="val 33333"/>
            </a:avLst>
          </a:prstGeom>
          <a:solidFill>
            <a:srgbClr val="FF66CC"/>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body" idx="1"/>
          </p:nvPr>
        </p:nvSpPr>
        <p:spPr>
          <a:xfrm>
            <a:off x="228600" y="482600"/>
            <a:ext cx="11087100" cy="6096000"/>
          </a:xfrm>
          <a:solidFill>
            <a:schemeClr val="bg1"/>
          </a:solidFill>
        </p:spPr>
        <p:txBody>
          <a:bodyPr/>
          <a:lstStyle/>
          <a:p>
            <a:r>
              <a:rPr lang="pt-BR" smtClean="0"/>
              <a:t>RESULTADOS:</a:t>
            </a:r>
          </a:p>
          <a:p>
            <a:r>
              <a:rPr lang="pt-BR" smtClean="0"/>
              <a:t>-</a:t>
            </a:r>
            <a:r>
              <a:rPr lang="pt-BR" smtClean="0">
                <a:solidFill>
                  <a:srgbClr val="FF3300"/>
                </a:solidFill>
              </a:rPr>
              <a:t>A análise mostrou baixa validade da PCR como teste de triagem na sepse neonatal</a:t>
            </a:r>
            <a:r>
              <a:rPr lang="pt-BR" smtClean="0"/>
              <a:t> (Sensibilidade = 35,525%, especificidade = 58,0%, VPP = 85% e VPN = 11,83%).</a:t>
            </a:r>
          </a:p>
          <a:p>
            <a:r>
              <a:rPr lang="pt-BR" smtClean="0"/>
              <a:t>- </a:t>
            </a:r>
            <a:r>
              <a:rPr lang="pt-BR" smtClean="0">
                <a:solidFill>
                  <a:srgbClr val="FF3300"/>
                </a:solidFill>
              </a:rPr>
              <a:t>A validade inicial do teste de triagem da PCR foi baixa NA SEPSE PRECOCE (sensibilidade = 17,16%, especificidade = 58,33%, VPP = 72,72% e VPN = 9,81%)</a:t>
            </a:r>
            <a:r>
              <a:rPr lang="pt-BR" smtClean="0"/>
              <a:t>  X  em comparação com a SEPSE TARDIA (sensibilidade = 77,45%, especificidade = 57,14%, VPP = 92,94% e NPV = 25,80) </a:t>
            </a:r>
          </a:p>
          <a:p>
            <a:r>
              <a:rPr lang="pt-BR" smtClean="0"/>
              <a:t>Conclusão: A PCR como teste de triagem tem baixa validade de triagem na sepse neonatal de início precoce em comparação com a sepse de início tardio</a:t>
            </a:r>
          </a:p>
        </p:txBody>
      </p:sp>
      <p:pic>
        <p:nvPicPr>
          <p:cNvPr id="686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5475" y="3987800"/>
            <a:ext cx="8356600" cy="231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8612" name="AutoShape 4"/>
          <p:cNvSpPr>
            <a:spLocks noChangeArrowheads="1"/>
          </p:cNvSpPr>
          <p:nvPr/>
        </p:nvSpPr>
        <p:spPr bwMode="auto">
          <a:xfrm>
            <a:off x="11382375" y="5753100"/>
            <a:ext cx="425450" cy="736600"/>
          </a:xfrm>
          <a:prstGeom prst="curvedRightArrow">
            <a:avLst>
              <a:gd name="adj1" fmla="val 34627"/>
              <a:gd name="adj2" fmla="val 69254"/>
              <a:gd name="adj3" fmla="val 33333"/>
            </a:avLst>
          </a:prstGeom>
          <a:solidFill>
            <a:srgbClr val="FF66CC"/>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p:cNvSpPr>
          <p:nvPr>
            <p:ph type="body" idx="1"/>
          </p:nvPr>
        </p:nvSpPr>
        <p:spPr>
          <a:xfrm>
            <a:off x="1023938" y="787400"/>
            <a:ext cx="9720262" cy="5521325"/>
          </a:xfrm>
        </p:spPr>
        <p:txBody>
          <a:bodyPr/>
          <a:lstStyle/>
          <a:p>
            <a:r>
              <a:rPr lang="pt-BR" sz="2800" smtClean="0"/>
              <a:t>-A PCR foi positiva em 140 (36,4%) casos de SN. No grupo da sepse precoce, 55 (20,4%) neonatos apresentaram PCR positiva; enquanto que na sepse tardia permaneceu positivo em 85 (73,3%) neonatos.</a:t>
            </a:r>
          </a:p>
          <a:p>
            <a:pPr algn="ctr"/>
            <a:r>
              <a:rPr lang="pt-BR" sz="2800" b="1" smtClean="0">
                <a:solidFill>
                  <a:srgbClr val="FF3300"/>
                </a:solidFill>
              </a:rPr>
              <a:t>Os resultados do estudo indicam que, em comparação com a SN de início tardio, a PCR tem baixa validade como biomarcador de triagem na SN de início precoce.</a:t>
            </a:r>
          </a:p>
          <a:p>
            <a:r>
              <a:rPr lang="pt-BR" sz="2800" smtClean="0"/>
              <a:t>-Assim, </a:t>
            </a:r>
            <a:r>
              <a:rPr lang="pt-BR" sz="2800" smtClean="0">
                <a:solidFill>
                  <a:srgbClr val="FF3300"/>
                </a:solidFill>
              </a:rPr>
              <a:t>a PCR na sepse neonatal de inicio precoce não deve ser usado como teste de triagem</a:t>
            </a:r>
            <a:r>
              <a:rPr lang="pt-BR" sz="2800" smtClean="0"/>
              <a:t> e outros  testes deve ser usados até confirmação da hemocultura</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p:cNvSpPr>
          <p:nvPr>
            <p:ph type="body" idx="1"/>
          </p:nvPr>
        </p:nvSpPr>
        <p:spPr>
          <a:xfrm>
            <a:off x="533400" y="2170113"/>
            <a:ext cx="11455400" cy="4535487"/>
          </a:xfrm>
          <a:solidFill>
            <a:schemeClr val="bg1"/>
          </a:solidFill>
        </p:spPr>
        <p:txBody>
          <a:bodyPr/>
          <a:lstStyle/>
          <a:p>
            <a:pPr>
              <a:lnSpc>
                <a:spcPct val="80000"/>
              </a:lnSpc>
            </a:pPr>
            <a:r>
              <a:rPr lang="pt-BR" sz="2000" smtClean="0"/>
              <a:t>-A primeira coisa que devemos saber é que a PCR é sintetizada no fígado em resposta às citocinas pró-inflamatórias; aumenta </a:t>
            </a:r>
            <a:r>
              <a:rPr lang="pt-BR" sz="2000" b="1" smtClean="0"/>
              <a:t>24-48hs após o início do quadro de  sepse</a:t>
            </a:r>
            <a:r>
              <a:rPr lang="pt-BR" sz="2000" smtClean="0"/>
              <a:t>, porque existe primeiro a invasão bacteriana, a posterior liberação das citocinas, e estas é que vão produzir a liberação hepática da PCR (o seu nome é derivado da capacidade  de interagir com o polissacarídeo C do pneumococo).</a:t>
            </a:r>
          </a:p>
          <a:p>
            <a:pPr>
              <a:lnSpc>
                <a:spcPct val="80000"/>
              </a:lnSpc>
            </a:pPr>
            <a:r>
              <a:rPr lang="pt-BR" sz="2000" smtClean="0"/>
              <a:t>-Já com 12-24 hs, a PCR tem alta sensibilidade no diagnóstico da infecção e alto valor preditivo negativo (2 PCR normais, excluindo a colhida ao nascimento, têm um valor preditivo negativo de 99%).</a:t>
            </a:r>
          </a:p>
          <a:p>
            <a:pPr>
              <a:lnSpc>
                <a:spcPct val="80000"/>
              </a:lnSpc>
            </a:pPr>
            <a:r>
              <a:rPr lang="pt-BR" sz="2000" smtClean="0"/>
              <a:t>-A PCR não é precoce (a sua elevação ocorre após a instalação da infecção).  Não vamos querer fazer o diagnóstico precoce de infecção com o uso da PCR. </a:t>
            </a:r>
            <a:r>
              <a:rPr lang="pt-BR" sz="2000" b="1" smtClean="0"/>
              <a:t>A vida média da PCR é mais longa (cerca de 19hs)</a:t>
            </a:r>
            <a:r>
              <a:rPr lang="pt-BR" sz="2000" smtClean="0"/>
              <a:t>; a PCR pode aumentar significativamente na fase aguda da infecção.</a:t>
            </a:r>
          </a:p>
          <a:p>
            <a:pPr>
              <a:lnSpc>
                <a:spcPct val="80000"/>
              </a:lnSpc>
            </a:pPr>
            <a:r>
              <a:rPr lang="pt-BR" sz="2000" smtClean="0"/>
              <a:t>-A PCR persistentemente negativa em um RN com sepse comprovada indica prognóstico ruim. Isto ocorre em consequência à falência hepática que acompanha a sepse grave. Em pacientes cuja resposta inflamatória foi suprimida com o uso do esteróide, o nível de PCR pode tornar-se indetectável. </a:t>
            </a:r>
          </a:p>
        </p:txBody>
      </p:sp>
      <p:sp>
        <p:nvSpPr>
          <p:cNvPr id="70660" name="Rectangle 4"/>
          <p:cNvSpPr>
            <a:spLocks noChangeArrowheads="1"/>
          </p:cNvSpPr>
          <p:nvPr/>
        </p:nvSpPr>
        <p:spPr bwMode="auto">
          <a:xfrm>
            <a:off x="3648075" y="20638"/>
            <a:ext cx="4491038" cy="9906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126960" rIns="0" bIns="25392" anchor="ctr">
            <a:spAutoFit/>
          </a:bodyPr>
          <a:lstStyle/>
          <a:p>
            <a:pPr eaLnBrk="0" hangingPunct="0"/>
            <a:r>
              <a:rPr lang="en-US" sz="2700">
                <a:solidFill>
                  <a:srgbClr val="3333FF"/>
                </a:solidFill>
                <a:latin typeface="Lato" pitchFamily="34" charset="0"/>
              </a:rPr>
              <a:t>Infec</a:t>
            </a:r>
            <a:r>
              <a:rPr lang="en-US" sz="2700">
                <a:solidFill>
                  <a:srgbClr val="3333FF"/>
                </a:solidFill>
              </a:rPr>
              <a:t>ç</a:t>
            </a:r>
            <a:r>
              <a:rPr lang="en-US" sz="2700">
                <a:solidFill>
                  <a:srgbClr val="3333FF"/>
                </a:solidFill>
                <a:latin typeface="Lato" pitchFamily="34" charset="0"/>
              </a:rPr>
              <a:t>ões Bacterianas </a:t>
            </a:r>
            <a:r>
              <a:rPr lang="en-US" sz="2700">
                <a:solidFill>
                  <a:srgbClr val="3333FF"/>
                </a:solidFill>
              </a:rPr>
              <a:t>–</a:t>
            </a:r>
            <a:r>
              <a:rPr lang="en-US" sz="2700">
                <a:solidFill>
                  <a:srgbClr val="3333FF"/>
                </a:solidFill>
                <a:latin typeface="Lato" pitchFamily="34" charset="0"/>
              </a:rPr>
              <a:t> 2020</a:t>
            </a:r>
          </a:p>
          <a:p>
            <a:pPr eaLnBrk="0" hangingPunct="0"/>
            <a:r>
              <a:rPr lang="en-US" sz="1300" b="0">
                <a:solidFill>
                  <a:srgbClr val="2A6490"/>
                </a:solidFill>
                <a:latin typeface="Source Sans Pro"/>
                <a:hlinkClick r:id="rId2" tooltip="NOVO-INFECÇOES BACTERIANAS"/>
              </a:rPr>
              <a:t>  </a:t>
            </a:r>
            <a:r>
              <a:rPr lang="en-US" sz="2800" b="0">
                <a:solidFill>
                  <a:srgbClr val="2A6490"/>
                </a:solidFill>
              </a:rPr>
              <a:t> </a:t>
            </a:r>
            <a:r>
              <a:rPr lang="en-US" sz="1300" b="0">
                <a:solidFill>
                  <a:srgbClr val="2A6490"/>
                </a:solidFill>
              </a:rPr>
              <a:t>        </a:t>
            </a:r>
            <a:endParaRPr lang="en-US" sz="1300" b="0">
              <a:solidFill>
                <a:srgbClr val="2A6490"/>
              </a:solidFill>
              <a:latin typeface="Source Sans Pro"/>
            </a:endParaRPr>
          </a:p>
        </p:txBody>
      </p:sp>
      <p:pic>
        <p:nvPicPr>
          <p:cNvPr id="70661" name="Picture 5" descr="doc">
            <a:hlinkClick r:id="rId2" tooltip="NOVO-INFECÇOES BACTERIANAS"/>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1513" y="328613"/>
            <a:ext cx="682625" cy="682625"/>
          </a:xfrm>
          <a:prstGeom prst="rect">
            <a:avLst/>
          </a:prstGeom>
          <a:noFill/>
          <a:extLst>
            <a:ext uri="{909E8E84-426E-40DD-AFC4-6F175D3DCCD1}">
              <a14:hiddenFill xmlns:a14="http://schemas.microsoft.com/office/drawing/2010/main">
                <a:solidFill>
                  <a:srgbClr val="FFFFFF"/>
                </a:solidFill>
              </a14:hiddenFill>
            </a:ext>
          </a:extLst>
        </p:spPr>
      </p:pic>
      <p:sp>
        <p:nvSpPr>
          <p:cNvPr id="70662" name="Rectangle 6"/>
          <p:cNvSpPr>
            <a:spLocks noChangeArrowheads="1"/>
          </p:cNvSpPr>
          <p:nvPr/>
        </p:nvSpPr>
        <p:spPr bwMode="auto">
          <a:xfrm>
            <a:off x="2125663" y="1011238"/>
            <a:ext cx="9012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en-US" b="0"/>
              <a:t>Capítulo de autoria dos Drs. Paulo R. Margotto e Marta David Rocha de Moura, do Livro Assistência ao Recém-Nascid de Risco, Hospital de Ensino Materno Infantil de Brasília, SES/DF, 2020. 4a Edição, em preparação.</a:t>
            </a:r>
            <a:r>
              <a:rPr lang="en-US"/>
              <a:t> </a:t>
            </a:r>
          </a:p>
        </p:txBody>
      </p:sp>
      <p:sp>
        <p:nvSpPr>
          <p:cNvPr id="70663" name="Text Box 7"/>
          <p:cNvSpPr txBox="1">
            <a:spLocks noChangeArrowheads="1"/>
          </p:cNvSpPr>
          <p:nvPr/>
        </p:nvSpPr>
        <p:spPr bwMode="auto">
          <a:xfrm>
            <a:off x="1457325" y="6411913"/>
            <a:ext cx="10204450" cy="425450"/>
          </a:xfrm>
          <a:prstGeom prst="rect">
            <a:avLst/>
          </a:prstGeom>
          <a:solidFill>
            <a:srgbClr val="FFFF99"/>
          </a:solidFill>
          <a:ln w="28575">
            <a:solidFill>
              <a:srgbClr val="FF66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Tw Cen MT"/>
                <a:cs typeface="Arial" pitchFamily="34" charset="0"/>
              </a:defRPr>
            </a:lvl1pPr>
            <a:lvl2pPr eaLnBrk="0" hangingPunct="0">
              <a:defRPr>
                <a:solidFill>
                  <a:schemeClr val="tx1"/>
                </a:solidFill>
                <a:latin typeface="Tw Cen MT"/>
                <a:cs typeface="Arial" pitchFamily="34" charset="0"/>
              </a:defRPr>
            </a:lvl2pPr>
            <a:lvl3pPr eaLnBrk="0" hangingPunct="0">
              <a:defRPr>
                <a:solidFill>
                  <a:schemeClr val="tx1"/>
                </a:solidFill>
                <a:latin typeface="Tw Cen MT"/>
                <a:cs typeface="Arial" pitchFamily="34" charset="0"/>
              </a:defRPr>
            </a:lvl3pPr>
            <a:lvl4pPr eaLnBrk="0" hangingPunct="0">
              <a:defRPr>
                <a:solidFill>
                  <a:schemeClr val="tx1"/>
                </a:solidFill>
                <a:latin typeface="Tw Cen MT"/>
                <a:cs typeface="Arial" pitchFamily="34" charset="0"/>
              </a:defRPr>
            </a:lvl4pPr>
            <a:lvl5pPr eaLnBrk="0" hangingPunct="0">
              <a:defRPr>
                <a:solidFill>
                  <a:schemeClr val="tx1"/>
                </a:solidFill>
                <a:latin typeface="Tw Cen MT"/>
                <a:cs typeface="Arial" pitchFamily="34" charset="0"/>
              </a:defRPr>
            </a:lvl5pPr>
            <a:lvl6pPr eaLnBrk="0" fontAlgn="base" hangingPunct="0">
              <a:spcBef>
                <a:spcPct val="0"/>
              </a:spcBef>
              <a:spcAft>
                <a:spcPct val="0"/>
              </a:spcAft>
              <a:defRPr>
                <a:solidFill>
                  <a:schemeClr val="tx1"/>
                </a:solidFill>
                <a:latin typeface="Tw Cen MT"/>
                <a:cs typeface="Arial" pitchFamily="34" charset="0"/>
              </a:defRPr>
            </a:lvl6pPr>
            <a:lvl7pPr eaLnBrk="0" fontAlgn="base" hangingPunct="0">
              <a:spcBef>
                <a:spcPct val="0"/>
              </a:spcBef>
              <a:spcAft>
                <a:spcPct val="0"/>
              </a:spcAft>
              <a:defRPr>
                <a:solidFill>
                  <a:schemeClr val="tx1"/>
                </a:solidFill>
                <a:latin typeface="Tw Cen MT"/>
                <a:cs typeface="Arial" pitchFamily="34" charset="0"/>
              </a:defRPr>
            </a:lvl7pPr>
            <a:lvl8pPr eaLnBrk="0" fontAlgn="base" hangingPunct="0">
              <a:spcBef>
                <a:spcPct val="0"/>
              </a:spcBef>
              <a:spcAft>
                <a:spcPct val="0"/>
              </a:spcAft>
              <a:defRPr>
                <a:solidFill>
                  <a:schemeClr val="tx1"/>
                </a:solidFill>
                <a:latin typeface="Tw Cen MT"/>
                <a:cs typeface="Arial" pitchFamily="34" charset="0"/>
              </a:defRPr>
            </a:lvl8pPr>
            <a:lvl9pPr eaLnBrk="0" fontAlgn="base" hangingPunct="0">
              <a:spcBef>
                <a:spcPct val="0"/>
              </a:spcBef>
              <a:spcAft>
                <a:spcPct val="0"/>
              </a:spcAft>
              <a:defRPr>
                <a:solidFill>
                  <a:schemeClr val="tx1"/>
                </a:solidFill>
                <a:latin typeface="Tw Cen MT"/>
                <a:cs typeface="Arial" pitchFamily="34" charset="0"/>
              </a:defRPr>
            </a:lvl9pPr>
          </a:lstStyle>
          <a:p>
            <a:pPr defTabSz="914400" eaLnBrk="1" hangingPunct="1"/>
            <a:r>
              <a:rPr lang="pt-BR">
                <a:solidFill>
                  <a:srgbClr val="3333FF"/>
                </a:solidFill>
              </a:rPr>
              <a:t>Na nossa Unidade, no diagnóstico da sepse precoce, colhemos PCR com 24 horas</a:t>
            </a:r>
          </a:p>
        </p:txBody>
      </p:sp>
      <p:sp>
        <p:nvSpPr>
          <p:cNvPr id="70664" name="Oval 8"/>
          <p:cNvSpPr>
            <a:spLocks noChangeArrowheads="1"/>
          </p:cNvSpPr>
          <p:nvPr/>
        </p:nvSpPr>
        <p:spPr bwMode="auto">
          <a:xfrm>
            <a:off x="196850" y="292100"/>
            <a:ext cx="1260475" cy="584200"/>
          </a:xfrm>
          <a:prstGeom prst="ellipse">
            <a:avLst/>
          </a:prstGeom>
          <a:solidFill>
            <a:schemeClr val="accent1"/>
          </a:solidFill>
          <a:ln w="38100">
            <a:solidFill>
              <a:srgbClr val="FF66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99"/>
                </a:solidFill>
              </a:rPr>
              <a:t>2020</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p:nvPr>
        </p:nvSpPr>
        <p:spPr bwMode="auto">
          <a:xfrm>
            <a:off x="858838" y="-341313"/>
            <a:ext cx="9720262" cy="149860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cap="none" smtClean="0">
                <a:solidFill>
                  <a:srgbClr val="3333FF"/>
                </a:solidFill>
              </a:rPr>
              <a:t>Portanto...</a:t>
            </a:r>
          </a:p>
        </p:txBody>
      </p:sp>
      <p:sp>
        <p:nvSpPr>
          <p:cNvPr id="72707" name="Rectangle 3"/>
          <p:cNvSpPr>
            <a:spLocks noGrp="1"/>
          </p:cNvSpPr>
          <p:nvPr>
            <p:ph type="body" idx="1"/>
          </p:nvPr>
        </p:nvSpPr>
        <p:spPr>
          <a:xfrm>
            <a:off x="165100" y="850900"/>
            <a:ext cx="12026900" cy="6007100"/>
          </a:xfrm>
          <a:ln>
            <a:solidFill>
              <a:schemeClr val="bg1"/>
            </a:solidFill>
            <a:miter lim="800000"/>
            <a:headEnd/>
            <a:tailEnd/>
          </a:ln>
        </p:spPr>
        <p:txBody>
          <a:bodyPr/>
          <a:lstStyle/>
          <a:p>
            <a:pPr>
              <a:lnSpc>
                <a:spcPct val="80000"/>
              </a:lnSpc>
            </a:pPr>
            <a:r>
              <a:rPr lang="pt-BR" dirty="0" smtClean="0"/>
              <a:t>A infecção de início tardio (&gt;72 horas de vida) está associada a resultados adversos no desenvolvimento neurológico, incluindo paralisia e deficiências visuais, auditivas e cognitivas. Já que os sinais clínicos de infecção no s neonatos podem ser inespecíficos, a cultura microbiológica leva 24-48 horas, o tratamento tardio pode aumentar o risco de morbimortalidade e o tratamento empírico de todos suspeitos levaria a curós desnecessários de antibióticos, foram desenvolvidos marcadores e entre esses, o mais utilizado tem sido a proteína C reativa (PCR).  A PCR é um reagente de fase aguda sintetizado por hepatócitos em resposta a citosinas inflamatórias geradas pelos glóbulos brancos que reagem a </a:t>
            </a:r>
            <a:r>
              <a:rPr lang="pt-BR" dirty="0" err="1" smtClean="0"/>
              <a:t>pirogênios</a:t>
            </a:r>
            <a:r>
              <a:rPr lang="pt-BR" dirty="0" smtClean="0"/>
              <a:t> microbianos. O presente estudo responde a pergunta: </a:t>
            </a:r>
            <a:r>
              <a:rPr lang="pt-BR" dirty="0" smtClean="0">
                <a:solidFill>
                  <a:srgbClr val="3333FF"/>
                </a:solidFill>
              </a:rPr>
              <a:t>O nível sérico de proteína C reativa é suficientemente preciso para auxiliar no diagnóstico de infecção tardia em recém-nascidos?</a:t>
            </a:r>
            <a:r>
              <a:rPr lang="pt-BR" dirty="0" smtClean="0"/>
              <a:t> A presente revisão sistemática e </a:t>
            </a:r>
            <a:r>
              <a:rPr lang="pt-BR" dirty="0" err="1" smtClean="0"/>
              <a:t>metanálise</a:t>
            </a:r>
            <a:r>
              <a:rPr lang="pt-BR" dirty="0" smtClean="0"/>
              <a:t>, englobando estudos de 1946 a 2019, englobando 22 estudos de coorte (2255 crianças) comparando a precisão do teste diagnóstico de proteína C reativa sérica com cultura microbiológica, a mediana para a especificidade foi de 0,74 e a sensibilidade combinada foi de 0,62. Acessando somente o nível sérico de PCR seriam perdidos 152 casos de infecção (resultados falso-negativos) e diagnosticados erroneamente 156 casos (resultados falso-positivos). Esses resultados sugerem que </a:t>
            </a:r>
            <a:r>
              <a:rPr lang="pt-BR" dirty="0" smtClean="0">
                <a:solidFill>
                  <a:srgbClr val="FF3300"/>
                </a:solidFill>
              </a:rPr>
              <a:t>o nível sérico de proteína </a:t>
            </a:r>
            <a:r>
              <a:rPr lang="pt-BR" dirty="0" err="1" smtClean="0">
                <a:solidFill>
                  <a:srgbClr val="FF3300"/>
                </a:solidFill>
              </a:rPr>
              <a:t>C-reativa</a:t>
            </a:r>
            <a:r>
              <a:rPr lang="pt-BR" dirty="0" smtClean="0">
                <a:solidFill>
                  <a:srgbClr val="FF3300"/>
                </a:solidFill>
              </a:rPr>
              <a:t> não é suficientemente preciso para ajudar no diagnóstico ou para informar a decisão para tratar bebês com suspeita de infecção tardia</a:t>
            </a:r>
            <a:r>
              <a:rPr lang="pt-BR" dirty="0" smtClean="0"/>
              <a:t>. Nos complementos, o papel da PCR nos prematuros extremos, devido a sua inconsistente resposta inflamatória à sepse, várias condições não infecciosas que influenciam os valores de </a:t>
            </a:r>
            <a:r>
              <a:rPr lang="pt-BR" dirty="0" smtClean="0"/>
              <a:t>PCR </a:t>
            </a:r>
            <a:r>
              <a:rPr lang="pt-BR" dirty="0" smtClean="0"/>
              <a:t>nos primeiros dias, razão pela qual avaliamos a PCR depois de 24 horas de vida </a:t>
            </a:r>
          </a:p>
        </p:txBody>
      </p:sp>
      <p:sp>
        <p:nvSpPr>
          <p:cNvPr id="72708" name="Text Box 4"/>
          <p:cNvSpPr txBox="1">
            <a:spLocks noChangeArrowheads="1"/>
          </p:cNvSpPr>
          <p:nvPr/>
        </p:nvSpPr>
        <p:spPr bwMode="auto">
          <a:xfrm>
            <a:off x="10880725" y="6472238"/>
            <a:ext cx="11049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Tw Cen MT"/>
                <a:cs typeface="Arial" pitchFamily="34" charset="0"/>
              </a:defRPr>
            </a:lvl1pPr>
            <a:lvl2pPr eaLnBrk="0" hangingPunct="0">
              <a:defRPr>
                <a:solidFill>
                  <a:schemeClr val="tx1"/>
                </a:solidFill>
                <a:latin typeface="Tw Cen MT"/>
                <a:cs typeface="Arial" pitchFamily="34" charset="0"/>
              </a:defRPr>
            </a:lvl2pPr>
            <a:lvl3pPr eaLnBrk="0" hangingPunct="0">
              <a:defRPr>
                <a:solidFill>
                  <a:schemeClr val="tx1"/>
                </a:solidFill>
                <a:latin typeface="Tw Cen MT"/>
                <a:cs typeface="Arial" pitchFamily="34" charset="0"/>
              </a:defRPr>
            </a:lvl3pPr>
            <a:lvl4pPr eaLnBrk="0" hangingPunct="0">
              <a:defRPr>
                <a:solidFill>
                  <a:schemeClr val="tx1"/>
                </a:solidFill>
                <a:latin typeface="Tw Cen MT"/>
                <a:cs typeface="Arial" pitchFamily="34" charset="0"/>
              </a:defRPr>
            </a:lvl4pPr>
            <a:lvl5pPr eaLnBrk="0" hangingPunct="0">
              <a:defRPr>
                <a:solidFill>
                  <a:schemeClr val="tx1"/>
                </a:solidFill>
                <a:latin typeface="Tw Cen MT"/>
                <a:cs typeface="Arial" pitchFamily="34" charset="0"/>
              </a:defRPr>
            </a:lvl5pPr>
            <a:lvl6pPr eaLnBrk="0" fontAlgn="base" hangingPunct="0">
              <a:spcBef>
                <a:spcPct val="0"/>
              </a:spcBef>
              <a:spcAft>
                <a:spcPct val="0"/>
              </a:spcAft>
              <a:defRPr>
                <a:solidFill>
                  <a:schemeClr val="tx1"/>
                </a:solidFill>
                <a:latin typeface="Tw Cen MT"/>
                <a:cs typeface="Arial" pitchFamily="34" charset="0"/>
              </a:defRPr>
            </a:lvl6pPr>
            <a:lvl7pPr eaLnBrk="0" fontAlgn="base" hangingPunct="0">
              <a:spcBef>
                <a:spcPct val="0"/>
              </a:spcBef>
              <a:spcAft>
                <a:spcPct val="0"/>
              </a:spcAft>
              <a:defRPr>
                <a:solidFill>
                  <a:schemeClr val="tx1"/>
                </a:solidFill>
                <a:latin typeface="Tw Cen MT"/>
                <a:cs typeface="Arial" pitchFamily="34" charset="0"/>
              </a:defRPr>
            </a:lvl7pPr>
            <a:lvl8pPr eaLnBrk="0" fontAlgn="base" hangingPunct="0">
              <a:spcBef>
                <a:spcPct val="0"/>
              </a:spcBef>
              <a:spcAft>
                <a:spcPct val="0"/>
              </a:spcAft>
              <a:defRPr>
                <a:solidFill>
                  <a:schemeClr val="tx1"/>
                </a:solidFill>
                <a:latin typeface="Tw Cen MT"/>
                <a:cs typeface="Arial" pitchFamily="34" charset="0"/>
              </a:defRPr>
            </a:lvl8pPr>
            <a:lvl9pPr eaLnBrk="0" fontAlgn="base" hangingPunct="0">
              <a:spcBef>
                <a:spcPct val="0"/>
              </a:spcBef>
              <a:spcAft>
                <a:spcPct val="0"/>
              </a:spcAft>
              <a:defRPr>
                <a:solidFill>
                  <a:schemeClr val="tx1"/>
                </a:solidFill>
                <a:latin typeface="Tw Cen MT"/>
                <a:cs typeface="Arial" pitchFamily="34" charset="0"/>
              </a:defRPr>
            </a:lvl9pPr>
          </a:lstStyle>
          <a:p>
            <a:pPr defTabSz="914400" eaLnBrk="1" hangingPunct="1"/>
            <a:r>
              <a:rPr lang="pt-BR" sz="900" b="0"/>
              <a:t>Paulo R. Margotto</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cap="none" smtClean="0">
                <a:solidFill>
                  <a:srgbClr val="3333FF"/>
                </a:solidFill>
              </a:rPr>
              <a:t>OBRIGADO!</a:t>
            </a:r>
          </a:p>
        </p:txBody>
      </p:sp>
      <p:pic>
        <p:nvPicPr>
          <p:cNvPr id="7168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7900" y="1919288"/>
            <a:ext cx="6389688" cy="3592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685"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3938" y="2316163"/>
            <a:ext cx="3267075" cy="2468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455F51"/>
      </a:dk2>
      <a:lt2>
        <a:srgbClr val="E3DED1"/>
      </a:lt2>
      <a:accent1>
        <a:srgbClr val="99CB38"/>
      </a:accent1>
      <a:accent2>
        <a:srgbClr val="63A537"/>
      </a:accent2>
      <a:accent3>
        <a:srgbClr val="E6D024"/>
      </a:accent3>
      <a:accent4>
        <a:srgbClr val="CC9700"/>
      </a:accent4>
      <a:accent5>
        <a:srgbClr val="4EB3CF"/>
      </a:accent5>
      <a:accent6>
        <a:srgbClr val="378DA6"/>
      </a:accent6>
      <a:hlink>
        <a:srgbClr val="6B9F25"/>
      </a:hlink>
      <a:folHlink>
        <a:srgbClr val="B26B02"/>
      </a:folHlink>
    </a:clrScheme>
    <a:fontScheme name="Inte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 xmlns:thm15="http://schemas.microsoft.com/office/thememl/2012/main" name="Integral" id="{3577F8C9-A904-41D8-97D2-FD898F53F20E}" vid="{29F68FFC-748B-4FC3-BF39-7F84A6D5840F}"/>
    </a:ext>
  </a:extLst>
</a:theme>
</file>

<file path=docProps/app.xml><?xml version="1.0" encoding="utf-8"?>
<Properties xmlns="http://schemas.openxmlformats.org/officeDocument/2006/extended-properties" xmlns:vt="http://schemas.openxmlformats.org/officeDocument/2006/docPropsVTypes">
  <TotalTime>734</TotalTime>
  <Words>3243</Words>
  <Application>Microsoft Office PowerPoint</Application>
  <PresentationFormat>Personalizar</PresentationFormat>
  <Paragraphs>187</Paragraphs>
  <Slides>40</Slides>
  <Notes>0</Notes>
  <HiddenSlides>0</HiddenSlides>
  <MMClips>0</MMClips>
  <ScaleCrop>false</ScaleCrop>
  <HeadingPairs>
    <vt:vector size="4" baseType="variant">
      <vt:variant>
        <vt:lpstr>Tema</vt:lpstr>
      </vt:variant>
      <vt:variant>
        <vt:i4>1</vt:i4>
      </vt:variant>
      <vt:variant>
        <vt:lpstr>Títulos de slides</vt:lpstr>
      </vt:variant>
      <vt:variant>
        <vt:i4>40</vt:i4>
      </vt:variant>
    </vt:vector>
  </HeadingPairs>
  <TitlesOfParts>
    <vt:vector size="41" baseType="lpstr">
      <vt:lpstr>Integral</vt:lpstr>
      <vt:lpstr>Apresentação do PowerPoint</vt:lpstr>
      <vt:lpstr>Apresentação do PowerPoint</vt:lpstr>
      <vt:lpstr>Apresentação do PowerPoint</vt:lpstr>
      <vt:lpstr>Apresentação do PowerPoint</vt:lpstr>
      <vt:lpstr>PERGUNTA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ALTERNATIVAS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Nota do Editor da página neonatal www.paulomargotto.com.br, Dr. Paulo R. Margotto. Consultem também! Aqui e Agora!</vt:lpstr>
      <vt:lpstr>Apresentação do PowerPoint</vt:lpstr>
      <vt:lpstr>Apresentação do PowerPoint</vt:lpstr>
      <vt:lpstr>Apresentação do PowerPoint</vt:lpstr>
      <vt:lpstr>Apresentação do PowerPoint</vt:lpstr>
      <vt:lpstr>PCR e a resposta de fase aguda</vt:lpstr>
      <vt:lpstr>Várias condições não infecciosas influenciam  os valores da PCR nos primeiros dias de nascimento</vt:lpstr>
      <vt:lpstr>Menor resposta da PCR frente à infecção em prematuros quando comparados com RN</vt:lpstr>
      <vt:lpstr>Apresentação do PowerPoint</vt:lpstr>
      <vt:lpstr>Apresentação do PowerPoint</vt:lpstr>
      <vt:lpstr>Apresentação do PowerPoint</vt:lpstr>
      <vt:lpstr>Apresentação do PowerPoint</vt:lpstr>
      <vt:lpstr>Apresentação do PowerPoint</vt:lpstr>
      <vt:lpstr>Portanto...</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dc:title>
  <dc:creator>Laura Nishioka</dc:creator>
  <cp:lastModifiedBy>Paulo</cp:lastModifiedBy>
  <cp:revision>17</cp:revision>
  <dcterms:created xsi:type="dcterms:W3CDTF">2020-04-08T03:10:51Z</dcterms:created>
  <dcterms:modified xsi:type="dcterms:W3CDTF">2020-05-16T11:27:41Z</dcterms:modified>
</cp:coreProperties>
</file>