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gif" ContentType="image/gif"/>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1"/>
  </p:sldMasterIdLst>
  <p:notesMasterIdLst>
    <p:notesMasterId r:id="rId42"/>
  </p:notesMasterIdLst>
  <p:sldIdLst>
    <p:sldId id="256" r:id="rId2"/>
    <p:sldId id="257" r:id="rId3"/>
    <p:sldId id="300" r:id="rId4"/>
    <p:sldId id="258" r:id="rId5"/>
    <p:sldId id="259" r:id="rId6"/>
    <p:sldId id="260" r:id="rId7"/>
    <p:sldId id="261" r:id="rId8"/>
    <p:sldId id="262" r:id="rId9"/>
    <p:sldId id="263" r:id="rId10"/>
    <p:sldId id="264" r:id="rId11"/>
    <p:sldId id="265" r:id="rId12"/>
    <p:sldId id="266" r:id="rId13"/>
    <p:sldId id="270" r:id="rId14"/>
    <p:sldId id="273" r:id="rId15"/>
    <p:sldId id="274" r:id="rId16"/>
    <p:sldId id="275" r:id="rId17"/>
    <p:sldId id="276" r:id="rId18"/>
    <p:sldId id="277" r:id="rId19"/>
    <p:sldId id="278" r:id="rId20"/>
    <p:sldId id="279" r:id="rId21"/>
    <p:sldId id="280" r:id="rId22"/>
    <p:sldId id="281" r:id="rId23"/>
    <p:sldId id="282" r:id="rId24"/>
    <p:sldId id="283" r:id="rId25"/>
    <p:sldId id="284" r:id="rId26"/>
    <p:sldId id="285" r:id="rId27"/>
    <p:sldId id="286" r:id="rId28"/>
    <p:sldId id="287" r:id="rId29"/>
    <p:sldId id="288" r:id="rId30"/>
    <p:sldId id="289" r:id="rId31"/>
    <p:sldId id="290" r:id="rId32"/>
    <p:sldId id="291" r:id="rId33"/>
    <p:sldId id="292" r:id="rId34"/>
    <p:sldId id="293" r:id="rId35"/>
    <p:sldId id="294" r:id="rId36"/>
    <p:sldId id="295" r:id="rId37"/>
    <p:sldId id="296" r:id="rId38"/>
    <p:sldId id="297" r:id="rId39"/>
    <p:sldId id="299" r:id="rId40"/>
    <p:sldId id="298" r:id="rId41"/>
  </p:sldIdLst>
  <p:sldSz cx="12192000" cy="6858000"/>
  <p:notesSz cx="6858000" cy="9144000"/>
  <p:defaultTextStyle>
    <a:defPPr>
      <a:defRPr lang="en-US"/>
    </a:defPPr>
    <a:lvl1pPr algn="l" defTabSz="457200" rtl="0" fontAlgn="base">
      <a:spcBef>
        <a:spcPct val="0"/>
      </a:spcBef>
      <a:spcAft>
        <a:spcPct val="0"/>
      </a:spcAft>
      <a:defRPr kern="1200">
        <a:solidFill>
          <a:schemeClr val="tx1"/>
        </a:solidFill>
        <a:latin typeface="Century Gothic" pitchFamily="34" charset="0"/>
        <a:ea typeface="+mn-ea"/>
        <a:cs typeface="Arial" pitchFamily="34" charset="0"/>
      </a:defRPr>
    </a:lvl1pPr>
    <a:lvl2pPr marL="457200" algn="l" defTabSz="457200" rtl="0" fontAlgn="base">
      <a:spcBef>
        <a:spcPct val="0"/>
      </a:spcBef>
      <a:spcAft>
        <a:spcPct val="0"/>
      </a:spcAft>
      <a:defRPr kern="1200">
        <a:solidFill>
          <a:schemeClr val="tx1"/>
        </a:solidFill>
        <a:latin typeface="Century Gothic" pitchFamily="34" charset="0"/>
        <a:ea typeface="+mn-ea"/>
        <a:cs typeface="Arial" pitchFamily="34" charset="0"/>
      </a:defRPr>
    </a:lvl2pPr>
    <a:lvl3pPr marL="914400" algn="l" defTabSz="457200" rtl="0" fontAlgn="base">
      <a:spcBef>
        <a:spcPct val="0"/>
      </a:spcBef>
      <a:spcAft>
        <a:spcPct val="0"/>
      </a:spcAft>
      <a:defRPr kern="1200">
        <a:solidFill>
          <a:schemeClr val="tx1"/>
        </a:solidFill>
        <a:latin typeface="Century Gothic" pitchFamily="34" charset="0"/>
        <a:ea typeface="+mn-ea"/>
        <a:cs typeface="Arial" pitchFamily="34" charset="0"/>
      </a:defRPr>
    </a:lvl3pPr>
    <a:lvl4pPr marL="1371600" algn="l" defTabSz="457200" rtl="0" fontAlgn="base">
      <a:spcBef>
        <a:spcPct val="0"/>
      </a:spcBef>
      <a:spcAft>
        <a:spcPct val="0"/>
      </a:spcAft>
      <a:defRPr kern="1200">
        <a:solidFill>
          <a:schemeClr val="tx1"/>
        </a:solidFill>
        <a:latin typeface="Century Gothic" pitchFamily="34" charset="0"/>
        <a:ea typeface="+mn-ea"/>
        <a:cs typeface="Arial" pitchFamily="34" charset="0"/>
      </a:defRPr>
    </a:lvl4pPr>
    <a:lvl5pPr marL="1828800" algn="l" defTabSz="457200" rtl="0" fontAlgn="base">
      <a:spcBef>
        <a:spcPct val="0"/>
      </a:spcBef>
      <a:spcAft>
        <a:spcPct val="0"/>
      </a:spcAft>
      <a:defRPr kern="1200">
        <a:solidFill>
          <a:schemeClr val="tx1"/>
        </a:solidFill>
        <a:latin typeface="Century Gothic" pitchFamily="34" charset="0"/>
        <a:ea typeface="+mn-ea"/>
        <a:cs typeface="Arial" pitchFamily="34" charset="0"/>
      </a:defRPr>
    </a:lvl5pPr>
    <a:lvl6pPr marL="2286000" algn="l" defTabSz="914400" rtl="0" eaLnBrk="1" latinLnBrk="0" hangingPunct="1">
      <a:defRPr kern="1200">
        <a:solidFill>
          <a:schemeClr val="tx1"/>
        </a:solidFill>
        <a:latin typeface="Century Gothic" pitchFamily="34" charset="0"/>
        <a:ea typeface="+mn-ea"/>
        <a:cs typeface="Arial" pitchFamily="34" charset="0"/>
      </a:defRPr>
    </a:lvl6pPr>
    <a:lvl7pPr marL="2743200" algn="l" defTabSz="914400" rtl="0" eaLnBrk="1" latinLnBrk="0" hangingPunct="1">
      <a:defRPr kern="1200">
        <a:solidFill>
          <a:schemeClr val="tx1"/>
        </a:solidFill>
        <a:latin typeface="Century Gothic" pitchFamily="34" charset="0"/>
        <a:ea typeface="+mn-ea"/>
        <a:cs typeface="Arial" pitchFamily="34" charset="0"/>
      </a:defRPr>
    </a:lvl7pPr>
    <a:lvl8pPr marL="3200400" algn="l" defTabSz="914400" rtl="0" eaLnBrk="1" latinLnBrk="0" hangingPunct="1">
      <a:defRPr kern="1200">
        <a:solidFill>
          <a:schemeClr val="tx1"/>
        </a:solidFill>
        <a:latin typeface="Century Gothic" pitchFamily="34" charset="0"/>
        <a:ea typeface="+mn-ea"/>
        <a:cs typeface="Arial" pitchFamily="34" charset="0"/>
      </a:defRPr>
    </a:lvl8pPr>
    <a:lvl9pPr marL="3657600" algn="l" defTabSz="914400" rtl="0" eaLnBrk="1" latinLnBrk="0" hangingPunct="1">
      <a:defRPr kern="1200">
        <a:solidFill>
          <a:schemeClr val="tx1"/>
        </a:solidFill>
        <a:latin typeface="Century Gothic" pitchFamily="34" charset="0"/>
        <a:ea typeface="+mn-ea"/>
        <a:cs typeface="Arial" pitchFamily="34" charset="0"/>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srgbClr val="FF0000"/>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CC"/>
    <a:srgbClr val="FFFF0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a:tblStyle styleId="{5C22544A-7EE6-4342-B048-85BDC9FD1C3A}" styleName="Estilo Médio 2 - Ênfase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69012ECD-51FC-41F1-AA8D-1B2483CD663E}" styleName="Estilo Claro 2 - Ênfase 1">
    <a:wholeTbl>
      <a:tcTxStyle>
        <a:fontRef idx="minor">
          <a:scrgbClr r="0" g="0" b="0"/>
        </a:fontRef>
        <a:schemeClr val="tx1"/>
      </a:tcTxStyle>
      <a:tcStyle>
        <a:tcBdr>
          <a:left>
            <a:lnRef idx="1">
              <a:schemeClr val="accent1"/>
            </a:lnRef>
          </a:left>
          <a:right>
            <a:lnRef idx="1">
              <a:schemeClr val="accent1"/>
            </a:lnRef>
          </a:right>
          <a:top>
            <a:lnRef idx="1">
              <a:schemeClr val="accent1"/>
            </a:lnRef>
          </a:top>
          <a:bottom>
            <a:lnRef idx="1">
              <a:schemeClr val="accent1"/>
            </a:lnRef>
          </a:bottom>
          <a:insideH>
            <a:ln>
              <a:noFill/>
            </a:ln>
          </a:insideH>
          <a:insideV>
            <a:ln>
              <a:noFill/>
            </a:ln>
          </a:insideV>
        </a:tcBdr>
        <a:fill>
          <a:noFill/>
        </a:fill>
      </a:tcStyle>
    </a:wholeTbl>
    <a:band1H>
      <a:tcStyle>
        <a:tcBdr>
          <a:top>
            <a:lnRef idx="1">
              <a:schemeClr val="accent1"/>
            </a:lnRef>
          </a:top>
          <a:bottom>
            <a:lnRef idx="1">
              <a:schemeClr val="accent1"/>
            </a:lnRef>
          </a:bottom>
        </a:tcBdr>
      </a:tcStyle>
    </a:band1H>
    <a:band1V>
      <a:tcStyle>
        <a:tcBdr>
          <a:left>
            <a:lnRef idx="1">
              <a:schemeClr val="accent1"/>
            </a:lnRef>
          </a:left>
          <a:right>
            <a:lnRef idx="1">
              <a:schemeClr val="accent1"/>
            </a:lnRef>
          </a:right>
        </a:tcBdr>
      </a:tcStyle>
    </a:band1V>
    <a:band2V>
      <a:tcStyle>
        <a:tcBdr>
          <a:left>
            <a:lnRef idx="1">
              <a:schemeClr val="accent1"/>
            </a:lnRef>
          </a:left>
          <a:right>
            <a:lnRef idx="1">
              <a:schemeClr val="accent1"/>
            </a:lnRef>
          </a:right>
        </a:tcBdr>
      </a:tcStyle>
    </a:band2V>
    <a:lastCol>
      <a:tcTxStyle b="on"/>
      <a:tcStyle>
        <a:tcBdr/>
      </a:tcStyle>
    </a:lastCol>
    <a:firstCol>
      <a:tcTxStyle b="on"/>
      <a:tcStyle>
        <a:tcBdr/>
      </a:tcStyle>
    </a:firstCol>
    <a:lastRow>
      <a:tcTxStyle b="on"/>
      <a:tcStyle>
        <a:tcBdr>
          <a:top>
            <a:ln w="50800" cmpd="dbl">
              <a:solidFill>
                <a:schemeClr val="accent1"/>
              </a:solidFill>
            </a:ln>
          </a:top>
        </a:tcBdr>
      </a:tcStyle>
    </a:lastRow>
    <a:firstRow>
      <a:tcTxStyle b="on">
        <a:fontRef idx="minor">
          <a:scrgbClr r="0" g="0" b="0"/>
        </a:fontRef>
        <a:schemeClr val="bg1"/>
      </a:tcTxStyle>
      <a:tcStyle>
        <a:tcBdr/>
        <a:fillRef idx="1">
          <a:schemeClr val="accent1"/>
        </a:fillRef>
      </a:tcStyle>
    </a:firstRow>
  </a:tblStyle>
  <a:tblStyle styleId="{8EC20E35-A176-4012-BC5E-935CFFF8708E}" styleName="Estilo Médio 3">
    <a:wholeTbl>
      <a:tcTxStyle>
        <a:fontRef idx="minor"/>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dk1"/>
          </a:solidFill>
        </a:fill>
      </a:tcStyle>
    </a:lastCol>
    <a:firstCol>
      <a:tcTxStyle b="on">
        <a:fontRef idx="minor">
          <a:scrgbClr r="0" g="0" b="0"/>
        </a:fontRef>
        <a:schemeClr val="lt1"/>
      </a:tcTxStyle>
      <a:tcStyle>
        <a:tcBdr/>
        <a:fill>
          <a:solidFill>
            <a:schemeClr val="dk1"/>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dk1"/>
          </a:solidFill>
        </a:fill>
      </a:tcStyle>
    </a:firstRow>
  </a:tblStyle>
  <a:tblStyle styleId="{8799B23B-EC83-4686-B30A-512413B5E67A}" styleName="Estilo Claro 3 - Ênfase 3">
    <a:wholeTbl>
      <a:tcTxStyle>
        <a:fontRef idx="minor">
          <a:scrgbClr r="0" g="0" b="0"/>
        </a:fontRef>
        <a:schemeClr val="tx1"/>
      </a:tcTxStyle>
      <a:tcStyle>
        <a:tcBdr>
          <a:left>
            <a:ln w="12700" cmpd="sng">
              <a:solidFill>
                <a:schemeClr val="accent3"/>
              </a:solidFill>
            </a:ln>
          </a:left>
          <a:right>
            <a:ln w="12700" cmpd="sng">
              <a:solidFill>
                <a:schemeClr val="accent3"/>
              </a:solidFill>
            </a:ln>
          </a:right>
          <a:top>
            <a:ln w="12700" cmpd="sng">
              <a:solidFill>
                <a:schemeClr val="accent3"/>
              </a:solidFill>
            </a:ln>
          </a:top>
          <a:bottom>
            <a:ln w="12700" cmpd="sng">
              <a:solidFill>
                <a:schemeClr val="accent3"/>
              </a:solidFill>
            </a:ln>
          </a:bottom>
          <a:insideH>
            <a:ln w="12700" cmpd="sng">
              <a:solidFill>
                <a:schemeClr val="accent3"/>
              </a:solidFill>
            </a:ln>
          </a:insideH>
          <a:insideV>
            <a:ln w="12700" cmpd="sng">
              <a:solidFill>
                <a:schemeClr val="accent3"/>
              </a:solidFill>
            </a:ln>
          </a:insideV>
        </a:tcBdr>
        <a:fill>
          <a:noFill/>
        </a:fill>
      </a:tcStyle>
    </a:wholeTbl>
    <a:band1H>
      <a:tcStyle>
        <a:tcBdr/>
        <a:fill>
          <a:solidFill>
            <a:schemeClr val="accent3">
              <a:alpha val="20000"/>
            </a:schemeClr>
          </a:solidFill>
        </a:fill>
      </a:tcStyle>
    </a:band1H>
    <a:band1V>
      <a:tcStyle>
        <a:tcBdr/>
        <a:fill>
          <a:solidFill>
            <a:schemeClr val="accent3">
              <a:alpha val="20000"/>
            </a:schemeClr>
          </a:solidFill>
        </a:fill>
      </a:tcStyle>
    </a:band1V>
    <a:lastCol>
      <a:tcTxStyle b="on"/>
      <a:tcStyle>
        <a:tcBdr/>
      </a:tcStyle>
    </a:lastCol>
    <a:firstCol>
      <a:tcTxStyle b="on"/>
      <a:tcStyle>
        <a:tcBdr/>
      </a:tcStyle>
    </a:firstCol>
    <a:lastRow>
      <a:tcTxStyle b="on"/>
      <a:tcStyle>
        <a:tcBdr>
          <a:top>
            <a:ln w="50800" cmpd="dbl">
              <a:solidFill>
                <a:schemeClr val="accent3"/>
              </a:solidFill>
            </a:ln>
          </a:top>
        </a:tcBdr>
        <a:fill>
          <a:noFill/>
        </a:fill>
      </a:tcStyle>
    </a:lastRow>
    <a:firstRow>
      <a:tcTxStyle b="on"/>
      <a:tcStyle>
        <a:tcBdr>
          <a:bottom>
            <a:ln w="25400" cmpd="sng">
              <a:solidFill>
                <a:schemeClr val="accent3"/>
              </a:solidFill>
            </a:ln>
          </a:bottom>
        </a:tcBdr>
        <a:fill>
          <a:noFill/>
        </a:fill>
      </a:tcStyle>
    </a:firstRow>
  </a:tblStyle>
  <a:tblStyle styleId="{9D7B26C5-4107-4FEC-AEDC-1716B250A1EF}" styleName="Estilo Claro 1">
    <a:wholeTbl>
      <a:tcTxStyle>
        <a:fontRef idx="minor">
          <a:scrgbClr r="0" g="0" b="0"/>
        </a:fontRef>
        <a:schemeClr val="tx1"/>
      </a:tcTxStyle>
      <a:tcStyle>
        <a:tcBdr>
          <a:left>
            <a:ln>
              <a:noFill/>
            </a:ln>
          </a:left>
          <a:right>
            <a:ln>
              <a:noFill/>
            </a:ln>
          </a:right>
          <a:top>
            <a:ln w="12700" cmpd="sng">
              <a:solidFill>
                <a:schemeClr val="tx1"/>
              </a:solidFill>
            </a:ln>
          </a:top>
          <a:bottom>
            <a:ln w="12700" cmpd="sng">
              <a:solidFill>
                <a:schemeClr val="tx1"/>
              </a:solidFill>
            </a:ln>
          </a:bottom>
          <a:insideH>
            <a:ln>
              <a:noFill/>
            </a:ln>
          </a:insideH>
          <a:insideV>
            <a:ln>
              <a:noFill/>
            </a:ln>
          </a:insideV>
        </a:tcBdr>
        <a:fill>
          <a:noFill/>
        </a:fill>
      </a:tcStyle>
    </a:wholeTbl>
    <a:band1H>
      <a:tcStyle>
        <a:tcBdr/>
        <a:fill>
          <a:solidFill>
            <a:schemeClr val="tx1">
              <a:alpha val="20000"/>
            </a:schemeClr>
          </a:solidFill>
        </a:fill>
      </a:tcStyle>
    </a:band1H>
    <a:band2H>
      <a:tcStyle>
        <a:tcBdr/>
      </a:tcStyle>
    </a:band2H>
    <a:band1V>
      <a:tcStyle>
        <a:tcBdr/>
        <a:fill>
          <a:solidFill>
            <a:schemeClr val="tx1">
              <a:alpha val="20000"/>
            </a:schemeClr>
          </a:solidFill>
        </a:fill>
      </a:tcStyle>
    </a:band1V>
    <a:lastCol>
      <a:tcTxStyle b="on"/>
      <a:tcStyle>
        <a:tcBdr/>
      </a:tcStyle>
    </a:lastCol>
    <a:firstCol>
      <a:tcTxStyle b="on"/>
      <a:tcStyle>
        <a:tcBdr/>
      </a:tcStyle>
    </a:firstCol>
    <a:lastRow>
      <a:tcTxStyle b="on"/>
      <a:tcStyle>
        <a:tcBdr>
          <a:top>
            <a:ln w="12700" cmpd="sng">
              <a:solidFill>
                <a:schemeClr val="tx1"/>
              </a:solidFill>
            </a:ln>
          </a:top>
        </a:tcBdr>
        <a:fill>
          <a:noFill/>
        </a:fill>
      </a:tcStyle>
    </a:lastRow>
    <a:firstRow>
      <a:tcTxStyle b="on"/>
      <a:tcStyle>
        <a:tcBdr>
          <a:bottom>
            <a:ln w="12700" cmpd="sng">
              <a:solidFill>
                <a:schemeClr val="tx1"/>
              </a:solidFill>
            </a:ln>
          </a:bottom>
        </a:tcBdr>
        <a:fill>
          <a:noFill/>
        </a:fill>
      </a:tcStyle>
    </a:firstRow>
  </a:tblStyle>
  <a:tblStyle styleId="{3B4B98B0-60AC-42C2-AFA5-B58CD77FA1E5}" styleName="Estilo Claro 1 - Ênfase 1">
    <a:wholeTbl>
      <a:tcTxStyle>
        <a:fontRef idx="minor">
          <a:scrgbClr r="0" g="0" b="0"/>
        </a:fontRef>
        <a:schemeClr val="tx1"/>
      </a:tcTxStyle>
      <a:tcStyle>
        <a:tcBdr>
          <a:left>
            <a:ln>
              <a:noFill/>
            </a:ln>
          </a:left>
          <a:right>
            <a:ln>
              <a:noFill/>
            </a:ln>
          </a:right>
          <a:top>
            <a:ln w="12700" cmpd="sng">
              <a:solidFill>
                <a:schemeClr val="accent1"/>
              </a:solidFill>
            </a:ln>
          </a:top>
          <a:bottom>
            <a:ln w="12700" cmpd="sng">
              <a:solidFill>
                <a:schemeClr val="accent1"/>
              </a:solidFill>
            </a:ln>
          </a:bottom>
          <a:insideH>
            <a:ln>
              <a:noFill/>
            </a:ln>
          </a:insideH>
          <a:insideV>
            <a:ln>
              <a:noFill/>
            </a:ln>
          </a:insideV>
        </a:tcBdr>
        <a:fill>
          <a:noFill/>
        </a:fill>
      </a:tcStyle>
    </a:wholeTbl>
    <a:band1H>
      <a:tcStyle>
        <a:tcBdr/>
        <a:fill>
          <a:solidFill>
            <a:schemeClr val="accent1">
              <a:alpha val="20000"/>
            </a:schemeClr>
          </a:solidFill>
        </a:fill>
      </a:tcStyle>
    </a:band1H>
    <a:band2H>
      <a:tcStyle>
        <a:tcBdr/>
      </a:tcStyle>
    </a:band2H>
    <a:band1V>
      <a:tcStyle>
        <a:tcBdr/>
        <a:fill>
          <a:solidFill>
            <a:schemeClr val="accent1">
              <a:alpha val="20000"/>
            </a:schemeClr>
          </a:solidFill>
        </a:fill>
      </a:tcStyle>
    </a:band1V>
    <a:lastCol>
      <a:tcTxStyle b="on"/>
      <a:tcStyle>
        <a:tcBdr/>
      </a:tcStyle>
    </a:lastCol>
    <a:firstCol>
      <a:tcTxStyle b="on"/>
      <a:tcStyle>
        <a:tcBdr/>
      </a:tcStyle>
    </a:firstCol>
    <a:lastRow>
      <a:tcTxStyle b="on"/>
      <a:tcStyle>
        <a:tcBdr>
          <a:top>
            <a:ln w="12700" cmpd="sng">
              <a:solidFill>
                <a:schemeClr val="accent1"/>
              </a:solidFill>
            </a:ln>
          </a:top>
        </a:tcBdr>
        <a:fill>
          <a:noFill/>
        </a:fill>
      </a:tcStyle>
    </a:lastRow>
    <a:firstRow>
      <a:tcTxStyle b="on"/>
      <a:tcStyle>
        <a:tcBdr>
          <a:bottom>
            <a:ln w="12700" cmpd="sng">
              <a:solidFill>
                <a:schemeClr val="accent1"/>
              </a:solidFill>
            </a:ln>
          </a:bottom>
        </a:tcBdr>
        <a:fill>
          <a:no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0121" autoAdjust="0"/>
    <p:restoredTop sz="94595"/>
  </p:normalViewPr>
  <p:slideViewPr>
    <p:cSldViewPr snapToGrid="0" snapToObjects="1">
      <p:cViewPr>
        <p:scale>
          <a:sx n="66" d="100"/>
          <a:sy n="66" d="100"/>
        </p:scale>
        <p:origin x="-856" y="-44"/>
      </p:cViewPr>
      <p:guideLst>
        <p:guide orient="horz" pos="2160"/>
        <p:guide pos="3840"/>
      </p:guideLst>
    </p:cSldViewPr>
  </p:slideViewPr>
  <p:outlineViewPr>
    <p:cViewPr>
      <p:scale>
        <a:sx n="33" d="100"/>
        <a:sy n="33" d="100"/>
      </p:scale>
      <p:origin x="0" y="-8552"/>
    </p:cViewPr>
  </p:outlin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notesMaster" Target="notesMasters/notesMaster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ço Reservado para Cabeçalho 1"/>
          <p:cNvSpPr>
            <a:spLocks noGrp="1"/>
          </p:cNvSpPr>
          <p:nvPr>
            <p:ph type="hdr" sz="quarter"/>
          </p:nvPr>
        </p:nvSpPr>
        <p:spPr>
          <a:xfrm>
            <a:off x="0" y="0"/>
            <a:ext cx="2971800" cy="458788"/>
          </a:xfrm>
          <a:prstGeom prst="rect">
            <a:avLst/>
          </a:prstGeom>
        </p:spPr>
        <p:txBody>
          <a:bodyPr vert="horz" lIns="91440" tIns="45720" rIns="91440" bIns="45720" rtlCol="0"/>
          <a:lstStyle>
            <a:lvl1pPr algn="l" fontAlgn="auto">
              <a:spcBef>
                <a:spcPts val="0"/>
              </a:spcBef>
              <a:spcAft>
                <a:spcPts val="0"/>
              </a:spcAft>
              <a:defRPr sz="1200">
                <a:latin typeface="+mn-lt"/>
                <a:cs typeface="+mn-cs"/>
              </a:defRPr>
            </a:lvl1pPr>
          </a:lstStyle>
          <a:p>
            <a:pPr>
              <a:defRPr/>
            </a:pPr>
            <a:endParaRPr lang="pt-BR"/>
          </a:p>
        </p:txBody>
      </p:sp>
      <p:sp>
        <p:nvSpPr>
          <p:cNvPr id="3" name="Espaço Reservado para Data 2"/>
          <p:cNvSpPr>
            <a:spLocks noGrp="1"/>
          </p:cNvSpPr>
          <p:nvPr>
            <p:ph type="dt" idx="1"/>
          </p:nvPr>
        </p:nvSpPr>
        <p:spPr>
          <a:xfrm>
            <a:off x="3884613" y="0"/>
            <a:ext cx="2971800" cy="458788"/>
          </a:xfrm>
          <a:prstGeom prst="rect">
            <a:avLst/>
          </a:prstGeom>
        </p:spPr>
        <p:txBody>
          <a:bodyPr vert="horz" lIns="91440" tIns="45720" rIns="91440" bIns="45720" rtlCol="0"/>
          <a:lstStyle>
            <a:lvl1pPr algn="r" fontAlgn="auto">
              <a:spcBef>
                <a:spcPts val="0"/>
              </a:spcBef>
              <a:spcAft>
                <a:spcPts val="0"/>
              </a:spcAft>
              <a:defRPr sz="1200" smtClean="0">
                <a:latin typeface="+mn-lt"/>
                <a:cs typeface="+mn-cs"/>
              </a:defRPr>
            </a:lvl1pPr>
          </a:lstStyle>
          <a:p>
            <a:pPr>
              <a:defRPr/>
            </a:pPr>
            <a:fld id="{05514741-FB78-46D3-AAF6-128699A61925}" type="datetimeFigureOut">
              <a:rPr lang="pt-BR"/>
              <a:pPr>
                <a:defRPr/>
              </a:pPr>
              <a:t>02/06/2020</a:t>
            </a:fld>
            <a:endParaRPr lang="pt-BR"/>
          </a:p>
        </p:txBody>
      </p:sp>
      <p:sp>
        <p:nvSpPr>
          <p:cNvPr id="4" name="Espaço Reservado para Imagem de Slide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pPr lvl="0"/>
            <a:endParaRPr lang="pt-BR" noProof="0"/>
          </a:p>
        </p:txBody>
      </p:sp>
      <p:sp>
        <p:nvSpPr>
          <p:cNvPr id="5" name="Espaço Reservado para Anotações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pt-BR" noProof="0"/>
              <a:t>Clique para editar os estilos de texto Mestres</a:t>
            </a:r>
          </a:p>
          <a:p>
            <a:pPr lvl="1"/>
            <a:r>
              <a:rPr lang="pt-BR" noProof="0"/>
              <a:t>Segundo nível</a:t>
            </a:r>
          </a:p>
          <a:p>
            <a:pPr lvl="2"/>
            <a:r>
              <a:rPr lang="pt-BR" noProof="0"/>
              <a:t>Terceiro nível</a:t>
            </a:r>
          </a:p>
          <a:p>
            <a:pPr lvl="3"/>
            <a:r>
              <a:rPr lang="pt-BR" noProof="0"/>
              <a:t>Quarto nível</a:t>
            </a:r>
          </a:p>
          <a:p>
            <a:pPr lvl="4"/>
            <a:r>
              <a:rPr lang="pt-BR" noProof="0"/>
              <a:t>Quinto nível</a:t>
            </a:r>
          </a:p>
        </p:txBody>
      </p:sp>
      <p:sp>
        <p:nvSpPr>
          <p:cNvPr id="6" name="Espaço Reservado para Rodapé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fontAlgn="auto">
              <a:spcBef>
                <a:spcPts val="0"/>
              </a:spcBef>
              <a:spcAft>
                <a:spcPts val="0"/>
              </a:spcAft>
              <a:defRPr sz="1200">
                <a:latin typeface="+mn-lt"/>
                <a:cs typeface="+mn-cs"/>
              </a:defRPr>
            </a:lvl1pPr>
          </a:lstStyle>
          <a:p>
            <a:pPr>
              <a:defRPr/>
            </a:pPr>
            <a:endParaRPr lang="pt-BR"/>
          </a:p>
        </p:txBody>
      </p:sp>
      <p:sp>
        <p:nvSpPr>
          <p:cNvPr id="7" name="Espaço Reservado para Número de Slide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fontAlgn="auto">
              <a:spcBef>
                <a:spcPts val="0"/>
              </a:spcBef>
              <a:spcAft>
                <a:spcPts val="0"/>
              </a:spcAft>
              <a:defRPr sz="1200" smtClean="0">
                <a:latin typeface="+mn-lt"/>
                <a:cs typeface="+mn-cs"/>
              </a:defRPr>
            </a:lvl1pPr>
          </a:lstStyle>
          <a:p>
            <a:pPr>
              <a:defRPr/>
            </a:pPr>
            <a:fld id="{8DC2D590-431E-4C42-A2E9-C9F01A23B675}" type="slidenum">
              <a:rPr lang="pt-BR"/>
              <a:pPr>
                <a:defRPr/>
              </a:pPr>
              <a:t>‹nº›</a:t>
            </a:fld>
            <a:endParaRPr lang="pt-BR"/>
          </a:p>
        </p:txBody>
      </p:sp>
    </p:spTree>
    <p:extLst>
      <p:ext uri="{BB962C8B-B14F-4D97-AF65-F5344CB8AC3E}">
        <p14:creationId xmlns:p14="http://schemas.microsoft.com/office/powerpoint/2010/main" val="1647133109"/>
      </p:ext>
    </p:extLst>
  </p:cSld>
  <p:clrMap bg1="lt1" tx1="dk1" bg2="lt2" tx2="dk2" accent1="accent1" accent2="accent2" accent3="accent3" accent4="accent4" accent5="accent5" accent6="accent6" hlink="hlink" folHlink="folHlink"/>
  <p:notesStyle>
    <a:lvl1pPr algn="l" rtl="0" fontAlgn="base">
      <a:spcBef>
        <a:spcPct val="30000"/>
      </a:spcBef>
      <a:spcAft>
        <a:spcPct val="0"/>
      </a:spcAft>
      <a:defRPr sz="1200" kern="1200">
        <a:solidFill>
          <a:schemeClr val="tx1"/>
        </a:solidFill>
        <a:latin typeface="+mn-lt"/>
        <a:ea typeface="+mn-ea"/>
        <a:cs typeface="+mn-cs"/>
      </a:defRPr>
    </a:lvl1pPr>
    <a:lvl2pPr marL="457200" algn="l" rtl="0" fontAlgn="base">
      <a:spcBef>
        <a:spcPct val="30000"/>
      </a:spcBef>
      <a:spcAft>
        <a:spcPct val="0"/>
      </a:spcAft>
      <a:defRPr sz="1200" kern="1200">
        <a:solidFill>
          <a:schemeClr val="tx1"/>
        </a:solidFill>
        <a:latin typeface="+mn-lt"/>
        <a:ea typeface="+mn-ea"/>
        <a:cs typeface="+mn-cs"/>
      </a:defRPr>
    </a:lvl2pPr>
    <a:lvl3pPr marL="914400" algn="l" rtl="0" fontAlgn="base">
      <a:spcBef>
        <a:spcPct val="30000"/>
      </a:spcBef>
      <a:spcAft>
        <a:spcPct val="0"/>
      </a:spcAft>
      <a:defRPr sz="1200" kern="1200">
        <a:solidFill>
          <a:schemeClr val="tx1"/>
        </a:solidFill>
        <a:latin typeface="+mn-lt"/>
        <a:ea typeface="+mn-ea"/>
        <a:cs typeface="+mn-cs"/>
      </a:defRPr>
    </a:lvl3pPr>
    <a:lvl4pPr marL="1371600" algn="l" rtl="0" fontAlgn="base">
      <a:spcBef>
        <a:spcPct val="30000"/>
      </a:spcBef>
      <a:spcAft>
        <a:spcPct val="0"/>
      </a:spcAft>
      <a:defRPr sz="1200" kern="1200">
        <a:solidFill>
          <a:schemeClr val="tx1"/>
        </a:solidFill>
        <a:latin typeface="+mn-lt"/>
        <a:ea typeface="+mn-ea"/>
        <a:cs typeface="+mn-cs"/>
      </a:defRPr>
    </a:lvl4pPr>
    <a:lvl5pPr marL="1828800" algn="l" rtl="0" fontAlgn="base">
      <a:spcBef>
        <a:spcPct val="30000"/>
      </a:spcBef>
      <a:spcAft>
        <a:spcPct val="0"/>
      </a:spcAft>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7346" name="Espaço Reservado para Imagem de Slide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57347" name="Espaço Reservado para Anotações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a:spcBef>
                <a:spcPct val="0"/>
              </a:spcBef>
            </a:pPr>
            <a:r>
              <a:rPr lang="pt-BR" smtClean="0"/>
              <a:t>O RN precisa de oferta adequada e balanceada de nutrientes para garantir crescimento e desenvolvimento: oferta restrita de nutrientes, especialmente de proteína, em estágios críticos do desenvolvimento dos prematuros associa-se com restrição do crescimento pós-natal, falha do crescimento de órgãos e redução no número e conexões dendríticas neuronais, com comprometimento do desenvolvimento comportamental e cognitivo em médio e longo prazo </a:t>
            </a:r>
          </a:p>
          <a:p>
            <a:pPr>
              <a:spcBef>
                <a:spcPct val="0"/>
              </a:spcBef>
            </a:pPr>
            <a:r>
              <a:rPr lang="pt-BR" smtClean="0"/>
              <a:t>Observa-se também redução da produção local de IgA e de moléculas responsáveis pela atração e adesão de polimorfonucleares, comprometendo a reação imunológica a patógenos invasores. </a:t>
            </a:r>
          </a:p>
        </p:txBody>
      </p:sp>
      <p:sp>
        <p:nvSpPr>
          <p:cNvPr id="57348" name="Espaço Reservado para Número de Slide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Century Gothic" pitchFamily="34" charset="0"/>
              </a:defRPr>
            </a:lvl1pPr>
            <a:lvl2pPr marL="742950" indent="-285750">
              <a:defRPr>
                <a:solidFill>
                  <a:schemeClr val="tx1"/>
                </a:solidFill>
                <a:latin typeface="Century Gothic" pitchFamily="34" charset="0"/>
              </a:defRPr>
            </a:lvl2pPr>
            <a:lvl3pPr marL="1143000" indent="-228600">
              <a:defRPr>
                <a:solidFill>
                  <a:schemeClr val="tx1"/>
                </a:solidFill>
                <a:latin typeface="Century Gothic" pitchFamily="34" charset="0"/>
              </a:defRPr>
            </a:lvl3pPr>
            <a:lvl4pPr marL="1600200" indent="-228600">
              <a:defRPr>
                <a:solidFill>
                  <a:schemeClr val="tx1"/>
                </a:solidFill>
                <a:latin typeface="Century Gothic" pitchFamily="34" charset="0"/>
              </a:defRPr>
            </a:lvl4pPr>
            <a:lvl5pPr marL="2057400" indent="-228600">
              <a:defRPr>
                <a:solidFill>
                  <a:schemeClr val="tx1"/>
                </a:solidFill>
                <a:latin typeface="Century Gothic" pitchFamily="34" charset="0"/>
              </a:defRPr>
            </a:lvl5pPr>
            <a:lvl6pPr marL="2514600" indent="-228600" defTabSz="457200" fontAlgn="base">
              <a:spcBef>
                <a:spcPct val="0"/>
              </a:spcBef>
              <a:spcAft>
                <a:spcPct val="0"/>
              </a:spcAft>
              <a:defRPr>
                <a:solidFill>
                  <a:schemeClr val="tx1"/>
                </a:solidFill>
                <a:latin typeface="Century Gothic" pitchFamily="34" charset="0"/>
              </a:defRPr>
            </a:lvl6pPr>
            <a:lvl7pPr marL="2971800" indent="-228600" defTabSz="457200" fontAlgn="base">
              <a:spcBef>
                <a:spcPct val="0"/>
              </a:spcBef>
              <a:spcAft>
                <a:spcPct val="0"/>
              </a:spcAft>
              <a:defRPr>
                <a:solidFill>
                  <a:schemeClr val="tx1"/>
                </a:solidFill>
                <a:latin typeface="Century Gothic" pitchFamily="34" charset="0"/>
              </a:defRPr>
            </a:lvl7pPr>
            <a:lvl8pPr marL="3429000" indent="-228600" defTabSz="457200" fontAlgn="base">
              <a:spcBef>
                <a:spcPct val="0"/>
              </a:spcBef>
              <a:spcAft>
                <a:spcPct val="0"/>
              </a:spcAft>
              <a:defRPr>
                <a:solidFill>
                  <a:schemeClr val="tx1"/>
                </a:solidFill>
                <a:latin typeface="Century Gothic" pitchFamily="34" charset="0"/>
              </a:defRPr>
            </a:lvl8pPr>
            <a:lvl9pPr marL="3886200" indent="-228600" defTabSz="457200" fontAlgn="base">
              <a:spcBef>
                <a:spcPct val="0"/>
              </a:spcBef>
              <a:spcAft>
                <a:spcPct val="0"/>
              </a:spcAft>
              <a:defRPr>
                <a:solidFill>
                  <a:schemeClr val="tx1"/>
                </a:solidFill>
                <a:latin typeface="Century Gothic" pitchFamily="34" charset="0"/>
              </a:defRPr>
            </a:lvl9pPr>
          </a:lstStyle>
          <a:p>
            <a:pPr fontAlgn="base">
              <a:spcBef>
                <a:spcPct val="0"/>
              </a:spcBef>
              <a:spcAft>
                <a:spcPct val="0"/>
              </a:spcAft>
            </a:pPr>
            <a:fld id="{B91476FC-C255-4E33-BD05-C6EE81B72B3E}" type="slidenum">
              <a:rPr lang="pt-BR">
                <a:latin typeface="Calibri" pitchFamily="34" charset="0"/>
              </a:rPr>
              <a:pPr fontAlgn="base">
                <a:spcBef>
                  <a:spcPct val="0"/>
                </a:spcBef>
                <a:spcAft>
                  <a:spcPct val="0"/>
                </a:spcAft>
              </a:pPr>
              <a:t>2</a:t>
            </a:fld>
            <a:endParaRPr lang="pt-BR">
              <a:latin typeface="Calibri" pitchFamily="34" charset="0"/>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8370" name="Espaço Reservado para Imagem de Slide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58371" name="Espaço Reservado para Anotações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a:spcBef>
                <a:spcPct val="0"/>
              </a:spcBef>
            </a:pPr>
            <a:r>
              <a:rPr lang="pt-BR" smtClean="0"/>
              <a:t>A adição de massa magra está diretamente relacionada à ingestão de proteína, já a deposição de gordura está relacionada primariamente a ingestão de energia. Recomenda-se para o RNMBP, de modo geral, uma maior ingestão de proteína e uma ingestão de energia não superior a 120-130 kcal/kg/dia. As fórmulas para pré-termo disponíveis e as dietas com leite humano fortificado, se oferecidas em volumes adequados, fornecem uma ingestão de proteína 3,5-3,6 g/kg/dia e uma ingestão de energia de aproximadamente 120 kcal/kg/dia </a:t>
            </a:r>
          </a:p>
        </p:txBody>
      </p:sp>
      <p:sp>
        <p:nvSpPr>
          <p:cNvPr id="58372" name="Espaço Reservado para Número de Slide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Century Gothic" pitchFamily="34" charset="0"/>
              </a:defRPr>
            </a:lvl1pPr>
            <a:lvl2pPr marL="742950" indent="-285750">
              <a:defRPr>
                <a:solidFill>
                  <a:schemeClr val="tx1"/>
                </a:solidFill>
                <a:latin typeface="Century Gothic" pitchFamily="34" charset="0"/>
              </a:defRPr>
            </a:lvl2pPr>
            <a:lvl3pPr marL="1143000" indent="-228600">
              <a:defRPr>
                <a:solidFill>
                  <a:schemeClr val="tx1"/>
                </a:solidFill>
                <a:latin typeface="Century Gothic" pitchFamily="34" charset="0"/>
              </a:defRPr>
            </a:lvl3pPr>
            <a:lvl4pPr marL="1600200" indent="-228600">
              <a:defRPr>
                <a:solidFill>
                  <a:schemeClr val="tx1"/>
                </a:solidFill>
                <a:latin typeface="Century Gothic" pitchFamily="34" charset="0"/>
              </a:defRPr>
            </a:lvl4pPr>
            <a:lvl5pPr marL="2057400" indent="-228600">
              <a:defRPr>
                <a:solidFill>
                  <a:schemeClr val="tx1"/>
                </a:solidFill>
                <a:latin typeface="Century Gothic" pitchFamily="34" charset="0"/>
              </a:defRPr>
            </a:lvl5pPr>
            <a:lvl6pPr marL="2514600" indent="-228600" defTabSz="457200" fontAlgn="base">
              <a:spcBef>
                <a:spcPct val="0"/>
              </a:spcBef>
              <a:spcAft>
                <a:spcPct val="0"/>
              </a:spcAft>
              <a:defRPr>
                <a:solidFill>
                  <a:schemeClr val="tx1"/>
                </a:solidFill>
                <a:latin typeface="Century Gothic" pitchFamily="34" charset="0"/>
              </a:defRPr>
            </a:lvl6pPr>
            <a:lvl7pPr marL="2971800" indent="-228600" defTabSz="457200" fontAlgn="base">
              <a:spcBef>
                <a:spcPct val="0"/>
              </a:spcBef>
              <a:spcAft>
                <a:spcPct val="0"/>
              </a:spcAft>
              <a:defRPr>
                <a:solidFill>
                  <a:schemeClr val="tx1"/>
                </a:solidFill>
                <a:latin typeface="Century Gothic" pitchFamily="34" charset="0"/>
              </a:defRPr>
            </a:lvl7pPr>
            <a:lvl8pPr marL="3429000" indent="-228600" defTabSz="457200" fontAlgn="base">
              <a:spcBef>
                <a:spcPct val="0"/>
              </a:spcBef>
              <a:spcAft>
                <a:spcPct val="0"/>
              </a:spcAft>
              <a:defRPr>
                <a:solidFill>
                  <a:schemeClr val="tx1"/>
                </a:solidFill>
                <a:latin typeface="Century Gothic" pitchFamily="34" charset="0"/>
              </a:defRPr>
            </a:lvl8pPr>
            <a:lvl9pPr marL="3886200" indent="-228600" defTabSz="457200" fontAlgn="base">
              <a:spcBef>
                <a:spcPct val="0"/>
              </a:spcBef>
              <a:spcAft>
                <a:spcPct val="0"/>
              </a:spcAft>
              <a:defRPr>
                <a:solidFill>
                  <a:schemeClr val="tx1"/>
                </a:solidFill>
                <a:latin typeface="Century Gothic" pitchFamily="34" charset="0"/>
              </a:defRPr>
            </a:lvl9pPr>
          </a:lstStyle>
          <a:p>
            <a:pPr fontAlgn="base">
              <a:spcBef>
                <a:spcPct val="0"/>
              </a:spcBef>
              <a:spcAft>
                <a:spcPct val="0"/>
              </a:spcAft>
            </a:pPr>
            <a:fld id="{5B702066-C86E-4560-AE09-ACB4062E48CB}" type="slidenum">
              <a:rPr lang="pt-BR">
                <a:latin typeface="Calibri" pitchFamily="34" charset="0"/>
              </a:rPr>
              <a:pPr fontAlgn="base">
                <a:spcBef>
                  <a:spcPct val="0"/>
                </a:spcBef>
                <a:spcAft>
                  <a:spcPct val="0"/>
                </a:spcAft>
              </a:pPr>
              <a:t>6</a:t>
            </a:fld>
            <a:endParaRPr lang="pt-BR">
              <a:latin typeface="Calibri" pitchFamily="34" charset="0"/>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9394" name="Espaço Reservado para Imagem de Slide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59395" name="Espaço Reservado para Anotações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a:spcBef>
                <a:spcPct val="0"/>
              </a:spcBef>
            </a:pPr>
            <a:r>
              <a:rPr lang="pt-BR" smtClean="0"/>
              <a:t>A oferta calórica razoável para o crescimento saudável do prematuro, com ingestão adequada de proteínas, é de 110 a 135 kcal/kg/dia. Para o RNPT que não está crescendo adequadamente com essas taxas (sem evidência de má absorção de gordura), é preciso observar como está a oferta de outros nutrientes, principalmente proteínas, ao invés de simplesmente aumentar a oferta de energia e, consequentemente, propiciar o aumento de massa gorda desse RN. Embora ingestões de calorias mais altas (140–150 kcal/Kg/dia) pareçam seguras a curto prazo, elas favorecem a deposição de massa gorda em detrimento de massa magra, o que não é recomendável.  </a:t>
            </a:r>
          </a:p>
          <a:p>
            <a:pPr>
              <a:spcBef>
                <a:spcPct val="0"/>
              </a:spcBef>
            </a:pPr>
            <a:r>
              <a:rPr lang="pt-BR" smtClean="0"/>
              <a:t>É importante lembrar que as necessidades calóricas podem aumentar na vigência de infecções, estresse cirúrgico ou esfriamento.</a:t>
            </a:r>
          </a:p>
          <a:p>
            <a:pPr>
              <a:spcBef>
                <a:spcPct val="0"/>
              </a:spcBef>
            </a:pPr>
            <a:endParaRPr lang="pt-BR" smtClean="0"/>
          </a:p>
          <a:p>
            <a:pPr>
              <a:spcBef>
                <a:spcPct val="0"/>
              </a:spcBef>
            </a:pPr>
            <a:r>
              <a:rPr lang="pt-BR" smtClean="0"/>
              <a:t>As proteínas de soro do LH são facilmente digeridas pelo RN prematuro, promovendo o esvaziamento gástrico. Outras proteínas de alto valor biológico do soro do LH são a lactoferrina, a lisozima e a IgA secretora. </a:t>
            </a:r>
          </a:p>
          <a:p>
            <a:pPr>
              <a:spcBef>
                <a:spcPct val="0"/>
              </a:spcBef>
            </a:pPr>
            <a:endParaRPr lang="pt-BR" smtClean="0"/>
          </a:p>
        </p:txBody>
      </p:sp>
      <p:sp>
        <p:nvSpPr>
          <p:cNvPr id="59396" name="Espaço Reservado para Número de Slide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Century Gothic" pitchFamily="34" charset="0"/>
              </a:defRPr>
            </a:lvl1pPr>
            <a:lvl2pPr marL="742950" indent="-285750">
              <a:defRPr>
                <a:solidFill>
                  <a:schemeClr val="tx1"/>
                </a:solidFill>
                <a:latin typeface="Century Gothic" pitchFamily="34" charset="0"/>
              </a:defRPr>
            </a:lvl2pPr>
            <a:lvl3pPr marL="1143000" indent="-228600">
              <a:defRPr>
                <a:solidFill>
                  <a:schemeClr val="tx1"/>
                </a:solidFill>
                <a:latin typeface="Century Gothic" pitchFamily="34" charset="0"/>
              </a:defRPr>
            </a:lvl3pPr>
            <a:lvl4pPr marL="1600200" indent="-228600">
              <a:defRPr>
                <a:solidFill>
                  <a:schemeClr val="tx1"/>
                </a:solidFill>
                <a:latin typeface="Century Gothic" pitchFamily="34" charset="0"/>
              </a:defRPr>
            </a:lvl4pPr>
            <a:lvl5pPr marL="2057400" indent="-228600">
              <a:defRPr>
                <a:solidFill>
                  <a:schemeClr val="tx1"/>
                </a:solidFill>
                <a:latin typeface="Century Gothic" pitchFamily="34" charset="0"/>
              </a:defRPr>
            </a:lvl5pPr>
            <a:lvl6pPr marL="2514600" indent="-228600" defTabSz="457200" fontAlgn="base">
              <a:spcBef>
                <a:spcPct val="0"/>
              </a:spcBef>
              <a:spcAft>
                <a:spcPct val="0"/>
              </a:spcAft>
              <a:defRPr>
                <a:solidFill>
                  <a:schemeClr val="tx1"/>
                </a:solidFill>
                <a:latin typeface="Century Gothic" pitchFamily="34" charset="0"/>
              </a:defRPr>
            </a:lvl6pPr>
            <a:lvl7pPr marL="2971800" indent="-228600" defTabSz="457200" fontAlgn="base">
              <a:spcBef>
                <a:spcPct val="0"/>
              </a:spcBef>
              <a:spcAft>
                <a:spcPct val="0"/>
              </a:spcAft>
              <a:defRPr>
                <a:solidFill>
                  <a:schemeClr val="tx1"/>
                </a:solidFill>
                <a:latin typeface="Century Gothic" pitchFamily="34" charset="0"/>
              </a:defRPr>
            </a:lvl7pPr>
            <a:lvl8pPr marL="3429000" indent="-228600" defTabSz="457200" fontAlgn="base">
              <a:spcBef>
                <a:spcPct val="0"/>
              </a:spcBef>
              <a:spcAft>
                <a:spcPct val="0"/>
              </a:spcAft>
              <a:defRPr>
                <a:solidFill>
                  <a:schemeClr val="tx1"/>
                </a:solidFill>
                <a:latin typeface="Century Gothic" pitchFamily="34" charset="0"/>
              </a:defRPr>
            </a:lvl8pPr>
            <a:lvl9pPr marL="3886200" indent="-228600" defTabSz="457200" fontAlgn="base">
              <a:spcBef>
                <a:spcPct val="0"/>
              </a:spcBef>
              <a:spcAft>
                <a:spcPct val="0"/>
              </a:spcAft>
              <a:defRPr>
                <a:solidFill>
                  <a:schemeClr val="tx1"/>
                </a:solidFill>
                <a:latin typeface="Century Gothic" pitchFamily="34" charset="0"/>
              </a:defRPr>
            </a:lvl9pPr>
          </a:lstStyle>
          <a:p>
            <a:pPr fontAlgn="base">
              <a:spcBef>
                <a:spcPct val="0"/>
              </a:spcBef>
              <a:spcAft>
                <a:spcPct val="0"/>
              </a:spcAft>
            </a:pPr>
            <a:fld id="{FE52BEC0-FD16-4689-97A6-FA100EE0F23D}" type="slidenum">
              <a:rPr lang="pt-BR">
                <a:latin typeface="Calibri" pitchFamily="34" charset="0"/>
              </a:rPr>
              <a:pPr fontAlgn="base">
                <a:spcBef>
                  <a:spcPct val="0"/>
                </a:spcBef>
                <a:spcAft>
                  <a:spcPct val="0"/>
                </a:spcAft>
              </a:pPr>
              <a:t>7</a:t>
            </a:fld>
            <a:endParaRPr lang="pt-BR">
              <a:latin typeface="Calibri" pitchFamily="34" charset="0"/>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0418" name="Espaço Reservado para Imagem de Slide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60419" name="Espaço Reservado para Anotações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a:spcBef>
                <a:spcPct val="0"/>
              </a:spcBef>
            </a:pPr>
            <a:r>
              <a:rPr lang="pt-BR" smtClean="0"/>
              <a:t>A absorção de cálcio depende da ingestão de cálcio e de vitamina D e a retenção de cálcio é adicionalmente relacionada ao fósforo absorvido. Logo, a relação cálcio/fósforo pode ser um importante determinante da absorção e retenção de cálcio. No LH, essa relação é de aproximadamente 2:1 em termos de massa e 1,5:1 em termos de razão molar </a:t>
            </a:r>
          </a:p>
          <a:p>
            <a:pPr>
              <a:spcBef>
                <a:spcPct val="0"/>
              </a:spcBef>
            </a:pPr>
            <a:endParaRPr lang="pt-BR" smtClean="0"/>
          </a:p>
          <a:p>
            <a:pPr>
              <a:spcBef>
                <a:spcPct val="0"/>
              </a:spcBef>
            </a:pPr>
            <a:r>
              <a:rPr lang="pt-BR" smtClean="0"/>
              <a:t>No entanto, o uso de sal de cálcio pouco absorvível, como o trifosfato de cálcio, está associado à redução da absorção de fósforo.</a:t>
            </a:r>
          </a:p>
          <a:p>
            <a:pPr>
              <a:spcBef>
                <a:spcPct val="0"/>
              </a:spcBef>
            </a:pPr>
            <a:r>
              <a:rPr lang="pt-BR" smtClean="0"/>
              <a:t>No último trimestre da gestação ocorre uma elevada transferência placentária desses elementos, ficando o recém-nascido prematuro com déficit dessa deposição. Isso, associado ao maior ritmo de crescimento ósseo e menor grau de absorção intestinal do RNPT pode levar a deficiências graves na mineralização óssea desses bebês </a:t>
            </a:r>
          </a:p>
        </p:txBody>
      </p:sp>
      <p:sp>
        <p:nvSpPr>
          <p:cNvPr id="60420" name="Espaço Reservado para Número de Slide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Century Gothic" pitchFamily="34" charset="0"/>
              </a:defRPr>
            </a:lvl1pPr>
            <a:lvl2pPr marL="742950" indent="-285750">
              <a:defRPr>
                <a:solidFill>
                  <a:schemeClr val="tx1"/>
                </a:solidFill>
                <a:latin typeface="Century Gothic" pitchFamily="34" charset="0"/>
              </a:defRPr>
            </a:lvl2pPr>
            <a:lvl3pPr marL="1143000" indent="-228600">
              <a:defRPr>
                <a:solidFill>
                  <a:schemeClr val="tx1"/>
                </a:solidFill>
                <a:latin typeface="Century Gothic" pitchFamily="34" charset="0"/>
              </a:defRPr>
            </a:lvl3pPr>
            <a:lvl4pPr marL="1600200" indent="-228600">
              <a:defRPr>
                <a:solidFill>
                  <a:schemeClr val="tx1"/>
                </a:solidFill>
                <a:latin typeface="Century Gothic" pitchFamily="34" charset="0"/>
              </a:defRPr>
            </a:lvl4pPr>
            <a:lvl5pPr marL="2057400" indent="-228600">
              <a:defRPr>
                <a:solidFill>
                  <a:schemeClr val="tx1"/>
                </a:solidFill>
                <a:latin typeface="Century Gothic" pitchFamily="34" charset="0"/>
              </a:defRPr>
            </a:lvl5pPr>
            <a:lvl6pPr marL="2514600" indent="-228600" defTabSz="457200" fontAlgn="base">
              <a:spcBef>
                <a:spcPct val="0"/>
              </a:spcBef>
              <a:spcAft>
                <a:spcPct val="0"/>
              </a:spcAft>
              <a:defRPr>
                <a:solidFill>
                  <a:schemeClr val="tx1"/>
                </a:solidFill>
                <a:latin typeface="Century Gothic" pitchFamily="34" charset="0"/>
              </a:defRPr>
            </a:lvl6pPr>
            <a:lvl7pPr marL="2971800" indent="-228600" defTabSz="457200" fontAlgn="base">
              <a:spcBef>
                <a:spcPct val="0"/>
              </a:spcBef>
              <a:spcAft>
                <a:spcPct val="0"/>
              </a:spcAft>
              <a:defRPr>
                <a:solidFill>
                  <a:schemeClr val="tx1"/>
                </a:solidFill>
                <a:latin typeface="Century Gothic" pitchFamily="34" charset="0"/>
              </a:defRPr>
            </a:lvl7pPr>
            <a:lvl8pPr marL="3429000" indent="-228600" defTabSz="457200" fontAlgn="base">
              <a:spcBef>
                <a:spcPct val="0"/>
              </a:spcBef>
              <a:spcAft>
                <a:spcPct val="0"/>
              </a:spcAft>
              <a:defRPr>
                <a:solidFill>
                  <a:schemeClr val="tx1"/>
                </a:solidFill>
                <a:latin typeface="Century Gothic" pitchFamily="34" charset="0"/>
              </a:defRPr>
            </a:lvl8pPr>
            <a:lvl9pPr marL="3886200" indent="-228600" defTabSz="457200" fontAlgn="base">
              <a:spcBef>
                <a:spcPct val="0"/>
              </a:spcBef>
              <a:spcAft>
                <a:spcPct val="0"/>
              </a:spcAft>
              <a:defRPr>
                <a:solidFill>
                  <a:schemeClr val="tx1"/>
                </a:solidFill>
                <a:latin typeface="Century Gothic" pitchFamily="34" charset="0"/>
              </a:defRPr>
            </a:lvl9pPr>
          </a:lstStyle>
          <a:p>
            <a:pPr fontAlgn="base">
              <a:spcBef>
                <a:spcPct val="0"/>
              </a:spcBef>
              <a:spcAft>
                <a:spcPct val="0"/>
              </a:spcAft>
            </a:pPr>
            <a:fld id="{7253EF2C-612B-4E41-AE17-AF325842DEAE}" type="slidenum">
              <a:rPr lang="pt-BR">
                <a:latin typeface="Calibri" pitchFamily="34" charset="0"/>
              </a:rPr>
              <a:pPr fontAlgn="base">
                <a:spcBef>
                  <a:spcPct val="0"/>
                </a:spcBef>
                <a:spcAft>
                  <a:spcPct val="0"/>
                </a:spcAft>
              </a:pPr>
              <a:t>9</a:t>
            </a:fld>
            <a:endParaRPr lang="pt-BR">
              <a:latin typeface="Calibri" pitchFamily="34" charset="0"/>
            </a:endParaRPr>
          </a:p>
        </p:txBody>
      </p:sp>
    </p:spTree>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Slide de Título">
    <p:spTree>
      <p:nvGrpSpPr>
        <p:cNvPr id="1" name=""/>
        <p:cNvGrpSpPr/>
        <p:nvPr/>
      </p:nvGrpSpPr>
      <p:grpSpPr>
        <a:xfrm>
          <a:off x="0" y="0"/>
          <a:ext cx="0" cy="0"/>
          <a:chOff x="0" y="0"/>
          <a:chExt cx="0" cy="0"/>
        </a:xfrm>
      </p:grpSpPr>
      <p:grpSp>
        <p:nvGrpSpPr>
          <p:cNvPr id="4" name="Group 6"/>
          <p:cNvGrpSpPr>
            <a:grpSpLocks/>
          </p:cNvGrpSpPr>
          <p:nvPr/>
        </p:nvGrpSpPr>
        <p:grpSpPr bwMode="auto">
          <a:xfrm>
            <a:off x="0" y="0"/>
            <a:ext cx="12192000" cy="6858000"/>
            <a:chOff x="0" y="0"/>
            <a:chExt cx="12192000" cy="6858000"/>
          </a:xfrm>
        </p:grpSpPr>
        <p:sp>
          <p:nvSpPr>
            <p:cNvPr id="5" name="Rectangle 8"/>
            <p:cNvSpPr/>
            <p:nvPr/>
          </p:nvSpPr>
          <p:spPr>
            <a:xfrm>
              <a:off x="0" y="0"/>
              <a:ext cx="12192000" cy="6858000"/>
            </a:xfrm>
            <a:prstGeom prst="rect">
              <a:avLst/>
            </a:prstGeom>
            <a:blipFill>
              <a:blip r:embed="rId2">
                <a:duotone>
                  <a:schemeClr val="dk2">
                    <a:shade val="69000"/>
                    <a:hueMod val="91000"/>
                    <a:satMod val="164000"/>
                    <a:lumMod val="74000"/>
                  </a:schemeClr>
                  <a:schemeClr val="dk2">
                    <a:hueMod val="124000"/>
                    <a:satMod val="140000"/>
                    <a:lumMod val="142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6" name="Freeform 5"/>
            <p:cNvSpPr>
              <a:spLocks noEditPoints="1"/>
            </p:cNvSpPr>
            <p:nvPr/>
          </p:nvSpPr>
          <p:spPr bwMode="gray">
            <a:xfrm>
              <a:off x="0" y="1587"/>
              <a:ext cx="12192000" cy="6856413"/>
            </a:xfrm>
            <a:custGeom>
              <a:avLst/>
              <a:gdLst>
                <a:gd name="T0" fmla="*/ 0 w 15356"/>
                <a:gd name="T1" fmla="*/ 0 h 8638"/>
                <a:gd name="T2" fmla="*/ 0 w 15356"/>
                <a:gd name="T3" fmla="*/ 8638 h 8638"/>
                <a:gd name="T4" fmla="*/ 15356 w 15356"/>
                <a:gd name="T5" fmla="*/ 8638 h 8638"/>
                <a:gd name="T6" fmla="*/ 15356 w 15356"/>
                <a:gd name="T7" fmla="*/ 0 h 8638"/>
                <a:gd name="T8" fmla="*/ 0 w 15356"/>
                <a:gd name="T9" fmla="*/ 0 h 8638"/>
                <a:gd name="T10" fmla="*/ 14748 w 15356"/>
                <a:gd name="T11" fmla="*/ 8038 h 8638"/>
                <a:gd name="T12" fmla="*/ 600 w 15356"/>
                <a:gd name="T13" fmla="*/ 8038 h 8638"/>
                <a:gd name="T14" fmla="*/ 600 w 15356"/>
                <a:gd name="T15" fmla="*/ 592 h 8638"/>
                <a:gd name="T16" fmla="*/ 14748 w 15356"/>
                <a:gd name="T17" fmla="*/ 592 h 8638"/>
                <a:gd name="T18" fmla="*/ 14748 w 15356"/>
                <a:gd name="T19" fmla="*/ 8038 h 86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pt-BR"/>
            </a:p>
          </p:txBody>
        </p:sp>
      </p:grpSp>
      <p:sp>
        <p:nvSpPr>
          <p:cNvPr id="7" name="Rectangle 10"/>
          <p:cNvSpPr/>
          <p:nvPr/>
        </p:nvSpPr>
        <p:spPr>
          <a:xfrm>
            <a:off x="10437813"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2" name="Title 1"/>
          <p:cNvSpPr>
            <a:spLocks noGrp="1"/>
          </p:cNvSpPr>
          <p:nvPr>
            <p:ph type="ctrTitle"/>
          </p:nvPr>
        </p:nvSpPr>
        <p:spPr>
          <a:xfrm>
            <a:off x="1154955" y="2099733"/>
            <a:ext cx="8825658" cy="2677648"/>
          </a:xfrm>
        </p:spPr>
        <p:txBody>
          <a:bodyPr anchor="b"/>
          <a:lstStyle>
            <a:lvl1pPr>
              <a:defRPr sz="5400"/>
            </a:lvl1pPr>
          </a:lstStyle>
          <a:p>
            <a:r>
              <a:rPr lang="pt-BR"/>
              <a:t>Clique para editar o título Mestre</a:t>
            </a:r>
            <a:endParaRPr lang="en-US" dirty="0"/>
          </a:p>
        </p:txBody>
      </p:sp>
      <p:sp>
        <p:nvSpPr>
          <p:cNvPr id="3" name="Subtitle 2"/>
          <p:cNvSpPr>
            <a:spLocks noGrp="1"/>
          </p:cNvSpPr>
          <p:nvPr>
            <p:ph type="subTitle" idx="1"/>
          </p:nvPr>
        </p:nvSpPr>
        <p:spPr bwMode="gray">
          <a:xfrm>
            <a:off x="1154955" y="4777380"/>
            <a:ext cx="8825658" cy="861420"/>
          </a:xfrm>
        </p:spPr>
        <p:txBody>
          <a:bodyPr/>
          <a:lstStyle>
            <a:lvl1pPr marL="0" indent="0" algn="l">
              <a:buNone/>
              <a:defRPr cap="all">
                <a:solidFill>
                  <a:schemeClr val="accent1">
                    <a:lumMod val="60000"/>
                    <a:lumOff val="4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pt-BR"/>
              <a:t>Clique para editar o estilo do subtítulo Mestre</a:t>
            </a:r>
            <a:endParaRPr lang="en-US" dirty="0"/>
          </a:p>
        </p:txBody>
      </p:sp>
      <p:sp>
        <p:nvSpPr>
          <p:cNvPr id="8" name="Date Placeholder 3"/>
          <p:cNvSpPr>
            <a:spLocks noGrp="1"/>
          </p:cNvSpPr>
          <p:nvPr>
            <p:ph type="dt" sz="half" idx="10"/>
          </p:nvPr>
        </p:nvSpPr>
        <p:spPr bwMode="gray">
          <a:xfrm rot="5400000">
            <a:off x="10158413" y="1792288"/>
            <a:ext cx="990600" cy="304800"/>
          </a:xfrm>
        </p:spPr>
        <p:txBody>
          <a:bodyPr anchor="t"/>
          <a:lstStyle>
            <a:lvl1pPr algn="l">
              <a:defRPr b="0" i="0" dirty="0">
                <a:solidFill>
                  <a:schemeClr val="bg1">
                    <a:alpha val="60000"/>
                  </a:schemeClr>
                </a:solidFill>
              </a:defRPr>
            </a:lvl1pPr>
          </a:lstStyle>
          <a:p>
            <a:pPr>
              <a:defRPr/>
            </a:pPr>
            <a:fld id="{8F5FAD23-DB8F-46E3-8F0A-B6501982062C}" type="datetimeFigureOut">
              <a:rPr lang="en-US"/>
              <a:pPr>
                <a:defRPr/>
              </a:pPr>
              <a:t>6/2/2020</a:t>
            </a:fld>
            <a:endParaRPr lang="en-US"/>
          </a:p>
        </p:txBody>
      </p:sp>
      <p:sp>
        <p:nvSpPr>
          <p:cNvPr id="9" name="Footer Placeholder 4"/>
          <p:cNvSpPr>
            <a:spLocks noGrp="1"/>
          </p:cNvSpPr>
          <p:nvPr>
            <p:ph type="ftr" sz="quarter" idx="11"/>
          </p:nvPr>
        </p:nvSpPr>
        <p:spPr bwMode="gray">
          <a:xfrm rot="5400000">
            <a:off x="8952706" y="3228182"/>
            <a:ext cx="3859213" cy="304800"/>
          </a:xfrm>
        </p:spPr>
        <p:txBody>
          <a:bodyPr/>
          <a:lstStyle>
            <a:lvl1pPr>
              <a:defRPr b="0" i="0" dirty="0">
                <a:solidFill>
                  <a:schemeClr val="bg1">
                    <a:alpha val="60000"/>
                  </a:schemeClr>
                </a:solidFill>
              </a:defRPr>
            </a:lvl1pPr>
          </a:lstStyle>
          <a:p>
            <a:pPr>
              <a:defRPr/>
            </a:pPr>
            <a:endParaRPr lang="en-US"/>
          </a:p>
        </p:txBody>
      </p:sp>
      <p:sp>
        <p:nvSpPr>
          <p:cNvPr id="10" name="Slide Number Placeholder 5"/>
          <p:cNvSpPr>
            <a:spLocks noGrp="1"/>
          </p:cNvSpPr>
          <p:nvPr>
            <p:ph type="sldNum" sz="quarter" idx="12"/>
          </p:nvPr>
        </p:nvSpPr>
        <p:spPr/>
        <p:txBody>
          <a:bodyPr/>
          <a:lstStyle>
            <a:lvl1pPr>
              <a:defRPr/>
            </a:lvl1pPr>
          </a:lstStyle>
          <a:p>
            <a:pPr>
              <a:defRPr/>
            </a:pPr>
            <a:fld id="{EB7F861E-EF3F-4F9B-9082-9606BF5018D0}" type="slidenum">
              <a:rPr lang="en-US"/>
              <a:pPr>
                <a:defRPr/>
              </a:pPr>
              <a:t>‹nº›</a:t>
            </a:fld>
            <a:endParaRPr lang="en-US"/>
          </a:p>
        </p:txBody>
      </p:sp>
    </p:spTree>
    <p:extLst>
      <p:ext uri="{BB962C8B-B14F-4D97-AF65-F5344CB8AC3E}">
        <p14:creationId xmlns:p14="http://schemas.microsoft.com/office/powerpoint/2010/main" val="181729990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e Conteúdo">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pt-BR"/>
              <a:t>Clique para editar o título Mestre</a:t>
            </a:r>
            <a:endParaRPr lang="en-US" dirty="0"/>
          </a:p>
        </p:txBody>
      </p:sp>
      <p:sp>
        <p:nvSpPr>
          <p:cNvPr id="3" name="Content Placeholder 2"/>
          <p:cNvSpPr>
            <a:spLocks noGrp="1"/>
          </p:cNvSpPr>
          <p:nvPr>
            <p:ph idx="1"/>
          </p:nvPr>
        </p:nvSpPr>
        <p:spPr>
          <a:xfrm>
            <a:off x="1154954" y="2603500"/>
            <a:ext cx="8825659" cy="3416300"/>
          </a:xfrm>
        </p:spPr>
        <p:txBody>
          <a:bodyPr/>
          <a:lstStyle/>
          <a:p>
            <a:pPr lvl="0"/>
            <a:r>
              <a:rPr lang="pt-BR"/>
              <a:t>Clique para editar os estilos de texto Mestres</a:t>
            </a:r>
          </a:p>
          <a:p>
            <a:pPr lvl="1"/>
            <a:r>
              <a:rPr lang="pt-BR"/>
              <a:t>Segundo nível</a:t>
            </a:r>
          </a:p>
          <a:p>
            <a:pPr lvl="2"/>
            <a:r>
              <a:rPr lang="pt-BR"/>
              <a:t>Terceiro nível</a:t>
            </a:r>
          </a:p>
          <a:p>
            <a:pPr lvl="3"/>
            <a:r>
              <a:rPr lang="pt-BR"/>
              <a:t>Quarto nível</a:t>
            </a:r>
          </a:p>
          <a:p>
            <a:pPr lvl="4"/>
            <a:r>
              <a:rPr lang="pt-BR"/>
              <a:t>Quinto nível</a:t>
            </a:r>
            <a:endParaRPr lang="en-US" dirty="0"/>
          </a:p>
        </p:txBody>
      </p:sp>
      <p:sp>
        <p:nvSpPr>
          <p:cNvPr id="4" name="Date Placeholder 3"/>
          <p:cNvSpPr>
            <a:spLocks noGrp="1"/>
          </p:cNvSpPr>
          <p:nvPr>
            <p:ph type="dt" sz="half" idx="10"/>
          </p:nvPr>
        </p:nvSpPr>
        <p:spPr/>
        <p:txBody>
          <a:bodyPr/>
          <a:lstStyle>
            <a:lvl1pPr>
              <a:defRPr/>
            </a:lvl1pPr>
          </a:lstStyle>
          <a:p>
            <a:pPr>
              <a:defRPr/>
            </a:pPr>
            <a:fld id="{4DFDC417-89D2-471A-AED2-FE93259E9C1B}" type="datetimeFigureOut">
              <a:rPr lang="en-US"/>
              <a:pPr>
                <a:defRPr/>
              </a:pPr>
              <a:t>6/2/2020</a:t>
            </a:fld>
            <a:endParaRPr lang="en-US"/>
          </a:p>
        </p:txBody>
      </p:sp>
      <p:sp>
        <p:nvSpPr>
          <p:cNvPr id="5" name="Footer Placeholder 4"/>
          <p:cNvSpPr>
            <a:spLocks noGrp="1"/>
          </p:cNvSpPr>
          <p:nvPr>
            <p:ph type="ftr" sz="quarter" idx="11"/>
          </p:nvPr>
        </p:nvSpPr>
        <p:spPr/>
        <p:txBody>
          <a:bodyPr/>
          <a:lstStyle>
            <a:lvl1pPr>
              <a:defRPr/>
            </a:lvl1pPr>
          </a:lstStyle>
          <a:p>
            <a:pPr>
              <a:defRPr/>
            </a:pPr>
            <a:endParaRPr lang="en-US"/>
          </a:p>
        </p:txBody>
      </p:sp>
      <p:sp>
        <p:nvSpPr>
          <p:cNvPr id="6" name="Slide Number Placeholder 5"/>
          <p:cNvSpPr>
            <a:spLocks noGrp="1"/>
          </p:cNvSpPr>
          <p:nvPr>
            <p:ph type="sldNum" sz="quarter" idx="12"/>
          </p:nvPr>
        </p:nvSpPr>
        <p:spPr/>
        <p:txBody>
          <a:bodyPr/>
          <a:lstStyle>
            <a:lvl1pPr>
              <a:defRPr/>
            </a:lvl1pPr>
          </a:lstStyle>
          <a:p>
            <a:pPr>
              <a:defRPr/>
            </a:pPr>
            <a:fld id="{9E1EF253-AFEC-400E-AA45-336F81078ABB}" type="slidenum">
              <a:rPr lang="en-US"/>
              <a:pPr>
                <a:defRPr/>
              </a:pPr>
              <a:t>‹nº›</a:t>
            </a:fld>
            <a:endParaRPr lang="en-US"/>
          </a:p>
        </p:txBody>
      </p:sp>
    </p:spTree>
    <p:extLst>
      <p:ext uri="{BB962C8B-B14F-4D97-AF65-F5344CB8AC3E}">
        <p14:creationId xmlns:p14="http://schemas.microsoft.com/office/powerpoint/2010/main" val="99267299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Cabeçalho da Seção">
    <p:spTree>
      <p:nvGrpSpPr>
        <p:cNvPr id="1" name=""/>
        <p:cNvGrpSpPr/>
        <p:nvPr/>
      </p:nvGrpSpPr>
      <p:grpSpPr>
        <a:xfrm>
          <a:off x="0" y="0"/>
          <a:ext cx="0" cy="0"/>
          <a:chOff x="0" y="0"/>
          <a:chExt cx="0" cy="0"/>
        </a:xfrm>
      </p:grpSpPr>
      <p:grpSp>
        <p:nvGrpSpPr>
          <p:cNvPr id="4" name="Group 7"/>
          <p:cNvGrpSpPr>
            <a:grpSpLocks/>
          </p:cNvGrpSpPr>
          <p:nvPr/>
        </p:nvGrpSpPr>
        <p:grpSpPr bwMode="auto">
          <a:xfrm>
            <a:off x="0" y="0"/>
            <a:ext cx="12192000" cy="6858000"/>
            <a:chOff x="0" y="0"/>
            <a:chExt cx="12192000" cy="6858000"/>
          </a:xfrm>
        </p:grpSpPr>
        <p:sp>
          <p:nvSpPr>
            <p:cNvPr id="5" name="Rectangle 13"/>
            <p:cNvSpPr/>
            <p:nvPr/>
          </p:nvSpPr>
          <p:spPr>
            <a:xfrm>
              <a:off x="0" y="0"/>
              <a:ext cx="12192000" cy="6858000"/>
            </a:xfrm>
            <a:prstGeom prst="rect">
              <a:avLst/>
            </a:prstGeom>
            <a:blipFill>
              <a:blip r:embed="rId2">
                <a:duotone>
                  <a:schemeClr val="dk2">
                    <a:shade val="69000"/>
                    <a:hueMod val="91000"/>
                    <a:satMod val="164000"/>
                    <a:lumMod val="74000"/>
                  </a:schemeClr>
                  <a:schemeClr val="dk2">
                    <a:hueMod val="124000"/>
                    <a:satMod val="140000"/>
                    <a:lumMod val="142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6" name="Oval 16"/>
            <p:cNvSpPr/>
            <p:nvPr/>
          </p:nvSpPr>
          <p:spPr>
            <a:xfrm>
              <a:off x="0"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7" name="Oval 17"/>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8" name="Oval 18"/>
            <p:cNvSpPr/>
            <p:nvPr/>
          </p:nvSpPr>
          <p:spPr>
            <a:xfrm>
              <a:off x="8609012" y="5867400"/>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9" name="Oval 19"/>
            <p:cNvSpPr/>
            <p:nvPr/>
          </p:nvSpPr>
          <p:spPr>
            <a:xfrm>
              <a:off x="860901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0" name="Oval 20"/>
            <p:cNvSpPr/>
            <p:nvPr/>
          </p:nvSpPr>
          <p:spPr>
            <a:xfrm>
              <a:off x="7999412" y="8464"/>
              <a:ext cx="1600200" cy="1600200"/>
            </a:xfrm>
            <a:prstGeom prst="ellipse">
              <a:avLst/>
            </a:prstGeom>
            <a:gradFill flip="none" rotWithShape="1">
              <a:gsLst>
                <a:gs pos="0">
                  <a:schemeClr val="accent5">
                    <a:alpha val="14000"/>
                  </a:schemeClr>
                </a:gs>
                <a:gs pos="73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1" name="Rectangle 9"/>
            <p:cNvSpPr/>
            <p:nvPr/>
          </p:nvSpPr>
          <p:spPr bwMode="gray">
            <a:xfrm>
              <a:off x="7289800" y="401638"/>
              <a:ext cx="4478338" cy="6054725"/>
            </a:xfrm>
            <a:prstGeom prst="rect">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sp>
        <p:sp>
          <p:nvSpPr>
            <p:cNvPr id="12" name="Freeform 5"/>
            <p:cNvSpPr>
              <a:spLocks/>
            </p:cNvSpPr>
            <p:nvPr/>
          </p:nvSpPr>
          <p:spPr bwMode="gray">
            <a:xfrm rot="-5400000">
              <a:off x="3787244" y="2801721"/>
              <a:ext cx="6053670" cy="1254558"/>
            </a:xfrm>
            <a:custGeom>
              <a:avLst/>
              <a:gdLst>
                <a:gd name="T0" fmla="*/ 0 w 10000"/>
                <a:gd name="T1" fmla="*/ 0 h 8000"/>
                <a:gd name="T2" fmla="*/ 0 w 10000"/>
                <a:gd name="T3" fmla="*/ 7970 h 8000"/>
                <a:gd name="T4" fmla="*/ 10000 w 10000"/>
                <a:gd name="T5" fmla="*/ 8000 h 8000"/>
                <a:gd name="T6" fmla="*/ 10000 w 10000"/>
                <a:gd name="T7" fmla="*/ 7 h 8000"/>
                <a:gd name="T8" fmla="*/ 10000 w 10000"/>
                <a:gd name="T9" fmla="*/ 7 h 8000"/>
                <a:gd name="T10" fmla="*/ 9773 w 10000"/>
                <a:gd name="T11" fmla="*/ 156 h 8000"/>
                <a:gd name="T12" fmla="*/ 9547 w 10000"/>
                <a:gd name="T13" fmla="*/ 298 h 8000"/>
                <a:gd name="T14" fmla="*/ 9320 w 10000"/>
                <a:gd name="T15" fmla="*/ 437 h 8000"/>
                <a:gd name="T16" fmla="*/ 9092 w 10000"/>
                <a:gd name="T17" fmla="*/ 556 h 8000"/>
                <a:gd name="T18" fmla="*/ 8865 w 10000"/>
                <a:gd name="T19" fmla="*/ 676 h 8000"/>
                <a:gd name="T20" fmla="*/ 8637 w 10000"/>
                <a:gd name="T21" fmla="*/ 788 h 8000"/>
                <a:gd name="T22" fmla="*/ 8412 w 10000"/>
                <a:gd name="T23" fmla="*/ 884 h 8000"/>
                <a:gd name="T24" fmla="*/ 8184 w 10000"/>
                <a:gd name="T25" fmla="*/ 975 h 8000"/>
                <a:gd name="T26" fmla="*/ 7957 w 10000"/>
                <a:gd name="T27" fmla="*/ 1058 h 8000"/>
                <a:gd name="T28" fmla="*/ 7734 w 10000"/>
                <a:gd name="T29" fmla="*/ 1130 h 8000"/>
                <a:gd name="T30" fmla="*/ 7508 w 10000"/>
                <a:gd name="T31" fmla="*/ 1202 h 8000"/>
                <a:gd name="T32" fmla="*/ 7285 w 10000"/>
                <a:gd name="T33" fmla="*/ 1262 h 8000"/>
                <a:gd name="T34" fmla="*/ 7062 w 10000"/>
                <a:gd name="T35" fmla="*/ 1309 h 8000"/>
                <a:gd name="T36" fmla="*/ 6840 w 10000"/>
                <a:gd name="T37" fmla="*/ 1358 h 8000"/>
                <a:gd name="T38" fmla="*/ 6620 w 10000"/>
                <a:gd name="T39" fmla="*/ 1399 h 8000"/>
                <a:gd name="T40" fmla="*/ 6402 w 10000"/>
                <a:gd name="T41" fmla="*/ 1428 h 8000"/>
                <a:gd name="T42" fmla="*/ 6184 w 10000"/>
                <a:gd name="T43" fmla="*/ 1453 h 8000"/>
                <a:gd name="T44" fmla="*/ 5968 w 10000"/>
                <a:gd name="T45" fmla="*/ 1477 h 8000"/>
                <a:gd name="T46" fmla="*/ 5755 w 10000"/>
                <a:gd name="T47" fmla="*/ 1488 h 8000"/>
                <a:gd name="T48" fmla="*/ 5542 w 10000"/>
                <a:gd name="T49" fmla="*/ 1500 h 8000"/>
                <a:gd name="T50" fmla="*/ 5332 w 10000"/>
                <a:gd name="T51" fmla="*/ 1506 h 8000"/>
                <a:gd name="T52" fmla="*/ 5124 w 10000"/>
                <a:gd name="T53" fmla="*/ 1500 h 8000"/>
                <a:gd name="T54" fmla="*/ 4918 w 10000"/>
                <a:gd name="T55" fmla="*/ 1500 h 8000"/>
                <a:gd name="T56" fmla="*/ 4714 w 10000"/>
                <a:gd name="T57" fmla="*/ 1488 h 8000"/>
                <a:gd name="T58" fmla="*/ 4514 w 10000"/>
                <a:gd name="T59" fmla="*/ 1470 h 8000"/>
                <a:gd name="T60" fmla="*/ 4316 w 10000"/>
                <a:gd name="T61" fmla="*/ 1453 h 8000"/>
                <a:gd name="T62" fmla="*/ 4122 w 10000"/>
                <a:gd name="T63" fmla="*/ 1434 h 8000"/>
                <a:gd name="T64" fmla="*/ 3929 w 10000"/>
                <a:gd name="T65" fmla="*/ 1405 h 8000"/>
                <a:gd name="T66" fmla="*/ 3739 w 10000"/>
                <a:gd name="T67" fmla="*/ 1374 h 8000"/>
                <a:gd name="T68" fmla="*/ 3553 w 10000"/>
                <a:gd name="T69" fmla="*/ 1346 h 8000"/>
                <a:gd name="T70" fmla="*/ 3190 w 10000"/>
                <a:gd name="T71" fmla="*/ 1267 h 8000"/>
                <a:gd name="T72" fmla="*/ 2842 w 10000"/>
                <a:gd name="T73" fmla="*/ 1183 h 8000"/>
                <a:gd name="T74" fmla="*/ 2508 w 10000"/>
                <a:gd name="T75" fmla="*/ 1095 h 8000"/>
                <a:gd name="T76" fmla="*/ 2192 w 10000"/>
                <a:gd name="T77" fmla="*/ 998 h 8000"/>
                <a:gd name="T78" fmla="*/ 1890 w 10000"/>
                <a:gd name="T79" fmla="*/ 897 h 8000"/>
                <a:gd name="T80" fmla="*/ 1610 w 10000"/>
                <a:gd name="T81" fmla="*/ 788 h 8000"/>
                <a:gd name="T82" fmla="*/ 1347 w 10000"/>
                <a:gd name="T83" fmla="*/ 681 h 8000"/>
                <a:gd name="T84" fmla="*/ 1105 w 10000"/>
                <a:gd name="T85" fmla="*/ 574 h 8000"/>
                <a:gd name="T86" fmla="*/ 883 w 10000"/>
                <a:gd name="T87" fmla="*/ 473 h 8000"/>
                <a:gd name="T88" fmla="*/ 686 w 10000"/>
                <a:gd name="T89" fmla="*/ 377 h 8000"/>
                <a:gd name="T90" fmla="*/ 508 w 10000"/>
                <a:gd name="T91" fmla="*/ 286 h 8000"/>
                <a:gd name="T92" fmla="*/ 358 w 10000"/>
                <a:gd name="T93" fmla="*/ 210 h 8000"/>
                <a:gd name="T94" fmla="*/ 232 w 10000"/>
                <a:gd name="T95" fmla="*/ 138 h 8000"/>
                <a:gd name="T96" fmla="*/ 59 w 10000"/>
                <a:gd name="T97" fmla="*/ 35 h 8000"/>
                <a:gd name="T98" fmla="*/ 0 w 10000"/>
                <a:gd name="T99" fmla="*/ 0 h 8000"/>
                <a:gd name="T100" fmla="*/ 0 w 10000"/>
                <a:gd name="T101" fmla="*/ 0 h 80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Lst>
              <a:rect l="0" t="0" r="r" b="b"/>
              <a:pathLst>
                <a:path w="10000" h="8000">
                  <a:moveTo>
                    <a:pt x="0" y="0"/>
                  </a:moveTo>
                  <a:lnTo>
                    <a:pt x="0" y="7970"/>
                  </a:lnTo>
                  <a:lnTo>
                    <a:pt x="10000" y="8000"/>
                  </a:lnTo>
                  <a:lnTo>
                    <a:pt x="10000" y="7"/>
                  </a:lnTo>
                  <a:lnTo>
                    <a:pt x="9773" y="156"/>
                  </a:lnTo>
                  <a:lnTo>
                    <a:pt x="9547" y="298"/>
                  </a:lnTo>
                  <a:lnTo>
                    <a:pt x="9320" y="437"/>
                  </a:lnTo>
                  <a:lnTo>
                    <a:pt x="9092" y="556"/>
                  </a:lnTo>
                  <a:lnTo>
                    <a:pt x="8865" y="676"/>
                  </a:lnTo>
                  <a:lnTo>
                    <a:pt x="8637" y="788"/>
                  </a:lnTo>
                  <a:lnTo>
                    <a:pt x="8412" y="884"/>
                  </a:lnTo>
                  <a:lnTo>
                    <a:pt x="8184" y="975"/>
                  </a:lnTo>
                  <a:lnTo>
                    <a:pt x="7957" y="1058"/>
                  </a:lnTo>
                  <a:lnTo>
                    <a:pt x="7734" y="1130"/>
                  </a:lnTo>
                  <a:lnTo>
                    <a:pt x="7508" y="1202"/>
                  </a:lnTo>
                  <a:lnTo>
                    <a:pt x="7285" y="1262"/>
                  </a:lnTo>
                  <a:lnTo>
                    <a:pt x="7062" y="1309"/>
                  </a:lnTo>
                  <a:lnTo>
                    <a:pt x="6840" y="1358"/>
                  </a:lnTo>
                  <a:lnTo>
                    <a:pt x="6620" y="1399"/>
                  </a:lnTo>
                  <a:lnTo>
                    <a:pt x="6402" y="1428"/>
                  </a:lnTo>
                  <a:lnTo>
                    <a:pt x="6184" y="1453"/>
                  </a:lnTo>
                  <a:lnTo>
                    <a:pt x="5968" y="1477"/>
                  </a:lnTo>
                  <a:lnTo>
                    <a:pt x="5755" y="1488"/>
                  </a:lnTo>
                  <a:lnTo>
                    <a:pt x="5542" y="1500"/>
                  </a:lnTo>
                  <a:lnTo>
                    <a:pt x="5332" y="1506"/>
                  </a:lnTo>
                  <a:lnTo>
                    <a:pt x="5124" y="1500"/>
                  </a:lnTo>
                  <a:lnTo>
                    <a:pt x="4918" y="1500"/>
                  </a:lnTo>
                  <a:lnTo>
                    <a:pt x="4714" y="1488"/>
                  </a:lnTo>
                  <a:lnTo>
                    <a:pt x="4514" y="1470"/>
                  </a:lnTo>
                  <a:lnTo>
                    <a:pt x="4316" y="1453"/>
                  </a:lnTo>
                  <a:lnTo>
                    <a:pt x="4122" y="1434"/>
                  </a:lnTo>
                  <a:lnTo>
                    <a:pt x="3929" y="1405"/>
                  </a:lnTo>
                  <a:lnTo>
                    <a:pt x="3739" y="1374"/>
                  </a:lnTo>
                  <a:lnTo>
                    <a:pt x="3553" y="1346"/>
                  </a:lnTo>
                  <a:lnTo>
                    <a:pt x="3190" y="1267"/>
                  </a:lnTo>
                  <a:lnTo>
                    <a:pt x="2842" y="1183"/>
                  </a:lnTo>
                  <a:lnTo>
                    <a:pt x="2508" y="1095"/>
                  </a:lnTo>
                  <a:lnTo>
                    <a:pt x="2192" y="998"/>
                  </a:lnTo>
                  <a:lnTo>
                    <a:pt x="1890" y="897"/>
                  </a:lnTo>
                  <a:lnTo>
                    <a:pt x="1610" y="788"/>
                  </a:lnTo>
                  <a:lnTo>
                    <a:pt x="1347" y="681"/>
                  </a:lnTo>
                  <a:lnTo>
                    <a:pt x="1105" y="574"/>
                  </a:lnTo>
                  <a:lnTo>
                    <a:pt x="883" y="473"/>
                  </a:lnTo>
                  <a:lnTo>
                    <a:pt x="686" y="377"/>
                  </a:lnTo>
                  <a:lnTo>
                    <a:pt x="508" y="286"/>
                  </a:lnTo>
                  <a:lnTo>
                    <a:pt x="358" y="210"/>
                  </a:lnTo>
                  <a:lnTo>
                    <a:pt x="232" y="138"/>
                  </a:lnTo>
                  <a:lnTo>
                    <a:pt x="59" y="35"/>
                  </a:lnTo>
                  <a:lnTo>
                    <a:pt x="0" y="0"/>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pt-BR"/>
            </a:p>
          </p:txBody>
        </p:sp>
        <p:sp>
          <p:nvSpPr>
            <p:cNvPr id="13" name="Freeform 5"/>
            <p:cNvSpPr>
              <a:spLocks/>
            </p:cNvSpPr>
            <p:nvPr/>
          </p:nvSpPr>
          <p:spPr bwMode="gray">
            <a:xfrm rot="-5677511">
              <a:off x="4698352" y="1826078"/>
              <a:ext cx="3299407" cy="440924"/>
            </a:xfrm>
            <a:custGeom>
              <a:avLst/>
              <a:gdLst>
                <a:gd name="T0" fmla="*/ 85 w 10000"/>
                <a:gd name="T1" fmla="*/ 2532 h 5291"/>
                <a:gd name="T2" fmla="*/ 9958 w 10000"/>
                <a:gd name="T3" fmla="*/ 5291 h 5291"/>
                <a:gd name="T4" fmla="*/ 10000 w 10000"/>
                <a:gd name="T5" fmla="*/ 0 h 5291"/>
                <a:gd name="T6" fmla="*/ 10000 w 10000"/>
                <a:gd name="T7" fmla="*/ 0 h 5291"/>
                <a:gd name="T8" fmla="*/ 9667 w 10000"/>
                <a:gd name="T9" fmla="*/ 204 h 5291"/>
                <a:gd name="T10" fmla="*/ 9334 w 10000"/>
                <a:gd name="T11" fmla="*/ 400 h 5291"/>
                <a:gd name="T12" fmla="*/ 9001 w 10000"/>
                <a:gd name="T13" fmla="*/ 590 h 5291"/>
                <a:gd name="T14" fmla="*/ 8667 w 10000"/>
                <a:gd name="T15" fmla="*/ 753 h 5291"/>
                <a:gd name="T16" fmla="*/ 8333 w 10000"/>
                <a:gd name="T17" fmla="*/ 917 h 5291"/>
                <a:gd name="T18" fmla="*/ 7999 w 10000"/>
                <a:gd name="T19" fmla="*/ 1071 h 5291"/>
                <a:gd name="T20" fmla="*/ 7669 w 10000"/>
                <a:gd name="T21" fmla="*/ 1202 h 5291"/>
                <a:gd name="T22" fmla="*/ 7333 w 10000"/>
                <a:gd name="T23" fmla="*/ 1325 h 5291"/>
                <a:gd name="T24" fmla="*/ 7000 w 10000"/>
                <a:gd name="T25" fmla="*/ 1440 h 5291"/>
                <a:gd name="T26" fmla="*/ 6673 w 10000"/>
                <a:gd name="T27" fmla="*/ 1538 h 5291"/>
                <a:gd name="T28" fmla="*/ 6340 w 10000"/>
                <a:gd name="T29" fmla="*/ 1636 h 5291"/>
                <a:gd name="T30" fmla="*/ 6013 w 10000"/>
                <a:gd name="T31" fmla="*/ 1719 h 5291"/>
                <a:gd name="T32" fmla="*/ 5686 w 10000"/>
                <a:gd name="T33" fmla="*/ 1784 h 5291"/>
                <a:gd name="T34" fmla="*/ 5359 w 10000"/>
                <a:gd name="T35" fmla="*/ 1850 h 5291"/>
                <a:gd name="T36" fmla="*/ 5036 w 10000"/>
                <a:gd name="T37" fmla="*/ 1906 h 5291"/>
                <a:gd name="T38" fmla="*/ 4717 w 10000"/>
                <a:gd name="T39" fmla="*/ 1948 h 5291"/>
                <a:gd name="T40" fmla="*/ 4396 w 10000"/>
                <a:gd name="T41" fmla="*/ 1980 h 5291"/>
                <a:gd name="T42" fmla="*/ 4079 w 10000"/>
                <a:gd name="T43" fmla="*/ 2013 h 5291"/>
                <a:gd name="T44" fmla="*/ 3766 w 10000"/>
                <a:gd name="T45" fmla="*/ 2029 h 5291"/>
                <a:gd name="T46" fmla="*/ 3454 w 10000"/>
                <a:gd name="T47" fmla="*/ 2046 h 5291"/>
                <a:gd name="T48" fmla="*/ 3145 w 10000"/>
                <a:gd name="T49" fmla="*/ 2053 h 5291"/>
                <a:gd name="T50" fmla="*/ 2839 w 10000"/>
                <a:gd name="T51" fmla="*/ 2046 h 5291"/>
                <a:gd name="T52" fmla="*/ 2537 w 10000"/>
                <a:gd name="T53" fmla="*/ 2046 h 5291"/>
                <a:gd name="T54" fmla="*/ 2238 w 10000"/>
                <a:gd name="T55" fmla="*/ 2029 h 5291"/>
                <a:gd name="T56" fmla="*/ 1943 w 10000"/>
                <a:gd name="T57" fmla="*/ 2004 h 5291"/>
                <a:gd name="T58" fmla="*/ 1653 w 10000"/>
                <a:gd name="T59" fmla="*/ 1980 h 5291"/>
                <a:gd name="T60" fmla="*/ 1368 w 10000"/>
                <a:gd name="T61" fmla="*/ 1955 h 5291"/>
                <a:gd name="T62" fmla="*/ 1085 w 10000"/>
                <a:gd name="T63" fmla="*/ 1915 h 5291"/>
                <a:gd name="T64" fmla="*/ 806 w 10000"/>
                <a:gd name="T65" fmla="*/ 1873 h 5291"/>
                <a:gd name="T66" fmla="*/ 533 w 10000"/>
                <a:gd name="T67" fmla="*/ 1833 h 5291"/>
                <a:gd name="T68" fmla="*/ 0 w 10000"/>
                <a:gd name="T69" fmla="*/ 1726 h 5291"/>
                <a:gd name="T70" fmla="*/ 85 w 10000"/>
                <a:gd name="T71" fmla="*/ 2532 h 529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10000" h="5291">
                  <a:moveTo>
                    <a:pt x="85" y="2532"/>
                  </a:moveTo>
                  <a:cubicBezTo>
                    <a:pt x="1736" y="3911"/>
                    <a:pt x="7524" y="5298"/>
                    <a:pt x="9958" y="5291"/>
                  </a:cubicBezTo>
                  <a:cubicBezTo>
                    <a:pt x="9989" y="1958"/>
                    <a:pt x="9969" y="3333"/>
                    <a:pt x="10000" y="0"/>
                  </a:cubicBez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pt-BR"/>
            </a:p>
          </p:txBody>
        </p:sp>
        <p:sp>
          <p:nvSpPr>
            <p:cNvPr id="14" name="Freeform 5"/>
            <p:cNvSpPr>
              <a:spLocks noEditPoints="1"/>
            </p:cNvSpPr>
            <p:nvPr/>
          </p:nvSpPr>
          <p:spPr bwMode="gray">
            <a:xfrm>
              <a:off x="0" y="1587"/>
              <a:ext cx="12192000" cy="6856413"/>
            </a:xfrm>
            <a:custGeom>
              <a:avLst/>
              <a:gdLst>
                <a:gd name="T0" fmla="*/ 0 w 15356"/>
                <a:gd name="T1" fmla="*/ 0 h 8638"/>
                <a:gd name="T2" fmla="*/ 0 w 15356"/>
                <a:gd name="T3" fmla="*/ 8638 h 8638"/>
                <a:gd name="T4" fmla="*/ 15356 w 15356"/>
                <a:gd name="T5" fmla="*/ 8638 h 8638"/>
                <a:gd name="T6" fmla="*/ 15356 w 15356"/>
                <a:gd name="T7" fmla="*/ 0 h 8638"/>
                <a:gd name="T8" fmla="*/ 0 w 15356"/>
                <a:gd name="T9" fmla="*/ 0 h 8638"/>
                <a:gd name="T10" fmla="*/ 14748 w 15356"/>
                <a:gd name="T11" fmla="*/ 8038 h 8638"/>
                <a:gd name="T12" fmla="*/ 600 w 15356"/>
                <a:gd name="T13" fmla="*/ 8038 h 8638"/>
                <a:gd name="T14" fmla="*/ 600 w 15356"/>
                <a:gd name="T15" fmla="*/ 592 h 8638"/>
                <a:gd name="T16" fmla="*/ 14748 w 15356"/>
                <a:gd name="T17" fmla="*/ 592 h 8638"/>
                <a:gd name="T18" fmla="*/ 14748 w 15356"/>
                <a:gd name="T19" fmla="*/ 8038 h 86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pt-BR"/>
            </a:p>
          </p:txBody>
        </p:sp>
      </p:grpSp>
      <p:sp>
        <p:nvSpPr>
          <p:cNvPr id="15" name="Rectangle 15"/>
          <p:cNvSpPr/>
          <p:nvPr/>
        </p:nvSpPr>
        <p:spPr>
          <a:xfrm>
            <a:off x="10437813"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2" name="Title 1"/>
          <p:cNvSpPr>
            <a:spLocks noGrp="1"/>
          </p:cNvSpPr>
          <p:nvPr>
            <p:ph type="title"/>
          </p:nvPr>
        </p:nvSpPr>
        <p:spPr>
          <a:xfrm>
            <a:off x="1154954" y="2677645"/>
            <a:ext cx="4351025" cy="2283824"/>
          </a:xfrm>
        </p:spPr>
        <p:txBody>
          <a:bodyPr/>
          <a:lstStyle>
            <a:lvl1pPr algn="l">
              <a:defRPr sz="4000" b="0" cap="none"/>
            </a:lvl1pPr>
          </a:lstStyle>
          <a:p>
            <a:r>
              <a:rPr lang="pt-BR"/>
              <a:t>Clique para editar o título Mestre</a:t>
            </a:r>
            <a:endParaRPr lang="en-US" dirty="0"/>
          </a:p>
        </p:txBody>
      </p:sp>
      <p:sp>
        <p:nvSpPr>
          <p:cNvPr id="3" name="Text Placeholder 2"/>
          <p:cNvSpPr>
            <a:spLocks noGrp="1"/>
          </p:cNvSpPr>
          <p:nvPr>
            <p:ph type="body" idx="1"/>
          </p:nvPr>
        </p:nvSpPr>
        <p:spPr>
          <a:xfrm>
            <a:off x="6895559" y="2677644"/>
            <a:ext cx="3757545" cy="2283824"/>
          </a:xfrm>
        </p:spPr>
        <p:txBody>
          <a:bodyPr anchor="ctr"/>
          <a:lstStyle>
            <a:lvl1pPr marL="0" indent="0" algn="l">
              <a:buNone/>
              <a:defRPr sz="2000" cap="all">
                <a:solidFill>
                  <a:schemeClr val="accent1">
                    <a:lumMod val="60000"/>
                    <a:lumOff val="4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pt-BR"/>
              <a:t>Clique para editar os estilos de texto Mestres</a:t>
            </a:r>
          </a:p>
        </p:txBody>
      </p:sp>
      <p:sp>
        <p:nvSpPr>
          <p:cNvPr id="16" name="Date Placeholder 3"/>
          <p:cNvSpPr>
            <a:spLocks noGrp="1"/>
          </p:cNvSpPr>
          <p:nvPr>
            <p:ph type="dt" sz="half" idx="10"/>
          </p:nvPr>
        </p:nvSpPr>
        <p:spPr/>
        <p:txBody>
          <a:bodyPr/>
          <a:lstStyle>
            <a:lvl1pPr>
              <a:defRPr/>
            </a:lvl1pPr>
          </a:lstStyle>
          <a:p>
            <a:pPr>
              <a:defRPr/>
            </a:pPr>
            <a:fld id="{D9E69862-EEF3-4F20-9B35-AD91A1DE70A8}" type="datetimeFigureOut">
              <a:rPr lang="en-US"/>
              <a:pPr>
                <a:defRPr/>
              </a:pPr>
              <a:t>6/2/2020</a:t>
            </a:fld>
            <a:endParaRPr lang="en-US"/>
          </a:p>
        </p:txBody>
      </p:sp>
      <p:sp>
        <p:nvSpPr>
          <p:cNvPr id="17" name="Footer Placeholder 4"/>
          <p:cNvSpPr>
            <a:spLocks noGrp="1"/>
          </p:cNvSpPr>
          <p:nvPr>
            <p:ph type="ftr" sz="quarter" idx="11"/>
          </p:nvPr>
        </p:nvSpPr>
        <p:spPr/>
        <p:txBody>
          <a:bodyPr/>
          <a:lstStyle>
            <a:lvl1pPr>
              <a:defRPr/>
            </a:lvl1pPr>
          </a:lstStyle>
          <a:p>
            <a:pPr>
              <a:defRPr/>
            </a:pPr>
            <a:endParaRPr lang="en-US"/>
          </a:p>
        </p:txBody>
      </p:sp>
      <p:sp>
        <p:nvSpPr>
          <p:cNvPr id="18" name="Slide Number Placeholder 5"/>
          <p:cNvSpPr>
            <a:spLocks noGrp="1"/>
          </p:cNvSpPr>
          <p:nvPr>
            <p:ph type="sldNum" sz="quarter" idx="12"/>
          </p:nvPr>
        </p:nvSpPr>
        <p:spPr/>
        <p:txBody>
          <a:bodyPr/>
          <a:lstStyle>
            <a:lvl1pPr>
              <a:defRPr/>
            </a:lvl1pPr>
          </a:lstStyle>
          <a:p>
            <a:pPr>
              <a:defRPr/>
            </a:pPr>
            <a:fld id="{8EEDC092-B4DD-42BB-9F30-A2BC5BB3D973}" type="slidenum">
              <a:rPr lang="en-US"/>
              <a:pPr>
                <a:defRPr/>
              </a:pPr>
              <a:t>‹nº›</a:t>
            </a:fld>
            <a:endParaRPr lang="en-US"/>
          </a:p>
        </p:txBody>
      </p:sp>
    </p:spTree>
    <p:extLst>
      <p:ext uri="{BB962C8B-B14F-4D97-AF65-F5344CB8AC3E}">
        <p14:creationId xmlns:p14="http://schemas.microsoft.com/office/powerpoint/2010/main" val="9177057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uas Partes de Conteúdo">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pt-BR"/>
              <a:t>Clique para editar o título Mestre</a:t>
            </a:r>
            <a:endParaRPr lang="en-US" dirty="0"/>
          </a:p>
        </p:txBody>
      </p:sp>
      <p:sp>
        <p:nvSpPr>
          <p:cNvPr id="3" name="Content Placeholder 2"/>
          <p:cNvSpPr>
            <a:spLocks noGrp="1"/>
          </p:cNvSpPr>
          <p:nvPr>
            <p:ph sz="half" idx="1"/>
          </p:nvPr>
        </p:nvSpPr>
        <p:spPr>
          <a:xfrm>
            <a:off x="1154954" y="2603500"/>
            <a:ext cx="4825158" cy="3416301"/>
          </a:xfrm>
        </p:spPr>
        <p:txBody>
          <a:bodyPr>
            <a:normAutofit/>
          </a:bodyPr>
          <a:lstStyle/>
          <a:p>
            <a:pPr lvl="0"/>
            <a:r>
              <a:rPr lang="pt-BR"/>
              <a:t>Clique para editar os estilos de texto Mestres</a:t>
            </a:r>
          </a:p>
          <a:p>
            <a:pPr lvl="1"/>
            <a:r>
              <a:rPr lang="pt-BR"/>
              <a:t>Segundo nível</a:t>
            </a:r>
          </a:p>
          <a:p>
            <a:pPr lvl="2"/>
            <a:r>
              <a:rPr lang="pt-BR"/>
              <a:t>Terceiro nível</a:t>
            </a:r>
          </a:p>
          <a:p>
            <a:pPr lvl="3"/>
            <a:r>
              <a:rPr lang="pt-BR"/>
              <a:t>Quarto nível</a:t>
            </a:r>
          </a:p>
          <a:p>
            <a:pPr lvl="4"/>
            <a:r>
              <a:rPr lang="pt-BR"/>
              <a:t>Quinto nível</a:t>
            </a:r>
            <a:endParaRPr lang="en-US" dirty="0"/>
          </a:p>
        </p:txBody>
      </p:sp>
      <p:sp>
        <p:nvSpPr>
          <p:cNvPr id="4" name="Content Placeholder 3"/>
          <p:cNvSpPr>
            <a:spLocks noGrp="1"/>
          </p:cNvSpPr>
          <p:nvPr>
            <p:ph sz="half" idx="2"/>
          </p:nvPr>
        </p:nvSpPr>
        <p:spPr>
          <a:xfrm>
            <a:off x="6208712" y="2603500"/>
            <a:ext cx="4825159" cy="3416300"/>
          </a:xfrm>
        </p:spPr>
        <p:txBody>
          <a:bodyPr>
            <a:normAutofit/>
          </a:bodyPr>
          <a:lstStyle/>
          <a:p>
            <a:pPr lvl="0"/>
            <a:r>
              <a:rPr lang="pt-BR"/>
              <a:t>Clique para editar os estilos de texto Mestres</a:t>
            </a:r>
          </a:p>
          <a:p>
            <a:pPr lvl="1"/>
            <a:r>
              <a:rPr lang="pt-BR"/>
              <a:t>Segundo nível</a:t>
            </a:r>
          </a:p>
          <a:p>
            <a:pPr lvl="2"/>
            <a:r>
              <a:rPr lang="pt-BR"/>
              <a:t>Terceiro nível</a:t>
            </a:r>
          </a:p>
          <a:p>
            <a:pPr lvl="3"/>
            <a:r>
              <a:rPr lang="pt-BR"/>
              <a:t>Quarto nível</a:t>
            </a:r>
          </a:p>
          <a:p>
            <a:pPr lvl="4"/>
            <a:r>
              <a:rPr lang="pt-BR"/>
              <a:t>Quinto nível</a:t>
            </a:r>
            <a:endParaRPr lang="en-US" dirty="0"/>
          </a:p>
        </p:txBody>
      </p:sp>
      <p:sp>
        <p:nvSpPr>
          <p:cNvPr id="5" name="Date Placeholder 3"/>
          <p:cNvSpPr>
            <a:spLocks noGrp="1"/>
          </p:cNvSpPr>
          <p:nvPr>
            <p:ph type="dt" sz="half" idx="10"/>
          </p:nvPr>
        </p:nvSpPr>
        <p:spPr/>
        <p:txBody>
          <a:bodyPr/>
          <a:lstStyle>
            <a:lvl1pPr>
              <a:defRPr/>
            </a:lvl1pPr>
          </a:lstStyle>
          <a:p>
            <a:pPr>
              <a:defRPr/>
            </a:pPr>
            <a:fld id="{4413E9BC-94B4-45C7-BE67-AA52E16BC4FB}" type="datetimeFigureOut">
              <a:rPr lang="en-US"/>
              <a:pPr>
                <a:defRPr/>
              </a:pPr>
              <a:t>6/2/2020</a:t>
            </a:fld>
            <a:endParaRPr lang="en-US"/>
          </a:p>
        </p:txBody>
      </p:sp>
      <p:sp>
        <p:nvSpPr>
          <p:cNvPr id="6" name="Footer Placeholder 4"/>
          <p:cNvSpPr>
            <a:spLocks noGrp="1"/>
          </p:cNvSpPr>
          <p:nvPr>
            <p:ph type="ftr" sz="quarter" idx="11"/>
          </p:nvPr>
        </p:nvSpPr>
        <p:spPr/>
        <p:txBody>
          <a:bodyPr/>
          <a:lstStyle>
            <a:lvl1pPr>
              <a:defRPr/>
            </a:lvl1pPr>
          </a:lstStyle>
          <a:p>
            <a:pPr>
              <a:defRPr/>
            </a:pPr>
            <a:endParaRPr lang="en-US"/>
          </a:p>
        </p:txBody>
      </p:sp>
      <p:sp>
        <p:nvSpPr>
          <p:cNvPr id="7" name="Slide Number Placeholder 5"/>
          <p:cNvSpPr>
            <a:spLocks noGrp="1"/>
          </p:cNvSpPr>
          <p:nvPr>
            <p:ph type="sldNum" sz="quarter" idx="12"/>
          </p:nvPr>
        </p:nvSpPr>
        <p:spPr/>
        <p:txBody>
          <a:bodyPr/>
          <a:lstStyle>
            <a:lvl1pPr>
              <a:defRPr/>
            </a:lvl1pPr>
          </a:lstStyle>
          <a:p>
            <a:pPr>
              <a:defRPr/>
            </a:pPr>
            <a:fld id="{F4A81572-468C-433C-85FE-B9247EC2A516}" type="slidenum">
              <a:rPr lang="en-US"/>
              <a:pPr>
                <a:defRPr/>
              </a:pPr>
              <a:t>‹nº›</a:t>
            </a:fld>
            <a:endParaRPr lang="en-US"/>
          </a:p>
        </p:txBody>
      </p:sp>
    </p:spTree>
    <p:extLst>
      <p:ext uri="{BB962C8B-B14F-4D97-AF65-F5344CB8AC3E}">
        <p14:creationId xmlns:p14="http://schemas.microsoft.com/office/powerpoint/2010/main" val="107875418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ção">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pt-BR"/>
              <a:t>Clique para editar o título Mestre</a:t>
            </a:r>
            <a:endParaRPr lang="en-US" dirty="0"/>
          </a:p>
        </p:txBody>
      </p:sp>
      <p:sp>
        <p:nvSpPr>
          <p:cNvPr id="3" name="Text Placeholder 2"/>
          <p:cNvSpPr>
            <a:spLocks noGrp="1"/>
          </p:cNvSpPr>
          <p:nvPr>
            <p:ph type="body" idx="1"/>
          </p:nvPr>
        </p:nvSpPr>
        <p:spPr>
          <a:xfrm>
            <a:off x="1154954" y="2603500"/>
            <a:ext cx="4825157" cy="576262"/>
          </a:xfrm>
        </p:spPr>
        <p:txBody>
          <a:bodyPr anchor="b">
            <a:noAutofit/>
          </a:bodyPr>
          <a:lstStyle>
            <a:lvl1pPr marL="0" indent="0">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pt-BR"/>
              <a:t>Clique para editar os estilos de texto Mestres</a:t>
            </a:r>
          </a:p>
        </p:txBody>
      </p:sp>
      <p:sp>
        <p:nvSpPr>
          <p:cNvPr id="4" name="Content Placeholder 3"/>
          <p:cNvSpPr>
            <a:spLocks noGrp="1"/>
          </p:cNvSpPr>
          <p:nvPr>
            <p:ph sz="half" idx="2"/>
          </p:nvPr>
        </p:nvSpPr>
        <p:spPr>
          <a:xfrm>
            <a:off x="1154954" y="3179762"/>
            <a:ext cx="4825158" cy="2840039"/>
          </a:xfrm>
        </p:spPr>
        <p:txBody>
          <a:bodyPr>
            <a:normAutofit/>
          </a:bodyPr>
          <a:lstStyle/>
          <a:p>
            <a:pPr lvl="0"/>
            <a:r>
              <a:rPr lang="pt-BR"/>
              <a:t>Clique para editar os estilos de texto Mestres</a:t>
            </a:r>
          </a:p>
          <a:p>
            <a:pPr lvl="1"/>
            <a:r>
              <a:rPr lang="pt-BR"/>
              <a:t>Segundo nível</a:t>
            </a:r>
          </a:p>
          <a:p>
            <a:pPr lvl="2"/>
            <a:r>
              <a:rPr lang="pt-BR"/>
              <a:t>Terceiro nível</a:t>
            </a:r>
          </a:p>
          <a:p>
            <a:pPr lvl="3"/>
            <a:r>
              <a:rPr lang="pt-BR"/>
              <a:t>Quarto nível</a:t>
            </a:r>
          </a:p>
          <a:p>
            <a:pPr lvl="4"/>
            <a:r>
              <a:rPr lang="pt-BR"/>
              <a:t>Quinto nível</a:t>
            </a:r>
            <a:endParaRPr lang="en-US" dirty="0"/>
          </a:p>
        </p:txBody>
      </p:sp>
      <p:sp>
        <p:nvSpPr>
          <p:cNvPr id="5" name="Text Placeholder 4"/>
          <p:cNvSpPr>
            <a:spLocks noGrp="1"/>
          </p:cNvSpPr>
          <p:nvPr>
            <p:ph type="body" sz="quarter" idx="3"/>
          </p:nvPr>
        </p:nvSpPr>
        <p:spPr>
          <a:xfrm>
            <a:off x="6208712" y="2603500"/>
            <a:ext cx="4825159" cy="576262"/>
          </a:xfrm>
        </p:spPr>
        <p:txBody>
          <a:bodyPr anchor="b">
            <a:noAutofit/>
          </a:bodyPr>
          <a:lstStyle>
            <a:lvl1pPr marL="0" indent="0">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pt-BR"/>
              <a:t>Clique para editar os estilos de texto Mestres</a:t>
            </a:r>
          </a:p>
        </p:txBody>
      </p:sp>
      <p:sp>
        <p:nvSpPr>
          <p:cNvPr id="6" name="Content Placeholder 5"/>
          <p:cNvSpPr>
            <a:spLocks noGrp="1"/>
          </p:cNvSpPr>
          <p:nvPr>
            <p:ph sz="quarter" idx="4"/>
          </p:nvPr>
        </p:nvSpPr>
        <p:spPr>
          <a:xfrm>
            <a:off x="6208712" y="3179762"/>
            <a:ext cx="4825159" cy="2840039"/>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pt-BR"/>
              <a:t>Clique para editar os estilos de texto Mestres</a:t>
            </a:r>
          </a:p>
          <a:p>
            <a:pPr lvl="1"/>
            <a:r>
              <a:rPr lang="pt-BR"/>
              <a:t>Segundo nível</a:t>
            </a:r>
          </a:p>
          <a:p>
            <a:pPr lvl="2"/>
            <a:r>
              <a:rPr lang="pt-BR"/>
              <a:t>Terceiro nível</a:t>
            </a:r>
          </a:p>
          <a:p>
            <a:pPr lvl="3"/>
            <a:r>
              <a:rPr lang="pt-BR"/>
              <a:t>Quarto nível</a:t>
            </a:r>
          </a:p>
          <a:p>
            <a:pPr lvl="4"/>
            <a:r>
              <a:rPr lang="pt-BR"/>
              <a:t>Quinto nível</a:t>
            </a:r>
            <a:endParaRPr lang="en-US" dirty="0"/>
          </a:p>
        </p:txBody>
      </p:sp>
      <p:sp>
        <p:nvSpPr>
          <p:cNvPr id="7" name="Date Placeholder 3"/>
          <p:cNvSpPr>
            <a:spLocks noGrp="1"/>
          </p:cNvSpPr>
          <p:nvPr>
            <p:ph type="dt" sz="half" idx="10"/>
          </p:nvPr>
        </p:nvSpPr>
        <p:spPr/>
        <p:txBody>
          <a:bodyPr/>
          <a:lstStyle>
            <a:lvl1pPr>
              <a:defRPr/>
            </a:lvl1pPr>
          </a:lstStyle>
          <a:p>
            <a:pPr>
              <a:defRPr/>
            </a:pPr>
            <a:fld id="{3DA9CE34-DDCA-4A03-B62F-A8EAA9432090}" type="datetimeFigureOut">
              <a:rPr lang="en-US"/>
              <a:pPr>
                <a:defRPr/>
              </a:pPr>
              <a:t>6/2/2020</a:t>
            </a:fld>
            <a:endParaRPr lang="en-US"/>
          </a:p>
        </p:txBody>
      </p:sp>
      <p:sp>
        <p:nvSpPr>
          <p:cNvPr id="8" name="Footer Placeholder 4"/>
          <p:cNvSpPr>
            <a:spLocks noGrp="1"/>
          </p:cNvSpPr>
          <p:nvPr>
            <p:ph type="ftr" sz="quarter" idx="11"/>
          </p:nvPr>
        </p:nvSpPr>
        <p:spPr/>
        <p:txBody>
          <a:bodyPr/>
          <a:lstStyle>
            <a:lvl1pPr>
              <a:defRPr/>
            </a:lvl1pPr>
          </a:lstStyle>
          <a:p>
            <a:pPr>
              <a:defRPr/>
            </a:pPr>
            <a:endParaRPr lang="en-US"/>
          </a:p>
        </p:txBody>
      </p:sp>
      <p:sp>
        <p:nvSpPr>
          <p:cNvPr id="9" name="Slide Number Placeholder 5"/>
          <p:cNvSpPr>
            <a:spLocks noGrp="1"/>
          </p:cNvSpPr>
          <p:nvPr>
            <p:ph type="sldNum" sz="quarter" idx="12"/>
          </p:nvPr>
        </p:nvSpPr>
        <p:spPr/>
        <p:txBody>
          <a:bodyPr/>
          <a:lstStyle>
            <a:lvl1pPr>
              <a:defRPr/>
            </a:lvl1pPr>
          </a:lstStyle>
          <a:p>
            <a:pPr>
              <a:defRPr/>
            </a:pPr>
            <a:fld id="{C30093DF-F1CC-4AA5-B705-6B9EB77E8544}" type="slidenum">
              <a:rPr lang="en-US"/>
              <a:pPr>
                <a:defRPr/>
              </a:pPr>
              <a:t>‹nº›</a:t>
            </a:fld>
            <a:endParaRPr lang="en-US"/>
          </a:p>
        </p:txBody>
      </p:sp>
    </p:spTree>
    <p:extLst>
      <p:ext uri="{BB962C8B-B14F-4D97-AF65-F5344CB8AC3E}">
        <p14:creationId xmlns:p14="http://schemas.microsoft.com/office/powerpoint/2010/main" val="9523666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omente Título">
    <p:spTree>
      <p:nvGrpSpPr>
        <p:cNvPr id="1" name=""/>
        <p:cNvGrpSpPr/>
        <p:nvPr/>
      </p:nvGrpSpPr>
      <p:grpSpPr>
        <a:xfrm>
          <a:off x="0" y="0"/>
          <a:ext cx="0" cy="0"/>
          <a:chOff x="0" y="0"/>
          <a:chExt cx="0" cy="0"/>
        </a:xfrm>
      </p:grpSpPr>
      <p:sp>
        <p:nvSpPr>
          <p:cNvPr id="9" name="Title 1"/>
          <p:cNvSpPr>
            <a:spLocks noGrp="1"/>
          </p:cNvSpPr>
          <p:nvPr>
            <p:ph type="title"/>
          </p:nvPr>
        </p:nvSpPr>
        <p:spPr>
          <a:xfrm>
            <a:off x="1154954" y="973668"/>
            <a:ext cx="8761413" cy="706964"/>
          </a:xfrm>
        </p:spPr>
        <p:txBody>
          <a:bodyPr/>
          <a:lstStyle>
            <a:lvl1pPr>
              <a:defRPr/>
            </a:lvl1pPr>
          </a:lstStyle>
          <a:p>
            <a:r>
              <a:rPr lang="pt-BR"/>
              <a:t>Clique para editar o título Mestre</a:t>
            </a:r>
            <a:endParaRPr lang="en-US" dirty="0"/>
          </a:p>
        </p:txBody>
      </p:sp>
      <p:sp>
        <p:nvSpPr>
          <p:cNvPr id="3" name="Date Placeholder 3"/>
          <p:cNvSpPr>
            <a:spLocks noGrp="1"/>
          </p:cNvSpPr>
          <p:nvPr>
            <p:ph type="dt" sz="half" idx="10"/>
          </p:nvPr>
        </p:nvSpPr>
        <p:spPr/>
        <p:txBody>
          <a:bodyPr/>
          <a:lstStyle>
            <a:lvl1pPr>
              <a:defRPr/>
            </a:lvl1pPr>
          </a:lstStyle>
          <a:p>
            <a:pPr>
              <a:defRPr/>
            </a:pPr>
            <a:fld id="{9E21E177-8B7E-4EEB-B676-99F561DC0ECF}" type="datetimeFigureOut">
              <a:rPr lang="en-US"/>
              <a:pPr>
                <a:defRPr/>
              </a:pPr>
              <a:t>6/2/2020</a:t>
            </a:fld>
            <a:endParaRPr lang="en-US"/>
          </a:p>
        </p:txBody>
      </p:sp>
      <p:sp>
        <p:nvSpPr>
          <p:cNvPr id="4" name="Footer Placeholder 4"/>
          <p:cNvSpPr>
            <a:spLocks noGrp="1"/>
          </p:cNvSpPr>
          <p:nvPr>
            <p:ph type="ftr" sz="quarter" idx="11"/>
          </p:nvPr>
        </p:nvSpPr>
        <p:spPr/>
        <p:txBody>
          <a:bodyPr/>
          <a:lstStyle>
            <a:lvl1pPr>
              <a:defRPr/>
            </a:lvl1pPr>
          </a:lstStyle>
          <a:p>
            <a:pPr>
              <a:defRPr/>
            </a:pPr>
            <a:endParaRPr lang="en-US"/>
          </a:p>
        </p:txBody>
      </p:sp>
      <p:sp>
        <p:nvSpPr>
          <p:cNvPr id="5" name="Slide Number Placeholder 5"/>
          <p:cNvSpPr>
            <a:spLocks noGrp="1"/>
          </p:cNvSpPr>
          <p:nvPr>
            <p:ph type="sldNum" sz="quarter" idx="12"/>
          </p:nvPr>
        </p:nvSpPr>
        <p:spPr/>
        <p:txBody>
          <a:bodyPr/>
          <a:lstStyle>
            <a:lvl1pPr>
              <a:defRPr/>
            </a:lvl1pPr>
          </a:lstStyle>
          <a:p>
            <a:pPr>
              <a:defRPr/>
            </a:pPr>
            <a:fld id="{1F219B22-79C6-4585-921F-4B56B751AE70}" type="slidenum">
              <a:rPr lang="en-US"/>
              <a:pPr>
                <a:defRPr/>
              </a:pPr>
              <a:t>‹nº›</a:t>
            </a:fld>
            <a:endParaRPr lang="en-US"/>
          </a:p>
        </p:txBody>
      </p:sp>
    </p:spTree>
    <p:extLst>
      <p:ext uri="{BB962C8B-B14F-4D97-AF65-F5344CB8AC3E}">
        <p14:creationId xmlns:p14="http://schemas.microsoft.com/office/powerpoint/2010/main" val="45645836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Em Branco">
    <p:spTree>
      <p:nvGrpSpPr>
        <p:cNvPr id="1" name=""/>
        <p:cNvGrpSpPr/>
        <p:nvPr/>
      </p:nvGrpSpPr>
      <p:grpSpPr>
        <a:xfrm>
          <a:off x="0" y="0"/>
          <a:ext cx="0" cy="0"/>
          <a:chOff x="0" y="0"/>
          <a:chExt cx="0" cy="0"/>
        </a:xfrm>
      </p:grpSpPr>
      <p:sp>
        <p:nvSpPr>
          <p:cNvPr id="2" name="Rectangle 6"/>
          <p:cNvSpPr/>
          <p:nvPr/>
        </p:nvSpPr>
        <p:spPr>
          <a:xfrm>
            <a:off x="10437813"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3" name="Date Placeholder 1"/>
          <p:cNvSpPr>
            <a:spLocks noGrp="1"/>
          </p:cNvSpPr>
          <p:nvPr>
            <p:ph type="dt" sz="half" idx="10"/>
          </p:nvPr>
        </p:nvSpPr>
        <p:spPr/>
        <p:txBody>
          <a:bodyPr/>
          <a:lstStyle>
            <a:lvl1pPr>
              <a:defRPr/>
            </a:lvl1pPr>
          </a:lstStyle>
          <a:p>
            <a:pPr>
              <a:defRPr/>
            </a:pPr>
            <a:fld id="{1AFB1A58-2A88-4B1A-B94F-CFC87BD432C5}" type="datetimeFigureOut">
              <a:rPr lang="en-US"/>
              <a:pPr>
                <a:defRPr/>
              </a:pPr>
              <a:t>6/2/2020</a:t>
            </a:fld>
            <a:endParaRPr lang="en-US"/>
          </a:p>
        </p:txBody>
      </p:sp>
      <p:sp>
        <p:nvSpPr>
          <p:cNvPr id="4" name="Footer Placeholder 2"/>
          <p:cNvSpPr>
            <a:spLocks noGrp="1"/>
          </p:cNvSpPr>
          <p:nvPr>
            <p:ph type="ftr" sz="quarter" idx="11"/>
          </p:nvPr>
        </p:nvSpPr>
        <p:spPr/>
        <p:txBody>
          <a:bodyPr/>
          <a:lstStyle>
            <a:lvl1pPr>
              <a:defRPr/>
            </a:lvl1pPr>
          </a:lstStyle>
          <a:p>
            <a:pPr>
              <a:defRPr/>
            </a:pPr>
            <a:endParaRPr lang="en-US"/>
          </a:p>
        </p:txBody>
      </p:sp>
      <p:sp>
        <p:nvSpPr>
          <p:cNvPr id="5" name="Slide Number Placeholder 3"/>
          <p:cNvSpPr>
            <a:spLocks noGrp="1"/>
          </p:cNvSpPr>
          <p:nvPr>
            <p:ph type="sldNum" sz="quarter" idx="12"/>
          </p:nvPr>
        </p:nvSpPr>
        <p:spPr/>
        <p:txBody>
          <a:bodyPr/>
          <a:lstStyle>
            <a:lvl1pPr>
              <a:defRPr/>
            </a:lvl1pPr>
          </a:lstStyle>
          <a:p>
            <a:pPr>
              <a:defRPr/>
            </a:pPr>
            <a:fld id="{AAB67E07-467D-44F5-BFE1-1D08D4104B43}" type="slidenum">
              <a:rPr lang="en-US"/>
              <a:pPr>
                <a:defRPr/>
              </a:pPr>
              <a:t>‹nº›</a:t>
            </a:fld>
            <a:endParaRPr lang="en-US"/>
          </a:p>
        </p:txBody>
      </p:sp>
    </p:spTree>
    <p:extLst>
      <p:ext uri="{BB962C8B-B14F-4D97-AF65-F5344CB8AC3E}">
        <p14:creationId xmlns:p14="http://schemas.microsoft.com/office/powerpoint/2010/main" val="103101549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údo com Legenda">
    <p:spTree>
      <p:nvGrpSpPr>
        <p:cNvPr id="1" name=""/>
        <p:cNvGrpSpPr/>
        <p:nvPr/>
      </p:nvGrpSpPr>
      <p:grpSpPr>
        <a:xfrm>
          <a:off x="0" y="0"/>
          <a:ext cx="0" cy="0"/>
          <a:chOff x="0" y="0"/>
          <a:chExt cx="0" cy="0"/>
        </a:xfrm>
      </p:grpSpPr>
      <p:grpSp>
        <p:nvGrpSpPr>
          <p:cNvPr id="5" name="Group 8"/>
          <p:cNvGrpSpPr>
            <a:grpSpLocks/>
          </p:cNvGrpSpPr>
          <p:nvPr/>
        </p:nvGrpSpPr>
        <p:grpSpPr bwMode="auto">
          <a:xfrm>
            <a:off x="0" y="0"/>
            <a:ext cx="12192000" cy="6858000"/>
            <a:chOff x="0" y="0"/>
            <a:chExt cx="12192000" cy="6858000"/>
          </a:xfrm>
        </p:grpSpPr>
        <p:sp>
          <p:nvSpPr>
            <p:cNvPr id="6" name="Rectangle 13"/>
            <p:cNvSpPr/>
            <p:nvPr/>
          </p:nvSpPr>
          <p:spPr>
            <a:xfrm>
              <a:off x="0" y="0"/>
              <a:ext cx="12192000" cy="6858000"/>
            </a:xfrm>
            <a:prstGeom prst="rect">
              <a:avLst/>
            </a:prstGeom>
            <a:blipFill>
              <a:blip r:embed="rId2">
                <a:duotone>
                  <a:schemeClr val="dk2">
                    <a:shade val="69000"/>
                    <a:hueMod val="91000"/>
                    <a:satMod val="164000"/>
                    <a:lumMod val="74000"/>
                  </a:schemeClr>
                  <a:schemeClr val="dk2">
                    <a:hueMod val="124000"/>
                    <a:satMod val="140000"/>
                    <a:lumMod val="142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7" name="Oval 16"/>
            <p:cNvSpPr/>
            <p:nvPr/>
          </p:nvSpPr>
          <p:spPr>
            <a:xfrm>
              <a:off x="0"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8" name="Oval 18"/>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9" name="Oval 19"/>
            <p:cNvSpPr/>
            <p:nvPr/>
          </p:nvSpPr>
          <p:spPr>
            <a:xfrm>
              <a:off x="8609012" y="5867400"/>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0" name="Oval 20"/>
            <p:cNvSpPr/>
            <p:nvPr/>
          </p:nvSpPr>
          <p:spPr>
            <a:xfrm>
              <a:off x="860901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1" name="Oval 21"/>
            <p:cNvSpPr/>
            <p:nvPr/>
          </p:nvSpPr>
          <p:spPr>
            <a:xfrm>
              <a:off x="7999412" y="8464"/>
              <a:ext cx="1600200" cy="1600200"/>
            </a:xfrm>
            <a:prstGeom prst="ellipse">
              <a:avLst/>
            </a:prstGeom>
            <a:gradFill flip="none" rotWithShape="1">
              <a:gsLst>
                <a:gs pos="0">
                  <a:schemeClr val="accent5">
                    <a:alpha val="14000"/>
                  </a:schemeClr>
                </a:gs>
                <a:gs pos="73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2" name="Rectangle 10"/>
            <p:cNvSpPr/>
            <p:nvPr/>
          </p:nvSpPr>
          <p:spPr bwMode="gray">
            <a:xfrm>
              <a:off x="5713413" y="401638"/>
              <a:ext cx="6054725" cy="6054725"/>
            </a:xfrm>
            <a:prstGeom prst="rect">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sp>
        <p:sp>
          <p:nvSpPr>
            <p:cNvPr id="13" name="Freeform 5"/>
            <p:cNvSpPr>
              <a:spLocks/>
            </p:cNvSpPr>
            <p:nvPr/>
          </p:nvSpPr>
          <p:spPr bwMode="gray">
            <a:xfrm rot="-5677511">
              <a:off x="3140485" y="1826078"/>
              <a:ext cx="3299407" cy="440924"/>
            </a:xfrm>
            <a:custGeom>
              <a:avLst/>
              <a:gdLst>
                <a:gd name="T0" fmla="*/ 85 w 10000"/>
                <a:gd name="T1" fmla="*/ 2532 h 5291"/>
                <a:gd name="T2" fmla="*/ 9958 w 10000"/>
                <a:gd name="T3" fmla="*/ 5291 h 5291"/>
                <a:gd name="T4" fmla="*/ 10000 w 10000"/>
                <a:gd name="T5" fmla="*/ 0 h 5291"/>
                <a:gd name="T6" fmla="*/ 10000 w 10000"/>
                <a:gd name="T7" fmla="*/ 0 h 5291"/>
                <a:gd name="T8" fmla="*/ 9667 w 10000"/>
                <a:gd name="T9" fmla="*/ 204 h 5291"/>
                <a:gd name="T10" fmla="*/ 9334 w 10000"/>
                <a:gd name="T11" fmla="*/ 400 h 5291"/>
                <a:gd name="T12" fmla="*/ 9001 w 10000"/>
                <a:gd name="T13" fmla="*/ 590 h 5291"/>
                <a:gd name="T14" fmla="*/ 8667 w 10000"/>
                <a:gd name="T15" fmla="*/ 753 h 5291"/>
                <a:gd name="T16" fmla="*/ 8333 w 10000"/>
                <a:gd name="T17" fmla="*/ 917 h 5291"/>
                <a:gd name="T18" fmla="*/ 7999 w 10000"/>
                <a:gd name="T19" fmla="*/ 1071 h 5291"/>
                <a:gd name="T20" fmla="*/ 7669 w 10000"/>
                <a:gd name="T21" fmla="*/ 1202 h 5291"/>
                <a:gd name="T22" fmla="*/ 7333 w 10000"/>
                <a:gd name="T23" fmla="*/ 1325 h 5291"/>
                <a:gd name="T24" fmla="*/ 7000 w 10000"/>
                <a:gd name="T25" fmla="*/ 1440 h 5291"/>
                <a:gd name="T26" fmla="*/ 6673 w 10000"/>
                <a:gd name="T27" fmla="*/ 1538 h 5291"/>
                <a:gd name="T28" fmla="*/ 6340 w 10000"/>
                <a:gd name="T29" fmla="*/ 1636 h 5291"/>
                <a:gd name="T30" fmla="*/ 6013 w 10000"/>
                <a:gd name="T31" fmla="*/ 1719 h 5291"/>
                <a:gd name="T32" fmla="*/ 5686 w 10000"/>
                <a:gd name="T33" fmla="*/ 1784 h 5291"/>
                <a:gd name="T34" fmla="*/ 5359 w 10000"/>
                <a:gd name="T35" fmla="*/ 1850 h 5291"/>
                <a:gd name="T36" fmla="*/ 5036 w 10000"/>
                <a:gd name="T37" fmla="*/ 1906 h 5291"/>
                <a:gd name="T38" fmla="*/ 4717 w 10000"/>
                <a:gd name="T39" fmla="*/ 1948 h 5291"/>
                <a:gd name="T40" fmla="*/ 4396 w 10000"/>
                <a:gd name="T41" fmla="*/ 1980 h 5291"/>
                <a:gd name="T42" fmla="*/ 4079 w 10000"/>
                <a:gd name="T43" fmla="*/ 2013 h 5291"/>
                <a:gd name="T44" fmla="*/ 3766 w 10000"/>
                <a:gd name="T45" fmla="*/ 2029 h 5291"/>
                <a:gd name="T46" fmla="*/ 3454 w 10000"/>
                <a:gd name="T47" fmla="*/ 2046 h 5291"/>
                <a:gd name="T48" fmla="*/ 3145 w 10000"/>
                <a:gd name="T49" fmla="*/ 2053 h 5291"/>
                <a:gd name="T50" fmla="*/ 2839 w 10000"/>
                <a:gd name="T51" fmla="*/ 2046 h 5291"/>
                <a:gd name="T52" fmla="*/ 2537 w 10000"/>
                <a:gd name="T53" fmla="*/ 2046 h 5291"/>
                <a:gd name="T54" fmla="*/ 2238 w 10000"/>
                <a:gd name="T55" fmla="*/ 2029 h 5291"/>
                <a:gd name="T56" fmla="*/ 1943 w 10000"/>
                <a:gd name="T57" fmla="*/ 2004 h 5291"/>
                <a:gd name="T58" fmla="*/ 1653 w 10000"/>
                <a:gd name="T59" fmla="*/ 1980 h 5291"/>
                <a:gd name="T60" fmla="*/ 1368 w 10000"/>
                <a:gd name="T61" fmla="*/ 1955 h 5291"/>
                <a:gd name="T62" fmla="*/ 1085 w 10000"/>
                <a:gd name="T63" fmla="*/ 1915 h 5291"/>
                <a:gd name="T64" fmla="*/ 806 w 10000"/>
                <a:gd name="T65" fmla="*/ 1873 h 5291"/>
                <a:gd name="T66" fmla="*/ 533 w 10000"/>
                <a:gd name="T67" fmla="*/ 1833 h 5291"/>
                <a:gd name="T68" fmla="*/ 0 w 10000"/>
                <a:gd name="T69" fmla="*/ 1726 h 5291"/>
                <a:gd name="T70" fmla="*/ 85 w 10000"/>
                <a:gd name="T71" fmla="*/ 2532 h 529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10000" h="5291">
                  <a:moveTo>
                    <a:pt x="85" y="2532"/>
                  </a:moveTo>
                  <a:cubicBezTo>
                    <a:pt x="1736" y="3911"/>
                    <a:pt x="7524" y="5298"/>
                    <a:pt x="9958" y="5291"/>
                  </a:cubicBezTo>
                  <a:cubicBezTo>
                    <a:pt x="9989" y="1958"/>
                    <a:pt x="9969" y="3333"/>
                    <a:pt x="10000" y="0"/>
                  </a:cubicBez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pt-BR"/>
            </a:p>
          </p:txBody>
        </p:sp>
        <p:sp>
          <p:nvSpPr>
            <p:cNvPr id="14" name="Freeform 5"/>
            <p:cNvSpPr>
              <a:spLocks/>
            </p:cNvSpPr>
            <p:nvPr/>
          </p:nvSpPr>
          <p:spPr bwMode="gray">
            <a:xfrm rot="-5400000">
              <a:off x="2229377" y="2801721"/>
              <a:ext cx="6053670" cy="1254558"/>
            </a:xfrm>
            <a:custGeom>
              <a:avLst/>
              <a:gdLst>
                <a:gd name="T0" fmla="*/ 0 w 10000"/>
                <a:gd name="T1" fmla="*/ 0 h 8000"/>
                <a:gd name="T2" fmla="*/ 0 w 10000"/>
                <a:gd name="T3" fmla="*/ 7970 h 8000"/>
                <a:gd name="T4" fmla="*/ 10000 w 10000"/>
                <a:gd name="T5" fmla="*/ 8000 h 8000"/>
                <a:gd name="T6" fmla="*/ 10000 w 10000"/>
                <a:gd name="T7" fmla="*/ 7 h 8000"/>
                <a:gd name="T8" fmla="*/ 10000 w 10000"/>
                <a:gd name="T9" fmla="*/ 7 h 8000"/>
                <a:gd name="T10" fmla="*/ 9773 w 10000"/>
                <a:gd name="T11" fmla="*/ 156 h 8000"/>
                <a:gd name="T12" fmla="*/ 9547 w 10000"/>
                <a:gd name="T13" fmla="*/ 298 h 8000"/>
                <a:gd name="T14" fmla="*/ 9320 w 10000"/>
                <a:gd name="T15" fmla="*/ 437 h 8000"/>
                <a:gd name="T16" fmla="*/ 9092 w 10000"/>
                <a:gd name="T17" fmla="*/ 556 h 8000"/>
                <a:gd name="T18" fmla="*/ 8865 w 10000"/>
                <a:gd name="T19" fmla="*/ 676 h 8000"/>
                <a:gd name="T20" fmla="*/ 8637 w 10000"/>
                <a:gd name="T21" fmla="*/ 788 h 8000"/>
                <a:gd name="T22" fmla="*/ 8412 w 10000"/>
                <a:gd name="T23" fmla="*/ 884 h 8000"/>
                <a:gd name="T24" fmla="*/ 8184 w 10000"/>
                <a:gd name="T25" fmla="*/ 975 h 8000"/>
                <a:gd name="T26" fmla="*/ 7957 w 10000"/>
                <a:gd name="T27" fmla="*/ 1058 h 8000"/>
                <a:gd name="T28" fmla="*/ 7734 w 10000"/>
                <a:gd name="T29" fmla="*/ 1130 h 8000"/>
                <a:gd name="T30" fmla="*/ 7508 w 10000"/>
                <a:gd name="T31" fmla="*/ 1202 h 8000"/>
                <a:gd name="T32" fmla="*/ 7285 w 10000"/>
                <a:gd name="T33" fmla="*/ 1262 h 8000"/>
                <a:gd name="T34" fmla="*/ 7062 w 10000"/>
                <a:gd name="T35" fmla="*/ 1309 h 8000"/>
                <a:gd name="T36" fmla="*/ 6840 w 10000"/>
                <a:gd name="T37" fmla="*/ 1358 h 8000"/>
                <a:gd name="T38" fmla="*/ 6620 w 10000"/>
                <a:gd name="T39" fmla="*/ 1399 h 8000"/>
                <a:gd name="T40" fmla="*/ 6402 w 10000"/>
                <a:gd name="T41" fmla="*/ 1428 h 8000"/>
                <a:gd name="T42" fmla="*/ 6184 w 10000"/>
                <a:gd name="T43" fmla="*/ 1453 h 8000"/>
                <a:gd name="T44" fmla="*/ 5968 w 10000"/>
                <a:gd name="T45" fmla="*/ 1477 h 8000"/>
                <a:gd name="T46" fmla="*/ 5755 w 10000"/>
                <a:gd name="T47" fmla="*/ 1488 h 8000"/>
                <a:gd name="T48" fmla="*/ 5542 w 10000"/>
                <a:gd name="T49" fmla="*/ 1500 h 8000"/>
                <a:gd name="T50" fmla="*/ 5332 w 10000"/>
                <a:gd name="T51" fmla="*/ 1506 h 8000"/>
                <a:gd name="T52" fmla="*/ 5124 w 10000"/>
                <a:gd name="T53" fmla="*/ 1500 h 8000"/>
                <a:gd name="T54" fmla="*/ 4918 w 10000"/>
                <a:gd name="T55" fmla="*/ 1500 h 8000"/>
                <a:gd name="T56" fmla="*/ 4714 w 10000"/>
                <a:gd name="T57" fmla="*/ 1488 h 8000"/>
                <a:gd name="T58" fmla="*/ 4514 w 10000"/>
                <a:gd name="T59" fmla="*/ 1470 h 8000"/>
                <a:gd name="T60" fmla="*/ 4316 w 10000"/>
                <a:gd name="T61" fmla="*/ 1453 h 8000"/>
                <a:gd name="T62" fmla="*/ 4122 w 10000"/>
                <a:gd name="T63" fmla="*/ 1434 h 8000"/>
                <a:gd name="T64" fmla="*/ 3929 w 10000"/>
                <a:gd name="T65" fmla="*/ 1405 h 8000"/>
                <a:gd name="T66" fmla="*/ 3739 w 10000"/>
                <a:gd name="T67" fmla="*/ 1374 h 8000"/>
                <a:gd name="T68" fmla="*/ 3553 w 10000"/>
                <a:gd name="T69" fmla="*/ 1346 h 8000"/>
                <a:gd name="T70" fmla="*/ 3190 w 10000"/>
                <a:gd name="T71" fmla="*/ 1267 h 8000"/>
                <a:gd name="T72" fmla="*/ 2842 w 10000"/>
                <a:gd name="T73" fmla="*/ 1183 h 8000"/>
                <a:gd name="T74" fmla="*/ 2508 w 10000"/>
                <a:gd name="T75" fmla="*/ 1095 h 8000"/>
                <a:gd name="T76" fmla="*/ 2192 w 10000"/>
                <a:gd name="T77" fmla="*/ 998 h 8000"/>
                <a:gd name="T78" fmla="*/ 1890 w 10000"/>
                <a:gd name="T79" fmla="*/ 897 h 8000"/>
                <a:gd name="T80" fmla="*/ 1610 w 10000"/>
                <a:gd name="T81" fmla="*/ 788 h 8000"/>
                <a:gd name="T82" fmla="*/ 1347 w 10000"/>
                <a:gd name="T83" fmla="*/ 681 h 8000"/>
                <a:gd name="T84" fmla="*/ 1105 w 10000"/>
                <a:gd name="T85" fmla="*/ 574 h 8000"/>
                <a:gd name="T86" fmla="*/ 883 w 10000"/>
                <a:gd name="T87" fmla="*/ 473 h 8000"/>
                <a:gd name="T88" fmla="*/ 686 w 10000"/>
                <a:gd name="T89" fmla="*/ 377 h 8000"/>
                <a:gd name="T90" fmla="*/ 508 w 10000"/>
                <a:gd name="T91" fmla="*/ 286 h 8000"/>
                <a:gd name="T92" fmla="*/ 358 w 10000"/>
                <a:gd name="T93" fmla="*/ 210 h 8000"/>
                <a:gd name="T94" fmla="*/ 232 w 10000"/>
                <a:gd name="T95" fmla="*/ 138 h 8000"/>
                <a:gd name="T96" fmla="*/ 59 w 10000"/>
                <a:gd name="T97" fmla="*/ 35 h 8000"/>
                <a:gd name="T98" fmla="*/ 0 w 10000"/>
                <a:gd name="T99" fmla="*/ 0 h 8000"/>
                <a:gd name="T100" fmla="*/ 0 w 10000"/>
                <a:gd name="T101" fmla="*/ 0 h 80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Lst>
              <a:rect l="0" t="0" r="r" b="b"/>
              <a:pathLst>
                <a:path w="10000" h="8000">
                  <a:moveTo>
                    <a:pt x="0" y="0"/>
                  </a:moveTo>
                  <a:lnTo>
                    <a:pt x="0" y="7970"/>
                  </a:lnTo>
                  <a:lnTo>
                    <a:pt x="10000" y="8000"/>
                  </a:lnTo>
                  <a:lnTo>
                    <a:pt x="10000" y="7"/>
                  </a:lnTo>
                  <a:lnTo>
                    <a:pt x="9773" y="156"/>
                  </a:lnTo>
                  <a:lnTo>
                    <a:pt x="9547" y="298"/>
                  </a:lnTo>
                  <a:lnTo>
                    <a:pt x="9320" y="437"/>
                  </a:lnTo>
                  <a:lnTo>
                    <a:pt x="9092" y="556"/>
                  </a:lnTo>
                  <a:lnTo>
                    <a:pt x="8865" y="676"/>
                  </a:lnTo>
                  <a:lnTo>
                    <a:pt x="8637" y="788"/>
                  </a:lnTo>
                  <a:lnTo>
                    <a:pt x="8412" y="884"/>
                  </a:lnTo>
                  <a:lnTo>
                    <a:pt x="8184" y="975"/>
                  </a:lnTo>
                  <a:lnTo>
                    <a:pt x="7957" y="1058"/>
                  </a:lnTo>
                  <a:lnTo>
                    <a:pt x="7734" y="1130"/>
                  </a:lnTo>
                  <a:lnTo>
                    <a:pt x="7508" y="1202"/>
                  </a:lnTo>
                  <a:lnTo>
                    <a:pt x="7285" y="1262"/>
                  </a:lnTo>
                  <a:lnTo>
                    <a:pt x="7062" y="1309"/>
                  </a:lnTo>
                  <a:lnTo>
                    <a:pt x="6840" y="1358"/>
                  </a:lnTo>
                  <a:lnTo>
                    <a:pt x="6620" y="1399"/>
                  </a:lnTo>
                  <a:lnTo>
                    <a:pt x="6402" y="1428"/>
                  </a:lnTo>
                  <a:lnTo>
                    <a:pt x="6184" y="1453"/>
                  </a:lnTo>
                  <a:lnTo>
                    <a:pt x="5968" y="1477"/>
                  </a:lnTo>
                  <a:lnTo>
                    <a:pt x="5755" y="1488"/>
                  </a:lnTo>
                  <a:lnTo>
                    <a:pt x="5542" y="1500"/>
                  </a:lnTo>
                  <a:lnTo>
                    <a:pt x="5332" y="1506"/>
                  </a:lnTo>
                  <a:lnTo>
                    <a:pt x="5124" y="1500"/>
                  </a:lnTo>
                  <a:lnTo>
                    <a:pt x="4918" y="1500"/>
                  </a:lnTo>
                  <a:lnTo>
                    <a:pt x="4714" y="1488"/>
                  </a:lnTo>
                  <a:lnTo>
                    <a:pt x="4514" y="1470"/>
                  </a:lnTo>
                  <a:lnTo>
                    <a:pt x="4316" y="1453"/>
                  </a:lnTo>
                  <a:lnTo>
                    <a:pt x="4122" y="1434"/>
                  </a:lnTo>
                  <a:lnTo>
                    <a:pt x="3929" y="1405"/>
                  </a:lnTo>
                  <a:lnTo>
                    <a:pt x="3739" y="1374"/>
                  </a:lnTo>
                  <a:lnTo>
                    <a:pt x="3553" y="1346"/>
                  </a:lnTo>
                  <a:lnTo>
                    <a:pt x="3190" y="1267"/>
                  </a:lnTo>
                  <a:lnTo>
                    <a:pt x="2842" y="1183"/>
                  </a:lnTo>
                  <a:lnTo>
                    <a:pt x="2508" y="1095"/>
                  </a:lnTo>
                  <a:lnTo>
                    <a:pt x="2192" y="998"/>
                  </a:lnTo>
                  <a:lnTo>
                    <a:pt x="1890" y="897"/>
                  </a:lnTo>
                  <a:lnTo>
                    <a:pt x="1610" y="788"/>
                  </a:lnTo>
                  <a:lnTo>
                    <a:pt x="1347" y="681"/>
                  </a:lnTo>
                  <a:lnTo>
                    <a:pt x="1105" y="574"/>
                  </a:lnTo>
                  <a:lnTo>
                    <a:pt x="883" y="473"/>
                  </a:lnTo>
                  <a:lnTo>
                    <a:pt x="686" y="377"/>
                  </a:lnTo>
                  <a:lnTo>
                    <a:pt x="508" y="286"/>
                  </a:lnTo>
                  <a:lnTo>
                    <a:pt x="358" y="210"/>
                  </a:lnTo>
                  <a:lnTo>
                    <a:pt x="232" y="138"/>
                  </a:lnTo>
                  <a:lnTo>
                    <a:pt x="59" y="35"/>
                  </a:lnTo>
                  <a:lnTo>
                    <a:pt x="0" y="0"/>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pt-BR"/>
            </a:p>
          </p:txBody>
        </p:sp>
        <p:sp>
          <p:nvSpPr>
            <p:cNvPr id="15" name="Freeform 5"/>
            <p:cNvSpPr>
              <a:spLocks noEditPoints="1"/>
            </p:cNvSpPr>
            <p:nvPr/>
          </p:nvSpPr>
          <p:spPr bwMode="gray">
            <a:xfrm>
              <a:off x="0" y="1587"/>
              <a:ext cx="12192000" cy="6856413"/>
            </a:xfrm>
            <a:custGeom>
              <a:avLst/>
              <a:gdLst>
                <a:gd name="T0" fmla="*/ 0 w 15356"/>
                <a:gd name="T1" fmla="*/ 0 h 8638"/>
                <a:gd name="T2" fmla="*/ 0 w 15356"/>
                <a:gd name="T3" fmla="*/ 8638 h 8638"/>
                <a:gd name="T4" fmla="*/ 15356 w 15356"/>
                <a:gd name="T5" fmla="*/ 8638 h 8638"/>
                <a:gd name="T6" fmla="*/ 15356 w 15356"/>
                <a:gd name="T7" fmla="*/ 0 h 8638"/>
                <a:gd name="T8" fmla="*/ 0 w 15356"/>
                <a:gd name="T9" fmla="*/ 0 h 8638"/>
                <a:gd name="T10" fmla="*/ 14748 w 15356"/>
                <a:gd name="T11" fmla="*/ 8038 h 8638"/>
                <a:gd name="T12" fmla="*/ 600 w 15356"/>
                <a:gd name="T13" fmla="*/ 8038 h 8638"/>
                <a:gd name="T14" fmla="*/ 600 w 15356"/>
                <a:gd name="T15" fmla="*/ 592 h 8638"/>
                <a:gd name="T16" fmla="*/ 14748 w 15356"/>
                <a:gd name="T17" fmla="*/ 592 h 8638"/>
                <a:gd name="T18" fmla="*/ 14748 w 15356"/>
                <a:gd name="T19" fmla="*/ 8038 h 86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pt-BR"/>
            </a:p>
          </p:txBody>
        </p:sp>
      </p:grpSp>
      <p:sp>
        <p:nvSpPr>
          <p:cNvPr id="16" name="Rectangle 15"/>
          <p:cNvSpPr/>
          <p:nvPr/>
        </p:nvSpPr>
        <p:spPr>
          <a:xfrm>
            <a:off x="10437813"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2" name="Title 1"/>
          <p:cNvSpPr>
            <a:spLocks noGrp="1"/>
          </p:cNvSpPr>
          <p:nvPr>
            <p:ph type="title"/>
          </p:nvPr>
        </p:nvSpPr>
        <p:spPr>
          <a:xfrm>
            <a:off x="1154955" y="1295400"/>
            <a:ext cx="2793158" cy="1600200"/>
          </a:xfrm>
        </p:spPr>
        <p:txBody>
          <a:bodyPr anchor="b"/>
          <a:lstStyle>
            <a:lvl1pPr algn="l">
              <a:defRPr sz="2400" b="0"/>
            </a:lvl1pPr>
          </a:lstStyle>
          <a:p>
            <a:r>
              <a:rPr lang="pt-BR"/>
              <a:t>Clique para editar o título Mestre</a:t>
            </a:r>
            <a:endParaRPr lang="en-US" dirty="0"/>
          </a:p>
        </p:txBody>
      </p:sp>
      <p:sp>
        <p:nvSpPr>
          <p:cNvPr id="3" name="Content Placeholder 2"/>
          <p:cNvSpPr>
            <a:spLocks noGrp="1"/>
          </p:cNvSpPr>
          <p:nvPr>
            <p:ph idx="1"/>
          </p:nvPr>
        </p:nvSpPr>
        <p:spPr>
          <a:xfrm>
            <a:off x="5781146" y="1447800"/>
            <a:ext cx="5190066" cy="4572000"/>
          </a:xfrm>
        </p:spPr>
        <p:txBody>
          <a:bodyPr anchor="ctr">
            <a:normAutofit/>
          </a:bodyPr>
          <a:lstStyle/>
          <a:p>
            <a:pPr lvl="0"/>
            <a:r>
              <a:rPr lang="pt-BR"/>
              <a:t>Clique para editar os estilos de texto Mestres</a:t>
            </a:r>
          </a:p>
          <a:p>
            <a:pPr lvl="1"/>
            <a:r>
              <a:rPr lang="pt-BR"/>
              <a:t>Segundo nível</a:t>
            </a:r>
          </a:p>
          <a:p>
            <a:pPr lvl="2"/>
            <a:r>
              <a:rPr lang="pt-BR"/>
              <a:t>Terceiro nível</a:t>
            </a:r>
          </a:p>
          <a:p>
            <a:pPr lvl="3"/>
            <a:r>
              <a:rPr lang="pt-BR"/>
              <a:t>Quarto nível</a:t>
            </a:r>
          </a:p>
          <a:p>
            <a:pPr lvl="4"/>
            <a:r>
              <a:rPr lang="pt-BR"/>
              <a:t>Quinto nível</a:t>
            </a:r>
            <a:endParaRPr lang="en-US" dirty="0"/>
          </a:p>
        </p:txBody>
      </p:sp>
      <p:sp>
        <p:nvSpPr>
          <p:cNvPr id="4" name="Text Placeholder 3"/>
          <p:cNvSpPr>
            <a:spLocks noGrp="1"/>
          </p:cNvSpPr>
          <p:nvPr>
            <p:ph type="body" sz="half" idx="2"/>
          </p:nvPr>
        </p:nvSpPr>
        <p:spPr bwMode="gray">
          <a:xfrm>
            <a:off x="1154954" y="3129280"/>
            <a:ext cx="2793158" cy="2895599"/>
          </a:xfrm>
        </p:spPr>
        <p:txBody>
          <a:bodyPr/>
          <a:lstStyle>
            <a:lvl1pPr marL="0" indent="0">
              <a:buNone/>
              <a:defRPr sz="1400">
                <a:solidFill>
                  <a:schemeClr val="accent1">
                    <a:lumMod val="60000"/>
                    <a:lumOff val="40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pt-BR"/>
              <a:t>Clique para editar os estilos de texto Mestres</a:t>
            </a:r>
          </a:p>
        </p:txBody>
      </p:sp>
      <p:sp>
        <p:nvSpPr>
          <p:cNvPr id="17" name="Date Placeholder 4"/>
          <p:cNvSpPr>
            <a:spLocks noGrp="1"/>
          </p:cNvSpPr>
          <p:nvPr>
            <p:ph type="dt" sz="half" idx="10"/>
          </p:nvPr>
        </p:nvSpPr>
        <p:spPr/>
        <p:txBody>
          <a:bodyPr/>
          <a:lstStyle>
            <a:lvl1pPr>
              <a:defRPr/>
            </a:lvl1pPr>
          </a:lstStyle>
          <a:p>
            <a:pPr>
              <a:defRPr/>
            </a:pPr>
            <a:fld id="{0EC740F6-8358-4C37-8138-F242808887F5}" type="datetimeFigureOut">
              <a:rPr lang="en-US"/>
              <a:pPr>
                <a:defRPr/>
              </a:pPr>
              <a:t>6/2/2020</a:t>
            </a:fld>
            <a:endParaRPr lang="en-US"/>
          </a:p>
        </p:txBody>
      </p:sp>
      <p:sp>
        <p:nvSpPr>
          <p:cNvPr id="18" name="Footer Placeholder 5"/>
          <p:cNvSpPr>
            <a:spLocks noGrp="1"/>
          </p:cNvSpPr>
          <p:nvPr>
            <p:ph type="ftr" sz="quarter" idx="11"/>
          </p:nvPr>
        </p:nvSpPr>
        <p:spPr/>
        <p:txBody>
          <a:bodyPr/>
          <a:lstStyle>
            <a:lvl1pPr>
              <a:defRPr/>
            </a:lvl1pPr>
          </a:lstStyle>
          <a:p>
            <a:pPr>
              <a:defRPr/>
            </a:pPr>
            <a:endParaRPr lang="en-US"/>
          </a:p>
        </p:txBody>
      </p:sp>
      <p:sp>
        <p:nvSpPr>
          <p:cNvPr id="19" name="Slide Number Placeholder 6"/>
          <p:cNvSpPr>
            <a:spLocks noGrp="1"/>
          </p:cNvSpPr>
          <p:nvPr>
            <p:ph type="sldNum" sz="quarter" idx="12"/>
          </p:nvPr>
        </p:nvSpPr>
        <p:spPr/>
        <p:txBody>
          <a:bodyPr/>
          <a:lstStyle>
            <a:lvl1pPr>
              <a:defRPr/>
            </a:lvl1pPr>
          </a:lstStyle>
          <a:p>
            <a:pPr>
              <a:defRPr/>
            </a:pPr>
            <a:fld id="{8A4D33FE-D32D-48AD-B26C-A0A5274D6720}" type="slidenum">
              <a:rPr lang="en-US"/>
              <a:pPr>
                <a:defRPr/>
              </a:pPr>
              <a:t>‹nº›</a:t>
            </a:fld>
            <a:endParaRPr lang="en-US"/>
          </a:p>
        </p:txBody>
      </p:sp>
    </p:spTree>
    <p:extLst>
      <p:ext uri="{BB962C8B-B14F-4D97-AF65-F5344CB8AC3E}">
        <p14:creationId xmlns:p14="http://schemas.microsoft.com/office/powerpoint/2010/main" val="241996527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Imagem com Legenda">
    <p:spTree>
      <p:nvGrpSpPr>
        <p:cNvPr id="1" name=""/>
        <p:cNvGrpSpPr/>
        <p:nvPr/>
      </p:nvGrpSpPr>
      <p:grpSpPr>
        <a:xfrm>
          <a:off x="0" y="0"/>
          <a:ext cx="0" cy="0"/>
          <a:chOff x="0" y="0"/>
          <a:chExt cx="0" cy="0"/>
        </a:xfrm>
      </p:grpSpPr>
      <p:grpSp>
        <p:nvGrpSpPr>
          <p:cNvPr id="5" name="Group 8"/>
          <p:cNvGrpSpPr>
            <a:grpSpLocks/>
          </p:cNvGrpSpPr>
          <p:nvPr/>
        </p:nvGrpSpPr>
        <p:grpSpPr bwMode="auto">
          <a:xfrm>
            <a:off x="0" y="0"/>
            <a:ext cx="12192000" cy="6858000"/>
            <a:chOff x="0" y="0"/>
            <a:chExt cx="12192000" cy="6858000"/>
          </a:xfrm>
        </p:grpSpPr>
        <p:sp>
          <p:nvSpPr>
            <p:cNvPr id="6" name="Rectangle 13"/>
            <p:cNvSpPr/>
            <p:nvPr/>
          </p:nvSpPr>
          <p:spPr>
            <a:xfrm>
              <a:off x="0" y="0"/>
              <a:ext cx="12192000" cy="6858000"/>
            </a:xfrm>
            <a:prstGeom prst="rect">
              <a:avLst/>
            </a:prstGeom>
            <a:blipFill>
              <a:blip r:embed="rId2">
                <a:duotone>
                  <a:schemeClr val="dk2">
                    <a:shade val="69000"/>
                    <a:hueMod val="91000"/>
                    <a:satMod val="164000"/>
                    <a:lumMod val="74000"/>
                  </a:schemeClr>
                  <a:schemeClr val="dk2">
                    <a:hueMod val="124000"/>
                    <a:satMod val="140000"/>
                    <a:lumMod val="142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7" name="Oval 16"/>
            <p:cNvSpPr/>
            <p:nvPr/>
          </p:nvSpPr>
          <p:spPr>
            <a:xfrm>
              <a:off x="0"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8" name="Oval 17"/>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9" name="Oval 18"/>
            <p:cNvSpPr/>
            <p:nvPr/>
          </p:nvSpPr>
          <p:spPr>
            <a:xfrm>
              <a:off x="8609012" y="5867400"/>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0" name="Oval 19"/>
            <p:cNvSpPr/>
            <p:nvPr/>
          </p:nvSpPr>
          <p:spPr>
            <a:xfrm>
              <a:off x="860901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1" name="Oval 20"/>
            <p:cNvSpPr/>
            <p:nvPr/>
          </p:nvSpPr>
          <p:spPr>
            <a:xfrm>
              <a:off x="7999412" y="8464"/>
              <a:ext cx="1600200" cy="1600200"/>
            </a:xfrm>
            <a:prstGeom prst="ellipse">
              <a:avLst/>
            </a:prstGeom>
            <a:gradFill flip="none" rotWithShape="1">
              <a:gsLst>
                <a:gs pos="0">
                  <a:schemeClr val="accent5">
                    <a:alpha val="14000"/>
                  </a:schemeClr>
                </a:gs>
                <a:gs pos="73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2" name="Rectangle 10"/>
            <p:cNvSpPr/>
            <p:nvPr/>
          </p:nvSpPr>
          <p:spPr bwMode="gray">
            <a:xfrm>
              <a:off x="6172200" y="401638"/>
              <a:ext cx="5595938" cy="6054725"/>
            </a:xfrm>
            <a:prstGeom prst="rect">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sp>
        <p:sp>
          <p:nvSpPr>
            <p:cNvPr id="13" name="Freeform 5"/>
            <p:cNvSpPr>
              <a:spLocks/>
            </p:cNvSpPr>
            <p:nvPr/>
          </p:nvSpPr>
          <p:spPr bwMode="gray">
            <a:xfrm rot="-5677511">
              <a:off x="4203594" y="1826078"/>
              <a:ext cx="3299407" cy="440924"/>
            </a:xfrm>
            <a:custGeom>
              <a:avLst/>
              <a:gdLst>
                <a:gd name="T0" fmla="*/ 85 w 10000"/>
                <a:gd name="T1" fmla="*/ 2532 h 5291"/>
                <a:gd name="T2" fmla="*/ 9958 w 10000"/>
                <a:gd name="T3" fmla="*/ 5291 h 5291"/>
                <a:gd name="T4" fmla="*/ 10000 w 10000"/>
                <a:gd name="T5" fmla="*/ 0 h 5291"/>
                <a:gd name="T6" fmla="*/ 10000 w 10000"/>
                <a:gd name="T7" fmla="*/ 0 h 5291"/>
                <a:gd name="T8" fmla="*/ 9667 w 10000"/>
                <a:gd name="T9" fmla="*/ 204 h 5291"/>
                <a:gd name="T10" fmla="*/ 9334 w 10000"/>
                <a:gd name="T11" fmla="*/ 400 h 5291"/>
                <a:gd name="T12" fmla="*/ 9001 w 10000"/>
                <a:gd name="T13" fmla="*/ 590 h 5291"/>
                <a:gd name="T14" fmla="*/ 8667 w 10000"/>
                <a:gd name="T15" fmla="*/ 753 h 5291"/>
                <a:gd name="T16" fmla="*/ 8333 w 10000"/>
                <a:gd name="T17" fmla="*/ 917 h 5291"/>
                <a:gd name="T18" fmla="*/ 7999 w 10000"/>
                <a:gd name="T19" fmla="*/ 1071 h 5291"/>
                <a:gd name="T20" fmla="*/ 7669 w 10000"/>
                <a:gd name="T21" fmla="*/ 1202 h 5291"/>
                <a:gd name="T22" fmla="*/ 7333 w 10000"/>
                <a:gd name="T23" fmla="*/ 1325 h 5291"/>
                <a:gd name="T24" fmla="*/ 7000 w 10000"/>
                <a:gd name="T25" fmla="*/ 1440 h 5291"/>
                <a:gd name="T26" fmla="*/ 6673 w 10000"/>
                <a:gd name="T27" fmla="*/ 1538 h 5291"/>
                <a:gd name="T28" fmla="*/ 6340 w 10000"/>
                <a:gd name="T29" fmla="*/ 1636 h 5291"/>
                <a:gd name="T30" fmla="*/ 6013 w 10000"/>
                <a:gd name="T31" fmla="*/ 1719 h 5291"/>
                <a:gd name="T32" fmla="*/ 5686 w 10000"/>
                <a:gd name="T33" fmla="*/ 1784 h 5291"/>
                <a:gd name="T34" fmla="*/ 5359 w 10000"/>
                <a:gd name="T35" fmla="*/ 1850 h 5291"/>
                <a:gd name="T36" fmla="*/ 5036 w 10000"/>
                <a:gd name="T37" fmla="*/ 1906 h 5291"/>
                <a:gd name="T38" fmla="*/ 4717 w 10000"/>
                <a:gd name="T39" fmla="*/ 1948 h 5291"/>
                <a:gd name="T40" fmla="*/ 4396 w 10000"/>
                <a:gd name="T41" fmla="*/ 1980 h 5291"/>
                <a:gd name="T42" fmla="*/ 4079 w 10000"/>
                <a:gd name="T43" fmla="*/ 2013 h 5291"/>
                <a:gd name="T44" fmla="*/ 3766 w 10000"/>
                <a:gd name="T45" fmla="*/ 2029 h 5291"/>
                <a:gd name="T46" fmla="*/ 3454 w 10000"/>
                <a:gd name="T47" fmla="*/ 2046 h 5291"/>
                <a:gd name="T48" fmla="*/ 3145 w 10000"/>
                <a:gd name="T49" fmla="*/ 2053 h 5291"/>
                <a:gd name="T50" fmla="*/ 2839 w 10000"/>
                <a:gd name="T51" fmla="*/ 2046 h 5291"/>
                <a:gd name="T52" fmla="*/ 2537 w 10000"/>
                <a:gd name="T53" fmla="*/ 2046 h 5291"/>
                <a:gd name="T54" fmla="*/ 2238 w 10000"/>
                <a:gd name="T55" fmla="*/ 2029 h 5291"/>
                <a:gd name="T56" fmla="*/ 1943 w 10000"/>
                <a:gd name="T57" fmla="*/ 2004 h 5291"/>
                <a:gd name="T58" fmla="*/ 1653 w 10000"/>
                <a:gd name="T59" fmla="*/ 1980 h 5291"/>
                <a:gd name="T60" fmla="*/ 1368 w 10000"/>
                <a:gd name="T61" fmla="*/ 1955 h 5291"/>
                <a:gd name="T62" fmla="*/ 1085 w 10000"/>
                <a:gd name="T63" fmla="*/ 1915 h 5291"/>
                <a:gd name="T64" fmla="*/ 806 w 10000"/>
                <a:gd name="T65" fmla="*/ 1873 h 5291"/>
                <a:gd name="T66" fmla="*/ 533 w 10000"/>
                <a:gd name="T67" fmla="*/ 1833 h 5291"/>
                <a:gd name="T68" fmla="*/ 0 w 10000"/>
                <a:gd name="T69" fmla="*/ 1726 h 5291"/>
                <a:gd name="T70" fmla="*/ 85 w 10000"/>
                <a:gd name="T71" fmla="*/ 2532 h 529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10000" h="5291">
                  <a:moveTo>
                    <a:pt x="85" y="2532"/>
                  </a:moveTo>
                  <a:cubicBezTo>
                    <a:pt x="1736" y="3911"/>
                    <a:pt x="7524" y="5298"/>
                    <a:pt x="9958" y="5291"/>
                  </a:cubicBezTo>
                  <a:cubicBezTo>
                    <a:pt x="9989" y="1958"/>
                    <a:pt x="9969" y="3333"/>
                    <a:pt x="10000" y="0"/>
                  </a:cubicBez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pt-BR"/>
            </a:p>
          </p:txBody>
        </p:sp>
        <p:sp>
          <p:nvSpPr>
            <p:cNvPr id="14" name="Freeform 5"/>
            <p:cNvSpPr>
              <a:spLocks/>
            </p:cNvSpPr>
            <p:nvPr/>
          </p:nvSpPr>
          <p:spPr bwMode="gray">
            <a:xfrm rot="-5400000">
              <a:off x="3295432" y="2801721"/>
              <a:ext cx="6053670" cy="1254558"/>
            </a:xfrm>
            <a:custGeom>
              <a:avLst/>
              <a:gdLst>
                <a:gd name="T0" fmla="*/ 0 w 10000"/>
                <a:gd name="T1" fmla="*/ 0 h 8000"/>
                <a:gd name="T2" fmla="*/ 0 w 10000"/>
                <a:gd name="T3" fmla="*/ 7970 h 8000"/>
                <a:gd name="T4" fmla="*/ 10000 w 10000"/>
                <a:gd name="T5" fmla="*/ 8000 h 8000"/>
                <a:gd name="T6" fmla="*/ 10000 w 10000"/>
                <a:gd name="T7" fmla="*/ 7 h 8000"/>
                <a:gd name="T8" fmla="*/ 10000 w 10000"/>
                <a:gd name="T9" fmla="*/ 7 h 8000"/>
                <a:gd name="T10" fmla="*/ 9773 w 10000"/>
                <a:gd name="T11" fmla="*/ 156 h 8000"/>
                <a:gd name="T12" fmla="*/ 9547 w 10000"/>
                <a:gd name="T13" fmla="*/ 298 h 8000"/>
                <a:gd name="T14" fmla="*/ 9320 w 10000"/>
                <a:gd name="T15" fmla="*/ 437 h 8000"/>
                <a:gd name="T16" fmla="*/ 9092 w 10000"/>
                <a:gd name="T17" fmla="*/ 556 h 8000"/>
                <a:gd name="T18" fmla="*/ 8865 w 10000"/>
                <a:gd name="T19" fmla="*/ 676 h 8000"/>
                <a:gd name="T20" fmla="*/ 8637 w 10000"/>
                <a:gd name="T21" fmla="*/ 788 h 8000"/>
                <a:gd name="T22" fmla="*/ 8412 w 10000"/>
                <a:gd name="T23" fmla="*/ 884 h 8000"/>
                <a:gd name="T24" fmla="*/ 8184 w 10000"/>
                <a:gd name="T25" fmla="*/ 975 h 8000"/>
                <a:gd name="T26" fmla="*/ 7957 w 10000"/>
                <a:gd name="T27" fmla="*/ 1058 h 8000"/>
                <a:gd name="T28" fmla="*/ 7734 w 10000"/>
                <a:gd name="T29" fmla="*/ 1130 h 8000"/>
                <a:gd name="T30" fmla="*/ 7508 w 10000"/>
                <a:gd name="T31" fmla="*/ 1202 h 8000"/>
                <a:gd name="T32" fmla="*/ 7285 w 10000"/>
                <a:gd name="T33" fmla="*/ 1262 h 8000"/>
                <a:gd name="T34" fmla="*/ 7062 w 10000"/>
                <a:gd name="T35" fmla="*/ 1309 h 8000"/>
                <a:gd name="T36" fmla="*/ 6840 w 10000"/>
                <a:gd name="T37" fmla="*/ 1358 h 8000"/>
                <a:gd name="T38" fmla="*/ 6620 w 10000"/>
                <a:gd name="T39" fmla="*/ 1399 h 8000"/>
                <a:gd name="T40" fmla="*/ 6402 w 10000"/>
                <a:gd name="T41" fmla="*/ 1428 h 8000"/>
                <a:gd name="T42" fmla="*/ 6184 w 10000"/>
                <a:gd name="T43" fmla="*/ 1453 h 8000"/>
                <a:gd name="T44" fmla="*/ 5968 w 10000"/>
                <a:gd name="T45" fmla="*/ 1477 h 8000"/>
                <a:gd name="T46" fmla="*/ 5755 w 10000"/>
                <a:gd name="T47" fmla="*/ 1488 h 8000"/>
                <a:gd name="T48" fmla="*/ 5542 w 10000"/>
                <a:gd name="T49" fmla="*/ 1500 h 8000"/>
                <a:gd name="T50" fmla="*/ 5332 w 10000"/>
                <a:gd name="T51" fmla="*/ 1506 h 8000"/>
                <a:gd name="T52" fmla="*/ 5124 w 10000"/>
                <a:gd name="T53" fmla="*/ 1500 h 8000"/>
                <a:gd name="T54" fmla="*/ 4918 w 10000"/>
                <a:gd name="T55" fmla="*/ 1500 h 8000"/>
                <a:gd name="T56" fmla="*/ 4714 w 10000"/>
                <a:gd name="T57" fmla="*/ 1488 h 8000"/>
                <a:gd name="T58" fmla="*/ 4514 w 10000"/>
                <a:gd name="T59" fmla="*/ 1470 h 8000"/>
                <a:gd name="T60" fmla="*/ 4316 w 10000"/>
                <a:gd name="T61" fmla="*/ 1453 h 8000"/>
                <a:gd name="T62" fmla="*/ 4122 w 10000"/>
                <a:gd name="T63" fmla="*/ 1434 h 8000"/>
                <a:gd name="T64" fmla="*/ 3929 w 10000"/>
                <a:gd name="T65" fmla="*/ 1405 h 8000"/>
                <a:gd name="T66" fmla="*/ 3739 w 10000"/>
                <a:gd name="T67" fmla="*/ 1374 h 8000"/>
                <a:gd name="T68" fmla="*/ 3553 w 10000"/>
                <a:gd name="T69" fmla="*/ 1346 h 8000"/>
                <a:gd name="T70" fmla="*/ 3190 w 10000"/>
                <a:gd name="T71" fmla="*/ 1267 h 8000"/>
                <a:gd name="T72" fmla="*/ 2842 w 10000"/>
                <a:gd name="T73" fmla="*/ 1183 h 8000"/>
                <a:gd name="T74" fmla="*/ 2508 w 10000"/>
                <a:gd name="T75" fmla="*/ 1095 h 8000"/>
                <a:gd name="T76" fmla="*/ 2192 w 10000"/>
                <a:gd name="T77" fmla="*/ 998 h 8000"/>
                <a:gd name="T78" fmla="*/ 1890 w 10000"/>
                <a:gd name="T79" fmla="*/ 897 h 8000"/>
                <a:gd name="T80" fmla="*/ 1610 w 10000"/>
                <a:gd name="T81" fmla="*/ 788 h 8000"/>
                <a:gd name="T82" fmla="*/ 1347 w 10000"/>
                <a:gd name="T83" fmla="*/ 681 h 8000"/>
                <a:gd name="T84" fmla="*/ 1105 w 10000"/>
                <a:gd name="T85" fmla="*/ 574 h 8000"/>
                <a:gd name="T86" fmla="*/ 883 w 10000"/>
                <a:gd name="T87" fmla="*/ 473 h 8000"/>
                <a:gd name="T88" fmla="*/ 686 w 10000"/>
                <a:gd name="T89" fmla="*/ 377 h 8000"/>
                <a:gd name="T90" fmla="*/ 508 w 10000"/>
                <a:gd name="T91" fmla="*/ 286 h 8000"/>
                <a:gd name="T92" fmla="*/ 358 w 10000"/>
                <a:gd name="T93" fmla="*/ 210 h 8000"/>
                <a:gd name="T94" fmla="*/ 232 w 10000"/>
                <a:gd name="T95" fmla="*/ 138 h 8000"/>
                <a:gd name="T96" fmla="*/ 59 w 10000"/>
                <a:gd name="T97" fmla="*/ 35 h 8000"/>
                <a:gd name="T98" fmla="*/ 0 w 10000"/>
                <a:gd name="T99" fmla="*/ 0 h 8000"/>
                <a:gd name="T100" fmla="*/ 0 w 10000"/>
                <a:gd name="T101" fmla="*/ 0 h 80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Lst>
              <a:rect l="0" t="0" r="r" b="b"/>
              <a:pathLst>
                <a:path w="10000" h="8000">
                  <a:moveTo>
                    <a:pt x="0" y="0"/>
                  </a:moveTo>
                  <a:lnTo>
                    <a:pt x="0" y="7970"/>
                  </a:lnTo>
                  <a:lnTo>
                    <a:pt x="10000" y="8000"/>
                  </a:lnTo>
                  <a:lnTo>
                    <a:pt x="10000" y="7"/>
                  </a:lnTo>
                  <a:lnTo>
                    <a:pt x="9773" y="156"/>
                  </a:lnTo>
                  <a:lnTo>
                    <a:pt x="9547" y="298"/>
                  </a:lnTo>
                  <a:lnTo>
                    <a:pt x="9320" y="437"/>
                  </a:lnTo>
                  <a:lnTo>
                    <a:pt x="9092" y="556"/>
                  </a:lnTo>
                  <a:lnTo>
                    <a:pt x="8865" y="676"/>
                  </a:lnTo>
                  <a:lnTo>
                    <a:pt x="8637" y="788"/>
                  </a:lnTo>
                  <a:lnTo>
                    <a:pt x="8412" y="884"/>
                  </a:lnTo>
                  <a:lnTo>
                    <a:pt x="8184" y="975"/>
                  </a:lnTo>
                  <a:lnTo>
                    <a:pt x="7957" y="1058"/>
                  </a:lnTo>
                  <a:lnTo>
                    <a:pt x="7734" y="1130"/>
                  </a:lnTo>
                  <a:lnTo>
                    <a:pt x="7508" y="1202"/>
                  </a:lnTo>
                  <a:lnTo>
                    <a:pt x="7285" y="1262"/>
                  </a:lnTo>
                  <a:lnTo>
                    <a:pt x="7062" y="1309"/>
                  </a:lnTo>
                  <a:lnTo>
                    <a:pt x="6840" y="1358"/>
                  </a:lnTo>
                  <a:lnTo>
                    <a:pt x="6620" y="1399"/>
                  </a:lnTo>
                  <a:lnTo>
                    <a:pt x="6402" y="1428"/>
                  </a:lnTo>
                  <a:lnTo>
                    <a:pt x="6184" y="1453"/>
                  </a:lnTo>
                  <a:lnTo>
                    <a:pt x="5968" y="1477"/>
                  </a:lnTo>
                  <a:lnTo>
                    <a:pt x="5755" y="1488"/>
                  </a:lnTo>
                  <a:lnTo>
                    <a:pt x="5542" y="1500"/>
                  </a:lnTo>
                  <a:lnTo>
                    <a:pt x="5332" y="1506"/>
                  </a:lnTo>
                  <a:lnTo>
                    <a:pt x="5124" y="1500"/>
                  </a:lnTo>
                  <a:lnTo>
                    <a:pt x="4918" y="1500"/>
                  </a:lnTo>
                  <a:lnTo>
                    <a:pt x="4714" y="1488"/>
                  </a:lnTo>
                  <a:lnTo>
                    <a:pt x="4514" y="1470"/>
                  </a:lnTo>
                  <a:lnTo>
                    <a:pt x="4316" y="1453"/>
                  </a:lnTo>
                  <a:lnTo>
                    <a:pt x="4122" y="1434"/>
                  </a:lnTo>
                  <a:lnTo>
                    <a:pt x="3929" y="1405"/>
                  </a:lnTo>
                  <a:lnTo>
                    <a:pt x="3739" y="1374"/>
                  </a:lnTo>
                  <a:lnTo>
                    <a:pt x="3553" y="1346"/>
                  </a:lnTo>
                  <a:lnTo>
                    <a:pt x="3190" y="1267"/>
                  </a:lnTo>
                  <a:lnTo>
                    <a:pt x="2842" y="1183"/>
                  </a:lnTo>
                  <a:lnTo>
                    <a:pt x="2508" y="1095"/>
                  </a:lnTo>
                  <a:lnTo>
                    <a:pt x="2192" y="998"/>
                  </a:lnTo>
                  <a:lnTo>
                    <a:pt x="1890" y="897"/>
                  </a:lnTo>
                  <a:lnTo>
                    <a:pt x="1610" y="788"/>
                  </a:lnTo>
                  <a:lnTo>
                    <a:pt x="1347" y="681"/>
                  </a:lnTo>
                  <a:lnTo>
                    <a:pt x="1105" y="574"/>
                  </a:lnTo>
                  <a:lnTo>
                    <a:pt x="883" y="473"/>
                  </a:lnTo>
                  <a:lnTo>
                    <a:pt x="686" y="377"/>
                  </a:lnTo>
                  <a:lnTo>
                    <a:pt x="508" y="286"/>
                  </a:lnTo>
                  <a:lnTo>
                    <a:pt x="358" y="210"/>
                  </a:lnTo>
                  <a:lnTo>
                    <a:pt x="232" y="138"/>
                  </a:lnTo>
                  <a:lnTo>
                    <a:pt x="59" y="35"/>
                  </a:lnTo>
                  <a:lnTo>
                    <a:pt x="0" y="0"/>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pt-BR"/>
            </a:p>
          </p:txBody>
        </p:sp>
        <p:sp>
          <p:nvSpPr>
            <p:cNvPr id="15" name="Freeform 5"/>
            <p:cNvSpPr>
              <a:spLocks noEditPoints="1"/>
            </p:cNvSpPr>
            <p:nvPr/>
          </p:nvSpPr>
          <p:spPr bwMode="gray">
            <a:xfrm>
              <a:off x="0" y="1587"/>
              <a:ext cx="12192000" cy="6856413"/>
            </a:xfrm>
            <a:custGeom>
              <a:avLst/>
              <a:gdLst>
                <a:gd name="T0" fmla="*/ 0 w 15356"/>
                <a:gd name="T1" fmla="*/ 0 h 8638"/>
                <a:gd name="T2" fmla="*/ 0 w 15356"/>
                <a:gd name="T3" fmla="*/ 8638 h 8638"/>
                <a:gd name="T4" fmla="*/ 15356 w 15356"/>
                <a:gd name="T5" fmla="*/ 8638 h 8638"/>
                <a:gd name="T6" fmla="*/ 15356 w 15356"/>
                <a:gd name="T7" fmla="*/ 0 h 8638"/>
                <a:gd name="T8" fmla="*/ 0 w 15356"/>
                <a:gd name="T9" fmla="*/ 0 h 8638"/>
                <a:gd name="T10" fmla="*/ 14748 w 15356"/>
                <a:gd name="T11" fmla="*/ 8038 h 8638"/>
                <a:gd name="T12" fmla="*/ 600 w 15356"/>
                <a:gd name="T13" fmla="*/ 8038 h 8638"/>
                <a:gd name="T14" fmla="*/ 600 w 15356"/>
                <a:gd name="T15" fmla="*/ 592 h 8638"/>
                <a:gd name="T16" fmla="*/ 14748 w 15356"/>
                <a:gd name="T17" fmla="*/ 592 h 8638"/>
                <a:gd name="T18" fmla="*/ 14748 w 15356"/>
                <a:gd name="T19" fmla="*/ 8038 h 86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pt-BR"/>
            </a:p>
          </p:txBody>
        </p:sp>
      </p:grpSp>
      <p:sp>
        <p:nvSpPr>
          <p:cNvPr id="16" name="Rectangle 15"/>
          <p:cNvSpPr/>
          <p:nvPr/>
        </p:nvSpPr>
        <p:spPr>
          <a:xfrm>
            <a:off x="10437813"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2" name="Title 1"/>
          <p:cNvSpPr>
            <a:spLocks noGrp="1"/>
          </p:cNvSpPr>
          <p:nvPr>
            <p:ph type="title"/>
          </p:nvPr>
        </p:nvSpPr>
        <p:spPr>
          <a:xfrm>
            <a:off x="1154955" y="1693333"/>
            <a:ext cx="3865134" cy="1735667"/>
          </a:xfrm>
        </p:spPr>
        <p:txBody>
          <a:bodyPr anchor="b">
            <a:normAutofit/>
          </a:bodyPr>
          <a:lstStyle>
            <a:lvl1pPr algn="l">
              <a:defRPr sz="3600" b="0"/>
            </a:lvl1pPr>
          </a:lstStyle>
          <a:p>
            <a:r>
              <a:rPr lang="pt-BR"/>
              <a:t>Clique para editar o título Mestre</a:t>
            </a:r>
            <a:endParaRPr lang="en-US" dirty="0"/>
          </a:p>
        </p:txBody>
      </p:sp>
      <p:sp>
        <p:nvSpPr>
          <p:cNvPr id="3" name="Picture Placeholder 2"/>
          <p:cNvSpPr>
            <a:spLocks noGrp="1" noChangeAspect="1"/>
          </p:cNvSpPr>
          <p:nvPr>
            <p:ph type="pic" idx="1"/>
          </p:nvPr>
        </p:nvSpPr>
        <p:spPr>
          <a:xfrm>
            <a:off x="6547870" y="1143000"/>
            <a:ext cx="3227193" cy="4572000"/>
          </a:xfrm>
          <a:prstGeom prst="roundRect">
            <a:avLst>
              <a:gd name="adj" fmla="val 1858"/>
            </a:avLst>
          </a:prstGeom>
          <a:effectLst>
            <a:outerShdw blurRad="50800" dist="50800" dir="5400000" algn="tl" rotWithShape="0">
              <a:srgbClr val="000000">
                <a:alpha val="43000"/>
              </a:srgbClr>
            </a:outerShdw>
          </a:effectLst>
        </p:spPr>
        <p:txBody>
          <a:bodyPr rtlCol="0">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pPr lvl="0"/>
            <a:r>
              <a:rPr lang="pt-BR" noProof="0"/>
              <a:t>Clique no ícone para adicionar uma imagem</a:t>
            </a:r>
            <a:endParaRPr lang="en-US" noProof="0" dirty="0"/>
          </a:p>
        </p:txBody>
      </p:sp>
      <p:sp>
        <p:nvSpPr>
          <p:cNvPr id="4" name="Text Placeholder 3"/>
          <p:cNvSpPr>
            <a:spLocks noGrp="1"/>
          </p:cNvSpPr>
          <p:nvPr>
            <p:ph type="body" sz="half" idx="2"/>
          </p:nvPr>
        </p:nvSpPr>
        <p:spPr bwMode="gray">
          <a:xfrm>
            <a:off x="1154954" y="3657600"/>
            <a:ext cx="3859212" cy="1371600"/>
          </a:xfrm>
        </p:spPr>
        <p:txBody>
          <a:bodyPr>
            <a:normAutofit/>
          </a:bodyPr>
          <a:lstStyle>
            <a:lvl1pPr marL="0" indent="0">
              <a:buNone/>
              <a:defRPr sz="1400">
                <a:solidFill>
                  <a:schemeClr val="accent1">
                    <a:lumMod val="60000"/>
                    <a:lumOff val="40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pt-BR"/>
              <a:t>Clique para editar os estilos de texto Mestres</a:t>
            </a:r>
          </a:p>
        </p:txBody>
      </p:sp>
      <p:sp>
        <p:nvSpPr>
          <p:cNvPr id="17" name="Date Placeholder 4"/>
          <p:cNvSpPr>
            <a:spLocks noGrp="1"/>
          </p:cNvSpPr>
          <p:nvPr>
            <p:ph type="dt" sz="half" idx="10"/>
          </p:nvPr>
        </p:nvSpPr>
        <p:spPr/>
        <p:txBody>
          <a:bodyPr/>
          <a:lstStyle>
            <a:lvl1pPr>
              <a:defRPr/>
            </a:lvl1pPr>
          </a:lstStyle>
          <a:p>
            <a:pPr>
              <a:defRPr/>
            </a:pPr>
            <a:fld id="{2EAE6ED7-A2DA-413A-BA9D-DCA29A4D3B83}" type="datetimeFigureOut">
              <a:rPr lang="en-US"/>
              <a:pPr>
                <a:defRPr/>
              </a:pPr>
              <a:t>6/2/2020</a:t>
            </a:fld>
            <a:endParaRPr lang="en-US"/>
          </a:p>
        </p:txBody>
      </p:sp>
      <p:sp>
        <p:nvSpPr>
          <p:cNvPr id="18" name="Footer Placeholder 5"/>
          <p:cNvSpPr>
            <a:spLocks noGrp="1"/>
          </p:cNvSpPr>
          <p:nvPr>
            <p:ph type="ftr" sz="quarter" idx="11"/>
          </p:nvPr>
        </p:nvSpPr>
        <p:spPr/>
        <p:txBody>
          <a:bodyPr/>
          <a:lstStyle>
            <a:lvl1pPr>
              <a:defRPr/>
            </a:lvl1pPr>
          </a:lstStyle>
          <a:p>
            <a:pPr>
              <a:defRPr/>
            </a:pPr>
            <a:endParaRPr lang="en-US"/>
          </a:p>
        </p:txBody>
      </p:sp>
      <p:sp>
        <p:nvSpPr>
          <p:cNvPr id="19" name="Slide Number Placeholder 6"/>
          <p:cNvSpPr>
            <a:spLocks noGrp="1"/>
          </p:cNvSpPr>
          <p:nvPr>
            <p:ph type="sldNum" sz="quarter" idx="12"/>
          </p:nvPr>
        </p:nvSpPr>
        <p:spPr/>
        <p:txBody>
          <a:bodyPr/>
          <a:lstStyle>
            <a:lvl1pPr>
              <a:defRPr/>
            </a:lvl1pPr>
          </a:lstStyle>
          <a:p>
            <a:pPr>
              <a:defRPr/>
            </a:pPr>
            <a:fld id="{26FBFBA7-F1C2-4FC4-A8A6-147E9056D92C}" type="slidenum">
              <a:rPr lang="en-US"/>
              <a:pPr>
                <a:defRPr/>
              </a:pPr>
              <a:t>‹nº›</a:t>
            </a:fld>
            <a:endParaRPr lang="en-US"/>
          </a:p>
        </p:txBody>
      </p:sp>
    </p:spTree>
    <p:extLst>
      <p:ext uri="{BB962C8B-B14F-4D97-AF65-F5344CB8AC3E}">
        <p14:creationId xmlns:p14="http://schemas.microsoft.com/office/powerpoint/2010/main" val="353210908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Foto Panorâmica com Legenda">
    <p:spTree>
      <p:nvGrpSpPr>
        <p:cNvPr id="1" name=""/>
        <p:cNvGrpSpPr/>
        <p:nvPr/>
      </p:nvGrpSpPr>
      <p:grpSpPr>
        <a:xfrm>
          <a:off x="0" y="0"/>
          <a:ext cx="0" cy="0"/>
          <a:chOff x="0" y="0"/>
          <a:chExt cx="0" cy="0"/>
        </a:xfrm>
      </p:grpSpPr>
      <p:grpSp>
        <p:nvGrpSpPr>
          <p:cNvPr id="5" name="Group 8"/>
          <p:cNvGrpSpPr>
            <a:grpSpLocks/>
          </p:cNvGrpSpPr>
          <p:nvPr/>
        </p:nvGrpSpPr>
        <p:grpSpPr bwMode="auto">
          <a:xfrm>
            <a:off x="0" y="0"/>
            <a:ext cx="12192000" cy="6858000"/>
            <a:chOff x="0" y="0"/>
            <a:chExt cx="12192000" cy="6858000"/>
          </a:xfrm>
        </p:grpSpPr>
        <p:sp>
          <p:nvSpPr>
            <p:cNvPr id="6" name="Rectangle 12"/>
            <p:cNvSpPr/>
            <p:nvPr/>
          </p:nvSpPr>
          <p:spPr>
            <a:xfrm>
              <a:off x="0" y="0"/>
              <a:ext cx="12192000" cy="6858000"/>
            </a:xfrm>
            <a:prstGeom prst="rect">
              <a:avLst/>
            </a:prstGeom>
            <a:blipFill>
              <a:blip r:embed="rId2">
                <a:duotone>
                  <a:schemeClr val="dk2">
                    <a:shade val="69000"/>
                    <a:hueMod val="91000"/>
                    <a:satMod val="164000"/>
                    <a:lumMod val="74000"/>
                  </a:schemeClr>
                  <a:schemeClr val="dk2">
                    <a:hueMod val="124000"/>
                    <a:satMod val="140000"/>
                    <a:lumMod val="142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7" name="Oval 16"/>
            <p:cNvSpPr/>
            <p:nvPr/>
          </p:nvSpPr>
          <p:spPr>
            <a:xfrm>
              <a:off x="0"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8" name="Oval 17"/>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9" name="Oval 18"/>
            <p:cNvSpPr/>
            <p:nvPr/>
          </p:nvSpPr>
          <p:spPr>
            <a:xfrm>
              <a:off x="8609012" y="5867400"/>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0" name="Oval 19"/>
            <p:cNvSpPr/>
            <p:nvPr/>
          </p:nvSpPr>
          <p:spPr>
            <a:xfrm>
              <a:off x="860901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1" name="Oval 20"/>
            <p:cNvSpPr/>
            <p:nvPr/>
          </p:nvSpPr>
          <p:spPr>
            <a:xfrm>
              <a:off x="7999412" y="8464"/>
              <a:ext cx="1600200" cy="1600200"/>
            </a:xfrm>
            <a:prstGeom prst="ellipse">
              <a:avLst/>
            </a:prstGeom>
            <a:gradFill flip="none" rotWithShape="1">
              <a:gsLst>
                <a:gs pos="0">
                  <a:schemeClr val="accent5">
                    <a:alpha val="14000"/>
                  </a:schemeClr>
                </a:gs>
                <a:gs pos="73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2" name="Freeform 5"/>
            <p:cNvSpPr>
              <a:spLocks/>
            </p:cNvSpPr>
            <p:nvPr/>
          </p:nvSpPr>
          <p:spPr bwMode="gray">
            <a:xfrm rot="10371525">
              <a:off x="263767" y="4438254"/>
              <a:ext cx="3299407" cy="440924"/>
            </a:xfrm>
            <a:custGeom>
              <a:avLst/>
              <a:gdLst>
                <a:gd name="T0" fmla="*/ 85 w 10000"/>
                <a:gd name="T1" fmla="*/ 2532 h 5291"/>
                <a:gd name="T2" fmla="*/ 9958 w 10000"/>
                <a:gd name="T3" fmla="*/ 5291 h 5291"/>
                <a:gd name="T4" fmla="*/ 10000 w 10000"/>
                <a:gd name="T5" fmla="*/ 0 h 5291"/>
                <a:gd name="T6" fmla="*/ 10000 w 10000"/>
                <a:gd name="T7" fmla="*/ 0 h 5291"/>
                <a:gd name="T8" fmla="*/ 9667 w 10000"/>
                <a:gd name="T9" fmla="*/ 204 h 5291"/>
                <a:gd name="T10" fmla="*/ 9334 w 10000"/>
                <a:gd name="T11" fmla="*/ 400 h 5291"/>
                <a:gd name="T12" fmla="*/ 9001 w 10000"/>
                <a:gd name="T13" fmla="*/ 590 h 5291"/>
                <a:gd name="T14" fmla="*/ 8667 w 10000"/>
                <a:gd name="T15" fmla="*/ 753 h 5291"/>
                <a:gd name="T16" fmla="*/ 8333 w 10000"/>
                <a:gd name="T17" fmla="*/ 917 h 5291"/>
                <a:gd name="T18" fmla="*/ 7999 w 10000"/>
                <a:gd name="T19" fmla="*/ 1071 h 5291"/>
                <a:gd name="T20" fmla="*/ 7669 w 10000"/>
                <a:gd name="T21" fmla="*/ 1202 h 5291"/>
                <a:gd name="T22" fmla="*/ 7333 w 10000"/>
                <a:gd name="T23" fmla="*/ 1325 h 5291"/>
                <a:gd name="T24" fmla="*/ 7000 w 10000"/>
                <a:gd name="T25" fmla="*/ 1440 h 5291"/>
                <a:gd name="T26" fmla="*/ 6673 w 10000"/>
                <a:gd name="T27" fmla="*/ 1538 h 5291"/>
                <a:gd name="T28" fmla="*/ 6340 w 10000"/>
                <a:gd name="T29" fmla="*/ 1636 h 5291"/>
                <a:gd name="T30" fmla="*/ 6013 w 10000"/>
                <a:gd name="T31" fmla="*/ 1719 h 5291"/>
                <a:gd name="T32" fmla="*/ 5686 w 10000"/>
                <a:gd name="T33" fmla="*/ 1784 h 5291"/>
                <a:gd name="T34" fmla="*/ 5359 w 10000"/>
                <a:gd name="T35" fmla="*/ 1850 h 5291"/>
                <a:gd name="T36" fmla="*/ 5036 w 10000"/>
                <a:gd name="T37" fmla="*/ 1906 h 5291"/>
                <a:gd name="T38" fmla="*/ 4717 w 10000"/>
                <a:gd name="T39" fmla="*/ 1948 h 5291"/>
                <a:gd name="T40" fmla="*/ 4396 w 10000"/>
                <a:gd name="T41" fmla="*/ 1980 h 5291"/>
                <a:gd name="T42" fmla="*/ 4079 w 10000"/>
                <a:gd name="T43" fmla="*/ 2013 h 5291"/>
                <a:gd name="T44" fmla="*/ 3766 w 10000"/>
                <a:gd name="T45" fmla="*/ 2029 h 5291"/>
                <a:gd name="T46" fmla="*/ 3454 w 10000"/>
                <a:gd name="T47" fmla="*/ 2046 h 5291"/>
                <a:gd name="T48" fmla="*/ 3145 w 10000"/>
                <a:gd name="T49" fmla="*/ 2053 h 5291"/>
                <a:gd name="T50" fmla="*/ 2839 w 10000"/>
                <a:gd name="T51" fmla="*/ 2046 h 5291"/>
                <a:gd name="T52" fmla="*/ 2537 w 10000"/>
                <a:gd name="T53" fmla="*/ 2046 h 5291"/>
                <a:gd name="T54" fmla="*/ 2238 w 10000"/>
                <a:gd name="T55" fmla="*/ 2029 h 5291"/>
                <a:gd name="T56" fmla="*/ 1943 w 10000"/>
                <a:gd name="T57" fmla="*/ 2004 h 5291"/>
                <a:gd name="T58" fmla="*/ 1653 w 10000"/>
                <a:gd name="T59" fmla="*/ 1980 h 5291"/>
                <a:gd name="T60" fmla="*/ 1368 w 10000"/>
                <a:gd name="T61" fmla="*/ 1955 h 5291"/>
                <a:gd name="T62" fmla="*/ 1085 w 10000"/>
                <a:gd name="T63" fmla="*/ 1915 h 5291"/>
                <a:gd name="T64" fmla="*/ 806 w 10000"/>
                <a:gd name="T65" fmla="*/ 1873 h 5291"/>
                <a:gd name="T66" fmla="*/ 533 w 10000"/>
                <a:gd name="T67" fmla="*/ 1833 h 5291"/>
                <a:gd name="T68" fmla="*/ 0 w 10000"/>
                <a:gd name="T69" fmla="*/ 1726 h 5291"/>
                <a:gd name="T70" fmla="*/ 85 w 10000"/>
                <a:gd name="T71" fmla="*/ 2532 h 529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10000" h="5291">
                  <a:moveTo>
                    <a:pt x="85" y="2532"/>
                  </a:moveTo>
                  <a:cubicBezTo>
                    <a:pt x="1736" y="3911"/>
                    <a:pt x="7524" y="5298"/>
                    <a:pt x="9958" y="5291"/>
                  </a:cubicBezTo>
                  <a:cubicBezTo>
                    <a:pt x="9989" y="1958"/>
                    <a:pt x="9969" y="3333"/>
                    <a:pt x="10000" y="0"/>
                  </a:cubicBez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pt-BR"/>
            </a:p>
          </p:txBody>
        </p:sp>
        <p:sp>
          <p:nvSpPr>
            <p:cNvPr id="13" name="Freeform 5"/>
            <p:cNvSpPr>
              <a:spLocks/>
            </p:cNvSpPr>
            <p:nvPr/>
          </p:nvSpPr>
          <p:spPr bwMode="gray">
            <a:xfrm rot="10800000">
              <a:off x="459506" y="321130"/>
              <a:ext cx="11277600" cy="4533900"/>
            </a:xfrm>
            <a:custGeom>
              <a:avLst/>
              <a:gdLst>
                <a:gd name="T0" fmla="*/ 0 w 7104"/>
                <a:gd name="T1" fmla="*/ 0 h 2856"/>
                <a:gd name="T2" fmla="*/ 0 w 7104"/>
                <a:gd name="T3" fmla="*/ 2856 h 2856"/>
                <a:gd name="T4" fmla="*/ 7104 w 7104"/>
                <a:gd name="T5" fmla="*/ 2856 h 2856"/>
                <a:gd name="T6" fmla="*/ 7104 w 7104"/>
                <a:gd name="T7" fmla="*/ 1 h 2856"/>
                <a:gd name="T8" fmla="*/ 7104 w 7104"/>
                <a:gd name="T9" fmla="*/ 1 h 2856"/>
                <a:gd name="T10" fmla="*/ 6943 w 7104"/>
                <a:gd name="T11" fmla="*/ 26 h 2856"/>
                <a:gd name="T12" fmla="*/ 6782 w 7104"/>
                <a:gd name="T13" fmla="*/ 50 h 2856"/>
                <a:gd name="T14" fmla="*/ 6621 w 7104"/>
                <a:gd name="T15" fmla="*/ 73 h 2856"/>
                <a:gd name="T16" fmla="*/ 6459 w 7104"/>
                <a:gd name="T17" fmla="*/ 93 h 2856"/>
                <a:gd name="T18" fmla="*/ 6298 w 7104"/>
                <a:gd name="T19" fmla="*/ 113 h 2856"/>
                <a:gd name="T20" fmla="*/ 6136 w 7104"/>
                <a:gd name="T21" fmla="*/ 132 h 2856"/>
                <a:gd name="T22" fmla="*/ 5976 w 7104"/>
                <a:gd name="T23" fmla="*/ 148 h 2856"/>
                <a:gd name="T24" fmla="*/ 5814 w 7104"/>
                <a:gd name="T25" fmla="*/ 163 h 2856"/>
                <a:gd name="T26" fmla="*/ 5653 w 7104"/>
                <a:gd name="T27" fmla="*/ 177 h 2856"/>
                <a:gd name="T28" fmla="*/ 5494 w 7104"/>
                <a:gd name="T29" fmla="*/ 189 h 2856"/>
                <a:gd name="T30" fmla="*/ 5334 w 7104"/>
                <a:gd name="T31" fmla="*/ 201 h 2856"/>
                <a:gd name="T32" fmla="*/ 5175 w 7104"/>
                <a:gd name="T33" fmla="*/ 211 h 2856"/>
                <a:gd name="T34" fmla="*/ 5017 w 7104"/>
                <a:gd name="T35" fmla="*/ 219 h 2856"/>
                <a:gd name="T36" fmla="*/ 4859 w 7104"/>
                <a:gd name="T37" fmla="*/ 227 h 2856"/>
                <a:gd name="T38" fmla="*/ 4703 w 7104"/>
                <a:gd name="T39" fmla="*/ 234 h 2856"/>
                <a:gd name="T40" fmla="*/ 4548 w 7104"/>
                <a:gd name="T41" fmla="*/ 239 h 2856"/>
                <a:gd name="T42" fmla="*/ 4393 w 7104"/>
                <a:gd name="T43" fmla="*/ 243 h 2856"/>
                <a:gd name="T44" fmla="*/ 4240 w 7104"/>
                <a:gd name="T45" fmla="*/ 247 h 2856"/>
                <a:gd name="T46" fmla="*/ 4088 w 7104"/>
                <a:gd name="T47" fmla="*/ 249 h 2856"/>
                <a:gd name="T48" fmla="*/ 3937 w 7104"/>
                <a:gd name="T49" fmla="*/ 251 h 2856"/>
                <a:gd name="T50" fmla="*/ 3788 w 7104"/>
                <a:gd name="T51" fmla="*/ 252 h 2856"/>
                <a:gd name="T52" fmla="*/ 3640 w 7104"/>
                <a:gd name="T53" fmla="*/ 251 h 2856"/>
                <a:gd name="T54" fmla="*/ 3494 w 7104"/>
                <a:gd name="T55" fmla="*/ 251 h 2856"/>
                <a:gd name="T56" fmla="*/ 3349 w 7104"/>
                <a:gd name="T57" fmla="*/ 249 h 2856"/>
                <a:gd name="T58" fmla="*/ 3207 w 7104"/>
                <a:gd name="T59" fmla="*/ 246 h 2856"/>
                <a:gd name="T60" fmla="*/ 3066 w 7104"/>
                <a:gd name="T61" fmla="*/ 243 h 2856"/>
                <a:gd name="T62" fmla="*/ 2928 w 7104"/>
                <a:gd name="T63" fmla="*/ 240 h 2856"/>
                <a:gd name="T64" fmla="*/ 2791 w 7104"/>
                <a:gd name="T65" fmla="*/ 235 h 2856"/>
                <a:gd name="T66" fmla="*/ 2656 w 7104"/>
                <a:gd name="T67" fmla="*/ 230 h 2856"/>
                <a:gd name="T68" fmla="*/ 2524 w 7104"/>
                <a:gd name="T69" fmla="*/ 225 h 2856"/>
                <a:gd name="T70" fmla="*/ 2266 w 7104"/>
                <a:gd name="T71" fmla="*/ 212 h 2856"/>
                <a:gd name="T72" fmla="*/ 2019 w 7104"/>
                <a:gd name="T73" fmla="*/ 198 h 2856"/>
                <a:gd name="T74" fmla="*/ 1782 w 7104"/>
                <a:gd name="T75" fmla="*/ 183 h 2856"/>
                <a:gd name="T76" fmla="*/ 1557 w 7104"/>
                <a:gd name="T77" fmla="*/ 167 h 2856"/>
                <a:gd name="T78" fmla="*/ 1343 w 7104"/>
                <a:gd name="T79" fmla="*/ 150 h 2856"/>
                <a:gd name="T80" fmla="*/ 1144 w 7104"/>
                <a:gd name="T81" fmla="*/ 132 h 2856"/>
                <a:gd name="T82" fmla="*/ 957 w 7104"/>
                <a:gd name="T83" fmla="*/ 114 h 2856"/>
                <a:gd name="T84" fmla="*/ 785 w 7104"/>
                <a:gd name="T85" fmla="*/ 96 h 2856"/>
                <a:gd name="T86" fmla="*/ 627 w 7104"/>
                <a:gd name="T87" fmla="*/ 79 h 2856"/>
                <a:gd name="T88" fmla="*/ 487 w 7104"/>
                <a:gd name="T89" fmla="*/ 63 h 2856"/>
                <a:gd name="T90" fmla="*/ 361 w 7104"/>
                <a:gd name="T91" fmla="*/ 48 h 2856"/>
                <a:gd name="T92" fmla="*/ 254 w 7104"/>
                <a:gd name="T93" fmla="*/ 35 h 2856"/>
                <a:gd name="T94" fmla="*/ 165 w 7104"/>
                <a:gd name="T95" fmla="*/ 23 h 2856"/>
                <a:gd name="T96" fmla="*/ 42 w 7104"/>
                <a:gd name="T97" fmla="*/ 6 h 2856"/>
                <a:gd name="T98" fmla="*/ 0 w 7104"/>
                <a:gd name="T99" fmla="*/ 0 h 2856"/>
                <a:gd name="T100" fmla="*/ 0 w 7104"/>
                <a:gd name="T101" fmla="*/ 0 h 28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Lst>
              <a:rect l="0" t="0" r="r" b="b"/>
              <a:pathLst>
                <a:path w="7104" h="2856">
                  <a:moveTo>
                    <a:pt x="0" y="0"/>
                  </a:moveTo>
                  <a:lnTo>
                    <a:pt x="0" y="2856"/>
                  </a:lnTo>
                  <a:lnTo>
                    <a:pt x="7104" y="2856"/>
                  </a:lnTo>
                  <a:lnTo>
                    <a:pt x="7104" y="1"/>
                  </a:lnTo>
                  <a:lnTo>
                    <a:pt x="6943" y="26"/>
                  </a:lnTo>
                  <a:lnTo>
                    <a:pt x="6782" y="50"/>
                  </a:lnTo>
                  <a:lnTo>
                    <a:pt x="6621" y="73"/>
                  </a:lnTo>
                  <a:lnTo>
                    <a:pt x="6459" y="93"/>
                  </a:lnTo>
                  <a:lnTo>
                    <a:pt x="6298" y="113"/>
                  </a:lnTo>
                  <a:lnTo>
                    <a:pt x="6136" y="132"/>
                  </a:lnTo>
                  <a:lnTo>
                    <a:pt x="5976" y="148"/>
                  </a:lnTo>
                  <a:lnTo>
                    <a:pt x="5814" y="163"/>
                  </a:lnTo>
                  <a:lnTo>
                    <a:pt x="5653" y="177"/>
                  </a:lnTo>
                  <a:lnTo>
                    <a:pt x="5494" y="189"/>
                  </a:lnTo>
                  <a:lnTo>
                    <a:pt x="5334" y="201"/>
                  </a:lnTo>
                  <a:lnTo>
                    <a:pt x="5175" y="211"/>
                  </a:lnTo>
                  <a:lnTo>
                    <a:pt x="5017" y="219"/>
                  </a:lnTo>
                  <a:lnTo>
                    <a:pt x="4859" y="227"/>
                  </a:lnTo>
                  <a:lnTo>
                    <a:pt x="4703" y="234"/>
                  </a:lnTo>
                  <a:lnTo>
                    <a:pt x="4548" y="239"/>
                  </a:lnTo>
                  <a:lnTo>
                    <a:pt x="4393" y="243"/>
                  </a:lnTo>
                  <a:lnTo>
                    <a:pt x="4240" y="247"/>
                  </a:lnTo>
                  <a:lnTo>
                    <a:pt x="4088" y="249"/>
                  </a:lnTo>
                  <a:lnTo>
                    <a:pt x="3937" y="251"/>
                  </a:lnTo>
                  <a:lnTo>
                    <a:pt x="3788" y="252"/>
                  </a:lnTo>
                  <a:lnTo>
                    <a:pt x="3640" y="251"/>
                  </a:lnTo>
                  <a:lnTo>
                    <a:pt x="3494" y="251"/>
                  </a:lnTo>
                  <a:lnTo>
                    <a:pt x="3349" y="249"/>
                  </a:lnTo>
                  <a:lnTo>
                    <a:pt x="3207" y="246"/>
                  </a:lnTo>
                  <a:lnTo>
                    <a:pt x="3066" y="243"/>
                  </a:lnTo>
                  <a:lnTo>
                    <a:pt x="2928" y="240"/>
                  </a:lnTo>
                  <a:lnTo>
                    <a:pt x="2791" y="235"/>
                  </a:lnTo>
                  <a:lnTo>
                    <a:pt x="2656" y="230"/>
                  </a:lnTo>
                  <a:lnTo>
                    <a:pt x="2524" y="225"/>
                  </a:lnTo>
                  <a:lnTo>
                    <a:pt x="2266" y="212"/>
                  </a:lnTo>
                  <a:lnTo>
                    <a:pt x="2019" y="198"/>
                  </a:lnTo>
                  <a:lnTo>
                    <a:pt x="1782" y="183"/>
                  </a:lnTo>
                  <a:lnTo>
                    <a:pt x="1557" y="167"/>
                  </a:lnTo>
                  <a:lnTo>
                    <a:pt x="1343" y="150"/>
                  </a:lnTo>
                  <a:lnTo>
                    <a:pt x="1144" y="132"/>
                  </a:lnTo>
                  <a:lnTo>
                    <a:pt x="957" y="114"/>
                  </a:lnTo>
                  <a:lnTo>
                    <a:pt x="785" y="96"/>
                  </a:lnTo>
                  <a:lnTo>
                    <a:pt x="627" y="79"/>
                  </a:lnTo>
                  <a:lnTo>
                    <a:pt x="487" y="63"/>
                  </a:lnTo>
                  <a:lnTo>
                    <a:pt x="361" y="48"/>
                  </a:lnTo>
                  <a:lnTo>
                    <a:pt x="254" y="35"/>
                  </a:lnTo>
                  <a:lnTo>
                    <a:pt x="165" y="23"/>
                  </a:lnTo>
                  <a:lnTo>
                    <a:pt x="42" y="6"/>
                  </a:lnTo>
                  <a:lnTo>
                    <a:pt x="0" y="0"/>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pt-BR"/>
            </a:p>
          </p:txBody>
        </p:sp>
        <p:sp>
          <p:nvSpPr>
            <p:cNvPr id="14" name="Freeform 5"/>
            <p:cNvSpPr>
              <a:spLocks noEditPoints="1"/>
            </p:cNvSpPr>
            <p:nvPr/>
          </p:nvSpPr>
          <p:spPr bwMode="gray">
            <a:xfrm>
              <a:off x="0" y="1587"/>
              <a:ext cx="12192000" cy="6856413"/>
            </a:xfrm>
            <a:custGeom>
              <a:avLst/>
              <a:gdLst>
                <a:gd name="T0" fmla="*/ 0 w 15356"/>
                <a:gd name="T1" fmla="*/ 0 h 8638"/>
                <a:gd name="T2" fmla="*/ 0 w 15356"/>
                <a:gd name="T3" fmla="*/ 8638 h 8638"/>
                <a:gd name="T4" fmla="*/ 15356 w 15356"/>
                <a:gd name="T5" fmla="*/ 8638 h 8638"/>
                <a:gd name="T6" fmla="*/ 15356 w 15356"/>
                <a:gd name="T7" fmla="*/ 0 h 8638"/>
                <a:gd name="T8" fmla="*/ 0 w 15356"/>
                <a:gd name="T9" fmla="*/ 0 h 8638"/>
                <a:gd name="T10" fmla="*/ 14748 w 15356"/>
                <a:gd name="T11" fmla="*/ 8038 h 8638"/>
                <a:gd name="T12" fmla="*/ 600 w 15356"/>
                <a:gd name="T13" fmla="*/ 8038 h 8638"/>
                <a:gd name="T14" fmla="*/ 600 w 15356"/>
                <a:gd name="T15" fmla="*/ 592 h 8638"/>
                <a:gd name="T16" fmla="*/ 14748 w 15356"/>
                <a:gd name="T17" fmla="*/ 592 h 8638"/>
                <a:gd name="T18" fmla="*/ 14748 w 15356"/>
                <a:gd name="T19" fmla="*/ 8038 h 86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pt-BR"/>
            </a:p>
          </p:txBody>
        </p:sp>
      </p:grpSp>
      <p:sp>
        <p:nvSpPr>
          <p:cNvPr id="15" name="Rectangle 15"/>
          <p:cNvSpPr/>
          <p:nvPr/>
        </p:nvSpPr>
        <p:spPr>
          <a:xfrm>
            <a:off x="10437813"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2" name="Title 1"/>
          <p:cNvSpPr>
            <a:spLocks noGrp="1"/>
          </p:cNvSpPr>
          <p:nvPr>
            <p:ph type="title"/>
          </p:nvPr>
        </p:nvSpPr>
        <p:spPr>
          <a:xfrm>
            <a:off x="1154954" y="4969927"/>
            <a:ext cx="8825659" cy="566738"/>
          </a:xfrm>
        </p:spPr>
        <p:txBody>
          <a:bodyPr anchor="b">
            <a:normAutofit/>
          </a:bodyPr>
          <a:lstStyle>
            <a:lvl1pPr algn="l">
              <a:defRPr sz="2400" b="0"/>
            </a:lvl1pPr>
          </a:lstStyle>
          <a:p>
            <a:r>
              <a:rPr lang="pt-BR"/>
              <a:t>Clique para editar o título Mestre</a:t>
            </a:r>
            <a:endParaRPr lang="en-US" dirty="0"/>
          </a:p>
        </p:txBody>
      </p:sp>
      <p:sp>
        <p:nvSpPr>
          <p:cNvPr id="3" name="Picture Placeholder 2"/>
          <p:cNvSpPr>
            <a:spLocks noGrp="1" noChangeAspect="1"/>
          </p:cNvSpPr>
          <p:nvPr>
            <p:ph type="pic" idx="1"/>
          </p:nvPr>
        </p:nvSpPr>
        <p:spPr>
          <a:xfrm>
            <a:off x="1154954" y="685800"/>
            <a:ext cx="8825659" cy="3429000"/>
          </a:xfrm>
          <a:prstGeom prst="roundRect">
            <a:avLst>
              <a:gd name="adj" fmla="val 1858"/>
            </a:avLst>
          </a:prstGeom>
          <a:effectLst>
            <a:outerShdw blurRad="50800" dist="50800" dir="5400000" algn="tl" rotWithShape="0">
              <a:srgbClr val="000000">
                <a:alpha val="43000"/>
              </a:srgbClr>
            </a:outerShdw>
          </a:effectLst>
        </p:spPr>
        <p:txBody>
          <a:bodyPr rtlCol="0">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pPr lvl="0"/>
            <a:r>
              <a:rPr lang="pt-BR" noProof="0"/>
              <a:t>Clique no ícone para adicionar uma imagem</a:t>
            </a:r>
            <a:endParaRPr lang="en-US" noProof="0" dirty="0"/>
          </a:p>
        </p:txBody>
      </p:sp>
      <p:sp>
        <p:nvSpPr>
          <p:cNvPr id="4" name="Text Placeholder 3"/>
          <p:cNvSpPr>
            <a:spLocks noGrp="1"/>
          </p:cNvSpPr>
          <p:nvPr>
            <p:ph type="body" sz="half" idx="2"/>
          </p:nvPr>
        </p:nvSpPr>
        <p:spPr>
          <a:xfrm>
            <a:off x="1154954" y="5536665"/>
            <a:ext cx="8825658" cy="493712"/>
          </a:xfrm>
        </p:spPr>
        <p:txBody>
          <a:bodyPr>
            <a:normAutofit/>
          </a:bodyPr>
          <a:lstStyle>
            <a:lvl1pPr marL="0" indent="0">
              <a:buNone/>
              <a:defRPr sz="1200">
                <a:solidFill>
                  <a:schemeClr val="accent1">
                    <a:lumMod val="60000"/>
                    <a:lumOff val="40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pt-BR"/>
              <a:t>Clique para editar os estilos de texto Mestres</a:t>
            </a:r>
          </a:p>
        </p:txBody>
      </p:sp>
      <p:sp>
        <p:nvSpPr>
          <p:cNvPr id="16" name="Date Placeholder 4"/>
          <p:cNvSpPr>
            <a:spLocks noGrp="1"/>
          </p:cNvSpPr>
          <p:nvPr>
            <p:ph type="dt" sz="half" idx="10"/>
          </p:nvPr>
        </p:nvSpPr>
        <p:spPr/>
        <p:txBody>
          <a:bodyPr/>
          <a:lstStyle>
            <a:lvl1pPr>
              <a:defRPr/>
            </a:lvl1pPr>
          </a:lstStyle>
          <a:p>
            <a:pPr>
              <a:defRPr/>
            </a:pPr>
            <a:fld id="{BCCFF4C0-5778-46E9-B2F1-1CA417A8FCAC}" type="datetimeFigureOut">
              <a:rPr lang="en-US"/>
              <a:pPr>
                <a:defRPr/>
              </a:pPr>
              <a:t>6/2/2020</a:t>
            </a:fld>
            <a:endParaRPr lang="en-US"/>
          </a:p>
        </p:txBody>
      </p:sp>
      <p:sp>
        <p:nvSpPr>
          <p:cNvPr id="17" name="Footer Placeholder 5"/>
          <p:cNvSpPr>
            <a:spLocks noGrp="1"/>
          </p:cNvSpPr>
          <p:nvPr>
            <p:ph type="ftr" sz="quarter" idx="11"/>
          </p:nvPr>
        </p:nvSpPr>
        <p:spPr/>
        <p:txBody>
          <a:bodyPr/>
          <a:lstStyle>
            <a:lvl1pPr>
              <a:defRPr/>
            </a:lvl1pPr>
          </a:lstStyle>
          <a:p>
            <a:pPr>
              <a:defRPr/>
            </a:pPr>
            <a:endParaRPr lang="en-US"/>
          </a:p>
        </p:txBody>
      </p:sp>
      <p:sp>
        <p:nvSpPr>
          <p:cNvPr id="18" name="Slide Number Placeholder 6"/>
          <p:cNvSpPr>
            <a:spLocks noGrp="1"/>
          </p:cNvSpPr>
          <p:nvPr>
            <p:ph type="sldNum" sz="quarter" idx="12"/>
          </p:nvPr>
        </p:nvSpPr>
        <p:spPr/>
        <p:txBody>
          <a:bodyPr/>
          <a:lstStyle>
            <a:lvl1pPr>
              <a:defRPr/>
            </a:lvl1pPr>
          </a:lstStyle>
          <a:p>
            <a:pPr>
              <a:defRPr/>
            </a:pPr>
            <a:fld id="{4C28641D-C7C0-4802-AB39-FD4294CDD720}" type="slidenum">
              <a:rPr lang="en-US"/>
              <a:pPr>
                <a:defRPr/>
              </a:pPr>
              <a:t>‹nº›</a:t>
            </a:fld>
            <a:endParaRPr lang="en-US"/>
          </a:p>
        </p:txBody>
      </p:sp>
    </p:spTree>
    <p:extLst>
      <p:ext uri="{BB962C8B-B14F-4D97-AF65-F5344CB8AC3E}">
        <p14:creationId xmlns:p14="http://schemas.microsoft.com/office/powerpoint/2010/main" val="17117960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preserve="1">
  <p:cSld name="Título e Legenda">
    <p:spTree>
      <p:nvGrpSpPr>
        <p:cNvPr id="1" name=""/>
        <p:cNvGrpSpPr/>
        <p:nvPr/>
      </p:nvGrpSpPr>
      <p:grpSpPr>
        <a:xfrm>
          <a:off x="0" y="0"/>
          <a:ext cx="0" cy="0"/>
          <a:chOff x="0" y="0"/>
          <a:chExt cx="0" cy="0"/>
        </a:xfrm>
      </p:grpSpPr>
      <p:grpSp>
        <p:nvGrpSpPr>
          <p:cNvPr id="4" name="Group 6"/>
          <p:cNvGrpSpPr>
            <a:grpSpLocks/>
          </p:cNvGrpSpPr>
          <p:nvPr/>
        </p:nvGrpSpPr>
        <p:grpSpPr bwMode="auto">
          <a:xfrm>
            <a:off x="0" y="0"/>
            <a:ext cx="12192000" cy="6858000"/>
            <a:chOff x="0" y="0"/>
            <a:chExt cx="12192000" cy="6858000"/>
          </a:xfrm>
        </p:grpSpPr>
        <p:sp>
          <p:nvSpPr>
            <p:cNvPr id="5" name="Rectangle 10"/>
            <p:cNvSpPr/>
            <p:nvPr/>
          </p:nvSpPr>
          <p:spPr>
            <a:xfrm>
              <a:off x="0" y="0"/>
              <a:ext cx="12192000" cy="6858000"/>
            </a:xfrm>
            <a:prstGeom prst="rect">
              <a:avLst/>
            </a:prstGeom>
            <a:blipFill>
              <a:blip r:embed="rId2">
                <a:duotone>
                  <a:schemeClr val="dk2">
                    <a:shade val="69000"/>
                    <a:hueMod val="91000"/>
                    <a:satMod val="164000"/>
                    <a:lumMod val="74000"/>
                  </a:schemeClr>
                  <a:schemeClr val="dk2">
                    <a:hueMod val="124000"/>
                    <a:satMod val="140000"/>
                    <a:lumMod val="142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6" name="Oval 13"/>
            <p:cNvSpPr/>
            <p:nvPr/>
          </p:nvSpPr>
          <p:spPr>
            <a:xfrm>
              <a:off x="0"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7" name="Oval 14"/>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9" name="Oval 15"/>
            <p:cNvSpPr/>
            <p:nvPr/>
          </p:nvSpPr>
          <p:spPr>
            <a:xfrm>
              <a:off x="8609012" y="5867400"/>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0" name="Oval 17"/>
            <p:cNvSpPr/>
            <p:nvPr/>
          </p:nvSpPr>
          <p:spPr>
            <a:xfrm>
              <a:off x="860901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1" name="Oval 18"/>
            <p:cNvSpPr/>
            <p:nvPr/>
          </p:nvSpPr>
          <p:spPr>
            <a:xfrm>
              <a:off x="7999412" y="8464"/>
              <a:ext cx="1600200" cy="1600200"/>
            </a:xfrm>
            <a:prstGeom prst="ellipse">
              <a:avLst/>
            </a:prstGeom>
            <a:gradFill flip="none" rotWithShape="1">
              <a:gsLst>
                <a:gs pos="0">
                  <a:schemeClr val="accent5">
                    <a:alpha val="14000"/>
                  </a:schemeClr>
                </a:gs>
                <a:gs pos="73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2" name="Freeform 5"/>
            <p:cNvSpPr>
              <a:spLocks/>
            </p:cNvSpPr>
            <p:nvPr/>
          </p:nvSpPr>
          <p:spPr bwMode="gray">
            <a:xfrm rot="-589932">
              <a:off x="8490951" y="2714874"/>
              <a:ext cx="3299407" cy="440924"/>
            </a:xfrm>
            <a:custGeom>
              <a:avLst/>
              <a:gdLst>
                <a:gd name="T0" fmla="*/ 85 w 10000"/>
                <a:gd name="T1" fmla="*/ 2532 h 5291"/>
                <a:gd name="T2" fmla="*/ 9958 w 10000"/>
                <a:gd name="T3" fmla="*/ 5291 h 5291"/>
                <a:gd name="T4" fmla="*/ 10000 w 10000"/>
                <a:gd name="T5" fmla="*/ 0 h 5291"/>
                <a:gd name="T6" fmla="*/ 10000 w 10000"/>
                <a:gd name="T7" fmla="*/ 0 h 5291"/>
                <a:gd name="T8" fmla="*/ 9667 w 10000"/>
                <a:gd name="T9" fmla="*/ 204 h 5291"/>
                <a:gd name="T10" fmla="*/ 9334 w 10000"/>
                <a:gd name="T11" fmla="*/ 400 h 5291"/>
                <a:gd name="T12" fmla="*/ 9001 w 10000"/>
                <a:gd name="T13" fmla="*/ 590 h 5291"/>
                <a:gd name="T14" fmla="*/ 8667 w 10000"/>
                <a:gd name="T15" fmla="*/ 753 h 5291"/>
                <a:gd name="T16" fmla="*/ 8333 w 10000"/>
                <a:gd name="T17" fmla="*/ 917 h 5291"/>
                <a:gd name="T18" fmla="*/ 7999 w 10000"/>
                <a:gd name="T19" fmla="*/ 1071 h 5291"/>
                <a:gd name="T20" fmla="*/ 7669 w 10000"/>
                <a:gd name="T21" fmla="*/ 1202 h 5291"/>
                <a:gd name="T22" fmla="*/ 7333 w 10000"/>
                <a:gd name="T23" fmla="*/ 1325 h 5291"/>
                <a:gd name="T24" fmla="*/ 7000 w 10000"/>
                <a:gd name="T25" fmla="*/ 1440 h 5291"/>
                <a:gd name="T26" fmla="*/ 6673 w 10000"/>
                <a:gd name="T27" fmla="*/ 1538 h 5291"/>
                <a:gd name="T28" fmla="*/ 6340 w 10000"/>
                <a:gd name="T29" fmla="*/ 1636 h 5291"/>
                <a:gd name="T30" fmla="*/ 6013 w 10000"/>
                <a:gd name="T31" fmla="*/ 1719 h 5291"/>
                <a:gd name="T32" fmla="*/ 5686 w 10000"/>
                <a:gd name="T33" fmla="*/ 1784 h 5291"/>
                <a:gd name="T34" fmla="*/ 5359 w 10000"/>
                <a:gd name="T35" fmla="*/ 1850 h 5291"/>
                <a:gd name="T36" fmla="*/ 5036 w 10000"/>
                <a:gd name="T37" fmla="*/ 1906 h 5291"/>
                <a:gd name="T38" fmla="*/ 4717 w 10000"/>
                <a:gd name="T39" fmla="*/ 1948 h 5291"/>
                <a:gd name="T40" fmla="*/ 4396 w 10000"/>
                <a:gd name="T41" fmla="*/ 1980 h 5291"/>
                <a:gd name="T42" fmla="*/ 4079 w 10000"/>
                <a:gd name="T43" fmla="*/ 2013 h 5291"/>
                <a:gd name="T44" fmla="*/ 3766 w 10000"/>
                <a:gd name="T45" fmla="*/ 2029 h 5291"/>
                <a:gd name="T46" fmla="*/ 3454 w 10000"/>
                <a:gd name="T47" fmla="*/ 2046 h 5291"/>
                <a:gd name="T48" fmla="*/ 3145 w 10000"/>
                <a:gd name="T49" fmla="*/ 2053 h 5291"/>
                <a:gd name="T50" fmla="*/ 2839 w 10000"/>
                <a:gd name="T51" fmla="*/ 2046 h 5291"/>
                <a:gd name="T52" fmla="*/ 2537 w 10000"/>
                <a:gd name="T53" fmla="*/ 2046 h 5291"/>
                <a:gd name="T54" fmla="*/ 2238 w 10000"/>
                <a:gd name="T55" fmla="*/ 2029 h 5291"/>
                <a:gd name="T56" fmla="*/ 1943 w 10000"/>
                <a:gd name="T57" fmla="*/ 2004 h 5291"/>
                <a:gd name="T58" fmla="*/ 1653 w 10000"/>
                <a:gd name="T59" fmla="*/ 1980 h 5291"/>
                <a:gd name="T60" fmla="*/ 1368 w 10000"/>
                <a:gd name="T61" fmla="*/ 1955 h 5291"/>
                <a:gd name="T62" fmla="*/ 1085 w 10000"/>
                <a:gd name="T63" fmla="*/ 1915 h 5291"/>
                <a:gd name="T64" fmla="*/ 806 w 10000"/>
                <a:gd name="T65" fmla="*/ 1873 h 5291"/>
                <a:gd name="T66" fmla="*/ 533 w 10000"/>
                <a:gd name="T67" fmla="*/ 1833 h 5291"/>
                <a:gd name="T68" fmla="*/ 0 w 10000"/>
                <a:gd name="T69" fmla="*/ 1726 h 5291"/>
                <a:gd name="T70" fmla="*/ 85 w 10000"/>
                <a:gd name="T71" fmla="*/ 2532 h 529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10000" h="5291">
                  <a:moveTo>
                    <a:pt x="85" y="2532"/>
                  </a:moveTo>
                  <a:cubicBezTo>
                    <a:pt x="1736" y="3911"/>
                    <a:pt x="7524" y="5298"/>
                    <a:pt x="9958" y="5291"/>
                  </a:cubicBezTo>
                  <a:cubicBezTo>
                    <a:pt x="9989" y="1958"/>
                    <a:pt x="9969" y="3333"/>
                    <a:pt x="10000" y="0"/>
                  </a:cubicBez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pt-BR"/>
            </a:p>
          </p:txBody>
        </p:sp>
        <p:sp>
          <p:nvSpPr>
            <p:cNvPr id="13" name="Freeform 5"/>
            <p:cNvSpPr>
              <a:spLocks/>
            </p:cNvSpPr>
            <p:nvPr/>
          </p:nvSpPr>
          <p:spPr bwMode="gray">
            <a:xfrm>
              <a:off x="455612" y="2801319"/>
              <a:ext cx="11277600" cy="3602637"/>
            </a:xfrm>
            <a:custGeom>
              <a:avLst/>
              <a:gdLst>
                <a:gd name="T0" fmla="*/ 0 w 10000"/>
                <a:gd name="T1" fmla="*/ 0 h 7946"/>
                <a:gd name="T2" fmla="*/ 0 w 10000"/>
                <a:gd name="T3" fmla="*/ 7945 h 7946"/>
                <a:gd name="T4" fmla="*/ 10000 w 10000"/>
                <a:gd name="T5" fmla="*/ 7946 h 7946"/>
                <a:gd name="T6" fmla="*/ 10000 w 10000"/>
                <a:gd name="T7" fmla="*/ 4 h 7946"/>
                <a:gd name="T8" fmla="*/ 10000 w 10000"/>
                <a:gd name="T9" fmla="*/ 4 h 7946"/>
                <a:gd name="T10" fmla="*/ 9773 w 10000"/>
                <a:gd name="T11" fmla="*/ 91 h 7946"/>
                <a:gd name="T12" fmla="*/ 9547 w 10000"/>
                <a:gd name="T13" fmla="*/ 175 h 7946"/>
                <a:gd name="T14" fmla="*/ 9320 w 10000"/>
                <a:gd name="T15" fmla="*/ 256 h 7946"/>
                <a:gd name="T16" fmla="*/ 9092 w 10000"/>
                <a:gd name="T17" fmla="*/ 326 h 7946"/>
                <a:gd name="T18" fmla="*/ 8865 w 10000"/>
                <a:gd name="T19" fmla="*/ 396 h 7946"/>
                <a:gd name="T20" fmla="*/ 8637 w 10000"/>
                <a:gd name="T21" fmla="*/ 462 h 7946"/>
                <a:gd name="T22" fmla="*/ 8412 w 10000"/>
                <a:gd name="T23" fmla="*/ 518 h 7946"/>
                <a:gd name="T24" fmla="*/ 8184 w 10000"/>
                <a:gd name="T25" fmla="*/ 571 h 7946"/>
                <a:gd name="T26" fmla="*/ 7957 w 10000"/>
                <a:gd name="T27" fmla="*/ 620 h 7946"/>
                <a:gd name="T28" fmla="*/ 7734 w 10000"/>
                <a:gd name="T29" fmla="*/ 662 h 7946"/>
                <a:gd name="T30" fmla="*/ 7508 w 10000"/>
                <a:gd name="T31" fmla="*/ 704 h 7946"/>
                <a:gd name="T32" fmla="*/ 7285 w 10000"/>
                <a:gd name="T33" fmla="*/ 739 h 7946"/>
                <a:gd name="T34" fmla="*/ 7062 w 10000"/>
                <a:gd name="T35" fmla="*/ 767 h 7946"/>
                <a:gd name="T36" fmla="*/ 6840 w 10000"/>
                <a:gd name="T37" fmla="*/ 795 h 7946"/>
                <a:gd name="T38" fmla="*/ 6620 w 10000"/>
                <a:gd name="T39" fmla="*/ 819 h 7946"/>
                <a:gd name="T40" fmla="*/ 6402 w 10000"/>
                <a:gd name="T41" fmla="*/ 837 h 7946"/>
                <a:gd name="T42" fmla="*/ 6184 w 10000"/>
                <a:gd name="T43" fmla="*/ 851 h 7946"/>
                <a:gd name="T44" fmla="*/ 5968 w 10000"/>
                <a:gd name="T45" fmla="*/ 865 h 7946"/>
                <a:gd name="T46" fmla="*/ 5755 w 10000"/>
                <a:gd name="T47" fmla="*/ 872 h 7946"/>
                <a:gd name="T48" fmla="*/ 5542 w 10000"/>
                <a:gd name="T49" fmla="*/ 879 h 7946"/>
                <a:gd name="T50" fmla="*/ 5332 w 10000"/>
                <a:gd name="T51" fmla="*/ 882 h 7946"/>
                <a:gd name="T52" fmla="*/ 5124 w 10000"/>
                <a:gd name="T53" fmla="*/ 879 h 7946"/>
                <a:gd name="T54" fmla="*/ 4918 w 10000"/>
                <a:gd name="T55" fmla="*/ 879 h 7946"/>
                <a:gd name="T56" fmla="*/ 4714 w 10000"/>
                <a:gd name="T57" fmla="*/ 872 h 7946"/>
                <a:gd name="T58" fmla="*/ 4514 w 10000"/>
                <a:gd name="T59" fmla="*/ 861 h 7946"/>
                <a:gd name="T60" fmla="*/ 4316 w 10000"/>
                <a:gd name="T61" fmla="*/ 851 h 7946"/>
                <a:gd name="T62" fmla="*/ 4122 w 10000"/>
                <a:gd name="T63" fmla="*/ 840 h 7946"/>
                <a:gd name="T64" fmla="*/ 3929 w 10000"/>
                <a:gd name="T65" fmla="*/ 823 h 7946"/>
                <a:gd name="T66" fmla="*/ 3739 w 10000"/>
                <a:gd name="T67" fmla="*/ 805 h 7946"/>
                <a:gd name="T68" fmla="*/ 3553 w 10000"/>
                <a:gd name="T69" fmla="*/ 788 h 7946"/>
                <a:gd name="T70" fmla="*/ 3190 w 10000"/>
                <a:gd name="T71" fmla="*/ 742 h 7946"/>
                <a:gd name="T72" fmla="*/ 2842 w 10000"/>
                <a:gd name="T73" fmla="*/ 693 h 7946"/>
                <a:gd name="T74" fmla="*/ 2508 w 10000"/>
                <a:gd name="T75" fmla="*/ 641 h 7946"/>
                <a:gd name="T76" fmla="*/ 2192 w 10000"/>
                <a:gd name="T77" fmla="*/ 585 h 7946"/>
                <a:gd name="T78" fmla="*/ 1890 w 10000"/>
                <a:gd name="T79" fmla="*/ 525 h 7946"/>
                <a:gd name="T80" fmla="*/ 1610 w 10000"/>
                <a:gd name="T81" fmla="*/ 462 h 7946"/>
                <a:gd name="T82" fmla="*/ 1347 w 10000"/>
                <a:gd name="T83" fmla="*/ 399 h 7946"/>
                <a:gd name="T84" fmla="*/ 1105 w 10000"/>
                <a:gd name="T85" fmla="*/ 336 h 7946"/>
                <a:gd name="T86" fmla="*/ 883 w 10000"/>
                <a:gd name="T87" fmla="*/ 277 h 7946"/>
                <a:gd name="T88" fmla="*/ 686 w 10000"/>
                <a:gd name="T89" fmla="*/ 221 h 7946"/>
                <a:gd name="T90" fmla="*/ 508 w 10000"/>
                <a:gd name="T91" fmla="*/ 168 h 7946"/>
                <a:gd name="T92" fmla="*/ 358 w 10000"/>
                <a:gd name="T93" fmla="*/ 123 h 7946"/>
                <a:gd name="T94" fmla="*/ 232 w 10000"/>
                <a:gd name="T95" fmla="*/ 81 h 7946"/>
                <a:gd name="T96" fmla="*/ 59 w 10000"/>
                <a:gd name="T97" fmla="*/ 21 h 7946"/>
                <a:gd name="T98" fmla="*/ 0 w 10000"/>
                <a:gd name="T99" fmla="*/ 0 h 7946"/>
                <a:gd name="T100" fmla="*/ 0 w 10000"/>
                <a:gd name="T101" fmla="*/ 0 h 79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Lst>
              <a:rect l="0" t="0" r="r" b="b"/>
              <a:pathLst>
                <a:path w="10000" h="7946">
                  <a:moveTo>
                    <a:pt x="0" y="0"/>
                  </a:moveTo>
                  <a:lnTo>
                    <a:pt x="0" y="7945"/>
                  </a:lnTo>
                  <a:lnTo>
                    <a:pt x="10000" y="7946"/>
                  </a:lnTo>
                  <a:lnTo>
                    <a:pt x="10000" y="4"/>
                  </a:lnTo>
                  <a:lnTo>
                    <a:pt x="9773" y="91"/>
                  </a:lnTo>
                  <a:lnTo>
                    <a:pt x="9547" y="175"/>
                  </a:lnTo>
                  <a:lnTo>
                    <a:pt x="9320" y="256"/>
                  </a:lnTo>
                  <a:lnTo>
                    <a:pt x="9092" y="326"/>
                  </a:lnTo>
                  <a:lnTo>
                    <a:pt x="8865" y="396"/>
                  </a:lnTo>
                  <a:lnTo>
                    <a:pt x="8637" y="462"/>
                  </a:lnTo>
                  <a:lnTo>
                    <a:pt x="8412" y="518"/>
                  </a:lnTo>
                  <a:lnTo>
                    <a:pt x="8184" y="571"/>
                  </a:lnTo>
                  <a:lnTo>
                    <a:pt x="7957" y="620"/>
                  </a:lnTo>
                  <a:lnTo>
                    <a:pt x="7734" y="662"/>
                  </a:lnTo>
                  <a:lnTo>
                    <a:pt x="7508" y="704"/>
                  </a:lnTo>
                  <a:lnTo>
                    <a:pt x="7285" y="739"/>
                  </a:lnTo>
                  <a:lnTo>
                    <a:pt x="7062" y="767"/>
                  </a:lnTo>
                  <a:lnTo>
                    <a:pt x="6840" y="795"/>
                  </a:lnTo>
                  <a:lnTo>
                    <a:pt x="6620" y="819"/>
                  </a:lnTo>
                  <a:lnTo>
                    <a:pt x="6402" y="837"/>
                  </a:lnTo>
                  <a:lnTo>
                    <a:pt x="6184" y="851"/>
                  </a:lnTo>
                  <a:lnTo>
                    <a:pt x="5968" y="865"/>
                  </a:lnTo>
                  <a:lnTo>
                    <a:pt x="5755" y="872"/>
                  </a:lnTo>
                  <a:lnTo>
                    <a:pt x="5542" y="879"/>
                  </a:lnTo>
                  <a:lnTo>
                    <a:pt x="5332" y="882"/>
                  </a:lnTo>
                  <a:lnTo>
                    <a:pt x="5124" y="879"/>
                  </a:lnTo>
                  <a:lnTo>
                    <a:pt x="4918" y="879"/>
                  </a:lnTo>
                  <a:lnTo>
                    <a:pt x="4714" y="872"/>
                  </a:lnTo>
                  <a:lnTo>
                    <a:pt x="4514" y="861"/>
                  </a:lnTo>
                  <a:lnTo>
                    <a:pt x="4316" y="851"/>
                  </a:lnTo>
                  <a:lnTo>
                    <a:pt x="4122" y="840"/>
                  </a:lnTo>
                  <a:lnTo>
                    <a:pt x="3929" y="823"/>
                  </a:lnTo>
                  <a:lnTo>
                    <a:pt x="3739" y="805"/>
                  </a:lnTo>
                  <a:lnTo>
                    <a:pt x="3553" y="788"/>
                  </a:lnTo>
                  <a:lnTo>
                    <a:pt x="3190" y="742"/>
                  </a:lnTo>
                  <a:lnTo>
                    <a:pt x="2842" y="693"/>
                  </a:lnTo>
                  <a:lnTo>
                    <a:pt x="2508" y="641"/>
                  </a:lnTo>
                  <a:lnTo>
                    <a:pt x="2192" y="585"/>
                  </a:lnTo>
                  <a:lnTo>
                    <a:pt x="1890" y="525"/>
                  </a:lnTo>
                  <a:lnTo>
                    <a:pt x="1610" y="462"/>
                  </a:lnTo>
                  <a:lnTo>
                    <a:pt x="1347" y="399"/>
                  </a:lnTo>
                  <a:lnTo>
                    <a:pt x="1105" y="336"/>
                  </a:lnTo>
                  <a:lnTo>
                    <a:pt x="883" y="277"/>
                  </a:lnTo>
                  <a:lnTo>
                    <a:pt x="686" y="221"/>
                  </a:lnTo>
                  <a:lnTo>
                    <a:pt x="508" y="168"/>
                  </a:lnTo>
                  <a:lnTo>
                    <a:pt x="358" y="123"/>
                  </a:lnTo>
                  <a:lnTo>
                    <a:pt x="232" y="81"/>
                  </a:lnTo>
                  <a:lnTo>
                    <a:pt x="59" y="21"/>
                  </a:lnTo>
                  <a:lnTo>
                    <a:pt x="0" y="0"/>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pt-BR"/>
            </a:p>
          </p:txBody>
        </p:sp>
        <p:sp>
          <p:nvSpPr>
            <p:cNvPr id="14" name="Freeform 5"/>
            <p:cNvSpPr>
              <a:spLocks noEditPoints="1"/>
            </p:cNvSpPr>
            <p:nvPr/>
          </p:nvSpPr>
          <p:spPr bwMode="gray">
            <a:xfrm>
              <a:off x="0" y="1587"/>
              <a:ext cx="12192000" cy="6856413"/>
            </a:xfrm>
            <a:custGeom>
              <a:avLst/>
              <a:gdLst>
                <a:gd name="T0" fmla="*/ 0 w 15356"/>
                <a:gd name="T1" fmla="*/ 0 h 8638"/>
                <a:gd name="T2" fmla="*/ 0 w 15356"/>
                <a:gd name="T3" fmla="*/ 8638 h 8638"/>
                <a:gd name="T4" fmla="*/ 15356 w 15356"/>
                <a:gd name="T5" fmla="*/ 8638 h 8638"/>
                <a:gd name="T6" fmla="*/ 15356 w 15356"/>
                <a:gd name="T7" fmla="*/ 0 h 8638"/>
                <a:gd name="T8" fmla="*/ 0 w 15356"/>
                <a:gd name="T9" fmla="*/ 0 h 8638"/>
                <a:gd name="T10" fmla="*/ 14748 w 15356"/>
                <a:gd name="T11" fmla="*/ 8038 h 8638"/>
                <a:gd name="T12" fmla="*/ 600 w 15356"/>
                <a:gd name="T13" fmla="*/ 8038 h 8638"/>
                <a:gd name="T14" fmla="*/ 600 w 15356"/>
                <a:gd name="T15" fmla="*/ 592 h 8638"/>
                <a:gd name="T16" fmla="*/ 14748 w 15356"/>
                <a:gd name="T17" fmla="*/ 592 h 8638"/>
                <a:gd name="T18" fmla="*/ 14748 w 15356"/>
                <a:gd name="T19" fmla="*/ 8038 h 86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pt-BR"/>
            </a:p>
          </p:txBody>
        </p:sp>
      </p:grpSp>
      <p:sp>
        <p:nvSpPr>
          <p:cNvPr id="15" name="Rectangle 12"/>
          <p:cNvSpPr/>
          <p:nvPr/>
        </p:nvSpPr>
        <p:spPr>
          <a:xfrm>
            <a:off x="10437813"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2" name="Title 1"/>
          <p:cNvSpPr>
            <a:spLocks noGrp="1"/>
          </p:cNvSpPr>
          <p:nvPr>
            <p:ph type="title"/>
          </p:nvPr>
        </p:nvSpPr>
        <p:spPr>
          <a:xfrm>
            <a:off x="1148798" y="1063417"/>
            <a:ext cx="8831816" cy="1372986"/>
          </a:xfrm>
        </p:spPr>
        <p:txBody>
          <a:bodyPr/>
          <a:lstStyle>
            <a:lvl1pPr>
              <a:defRPr sz="4000"/>
            </a:lvl1pPr>
          </a:lstStyle>
          <a:p>
            <a:r>
              <a:rPr lang="pt-BR"/>
              <a:t>Clique para editar o título Mestre</a:t>
            </a:r>
            <a:endParaRPr lang="en-US" dirty="0"/>
          </a:p>
        </p:txBody>
      </p:sp>
      <p:sp>
        <p:nvSpPr>
          <p:cNvPr id="8" name="Text Placeholder 3"/>
          <p:cNvSpPr>
            <a:spLocks noGrp="1"/>
          </p:cNvSpPr>
          <p:nvPr>
            <p:ph type="body" sz="half" idx="2"/>
          </p:nvPr>
        </p:nvSpPr>
        <p:spPr>
          <a:xfrm>
            <a:off x="1154954" y="3543300"/>
            <a:ext cx="8825659" cy="2476500"/>
          </a:xfrm>
        </p:spPr>
        <p:txBody>
          <a:bodyPr anchor="ctr">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pt-BR"/>
              <a:t>Clique para editar os estilos de texto Mestres</a:t>
            </a:r>
          </a:p>
        </p:txBody>
      </p:sp>
      <p:sp>
        <p:nvSpPr>
          <p:cNvPr id="16" name="Date Placeholder 3"/>
          <p:cNvSpPr>
            <a:spLocks noGrp="1"/>
          </p:cNvSpPr>
          <p:nvPr>
            <p:ph type="dt" sz="half" idx="10"/>
          </p:nvPr>
        </p:nvSpPr>
        <p:spPr/>
        <p:txBody>
          <a:bodyPr/>
          <a:lstStyle>
            <a:lvl1pPr>
              <a:defRPr/>
            </a:lvl1pPr>
          </a:lstStyle>
          <a:p>
            <a:pPr>
              <a:defRPr/>
            </a:pPr>
            <a:fld id="{0F6BC08C-0536-4446-A163-5FA009DFBBBF}" type="datetimeFigureOut">
              <a:rPr lang="en-US"/>
              <a:pPr>
                <a:defRPr/>
              </a:pPr>
              <a:t>6/2/2020</a:t>
            </a:fld>
            <a:endParaRPr lang="en-US"/>
          </a:p>
        </p:txBody>
      </p:sp>
      <p:sp>
        <p:nvSpPr>
          <p:cNvPr id="17" name="Footer Placeholder 4"/>
          <p:cNvSpPr>
            <a:spLocks noGrp="1"/>
          </p:cNvSpPr>
          <p:nvPr>
            <p:ph type="ftr" sz="quarter" idx="11"/>
          </p:nvPr>
        </p:nvSpPr>
        <p:spPr/>
        <p:txBody>
          <a:bodyPr/>
          <a:lstStyle>
            <a:lvl1pPr>
              <a:defRPr/>
            </a:lvl1pPr>
          </a:lstStyle>
          <a:p>
            <a:pPr>
              <a:defRPr/>
            </a:pPr>
            <a:endParaRPr lang="en-US"/>
          </a:p>
        </p:txBody>
      </p:sp>
      <p:sp>
        <p:nvSpPr>
          <p:cNvPr id="18" name="Slide Number Placeholder 5"/>
          <p:cNvSpPr>
            <a:spLocks noGrp="1"/>
          </p:cNvSpPr>
          <p:nvPr>
            <p:ph type="sldNum" sz="quarter" idx="12"/>
          </p:nvPr>
        </p:nvSpPr>
        <p:spPr/>
        <p:txBody>
          <a:bodyPr/>
          <a:lstStyle>
            <a:lvl1pPr>
              <a:defRPr/>
            </a:lvl1pPr>
          </a:lstStyle>
          <a:p>
            <a:pPr>
              <a:defRPr/>
            </a:pPr>
            <a:fld id="{E0D4A921-9D6B-4947-B29E-069CAAAAD1F6}" type="slidenum">
              <a:rPr lang="en-US"/>
              <a:pPr>
                <a:defRPr/>
              </a:pPr>
              <a:t>‹nº›</a:t>
            </a:fld>
            <a:endParaRPr lang="en-US"/>
          </a:p>
        </p:txBody>
      </p:sp>
    </p:spTree>
    <p:extLst>
      <p:ext uri="{BB962C8B-B14F-4D97-AF65-F5344CB8AC3E}">
        <p14:creationId xmlns:p14="http://schemas.microsoft.com/office/powerpoint/2010/main" val="2207827344"/>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showMasterSp="0" preserve="1">
  <p:cSld name="Citação com Legenda">
    <p:spTree>
      <p:nvGrpSpPr>
        <p:cNvPr id="1" name=""/>
        <p:cNvGrpSpPr/>
        <p:nvPr/>
      </p:nvGrpSpPr>
      <p:grpSpPr>
        <a:xfrm>
          <a:off x="0" y="0"/>
          <a:ext cx="0" cy="0"/>
          <a:chOff x="0" y="0"/>
          <a:chExt cx="0" cy="0"/>
        </a:xfrm>
      </p:grpSpPr>
      <p:grpSp>
        <p:nvGrpSpPr>
          <p:cNvPr id="5" name="Group 2"/>
          <p:cNvGrpSpPr>
            <a:grpSpLocks/>
          </p:cNvGrpSpPr>
          <p:nvPr/>
        </p:nvGrpSpPr>
        <p:grpSpPr bwMode="auto">
          <a:xfrm>
            <a:off x="0" y="0"/>
            <a:ext cx="12192000" cy="6858000"/>
            <a:chOff x="0" y="0"/>
            <a:chExt cx="12192000" cy="6858000"/>
          </a:xfrm>
        </p:grpSpPr>
        <p:sp>
          <p:nvSpPr>
            <p:cNvPr id="6" name="Rectangle 16"/>
            <p:cNvSpPr/>
            <p:nvPr/>
          </p:nvSpPr>
          <p:spPr>
            <a:xfrm>
              <a:off x="0" y="0"/>
              <a:ext cx="12192000" cy="6858000"/>
            </a:xfrm>
            <a:prstGeom prst="rect">
              <a:avLst/>
            </a:prstGeom>
            <a:blipFill>
              <a:blip r:embed="rId2">
                <a:duotone>
                  <a:schemeClr val="dk2">
                    <a:shade val="69000"/>
                    <a:hueMod val="91000"/>
                    <a:satMod val="164000"/>
                    <a:lumMod val="74000"/>
                  </a:schemeClr>
                  <a:schemeClr val="dk2">
                    <a:hueMod val="124000"/>
                    <a:satMod val="140000"/>
                    <a:lumMod val="142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7" name="Oval 19"/>
            <p:cNvSpPr/>
            <p:nvPr/>
          </p:nvSpPr>
          <p:spPr>
            <a:xfrm>
              <a:off x="0"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8" name="Oval 21"/>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9" name="Oval 22"/>
            <p:cNvSpPr/>
            <p:nvPr/>
          </p:nvSpPr>
          <p:spPr>
            <a:xfrm>
              <a:off x="8609012" y="5867400"/>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1" name="Oval 23"/>
            <p:cNvSpPr/>
            <p:nvPr/>
          </p:nvSpPr>
          <p:spPr>
            <a:xfrm>
              <a:off x="860901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2" name="Oval 24"/>
            <p:cNvSpPr/>
            <p:nvPr/>
          </p:nvSpPr>
          <p:spPr>
            <a:xfrm>
              <a:off x="7999412" y="8464"/>
              <a:ext cx="1600200" cy="1600200"/>
            </a:xfrm>
            <a:prstGeom prst="ellipse">
              <a:avLst/>
            </a:prstGeom>
            <a:gradFill flip="none" rotWithShape="1">
              <a:gsLst>
                <a:gs pos="0">
                  <a:schemeClr val="accent5">
                    <a:alpha val="14000"/>
                  </a:schemeClr>
                </a:gs>
                <a:gs pos="73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3" name="Freeform 5"/>
            <p:cNvSpPr>
              <a:spLocks/>
            </p:cNvSpPr>
            <p:nvPr/>
          </p:nvSpPr>
          <p:spPr bwMode="gray">
            <a:xfrm rot="-589932">
              <a:off x="8490951" y="4185117"/>
              <a:ext cx="3299407" cy="440924"/>
            </a:xfrm>
            <a:custGeom>
              <a:avLst/>
              <a:gdLst>
                <a:gd name="T0" fmla="*/ 85 w 10000"/>
                <a:gd name="T1" fmla="*/ 2532 h 5291"/>
                <a:gd name="T2" fmla="*/ 9958 w 10000"/>
                <a:gd name="T3" fmla="*/ 5291 h 5291"/>
                <a:gd name="T4" fmla="*/ 10000 w 10000"/>
                <a:gd name="T5" fmla="*/ 0 h 5291"/>
                <a:gd name="T6" fmla="*/ 10000 w 10000"/>
                <a:gd name="T7" fmla="*/ 0 h 5291"/>
                <a:gd name="T8" fmla="*/ 9667 w 10000"/>
                <a:gd name="T9" fmla="*/ 204 h 5291"/>
                <a:gd name="T10" fmla="*/ 9334 w 10000"/>
                <a:gd name="T11" fmla="*/ 400 h 5291"/>
                <a:gd name="T12" fmla="*/ 9001 w 10000"/>
                <a:gd name="T13" fmla="*/ 590 h 5291"/>
                <a:gd name="T14" fmla="*/ 8667 w 10000"/>
                <a:gd name="T15" fmla="*/ 753 h 5291"/>
                <a:gd name="T16" fmla="*/ 8333 w 10000"/>
                <a:gd name="T17" fmla="*/ 917 h 5291"/>
                <a:gd name="T18" fmla="*/ 7999 w 10000"/>
                <a:gd name="T19" fmla="*/ 1071 h 5291"/>
                <a:gd name="T20" fmla="*/ 7669 w 10000"/>
                <a:gd name="T21" fmla="*/ 1202 h 5291"/>
                <a:gd name="T22" fmla="*/ 7333 w 10000"/>
                <a:gd name="T23" fmla="*/ 1325 h 5291"/>
                <a:gd name="T24" fmla="*/ 7000 w 10000"/>
                <a:gd name="T25" fmla="*/ 1440 h 5291"/>
                <a:gd name="T26" fmla="*/ 6673 w 10000"/>
                <a:gd name="T27" fmla="*/ 1538 h 5291"/>
                <a:gd name="T28" fmla="*/ 6340 w 10000"/>
                <a:gd name="T29" fmla="*/ 1636 h 5291"/>
                <a:gd name="T30" fmla="*/ 6013 w 10000"/>
                <a:gd name="T31" fmla="*/ 1719 h 5291"/>
                <a:gd name="T32" fmla="*/ 5686 w 10000"/>
                <a:gd name="T33" fmla="*/ 1784 h 5291"/>
                <a:gd name="T34" fmla="*/ 5359 w 10000"/>
                <a:gd name="T35" fmla="*/ 1850 h 5291"/>
                <a:gd name="T36" fmla="*/ 5036 w 10000"/>
                <a:gd name="T37" fmla="*/ 1906 h 5291"/>
                <a:gd name="T38" fmla="*/ 4717 w 10000"/>
                <a:gd name="T39" fmla="*/ 1948 h 5291"/>
                <a:gd name="T40" fmla="*/ 4396 w 10000"/>
                <a:gd name="T41" fmla="*/ 1980 h 5291"/>
                <a:gd name="T42" fmla="*/ 4079 w 10000"/>
                <a:gd name="T43" fmla="*/ 2013 h 5291"/>
                <a:gd name="T44" fmla="*/ 3766 w 10000"/>
                <a:gd name="T45" fmla="*/ 2029 h 5291"/>
                <a:gd name="T46" fmla="*/ 3454 w 10000"/>
                <a:gd name="T47" fmla="*/ 2046 h 5291"/>
                <a:gd name="T48" fmla="*/ 3145 w 10000"/>
                <a:gd name="T49" fmla="*/ 2053 h 5291"/>
                <a:gd name="T50" fmla="*/ 2839 w 10000"/>
                <a:gd name="T51" fmla="*/ 2046 h 5291"/>
                <a:gd name="T52" fmla="*/ 2537 w 10000"/>
                <a:gd name="T53" fmla="*/ 2046 h 5291"/>
                <a:gd name="T54" fmla="*/ 2238 w 10000"/>
                <a:gd name="T55" fmla="*/ 2029 h 5291"/>
                <a:gd name="T56" fmla="*/ 1943 w 10000"/>
                <a:gd name="T57" fmla="*/ 2004 h 5291"/>
                <a:gd name="T58" fmla="*/ 1653 w 10000"/>
                <a:gd name="T59" fmla="*/ 1980 h 5291"/>
                <a:gd name="T60" fmla="*/ 1368 w 10000"/>
                <a:gd name="T61" fmla="*/ 1955 h 5291"/>
                <a:gd name="T62" fmla="*/ 1085 w 10000"/>
                <a:gd name="T63" fmla="*/ 1915 h 5291"/>
                <a:gd name="T64" fmla="*/ 806 w 10000"/>
                <a:gd name="T65" fmla="*/ 1873 h 5291"/>
                <a:gd name="T66" fmla="*/ 533 w 10000"/>
                <a:gd name="T67" fmla="*/ 1833 h 5291"/>
                <a:gd name="T68" fmla="*/ 0 w 10000"/>
                <a:gd name="T69" fmla="*/ 1726 h 5291"/>
                <a:gd name="T70" fmla="*/ 85 w 10000"/>
                <a:gd name="T71" fmla="*/ 2532 h 529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10000" h="5291">
                  <a:moveTo>
                    <a:pt x="85" y="2532"/>
                  </a:moveTo>
                  <a:cubicBezTo>
                    <a:pt x="1736" y="3911"/>
                    <a:pt x="7524" y="5298"/>
                    <a:pt x="9958" y="5291"/>
                  </a:cubicBezTo>
                  <a:cubicBezTo>
                    <a:pt x="9989" y="1958"/>
                    <a:pt x="9969" y="3333"/>
                    <a:pt x="10000" y="0"/>
                  </a:cubicBez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pt-BR"/>
            </a:p>
          </p:txBody>
        </p:sp>
        <p:sp>
          <p:nvSpPr>
            <p:cNvPr id="15" name="Freeform 5"/>
            <p:cNvSpPr>
              <a:spLocks/>
            </p:cNvSpPr>
            <p:nvPr/>
          </p:nvSpPr>
          <p:spPr bwMode="gray">
            <a:xfrm>
              <a:off x="455612" y="4241801"/>
              <a:ext cx="11277600" cy="2337161"/>
            </a:xfrm>
            <a:custGeom>
              <a:avLst/>
              <a:gdLst>
                <a:gd name="T0" fmla="*/ 0 w 10000"/>
                <a:gd name="T1" fmla="*/ 0 h 8000"/>
                <a:gd name="T2" fmla="*/ 0 w 10000"/>
                <a:gd name="T3" fmla="*/ 7970 h 8000"/>
                <a:gd name="T4" fmla="*/ 10000 w 10000"/>
                <a:gd name="T5" fmla="*/ 8000 h 8000"/>
                <a:gd name="T6" fmla="*/ 10000 w 10000"/>
                <a:gd name="T7" fmla="*/ 7 h 8000"/>
                <a:gd name="T8" fmla="*/ 10000 w 10000"/>
                <a:gd name="T9" fmla="*/ 7 h 8000"/>
                <a:gd name="T10" fmla="*/ 9773 w 10000"/>
                <a:gd name="T11" fmla="*/ 156 h 8000"/>
                <a:gd name="T12" fmla="*/ 9547 w 10000"/>
                <a:gd name="T13" fmla="*/ 298 h 8000"/>
                <a:gd name="T14" fmla="*/ 9320 w 10000"/>
                <a:gd name="T15" fmla="*/ 437 h 8000"/>
                <a:gd name="T16" fmla="*/ 9092 w 10000"/>
                <a:gd name="T17" fmla="*/ 556 h 8000"/>
                <a:gd name="T18" fmla="*/ 8865 w 10000"/>
                <a:gd name="T19" fmla="*/ 676 h 8000"/>
                <a:gd name="T20" fmla="*/ 8637 w 10000"/>
                <a:gd name="T21" fmla="*/ 788 h 8000"/>
                <a:gd name="T22" fmla="*/ 8412 w 10000"/>
                <a:gd name="T23" fmla="*/ 884 h 8000"/>
                <a:gd name="T24" fmla="*/ 8184 w 10000"/>
                <a:gd name="T25" fmla="*/ 975 h 8000"/>
                <a:gd name="T26" fmla="*/ 7957 w 10000"/>
                <a:gd name="T27" fmla="*/ 1058 h 8000"/>
                <a:gd name="T28" fmla="*/ 7734 w 10000"/>
                <a:gd name="T29" fmla="*/ 1130 h 8000"/>
                <a:gd name="T30" fmla="*/ 7508 w 10000"/>
                <a:gd name="T31" fmla="*/ 1202 h 8000"/>
                <a:gd name="T32" fmla="*/ 7285 w 10000"/>
                <a:gd name="T33" fmla="*/ 1262 h 8000"/>
                <a:gd name="T34" fmla="*/ 7062 w 10000"/>
                <a:gd name="T35" fmla="*/ 1309 h 8000"/>
                <a:gd name="T36" fmla="*/ 6840 w 10000"/>
                <a:gd name="T37" fmla="*/ 1358 h 8000"/>
                <a:gd name="T38" fmla="*/ 6620 w 10000"/>
                <a:gd name="T39" fmla="*/ 1399 h 8000"/>
                <a:gd name="T40" fmla="*/ 6402 w 10000"/>
                <a:gd name="T41" fmla="*/ 1428 h 8000"/>
                <a:gd name="T42" fmla="*/ 6184 w 10000"/>
                <a:gd name="T43" fmla="*/ 1453 h 8000"/>
                <a:gd name="T44" fmla="*/ 5968 w 10000"/>
                <a:gd name="T45" fmla="*/ 1477 h 8000"/>
                <a:gd name="T46" fmla="*/ 5755 w 10000"/>
                <a:gd name="T47" fmla="*/ 1488 h 8000"/>
                <a:gd name="T48" fmla="*/ 5542 w 10000"/>
                <a:gd name="T49" fmla="*/ 1500 h 8000"/>
                <a:gd name="T50" fmla="*/ 5332 w 10000"/>
                <a:gd name="T51" fmla="*/ 1506 h 8000"/>
                <a:gd name="T52" fmla="*/ 5124 w 10000"/>
                <a:gd name="T53" fmla="*/ 1500 h 8000"/>
                <a:gd name="T54" fmla="*/ 4918 w 10000"/>
                <a:gd name="T55" fmla="*/ 1500 h 8000"/>
                <a:gd name="T56" fmla="*/ 4714 w 10000"/>
                <a:gd name="T57" fmla="*/ 1488 h 8000"/>
                <a:gd name="T58" fmla="*/ 4514 w 10000"/>
                <a:gd name="T59" fmla="*/ 1470 h 8000"/>
                <a:gd name="T60" fmla="*/ 4316 w 10000"/>
                <a:gd name="T61" fmla="*/ 1453 h 8000"/>
                <a:gd name="T62" fmla="*/ 4122 w 10000"/>
                <a:gd name="T63" fmla="*/ 1434 h 8000"/>
                <a:gd name="T64" fmla="*/ 3929 w 10000"/>
                <a:gd name="T65" fmla="*/ 1405 h 8000"/>
                <a:gd name="T66" fmla="*/ 3739 w 10000"/>
                <a:gd name="T67" fmla="*/ 1374 h 8000"/>
                <a:gd name="T68" fmla="*/ 3553 w 10000"/>
                <a:gd name="T69" fmla="*/ 1346 h 8000"/>
                <a:gd name="T70" fmla="*/ 3190 w 10000"/>
                <a:gd name="T71" fmla="*/ 1267 h 8000"/>
                <a:gd name="T72" fmla="*/ 2842 w 10000"/>
                <a:gd name="T73" fmla="*/ 1183 h 8000"/>
                <a:gd name="T74" fmla="*/ 2508 w 10000"/>
                <a:gd name="T75" fmla="*/ 1095 h 8000"/>
                <a:gd name="T76" fmla="*/ 2192 w 10000"/>
                <a:gd name="T77" fmla="*/ 998 h 8000"/>
                <a:gd name="T78" fmla="*/ 1890 w 10000"/>
                <a:gd name="T79" fmla="*/ 897 h 8000"/>
                <a:gd name="T80" fmla="*/ 1610 w 10000"/>
                <a:gd name="T81" fmla="*/ 788 h 8000"/>
                <a:gd name="T82" fmla="*/ 1347 w 10000"/>
                <a:gd name="T83" fmla="*/ 681 h 8000"/>
                <a:gd name="T84" fmla="*/ 1105 w 10000"/>
                <a:gd name="T85" fmla="*/ 574 h 8000"/>
                <a:gd name="T86" fmla="*/ 883 w 10000"/>
                <a:gd name="T87" fmla="*/ 473 h 8000"/>
                <a:gd name="T88" fmla="*/ 686 w 10000"/>
                <a:gd name="T89" fmla="*/ 377 h 8000"/>
                <a:gd name="T90" fmla="*/ 508 w 10000"/>
                <a:gd name="T91" fmla="*/ 286 h 8000"/>
                <a:gd name="T92" fmla="*/ 358 w 10000"/>
                <a:gd name="T93" fmla="*/ 210 h 8000"/>
                <a:gd name="T94" fmla="*/ 232 w 10000"/>
                <a:gd name="T95" fmla="*/ 138 h 8000"/>
                <a:gd name="T96" fmla="*/ 59 w 10000"/>
                <a:gd name="T97" fmla="*/ 35 h 8000"/>
                <a:gd name="T98" fmla="*/ 0 w 10000"/>
                <a:gd name="T99" fmla="*/ 0 h 8000"/>
                <a:gd name="T100" fmla="*/ 0 w 10000"/>
                <a:gd name="T101" fmla="*/ 0 h 80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Lst>
              <a:rect l="0" t="0" r="r" b="b"/>
              <a:pathLst>
                <a:path w="10000" h="8000">
                  <a:moveTo>
                    <a:pt x="0" y="0"/>
                  </a:moveTo>
                  <a:lnTo>
                    <a:pt x="0" y="7970"/>
                  </a:lnTo>
                  <a:lnTo>
                    <a:pt x="10000" y="8000"/>
                  </a:lnTo>
                  <a:lnTo>
                    <a:pt x="10000" y="7"/>
                  </a:lnTo>
                  <a:lnTo>
                    <a:pt x="9773" y="156"/>
                  </a:lnTo>
                  <a:lnTo>
                    <a:pt x="9547" y="298"/>
                  </a:lnTo>
                  <a:lnTo>
                    <a:pt x="9320" y="437"/>
                  </a:lnTo>
                  <a:lnTo>
                    <a:pt x="9092" y="556"/>
                  </a:lnTo>
                  <a:lnTo>
                    <a:pt x="8865" y="676"/>
                  </a:lnTo>
                  <a:lnTo>
                    <a:pt x="8637" y="788"/>
                  </a:lnTo>
                  <a:lnTo>
                    <a:pt x="8412" y="884"/>
                  </a:lnTo>
                  <a:lnTo>
                    <a:pt x="8184" y="975"/>
                  </a:lnTo>
                  <a:lnTo>
                    <a:pt x="7957" y="1058"/>
                  </a:lnTo>
                  <a:lnTo>
                    <a:pt x="7734" y="1130"/>
                  </a:lnTo>
                  <a:lnTo>
                    <a:pt x="7508" y="1202"/>
                  </a:lnTo>
                  <a:lnTo>
                    <a:pt x="7285" y="1262"/>
                  </a:lnTo>
                  <a:lnTo>
                    <a:pt x="7062" y="1309"/>
                  </a:lnTo>
                  <a:lnTo>
                    <a:pt x="6840" y="1358"/>
                  </a:lnTo>
                  <a:lnTo>
                    <a:pt x="6620" y="1399"/>
                  </a:lnTo>
                  <a:lnTo>
                    <a:pt x="6402" y="1428"/>
                  </a:lnTo>
                  <a:lnTo>
                    <a:pt x="6184" y="1453"/>
                  </a:lnTo>
                  <a:lnTo>
                    <a:pt x="5968" y="1477"/>
                  </a:lnTo>
                  <a:lnTo>
                    <a:pt x="5755" y="1488"/>
                  </a:lnTo>
                  <a:lnTo>
                    <a:pt x="5542" y="1500"/>
                  </a:lnTo>
                  <a:lnTo>
                    <a:pt x="5332" y="1506"/>
                  </a:lnTo>
                  <a:lnTo>
                    <a:pt x="5124" y="1500"/>
                  </a:lnTo>
                  <a:lnTo>
                    <a:pt x="4918" y="1500"/>
                  </a:lnTo>
                  <a:lnTo>
                    <a:pt x="4714" y="1488"/>
                  </a:lnTo>
                  <a:lnTo>
                    <a:pt x="4514" y="1470"/>
                  </a:lnTo>
                  <a:lnTo>
                    <a:pt x="4316" y="1453"/>
                  </a:lnTo>
                  <a:lnTo>
                    <a:pt x="4122" y="1434"/>
                  </a:lnTo>
                  <a:lnTo>
                    <a:pt x="3929" y="1405"/>
                  </a:lnTo>
                  <a:lnTo>
                    <a:pt x="3739" y="1374"/>
                  </a:lnTo>
                  <a:lnTo>
                    <a:pt x="3553" y="1346"/>
                  </a:lnTo>
                  <a:lnTo>
                    <a:pt x="3190" y="1267"/>
                  </a:lnTo>
                  <a:lnTo>
                    <a:pt x="2842" y="1183"/>
                  </a:lnTo>
                  <a:lnTo>
                    <a:pt x="2508" y="1095"/>
                  </a:lnTo>
                  <a:lnTo>
                    <a:pt x="2192" y="998"/>
                  </a:lnTo>
                  <a:lnTo>
                    <a:pt x="1890" y="897"/>
                  </a:lnTo>
                  <a:lnTo>
                    <a:pt x="1610" y="788"/>
                  </a:lnTo>
                  <a:lnTo>
                    <a:pt x="1347" y="681"/>
                  </a:lnTo>
                  <a:lnTo>
                    <a:pt x="1105" y="574"/>
                  </a:lnTo>
                  <a:lnTo>
                    <a:pt x="883" y="473"/>
                  </a:lnTo>
                  <a:lnTo>
                    <a:pt x="686" y="377"/>
                  </a:lnTo>
                  <a:lnTo>
                    <a:pt x="508" y="286"/>
                  </a:lnTo>
                  <a:lnTo>
                    <a:pt x="358" y="210"/>
                  </a:lnTo>
                  <a:lnTo>
                    <a:pt x="232" y="138"/>
                  </a:lnTo>
                  <a:lnTo>
                    <a:pt x="59" y="35"/>
                  </a:lnTo>
                  <a:lnTo>
                    <a:pt x="0" y="0"/>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pt-BR"/>
            </a:p>
          </p:txBody>
        </p:sp>
        <p:sp>
          <p:nvSpPr>
            <p:cNvPr id="16" name="Freeform 5"/>
            <p:cNvSpPr>
              <a:spLocks noEditPoints="1"/>
            </p:cNvSpPr>
            <p:nvPr/>
          </p:nvSpPr>
          <p:spPr bwMode="gray">
            <a:xfrm>
              <a:off x="0" y="1587"/>
              <a:ext cx="12192000" cy="6856413"/>
            </a:xfrm>
            <a:custGeom>
              <a:avLst/>
              <a:gdLst>
                <a:gd name="T0" fmla="*/ 0 w 15356"/>
                <a:gd name="T1" fmla="*/ 0 h 8638"/>
                <a:gd name="T2" fmla="*/ 0 w 15356"/>
                <a:gd name="T3" fmla="*/ 8638 h 8638"/>
                <a:gd name="T4" fmla="*/ 15356 w 15356"/>
                <a:gd name="T5" fmla="*/ 8638 h 8638"/>
                <a:gd name="T6" fmla="*/ 15356 w 15356"/>
                <a:gd name="T7" fmla="*/ 0 h 8638"/>
                <a:gd name="T8" fmla="*/ 0 w 15356"/>
                <a:gd name="T9" fmla="*/ 0 h 8638"/>
                <a:gd name="T10" fmla="*/ 14748 w 15356"/>
                <a:gd name="T11" fmla="*/ 8038 h 8638"/>
                <a:gd name="T12" fmla="*/ 600 w 15356"/>
                <a:gd name="T13" fmla="*/ 8038 h 8638"/>
                <a:gd name="T14" fmla="*/ 600 w 15356"/>
                <a:gd name="T15" fmla="*/ 592 h 8638"/>
                <a:gd name="T16" fmla="*/ 14748 w 15356"/>
                <a:gd name="T17" fmla="*/ 592 h 8638"/>
                <a:gd name="T18" fmla="*/ 14748 w 15356"/>
                <a:gd name="T19" fmla="*/ 8038 h 86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pt-BR"/>
            </a:p>
          </p:txBody>
        </p:sp>
      </p:grpSp>
      <p:sp>
        <p:nvSpPr>
          <p:cNvPr id="17" name="TextBox 15"/>
          <p:cNvSpPr txBox="1">
            <a:spLocks noChangeArrowheads="1"/>
          </p:cNvSpPr>
          <p:nvPr/>
        </p:nvSpPr>
        <p:spPr bwMode="gray">
          <a:xfrm>
            <a:off x="881063" y="608013"/>
            <a:ext cx="801687" cy="15684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entury Gothic" pitchFamily="34" charset="0"/>
              </a:defRPr>
            </a:lvl1pPr>
            <a:lvl2pPr marL="742950" indent="-285750">
              <a:defRPr>
                <a:solidFill>
                  <a:schemeClr val="tx1"/>
                </a:solidFill>
                <a:latin typeface="Century Gothic" pitchFamily="34" charset="0"/>
              </a:defRPr>
            </a:lvl2pPr>
            <a:lvl3pPr marL="1143000" indent="-228600">
              <a:defRPr>
                <a:solidFill>
                  <a:schemeClr val="tx1"/>
                </a:solidFill>
                <a:latin typeface="Century Gothic" pitchFamily="34" charset="0"/>
              </a:defRPr>
            </a:lvl3pPr>
            <a:lvl4pPr marL="1600200" indent="-228600">
              <a:defRPr>
                <a:solidFill>
                  <a:schemeClr val="tx1"/>
                </a:solidFill>
                <a:latin typeface="Century Gothic" pitchFamily="34" charset="0"/>
              </a:defRPr>
            </a:lvl4pPr>
            <a:lvl5pPr marL="2057400" indent="-228600">
              <a:defRPr>
                <a:solidFill>
                  <a:schemeClr val="tx1"/>
                </a:solidFill>
                <a:latin typeface="Century Gothic" pitchFamily="34" charset="0"/>
              </a:defRPr>
            </a:lvl5pPr>
            <a:lvl6pPr marL="2514600" indent="-228600" defTabSz="457200" fontAlgn="base">
              <a:spcBef>
                <a:spcPct val="0"/>
              </a:spcBef>
              <a:spcAft>
                <a:spcPct val="0"/>
              </a:spcAft>
              <a:defRPr>
                <a:solidFill>
                  <a:schemeClr val="tx1"/>
                </a:solidFill>
                <a:latin typeface="Century Gothic" pitchFamily="34" charset="0"/>
              </a:defRPr>
            </a:lvl6pPr>
            <a:lvl7pPr marL="2971800" indent="-228600" defTabSz="457200" fontAlgn="base">
              <a:spcBef>
                <a:spcPct val="0"/>
              </a:spcBef>
              <a:spcAft>
                <a:spcPct val="0"/>
              </a:spcAft>
              <a:defRPr>
                <a:solidFill>
                  <a:schemeClr val="tx1"/>
                </a:solidFill>
                <a:latin typeface="Century Gothic" pitchFamily="34" charset="0"/>
              </a:defRPr>
            </a:lvl7pPr>
            <a:lvl8pPr marL="3429000" indent="-228600" defTabSz="457200" fontAlgn="base">
              <a:spcBef>
                <a:spcPct val="0"/>
              </a:spcBef>
              <a:spcAft>
                <a:spcPct val="0"/>
              </a:spcAft>
              <a:defRPr>
                <a:solidFill>
                  <a:schemeClr val="tx1"/>
                </a:solidFill>
                <a:latin typeface="Century Gothic" pitchFamily="34" charset="0"/>
              </a:defRPr>
            </a:lvl8pPr>
            <a:lvl9pPr marL="3886200" indent="-228600" defTabSz="457200" fontAlgn="base">
              <a:spcBef>
                <a:spcPct val="0"/>
              </a:spcBef>
              <a:spcAft>
                <a:spcPct val="0"/>
              </a:spcAft>
              <a:defRPr>
                <a:solidFill>
                  <a:schemeClr val="tx1"/>
                </a:solidFill>
                <a:latin typeface="Century Gothic" pitchFamily="34" charset="0"/>
              </a:defRPr>
            </a:lvl9pPr>
          </a:lstStyle>
          <a:p>
            <a:pPr algn="r"/>
            <a:r>
              <a:rPr lang="en-US" sz="9600">
                <a:solidFill>
                  <a:srgbClr val="EF53A5"/>
                </a:solidFill>
                <a:latin typeface="Arial" pitchFamily="34" charset="0"/>
              </a:rPr>
              <a:t>“</a:t>
            </a:r>
          </a:p>
        </p:txBody>
      </p:sp>
      <p:sp>
        <p:nvSpPr>
          <p:cNvPr id="18" name="TextBox 12"/>
          <p:cNvSpPr txBox="1">
            <a:spLocks noChangeArrowheads="1"/>
          </p:cNvSpPr>
          <p:nvPr/>
        </p:nvSpPr>
        <p:spPr bwMode="gray">
          <a:xfrm>
            <a:off x="9883775" y="2613025"/>
            <a:ext cx="654050" cy="15700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entury Gothic" pitchFamily="34" charset="0"/>
              </a:defRPr>
            </a:lvl1pPr>
            <a:lvl2pPr marL="742950" indent="-285750">
              <a:defRPr>
                <a:solidFill>
                  <a:schemeClr val="tx1"/>
                </a:solidFill>
                <a:latin typeface="Century Gothic" pitchFamily="34" charset="0"/>
              </a:defRPr>
            </a:lvl2pPr>
            <a:lvl3pPr marL="1143000" indent="-228600">
              <a:defRPr>
                <a:solidFill>
                  <a:schemeClr val="tx1"/>
                </a:solidFill>
                <a:latin typeface="Century Gothic" pitchFamily="34" charset="0"/>
              </a:defRPr>
            </a:lvl3pPr>
            <a:lvl4pPr marL="1600200" indent="-228600">
              <a:defRPr>
                <a:solidFill>
                  <a:schemeClr val="tx1"/>
                </a:solidFill>
                <a:latin typeface="Century Gothic" pitchFamily="34" charset="0"/>
              </a:defRPr>
            </a:lvl4pPr>
            <a:lvl5pPr marL="2057400" indent="-228600">
              <a:defRPr>
                <a:solidFill>
                  <a:schemeClr val="tx1"/>
                </a:solidFill>
                <a:latin typeface="Century Gothic" pitchFamily="34" charset="0"/>
              </a:defRPr>
            </a:lvl5pPr>
            <a:lvl6pPr marL="2514600" indent="-228600" defTabSz="457200" fontAlgn="base">
              <a:spcBef>
                <a:spcPct val="0"/>
              </a:spcBef>
              <a:spcAft>
                <a:spcPct val="0"/>
              </a:spcAft>
              <a:defRPr>
                <a:solidFill>
                  <a:schemeClr val="tx1"/>
                </a:solidFill>
                <a:latin typeface="Century Gothic" pitchFamily="34" charset="0"/>
              </a:defRPr>
            </a:lvl6pPr>
            <a:lvl7pPr marL="2971800" indent="-228600" defTabSz="457200" fontAlgn="base">
              <a:spcBef>
                <a:spcPct val="0"/>
              </a:spcBef>
              <a:spcAft>
                <a:spcPct val="0"/>
              </a:spcAft>
              <a:defRPr>
                <a:solidFill>
                  <a:schemeClr val="tx1"/>
                </a:solidFill>
                <a:latin typeface="Century Gothic" pitchFamily="34" charset="0"/>
              </a:defRPr>
            </a:lvl7pPr>
            <a:lvl8pPr marL="3429000" indent="-228600" defTabSz="457200" fontAlgn="base">
              <a:spcBef>
                <a:spcPct val="0"/>
              </a:spcBef>
              <a:spcAft>
                <a:spcPct val="0"/>
              </a:spcAft>
              <a:defRPr>
                <a:solidFill>
                  <a:schemeClr val="tx1"/>
                </a:solidFill>
                <a:latin typeface="Century Gothic" pitchFamily="34" charset="0"/>
              </a:defRPr>
            </a:lvl8pPr>
            <a:lvl9pPr marL="3886200" indent="-228600" defTabSz="457200" fontAlgn="base">
              <a:spcBef>
                <a:spcPct val="0"/>
              </a:spcBef>
              <a:spcAft>
                <a:spcPct val="0"/>
              </a:spcAft>
              <a:defRPr>
                <a:solidFill>
                  <a:schemeClr val="tx1"/>
                </a:solidFill>
                <a:latin typeface="Century Gothic" pitchFamily="34" charset="0"/>
              </a:defRPr>
            </a:lvl9pPr>
          </a:lstStyle>
          <a:p>
            <a:pPr algn="r"/>
            <a:r>
              <a:rPr lang="en-US" sz="9600">
                <a:solidFill>
                  <a:srgbClr val="EF53A5"/>
                </a:solidFill>
                <a:latin typeface="Arial" pitchFamily="34" charset="0"/>
              </a:rPr>
              <a:t>”</a:t>
            </a:r>
          </a:p>
        </p:txBody>
      </p:sp>
      <p:sp>
        <p:nvSpPr>
          <p:cNvPr id="19" name="Rectangle 18"/>
          <p:cNvSpPr/>
          <p:nvPr/>
        </p:nvSpPr>
        <p:spPr>
          <a:xfrm>
            <a:off x="10437813"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2" name="Title 1"/>
          <p:cNvSpPr>
            <a:spLocks noGrp="1"/>
          </p:cNvSpPr>
          <p:nvPr>
            <p:ph type="title"/>
          </p:nvPr>
        </p:nvSpPr>
        <p:spPr>
          <a:xfrm>
            <a:off x="1581878" y="982134"/>
            <a:ext cx="8453906" cy="2696632"/>
          </a:xfrm>
        </p:spPr>
        <p:txBody>
          <a:bodyPr/>
          <a:lstStyle>
            <a:lvl1pPr>
              <a:defRPr sz="4000"/>
            </a:lvl1pPr>
          </a:lstStyle>
          <a:p>
            <a:r>
              <a:rPr lang="pt-BR"/>
              <a:t>Clique para editar o título Mestre</a:t>
            </a:r>
            <a:endParaRPr lang="en-US" dirty="0"/>
          </a:p>
        </p:txBody>
      </p:sp>
      <p:sp>
        <p:nvSpPr>
          <p:cNvPr id="14" name="Text Placeholder 3"/>
          <p:cNvSpPr>
            <a:spLocks noGrp="1"/>
          </p:cNvSpPr>
          <p:nvPr>
            <p:ph type="body" sz="half" idx="13"/>
          </p:nvPr>
        </p:nvSpPr>
        <p:spPr bwMode="gray">
          <a:xfrm>
            <a:off x="1945945" y="3678766"/>
            <a:ext cx="7731219" cy="342174"/>
          </a:xfrm>
        </p:spPr>
        <p:txBody>
          <a:bodyPr>
            <a:normAutofit/>
          </a:bodyPr>
          <a:lstStyle>
            <a:lvl1pPr marL="0" indent="0">
              <a:buNone/>
              <a:defRPr lang="en-US" sz="1400" b="0" i="0" kern="1200" cap="small" dirty="0">
                <a:solidFill>
                  <a:schemeClr val="accent1">
                    <a:lumMod val="60000"/>
                    <a:lumOff val="40000"/>
                  </a:schemeClr>
                </a:solidFill>
                <a:latin typeface="+mn-lt"/>
                <a:ea typeface="+mn-ea"/>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pt-BR"/>
              <a:t>Clique para editar os estilos de texto Mestres</a:t>
            </a:r>
          </a:p>
        </p:txBody>
      </p:sp>
      <p:sp>
        <p:nvSpPr>
          <p:cNvPr id="10" name="Text Placeholder 3"/>
          <p:cNvSpPr>
            <a:spLocks noGrp="1"/>
          </p:cNvSpPr>
          <p:nvPr>
            <p:ph type="body" sz="half" idx="2"/>
          </p:nvPr>
        </p:nvSpPr>
        <p:spPr>
          <a:xfrm>
            <a:off x="1154954" y="5029199"/>
            <a:ext cx="9244897" cy="997857"/>
          </a:xfrm>
        </p:spPr>
        <p:txBody>
          <a:bodyPr anchor="ctr">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pt-BR"/>
              <a:t>Clique para editar os estilos de texto Mestres</a:t>
            </a:r>
          </a:p>
        </p:txBody>
      </p:sp>
      <p:sp>
        <p:nvSpPr>
          <p:cNvPr id="20" name="Date Placeholder 3"/>
          <p:cNvSpPr>
            <a:spLocks noGrp="1"/>
          </p:cNvSpPr>
          <p:nvPr>
            <p:ph type="dt" sz="half" idx="14"/>
          </p:nvPr>
        </p:nvSpPr>
        <p:spPr/>
        <p:txBody>
          <a:bodyPr/>
          <a:lstStyle>
            <a:lvl1pPr>
              <a:defRPr/>
            </a:lvl1pPr>
          </a:lstStyle>
          <a:p>
            <a:pPr>
              <a:defRPr/>
            </a:pPr>
            <a:fld id="{A743B43D-6BCC-49FC-AF97-7B0560AB8F3B}" type="datetimeFigureOut">
              <a:rPr lang="en-US"/>
              <a:pPr>
                <a:defRPr/>
              </a:pPr>
              <a:t>6/2/2020</a:t>
            </a:fld>
            <a:endParaRPr lang="en-US"/>
          </a:p>
        </p:txBody>
      </p:sp>
      <p:sp>
        <p:nvSpPr>
          <p:cNvPr id="21" name="Footer Placeholder 4"/>
          <p:cNvSpPr>
            <a:spLocks noGrp="1"/>
          </p:cNvSpPr>
          <p:nvPr>
            <p:ph type="ftr" sz="quarter" idx="15"/>
          </p:nvPr>
        </p:nvSpPr>
        <p:spPr/>
        <p:txBody>
          <a:bodyPr/>
          <a:lstStyle>
            <a:lvl1pPr>
              <a:defRPr/>
            </a:lvl1pPr>
          </a:lstStyle>
          <a:p>
            <a:pPr>
              <a:defRPr/>
            </a:pPr>
            <a:endParaRPr lang="en-US"/>
          </a:p>
        </p:txBody>
      </p:sp>
      <p:sp>
        <p:nvSpPr>
          <p:cNvPr id="22" name="Slide Number Placeholder 5"/>
          <p:cNvSpPr>
            <a:spLocks noGrp="1"/>
          </p:cNvSpPr>
          <p:nvPr>
            <p:ph type="sldNum" sz="quarter" idx="16"/>
          </p:nvPr>
        </p:nvSpPr>
        <p:spPr/>
        <p:txBody>
          <a:bodyPr/>
          <a:lstStyle>
            <a:lvl1pPr>
              <a:defRPr/>
            </a:lvl1pPr>
          </a:lstStyle>
          <a:p>
            <a:pPr>
              <a:defRPr/>
            </a:pPr>
            <a:fld id="{E0509B40-D1DA-48DF-97A8-9E968A98FB0C}" type="slidenum">
              <a:rPr lang="en-US"/>
              <a:pPr>
                <a:defRPr/>
              </a:pPr>
              <a:t>‹nº›</a:t>
            </a:fld>
            <a:endParaRPr lang="en-US"/>
          </a:p>
        </p:txBody>
      </p:sp>
    </p:spTree>
    <p:extLst>
      <p:ext uri="{BB962C8B-B14F-4D97-AF65-F5344CB8AC3E}">
        <p14:creationId xmlns:p14="http://schemas.microsoft.com/office/powerpoint/2010/main" val="2531243502"/>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showMasterSp="0" preserve="1">
  <p:cSld name="Cartão de Nome">
    <p:spTree>
      <p:nvGrpSpPr>
        <p:cNvPr id="1" name=""/>
        <p:cNvGrpSpPr/>
        <p:nvPr/>
      </p:nvGrpSpPr>
      <p:grpSpPr>
        <a:xfrm>
          <a:off x="0" y="0"/>
          <a:ext cx="0" cy="0"/>
          <a:chOff x="0" y="0"/>
          <a:chExt cx="0" cy="0"/>
        </a:xfrm>
      </p:grpSpPr>
      <p:grpSp>
        <p:nvGrpSpPr>
          <p:cNvPr id="4" name="Group 8"/>
          <p:cNvGrpSpPr>
            <a:grpSpLocks/>
          </p:cNvGrpSpPr>
          <p:nvPr/>
        </p:nvGrpSpPr>
        <p:grpSpPr bwMode="auto">
          <a:xfrm>
            <a:off x="0" y="0"/>
            <a:ext cx="12192000" cy="6858000"/>
            <a:chOff x="0" y="0"/>
            <a:chExt cx="12192000" cy="6858000"/>
          </a:xfrm>
        </p:grpSpPr>
        <p:sp>
          <p:nvSpPr>
            <p:cNvPr id="5" name="Rectangle 10"/>
            <p:cNvSpPr/>
            <p:nvPr/>
          </p:nvSpPr>
          <p:spPr>
            <a:xfrm>
              <a:off x="0" y="0"/>
              <a:ext cx="12192000" cy="6858000"/>
            </a:xfrm>
            <a:prstGeom prst="rect">
              <a:avLst/>
            </a:prstGeom>
            <a:blipFill>
              <a:blip r:embed="rId2">
                <a:duotone>
                  <a:schemeClr val="dk2">
                    <a:shade val="69000"/>
                    <a:hueMod val="91000"/>
                    <a:satMod val="164000"/>
                    <a:lumMod val="74000"/>
                  </a:schemeClr>
                  <a:schemeClr val="dk2">
                    <a:hueMod val="124000"/>
                    <a:satMod val="140000"/>
                    <a:lumMod val="142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6" name="Oval 14"/>
            <p:cNvSpPr/>
            <p:nvPr/>
          </p:nvSpPr>
          <p:spPr>
            <a:xfrm>
              <a:off x="0"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7" name="Oval 15"/>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8" name="Oval 16"/>
            <p:cNvSpPr/>
            <p:nvPr/>
          </p:nvSpPr>
          <p:spPr>
            <a:xfrm>
              <a:off x="8609012" y="5867400"/>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9" name="Oval 17"/>
            <p:cNvSpPr/>
            <p:nvPr/>
          </p:nvSpPr>
          <p:spPr>
            <a:xfrm>
              <a:off x="860901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0" name="Oval 18"/>
            <p:cNvSpPr/>
            <p:nvPr/>
          </p:nvSpPr>
          <p:spPr>
            <a:xfrm>
              <a:off x="7999412" y="8464"/>
              <a:ext cx="1600200" cy="1600200"/>
            </a:xfrm>
            <a:prstGeom prst="ellipse">
              <a:avLst/>
            </a:prstGeom>
            <a:gradFill flip="none" rotWithShape="1">
              <a:gsLst>
                <a:gs pos="0">
                  <a:schemeClr val="accent5">
                    <a:alpha val="14000"/>
                  </a:schemeClr>
                </a:gs>
                <a:gs pos="73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1" name="Freeform 5"/>
            <p:cNvSpPr>
              <a:spLocks/>
            </p:cNvSpPr>
            <p:nvPr/>
          </p:nvSpPr>
          <p:spPr bwMode="gray">
            <a:xfrm rot="-589932">
              <a:off x="8490951" y="4193583"/>
              <a:ext cx="3299407" cy="440924"/>
            </a:xfrm>
            <a:custGeom>
              <a:avLst/>
              <a:gdLst>
                <a:gd name="T0" fmla="*/ 85 w 10000"/>
                <a:gd name="T1" fmla="*/ 2532 h 5291"/>
                <a:gd name="T2" fmla="*/ 9958 w 10000"/>
                <a:gd name="T3" fmla="*/ 5291 h 5291"/>
                <a:gd name="T4" fmla="*/ 10000 w 10000"/>
                <a:gd name="T5" fmla="*/ 0 h 5291"/>
                <a:gd name="T6" fmla="*/ 10000 w 10000"/>
                <a:gd name="T7" fmla="*/ 0 h 5291"/>
                <a:gd name="T8" fmla="*/ 9667 w 10000"/>
                <a:gd name="T9" fmla="*/ 204 h 5291"/>
                <a:gd name="T10" fmla="*/ 9334 w 10000"/>
                <a:gd name="T11" fmla="*/ 400 h 5291"/>
                <a:gd name="T12" fmla="*/ 9001 w 10000"/>
                <a:gd name="T13" fmla="*/ 590 h 5291"/>
                <a:gd name="T14" fmla="*/ 8667 w 10000"/>
                <a:gd name="T15" fmla="*/ 753 h 5291"/>
                <a:gd name="T16" fmla="*/ 8333 w 10000"/>
                <a:gd name="T17" fmla="*/ 917 h 5291"/>
                <a:gd name="T18" fmla="*/ 7999 w 10000"/>
                <a:gd name="T19" fmla="*/ 1071 h 5291"/>
                <a:gd name="T20" fmla="*/ 7669 w 10000"/>
                <a:gd name="T21" fmla="*/ 1202 h 5291"/>
                <a:gd name="T22" fmla="*/ 7333 w 10000"/>
                <a:gd name="T23" fmla="*/ 1325 h 5291"/>
                <a:gd name="T24" fmla="*/ 7000 w 10000"/>
                <a:gd name="T25" fmla="*/ 1440 h 5291"/>
                <a:gd name="T26" fmla="*/ 6673 w 10000"/>
                <a:gd name="T27" fmla="*/ 1538 h 5291"/>
                <a:gd name="T28" fmla="*/ 6340 w 10000"/>
                <a:gd name="T29" fmla="*/ 1636 h 5291"/>
                <a:gd name="T30" fmla="*/ 6013 w 10000"/>
                <a:gd name="T31" fmla="*/ 1719 h 5291"/>
                <a:gd name="T32" fmla="*/ 5686 w 10000"/>
                <a:gd name="T33" fmla="*/ 1784 h 5291"/>
                <a:gd name="T34" fmla="*/ 5359 w 10000"/>
                <a:gd name="T35" fmla="*/ 1850 h 5291"/>
                <a:gd name="T36" fmla="*/ 5036 w 10000"/>
                <a:gd name="T37" fmla="*/ 1906 h 5291"/>
                <a:gd name="T38" fmla="*/ 4717 w 10000"/>
                <a:gd name="T39" fmla="*/ 1948 h 5291"/>
                <a:gd name="T40" fmla="*/ 4396 w 10000"/>
                <a:gd name="T41" fmla="*/ 1980 h 5291"/>
                <a:gd name="T42" fmla="*/ 4079 w 10000"/>
                <a:gd name="T43" fmla="*/ 2013 h 5291"/>
                <a:gd name="T44" fmla="*/ 3766 w 10000"/>
                <a:gd name="T45" fmla="*/ 2029 h 5291"/>
                <a:gd name="T46" fmla="*/ 3454 w 10000"/>
                <a:gd name="T47" fmla="*/ 2046 h 5291"/>
                <a:gd name="T48" fmla="*/ 3145 w 10000"/>
                <a:gd name="T49" fmla="*/ 2053 h 5291"/>
                <a:gd name="T50" fmla="*/ 2839 w 10000"/>
                <a:gd name="T51" fmla="*/ 2046 h 5291"/>
                <a:gd name="T52" fmla="*/ 2537 w 10000"/>
                <a:gd name="T53" fmla="*/ 2046 h 5291"/>
                <a:gd name="T54" fmla="*/ 2238 w 10000"/>
                <a:gd name="T55" fmla="*/ 2029 h 5291"/>
                <a:gd name="T56" fmla="*/ 1943 w 10000"/>
                <a:gd name="T57" fmla="*/ 2004 h 5291"/>
                <a:gd name="T58" fmla="*/ 1653 w 10000"/>
                <a:gd name="T59" fmla="*/ 1980 h 5291"/>
                <a:gd name="T60" fmla="*/ 1368 w 10000"/>
                <a:gd name="T61" fmla="*/ 1955 h 5291"/>
                <a:gd name="T62" fmla="*/ 1085 w 10000"/>
                <a:gd name="T63" fmla="*/ 1915 h 5291"/>
                <a:gd name="T64" fmla="*/ 806 w 10000"/>
                <a:gd name="T65" fmla="*/ 1873 h 5291"/>
                <a:gd name="T66" fmla="*/ 533 w 10000"/>
                <a:gd name="T67" fmla="*/ 1833 h 5291"/>
                <a:gd name="T68" fmla="*/ 0 w 10000"/>
                <a:gd name="T69" fmla="*/ 1726 h 5291"/>
                <a:gd name="T70" fmla="*/ 85 w 10000"/>
                <a:gd name="T71" fmla="*/ 2532 h 529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10000" h="5291">
                  <a:moveTo>
                    <a:pt x="85" y="2532"/>
                  </a:moveTo>
                  <a:cubicBezTo>
                    <a:pt x="1736" y="3911"/>
                    <a:pt x="7524" y="5298"/>
                    <a:pt x="9958" y="5291"/>
                  </a:cubicBezTo>
                  <a:cubicBezTo>
                    <a:pt x="9989" y="1958"/>
                    <a:pt x="9969" y="3333"/>
                    <a:pt x="10000" y="0"/>
                  </a:cubicBez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pt-BR"/>
            </a:p>
          </p:txBody>
        </p:sp>
        <p:sp>
          <p:nvSpPr>
            <p:cNvPr id="12" name="Freeform 5"/>
            <p:cNvSpPr>
              <a:spLocks/>
            </p:cNvSpPr>
            <p:nvPr/>
          </p:nvSpPr>
          <p:spPr bwMode="gray">
            <a:xfrm>
              <a:off x="455612" y="4241801"/>
              <a:ext cx="11277600" cy="2337161"/>
            </a:xfrm>
            <a:custGeom>
              <a:avLst/>
              <a:gdLst>
                <a:gd name="T0" fmla="*/ 0 w 10000"/>
                <a:gd name="T1" fmla="*/ 0 h 8000"/>
                <a:gd name="T2" fmla="*/ 0 w 10000"/>
                <a:gd name="T3" fmla="*/ 7970 h 8000"/>
                <a:gd name="T4" fmla="*/ 10000 w 10000"/>
                <a:gd name="T5" fmla="*/ 8000 h 8000"/>
                <a:gd name="T6" fmla="*/ 10000 w 10000"/>
                <a:gd name="T7" fmla="*/ 7 h 8000"/>
                <a:gd name="T8" fmla="*/ 10000 w 10000"/>
                <a:gd name="T9" fmla="*/ 7 h 8000"/>
                <a:gd name="T10" fmla="*/ 9773 w 10000"/>
                <a:gd name="T11" fmla="*/ 156 h 8000"/>
                <a:gd name="T12" fmla="*/ 9547 w 10000"/>
                <a:gd name="T13" fmla="*/ 298 h 8000"/>
                <a:gd name="T14" fmla="*/ 9320 w 10000"/>
                <a:gd name="T15" fmla="*/ 437 h 8000"/>
                <a:gd name="T16" fmla="*/ 9092 w 10000"/>
                <a:gd name="T17" fmla="*/ 556 h 8000"/>
                <a:gd name="T18" fmla="*/ 8865 w 10000"/>
                <a:gd name="T19" fmla="*/ 676 h 8000"/>
                <a:gd name="T20" fmla="*/ 8637 w 10000"/>
                <a:gd name="T21" fmla="*/ 788 h 8000"/>
                <a:gd name="T22" fmla="*/ 8412 w 10000"/>
                <a:gd name="T23" fmla="*/ 884 h 8000"/>
                <a:gd name="T24" fmla="*/ 8184 w 10000"/>
                <a:gd name="T25" fmla="*/ 975 h 8000"/>
                <a:gd name="T26" fmla="*/ 7957 w 10000"/>
                <a:gd name="T27" fmla="*/ 1058 h 8000"/>
                <a:gd name="T28" fmla="*/ 7734 w 10000"/>
                <a:gd name="T29" fmla="*/ 1130 h 8000"/>
                <a:gd name="T30" fmla="*/ 7508 w 10000"/>
                <a:gd name="T31" fmla="*/ 1202 h 8000"/>
                <a:gd name="T32" fmla="*/ 7285 w 10000"/>
                <a:gd name="T33" fmla="*/ 1262 h 8000"/>
                <a:gd name="T34" fmla="*/ 7062 w 10000"/>
                <a:gd name="T35" fmla="*/ 1309 h 8000"/>
                <a:gd name="T36" fmla="*/ 6840 w 10000"/>
                <a:gd name="T37" fmla="*/ 1358 h 8000"/>
                <a:gd name="T38" fmla="*/ 6620 w 10000"/>
                <a:gd name="T39" fmla="*/ 1399 h 8000"/>
                <a:gd name="T40" fmla="*/ 6402 w 10000"/>
                <a:gd name="T41" fmla="*/ 1428 h 8000"/>
                <a:gd name="T42" fmla="*/ 6184 w 10000"/>
                <a:gd name="T43" fmla="*/ 1453 h 8000"/>
                <a:gd name="T44" fmla="*/ 5968 w 10000"/>
                <a:gd name="T45" fmla="*/ 1477 h 8000"/>
                <a:gd name="T46" fmla="*/ 5755 w 10000"/>
                <a:gd name="T47" fmla="*/ 1488 h 8000"/>
                <a:gd name="T48" fmla="*/ 5542 w 10000"/>
                <a:gd name="T49" fmla="*/ 1500 h 8000"/>
                <a:gd name="T50" fmla="*/ 5332 w 10000"/>
                <a:gd name="T51" fmla="*/ 1506 h 8000"/>
                <a:gd name="T52" fmla="*/ 5124 w 10000"/>
                <a:gd name="T53" fmla="*/ 1500 h 8000"/>
                <a:gd name="T54" fmla="*/ 4918 w 10000"/>
                <a:gd name="T55" fmla="*/ 1500 h 8000"/>
                <a:gd name="T56" fmla="*/ 4714 w 10000"/>
                <a:gd name="T57" fmla="*/ 1488 h 8000"/>
                <a:gd name="T58" fmla="*/ 4514 w 10000"/>
                <a:gd name="T59" fmla="*/ 1470 h 8000"/>
                <a:gd name="T60" fmla="*/ 4316 w 10000"/>
                <a:gd name="T61" fmla="*/ 1453 h 8000"/>
                <a:gd name="T62" fmla="*/ 4122 w 10000"/>
                <a:gd name="T63" fmla="*/ 1434 h 8000"/>
                <a:gd name="T64" fmla="*/ 3929 w 10000"/>
                <a:gd name="T65" fmla="*/ 1405 h 8000"/>
                <a:gd name="T66" fmla="*/ 3739 w 10000"/>
                <a:gd name="T67" fmla="*/ 1374 h 8000"/>
                <a:gd name="T68" fmla="*/ 3553 w 10000"/>
                <a:gd name="T69" fmla="*/ 1346 h 8000"/>
                <a:gd name="T70" fmla="*/ 3190 w 10000"/>
                <a:gd name="T71" fmla="*/ 1267 h 8000"/>
                <a:gd name="T72" fmla="*/ 2842 w 10000"/>
                <a:gd name="T73" fmla="*/ 1183 h 8000"/>
                <a:gd name="T74" fmla="*/ 2508 w 10000"/>
                <a:gd name="T75" fmla="*/ 1095 h 8000"/>
                <a:gd name="T76" fmla="*/ 2192 w 10000"/>
                <a:gd name="T77" fmla="*/ 998 h 8000"/>
                <a:gd name="T78" fmla="*/ 1890 w 10000"/>
                <a:gd name="T79" fmla="*/ 897 h 8000"/>
                <a:gd name="T80" fmla="*/ 1610 w 10000"/>
                <a:gd name="T81" fmla="*/ 788 h 8000"/>
                <a:gd name="T82" fmla="*/ 1347 w 10000"/>
                <a:gd name="T83" fmla="*/ 681 h 8000"/>
                <a:gd name="T84" fmla="*/ 1105 w 10000"/>
                <a:gd name="T85" fmla="*/ 574 h 8000"/>
                <a:gd name="T86" fmla="*/ 883 w 10000"/>
                <a:gd name="T87" fmla="*/ 473 h 8000"/>
                <a:gd name="T88" fmla="*/ 686 w 10000"/>
                <a:gd name="T89" fmla="*/ 377 h 8000"/>
                <a:gd name="T90" fmla="*/ 508 w 10000"/>
                <a:gd name="T91" fmla="*/ 286 h 8000"/>
                <a:gd name="T92" fmla="*/ 358 w 10000"/>
                <a:gd name="T93" fmla="*/ 210 h 8000"/>
                <a:gd name="T94" fmla="*/ 232 w 10000"/>
                <a:gd name="T95" fmla="*/ 138 h 8000"/>
                <a:gd name="T96" fmla="*/ 59 w 10000"/>
                <a:gd name="T97" fmla="*/ 35 h 8000"/>
                <a:gd name="T98" fmla="*/ 0 w 10000"/>
                <a:gd name="T99" fmla="*/ 0 h 8000"/>
                <a:gd name="T100" fmla="*/ 0 w 10000"/>
                <a:gd name="T101" fmla="*/ 0 h 80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Lst>
              <a:rect l="0" t="0" r="r" b="b"/>
              <a:pathLst>
                <a:path w="10000" h="8000">
                  <a:moveTo>
                    <a:pt x="0" y="0"/>
                  </a:moveTo>
                  <a:lnTo>
                    <a:pt x="0" y="7970"/>
                  </a:lnTo>
                  <a:lnTo>
                    <a:pt x="10000" y="8000"/>
                  </a:lnTo>
                  <a:lnTo>
                    <a:pt x="10000" y="7"/>
                  </a:lnTo>
                  <a:lnTo>
                    <a:pt x="9773" y="156"/>
                  </a:lnTo>
                  <a:lnTo>
                    <a:pt x="9547" y="298"/>
                  </a:lnTo>
                  <a:lnTo>
                    <a:pt x="9320" y="437"/>
                  </a:lnTo>
                  <a:lnTo>
                    <a:pt x="9092" y="556"/>
                  </a:lnTo>
                  <a:lnTo>
                    <a:pt x="8865" y="676"/>
                  </a:lnTo>
                  <a:lnTo>
                    <a:pt x="8637" y="788"/>
                  </a:lnTo>
                  <a:lnTo>
                    <a:pt x="8412" y="884"/>
                  </a:lnTo>
                  <a:lnTo>
                    <a:pt x="8184" y="975"/>
                  </a:lnTo>
                  <a:lnTo>
                    <a:pt x="7957" y="1058"/>
                  </a:lnTo>
                  <a:lnTo>
                    <a:pt x="7734" y="1130"/>
                  </a:lnTo>
                  <a:lnTo>
                    <a:pt x="7508" y="1202"/>
                  </a:lnTo>
                  <a:lnTo>
                    <a:pt x="7285" y="1262"/>
                  </a:lnTo>
                  <a:lnTo>
                    <a:pt x="7062" y="1309"/>
                  </a:lnTo>
                  <a:lnTo>
                    <a:pt x="6840" y="1358"/>
                  </a:lnTo>
                  <a:lnTo>
                    <a:pt x="6620" y="1399"/>
                  </a:lnTo>
                  <a:lnTo>
                    <a:pt x="6402" y="1428"/>
                  </a:lnTo>
                  <a:lnTo>
                    <a:pt x="6184" y="1453"/>
                  </a:lnTo>
                  <a:lnTo>
                    <a:pt x="5968" y="1477"/>
                  </a:lnTo>
                  <a:lnTo>
                    <a:pt x="5755" y="1488"/>
                  </a:lnTo>
                  <a:lnTo>
                    <a:pt x="5542" y="1500"/>
                  </a:lnTo>
                  <a:lnTo>
                    <a:pt x="5332" y="1506"/>
                  </a:lnTo>
                  <a:lnTo>
                    <a:pt x="5124" y="1500"/>
                  </a:lnTo>
                  <a:lnTo>
                    <a:pt x="4918" y="1500"/>
                  </a:lnTo>
                  <a:lnTo>
                    <a:pt x="4714" y="1488"/>
                  </a:lnTo>
                  <a:lnTo>
                    <a:pt x="4514" y="1470"/>
                  </a:lnTo>
                  <a:lnTo>
                    <a:pt x="4316" y="1453"/>
                  </a:lnTo>
                  <a:lnTo>
                    <a:pt x="4122" y="1434"/>
                  </a:lnTo>
                  <a:lnTo>
                    <a:pt x="3929" y="1405"/>
                  </a:lnTo>
                  <a:lnTo>
                    <a:pt x="3739" y="1374"/>
                  </a:lnTo>
                  <a:lnTo>
                    <a:pt x="3553" y="1346"/>
                  </a:lnTo>
                  <a:lnTo>
                    <a:pt x="3190" y="1267"/>
                  </a:lnTo>
                  <a:lnTo>
                    <a:pt x="2842" y="1183"/>
                  </a:lnTo>
                  <a:lnTo>
                    <a:pt x="2508" y="1095"/>
                  </a:lnTo>
                  <a:lnTo>
                    <a:pt x="2192" y="998"/>
                  </a:lnTo>
                  <a:lnTo>
                    <a:pt x="1890" y="897"/>
                  </a:lnTo>
                  <a:lnTo>
                    <a:pt x="1610" y="788"/>
                  </a:lnTo>
                  <a:lnTo>
                    <a:pt x="1347" y="681"/>
                  </a:lnTo>
                  <a:lnTo>
                    <a:pt x="1105" y="574"/>
                  </a:lnTo>
                  <a:lnTo>
                    <a:pt x="883" y="473"/>
                  </a:lnTo>
                  <a:lnTo>
                    <a:pt x="686" y="377"/>
                  </a:lnTo>
                  <a:lnTo>
                    <a:pt x="508" y="286"/>
                  </a:lnTo>
                  <a:lnTo>
                    <a:pt x="358" y="210"/>
                  </a:lnTo>
                  <a:lnTo>
                    <a:pt x="232" y="138"/>
                  </a:lnTo>
                  <a:lnTo>
                    <a:pt x="59" y="35"/>
                  </a:lnTo>
                  <a:lnTo>
                    <a:pt x="0" y="0"/>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pt-BR"/>
            </a:p>
          </p:txBody>
        </p:sp>
        <p:sp>
          <p:nvSpPr>
            <p:cNvPr id="13" name="Freeform 5"/>
            <p:cNvSpPr>
              <a:spLocks noEditPoints="1"/>
            </p:cNvSpPr>
            <p:nvPr/>
          </p:nvSpPr>
          <p:spPr bwMode="gray">
            <a:xfrm>
              <a:off x="0" y="1587"/>
              <a:ext cx="12192000" cy="6856413"/>
            </a:xfrm>
            <a:custGeom>
              <a:avLst/>
              <a:gdLst>
                <a:gd name="T0" fmla="*/ 0 w 15356"/>
                <a:gd name="T1" fmla="*/ 0 h 8638"/>
                <a:gd name="T2" fmla="*/ 0 w 15356"/>
                <a:gd name="T3" fmla="*/ 8638 h 8638"/>
                <a:gd name="T4" fmla="*/ 15356 w 15356"/>
                <a:gd name="T5" fmla="*/ 8638 h 8638"/>
                <a:gd name="T6" fmla="*/ 15356 w 15356"/>
                <a:gd name="T7" fmla="*/ 0 h 8638"/>
                <a:gd name="T8" fmla="*/ 0 w 15356"/>
                <a:gd name="T9" fmla="*/ 0 h 8638"/>
                <a:gd name="T10" fmla="*/ 14748 w 15356"/>
                <a:gd name="T11" fmla="*/ 8038 h 8638"/>
                <a:gd name="T12" fmla="*/ 600 w 15356"/>
                <a:gd name="T13" fmla="*/ 8038 h 8638"/>
                <a:gd name="T14" fmla="*/ 600 w 15356"/>
                <a:gd name="T15" fmla="*/ 592 h 8638"/>
                <a:gd name="T16" fmla="*/ 14748 w 15356"/>
                <a:gd name="T17" fmla="*/ 592 h 8638"/>
                <a:gd name="T18" fmla="*/ 14748 w 15356"/>
                <a:gd name="T19" fmla="*/ 8038 h 86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pt-BR"/>
            </a:p>
          </p:txBody>
        </p:sp>
      </p:grpSp>
      <p:sp>
        <p:nvSpPr>
          <p:cNvPr id="14" name="Rectangle 13"/>
          <p:cNvSpPr/>
          <p:nvPr/>
        </p:nvSpPr>
        <p:spPr>
          <a:xfrm>
            <a:off x="10437813"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2" name="Title 1"/>
          <p:cNvSpPr>
            <a:spLocks noGrp="1"/>
          </p:cNvSpPr>
          <p:nvPr>
            <p:ph type="title"/>
          </p:nvPr>
        </p:nvSpPr>
        <p:spPr>
          <a:xfrm>
            <a:off x="1154954" y="2370667"/>
            <a:ext cx="8825660" cy="1822514"/>
          </a:xfrm>
        </p:spPr>
        <p:txBody>
          <a:bodyPr anchor="b"/>
          <a:lstStyle>
            <a:lvl1pPr algn="l">
              <a:defRPr sz="4000" b="0" cap="none"/>
            </a:lvl1pPr>
          </a:lstStyle>
          <a:p>
            <a:r>
              <a:rPr lang="pt-BR"/>
              <a:t>Clique para editar o título Mestre</a:t>
            </a:r>
            <a:endParaRPr lang="en-US" dirty="0"/>
          </a:p>
        </p:txBody>
      </p:sp>
      <p:sp>
        <p:nvSpPr>
          <p:cNvPr id="3" name="Text Placeholder 2"/>
          <p:cNvSpPr>
            <a:spLocks noGrp="1"/>
          </p:cNvSpPr>
          <p:nvPr>
            <p:ph type="body" idx="1"/>
          </p:nvPr>
        </p:nvSpPr>
        <p:spPr>
          <a:xfrm>
            <a:off x="1154954" y="5024967"/>
            <a:ext cx="8825659" cy="860400"/>
          </a:xfrm>
        </p:spPr>
        <p:txBody>
          <a:bodyPr/>
          <a:lstStyle>
            <a:lvl1pPr marL="0" indent="0" algn="l">
              <a:buNone/>
              <a:defRPr sz="2000" cap="none">
                <a:solidFill>
                  <a:schemeClr val="accent1">
                    <a:lumMod val="60000"/>
                    <a:lumOff val="4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pt-BR"/>
              <a:t>Clique para editar os estilos de texto Mestres</a:t>
            </a:r>
          </a:p>
        </p:txBody>
      </p:sp>
      <p:sp>
        <p:nvSpPr>
          <p:cNvPr id="15" name="Date Placeholder 3"/>
          <p:cNvSpPr>
            <a:spLocks noGrp="1"/>
          </p:cNvSpPr>
          <p:nvPr>
            <p:ph type="dt" sz="half" idx="10"/>
          </p:nvPr>
        </p:nvSpPr>
        <p:spPr/>
        <p:txBody>
          <a:bodyPr/>
          <a:lstStyle>
            <a:lvl1pPr>
              <a:defRPr/>
            </a:lvl1pPr>
          </a:lstStyle>
          <a:p>
            <a:pPr>
              <a:defRPr/>
            </a:pPr>
            <a:fld id="{CD907679-BB0D-4F02-A9D6-3E6708BA8D6E}" type="datetimeFigureOut">
              <a:rPr lang="en-US"/>
              <a:pPr>
                <a:defRPr/>
              </a:pPr>
              <a:t>6/2/2020</a:t>
            </a:fld>
            <a:endParaRPr lang="en-US"/>
          </a:p>
        </p:txBody>
      </p:sp>
      <p:sp>
        <p:nvSpPr>
          <p:cNvPr id="16" name="Footer Placeholder 4"/>
          <p:cNvSpPr>
            <a:spLocks noGrp="1"/>
          </p:cNvSpPr>
          <p:nvPr>
            <p:ph type="ftr" sz="quarter" idx="11"/>
          </p:nvPr>
        </p:nvSpPr>
        <p:spPr/>
        <p:txBody>
          <a:bodyPr/>
          <a:lstStyle>
            <a:lvl1pPr>
              <a:defRPr/>
            </a:lvl1pPr>
          </a:lstStyle>
          <a:p>
            <a:pPr>
              <a:defRPr/>
            </a:pPr>
            <a:endParaRPr lang="en-US"/>
          </a:p>
        </p:txBody>
      </p:sp>
      <p:sp>
        <p:nvSpPr>
          <p:cNvPr id="17" name="Slide Number Placeholder 5"/>
          <p:cNvSpPr>
            <a:spLocks noGrp="1"/>
          </p:cNvSpPr>
          <p:nvPr>
            <p:ph type="sldNum" sz="quarter" idx="12"/>
          </p:nvPr>
        </p:nvSpPr>
        <p:spPr/>
        <p:txBody>
          <a:bodyPr/>
          <a:lstStyle>
            <a:lvl1pPr>
              <a:defRPr/>
            </a:lvl1pPr>
          </a:lstStyle>
          <a:p>
            <a:pPr>
              <a:defRPr/>
            </a:pPr>
            <a:fld id="{F5C5BA06-04F1-4C84-B45A-B601364DABAF}" type="slidenum">
              <a:rPr lang="en-US"/>
              <a:pPr>
                <a:defRPr/>
              </a:pPr>
              <a:t>‹nº›</a:t>
            </a:fld>
            <a:endParaRPr lang="en-US"/>
          </a:p>
        </p:txBody>
      </p:sp>
    </p:spTree>
    <p:extLst>
      <p:ext uri="{BB962C8B-B14F-4D97-AF65-F5344CB8AC3E}">
        <p14:creationId xmlns:p14="http://schemas.microsoft.com/office/powerpoint/2010/main" val="832018822"/>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3 Colunas">
    <p:spTree>
      <p:nvGrpSpPr>
        <p:cNvPr id="1" name=""/>
        <p:cNvGrpSpPr/>
        <p:nvPr/>
      </p:nvGrpSpPr>
      <p:grpSpPr>
        <a:xfrm>
          <a:off x="0" y="0"/>
          <a:ext cx="0" cy="0"/>
          <a:chOff x="0" y="0"/>
          <a:chExt cx="0" cy="0"/>
        </a:xfrm>
      </p:grpSpPr>
      <p:cxnSp>
        <p:nvCxnSpPr>
          <p:cNvPr id="9" name="Straight Connector 16"/>
          <p:cNvCxnSpPr/>
          <p:nvPr/>
        </p:nvCxnSpPr>
        <p:spPr>
          <a:xfrm>
            <a:off x="4403725" y="2570163"/>
            <a:ext cx="0" cy="3492500"/>
          </a:xfrm>
          <a:prstGeom prst="line">
            <a:avLst/>
          </a:prstGeom>
          <a:ln w="12700" cmpd="sng">
            <a:solidFill>
              <a:schemeClr val="accent1">
                <a:alpha val="40000"/>
              </a:schemeClr>
            </a:solidFill>
          </a:ln>
        </p:spPr>
        <p:style>
          <a:lnRef idx="2">
            <a:schemeClr val="accent1"/>
          </a:lnRef>
          <a:fillRef idx="0">
            <a:schemeClr val="accent1"/>
          </a:fillRef>
          <a:effectRef idx="1">
            <a:schemeClr val="accent1"/>
          </a:effectRef>
          <a:fontRef idx="minor">
            <a:schemeClr val="tx1"/>
          </a:fontRef>
        </p:style>
      </p:cxnSp>
      <p:cxnSp>
        <p:nvCxnSpPr>
          <p:cNvPr id="10" name="Straight Connector 17"/>
          <p:cNvCxnSpPr/>
          <p:nvPr/>
        </p:nvCxnSpPr>
        <p:spPr>
          <a:xfrm>
            <a:off x="7772400" y="2570163"/>
            <a:ext cx="0" cy="3492500"/>
          </a:xfrm>
          <a:prstGeom prst="line">
            <a:avLst/>
          </a:prstGeom>
          <a:ln w="12700" cmpd="sng">
            <a:solidFill>
              <a:schemeClr val="accent1">
                <a:alpha val="40000"/>
              </a:schemeClr>
            </a:solidFill>
          </a:ln>
        </p:spPr>
        <p:style>
          <a:lnRef idx="2">
            <a:schemeClr val="accent1"/>
          </a:lnRef>
          <a:fillRef idx="0">
            <a:schemeClr val="accent1"/>
          </a:fillRef>
          <a:effectRef idx="1">
            <a:schemeClr val="accent1"/>
          </a:effectRef>
          <a:fontRef idx="minor">
            <a:schemeClr val="tx1"/>
          </a:fontRef>
        </p:style>
      </p:cxnSp>
      <p:sp>
        <p:nvSpPr>
          <p:cNvPr id="2" name="Title 1"/>
          <p:cNvSpPr>
            <a:spLocks noGrp="1"/>
          </p:cNvSpPr>
          <p:nvPr>
            <p:ph type="title"/>
          </p:nvPr>
        </p:nvSpPr>
        <p:spPr>
          <a:xfrm>
            <a:off x="1154954" y="973668"/>
            <a:ext cx="8825659" cy="706964"/>
          </a:xfrm>
        </p:spPr>
        <p:txBody>
          <a:bodyPr/>
          <a:lstStyle>
            <a:lvl1pPr>
              <a:defRPr sz="3600"/>
            </a:lvl1pPr>
          </a:lstStyle>
          <a:p>
            <a:r>
              <a:rPr lang="pt-BR"/>
              <a:t>Clique para editar o título Mestre</a:t>
            </a:r>
            <a:endParaRPr lang="en-US" dirty="0"/>
          </a:p>
        </p:txBody>
      </p:sp>
      <p:sp>
        <p:nvSpPr>
          <p:cNvPr id="3" name="Text Placeholder 2"/>
          <p:cNvSpPr>
            <a:spLocks noGrp="1"/>
          </p:cNvSpPr>
          <p:nvPr>
            <p:ph type="body" idx="1"/>
          </p:nvPr>
        </p:nvSpPr>
        <p:spPr>
          <a:xfrm>
            <a:off x="1154954" y="2603502"/>
            <a:ext cx="3141878" cy="576262"/>
          </a:xfrm>
        </p:spPr>
        <p:txBody>
          <a:bodyPr anchor="b">
            <a:noAutofit/>
          </a:bodyPr>
          <a:lstStyle>
            <a:lvl1pPr marL="0" indent="0">
              <a:buNone/>
              <a:defRPr sz="2400" b="0">
                <a:solidFill>
                  <a:schemeClr val="accent1">
                    <a:lumMod val="60000"/>
                    <a:lumOff val="4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pt-BR"/>
              <a:t>Clique para editar os estilos de texto Mestres</a:t>
            </a:r>
          </a:p>
        </p:txBody>
      </p:sp>
      <p:sp>
        <p:nvSpPr>
          <p:cNvPr id="16" name="Text Placeholder 3"/>
          <p:cNvSpPr>
            <a:spLocks noGrp="1"/>
          </p:cNvSpPr>
          <p:nvPr>
            <p:ph type="body" sz="half" idx="15"/>
          </p:nvPr>
        </p:nvSpPr>
        <p:spPr>
          <a:xfrm>
            <a:off x="1154953" y="3179764"/>
            <a:ext cx="3141879" cy="2847293"/>
          </a:xfrm>
        </p:spPr>
        <p:txBody>
          <a:bodyPr>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pt-BR"/>
              <a:t>Clique para editar os estilos de texto Mestres</a:t>
            </a:r>
          </a:p>
        </p:txBody>
      </p:sp>
      <p:sp>
        <p:nvSpPr>
          <p:cNvPr id="5" name="Text Placeholder 4"/>
          <p:cNvSpPr>
            <a:spLocks noGrp="1"/>
          </p:cNvSpPr>
          <p:nvPr>
            <p:ph type="body" sz="quarter" idx="3"/>
          </p:nvPr>
        </p:nvSpPr>
        <p:spPr>
          <a:xfrm>
            <a:off x="4512721" y="2603500"/>
            <a:ext cx="3147009" cy="576262"/>
          </a:xfrm>
        </p:spPr>
        <p:txBody>
          <a:bodyPr anchor="b">
            <a:noAutofit/>
          </a:bodyPr>
          <a:lstStyle>
            <a:lvl1pPr marL="0" indent="0">
              <a:buNone/>
              <a:defRPr sz="2400" b="0">
                <a:solidFill>
                  <a:schemeClr val="accent1">
                    <a:lumMod val="60000"/>
                    <a:lumOff val="4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pt-BR"/>
              <a:t>Clique para editar os estilos de texto Mestres</a:t>
            </a:r>
          </a:p>
        </p:txBody>
      </p:sp>
      <p:sp>
        <p:nvSpPr>
          <p:cNvPr id="19" name="Text Placeholder 3"/>
          <p:cNvSpPr>
            <a:spLocks noGrp="1"/>
          </p:cNvSpPr>
          <p:nvPr>
            <p:ph type="body" sz="half" idx="16"/>
          </p:nvPr>
        </p:nvSpPr>
        <p:spPr>
          <a:xfrm>
            <a:off x="4512721" y="3179763"/>
            <a:ext cx="3147009" cy="2847293"/>
          </a:xfrm>
        </p:spPr>
        <p:txBody>
          <a:bodyPr>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pt-BR"/>
              <a:t>Clique para editar os estilos de texto Mestres</a:t>
            </a:r>
          </a:p>
        </p:txBody>
      </p:sp>
      <p:sp>
        <p:nvSpPr>
          <p:cNvPr id="14" name="Text Placeholder 4"/>
          <p:cNvSpPr>
            <a:spLocks noGrp="1"/>
          </p:cNvSpPr>
          <p:nvPr>
            <p:ph type="body" sz="quarter" idx="13"/>
          </p:nvPr>
        </p:nvSpPr>
        <p:spPr>
          <a:xfrm>
            <a:off x="7888135" y="2603501"/>
            <a:ext cx="3145730" cy="576262"/>
          </a:xfrm>
        </p:spPr>
        <p:txBody>
          <a:bodyPr anchor="b">
            <a:noAutofit/>
          </a:bodyPr>
          <a:lstStyle>
            <a:lvl1pPr marL="0" indent="0">
              <a:buNone/>
              <a:defRPr sz="2400" b="0">
                <a:solidFill>
                  <a:schemeClr val="accent1">
                    <a:lumMod val="60000"/>
                    <a:lumOff val="4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pt-BR"/>
              <a:t>Clique para editar os estilos de texto Mestres</a:t>
            </a:r>
          </a:p>
        </p:txBody>
      </p:sp>
      <p:sp>
        <p:nvSpPr>
          <p:cNvPr id="20" name="Text Placeholder 3"/>
          <p:cNvSpPr>
            <a:spLocks noGrp="1"/>
          </p:cNvSpPr>
          <p:nvPr>
            <p:ph type="body" sz="half" idx="17"/>
          </p:nvPr>
        </p:nvSpPr>
        <p:spPr>
          <a:xfrm>
            <a:off x="7888329" y="3179762"/>
            <a:ext cx="3145536" cy="2847293"/>
          </a:xfrm>
        </p:spPr>
        <p:txBody>
          <a:bodyPr>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pt-BR"/>
              <a:t>Clique para editar os estilos de texto Mestres</a:t>
            </a:r>
          </a:p>
        </p:txBody>
      </p:sp>
      <p:sp>
        <p:nvSpPr>
          <p:cNvPr id="11" name="Date Placeholder 6"/>
          <p:cNvSpPr>
            <a:spLocks noGrp="1"/>
          </p:cNvSpPr>
          <p:nvPr>
            <p:ph type="dt" sz="half" idx="18"/>
          </p:nvPr>
        </p:nvSpPr>
        <p:spPr/>
        <p:txBody>
          <a:bodyPr/>
          <a:lstStyle>
            <a:lvl1pPr>
              <a:defRPr/>
            </a:lvl1pPr>
          </a:lstStyle>
          <a:p>
            <a:pPr>
              <a:defRPr/>
            </a:pPr>
            <a:fld id="{74AEEB09-2AD7-471D-9C74-6CF6F647D68A}" type="datetimeFigureOut">
              <a:rPr lang="en-US"/>
              <a:pPr>
                <a:defRPr/>
              </a:pPr>
              <a:t>6/2/2020</a:t>
            </a:fld>
            <a:endParaRPr lang="en-US"/>
          </a:p>
        </p:txBody>
      </p:sp>
      <p:sp>
        <p:nvSpPr>
          <p:cNvPr id="12" name="Footer Placeholder 7"/>
          <p:cNvSpPr>
            <a:spLocks noGrp="1"/>
          </p:cNvSpPr>
          <p:nvPr>
            <p:ph type="ftr" sz="quarter" idx="19"/>
          </p:nvPr>
        </p:nvSpPr>
        <p:spPr/>
        <p:txBody>
          <a:bodyPr/>
          <a:lstStyle>
            <a:lvl1pPr>
              <a:defRPr/>
            </a:lvl1pPr>
          </a:lstStyle>
          <a:p>
            <a:pPr>
              <a:defRPr/>
            </a:pPr>
            <a:endParaRPr lang="en-US"/>
          </a:p>
        </p:txBody>
      </p:sp>
      <p:sp>
        <p:nvSpPr>
          <p:cNvPr id="13" name="Slide Number Placeholder 8"/>
          <p:cNvSpPr>
            <a:spLocks noGrp="1"/>
          </p:cNvSpPr>
          <p:nvPr>
            <p:ph type="sldNum" sz="quarter" idx="20"/>
          </p:nvPr>
        </p:nvSpPr>
        <p:spPr/>
        <p:txBody>
          <a:bodyPr/>
          <a:lstStyle>
            <a:lvl1pPr>
              <a:defRPr/>
            </a:lvl1pPr>
          </a:lstStyle>
          <a:p>
            <a:pPr>
              <a:defRPr/>
            </a:pPr>
            <a:fld id="{0E7DBAC7-4602-4A50-B7EA-7321BFB4E55B}" type="slidenum">
              <a:rPr lang="en-US"/>
              <a:pPr>
                <a:defRPr/>
              </a:pPr>
              <a:t>‹nº›</a:t>
            </a:fld>
            <a:endParaRPr lang="en-US"/>
          </a:p>
        </p:txBody>
      </p:sp>
    </p:spTree>
    <p:extLst>
      <p:ext uri="{BB962C8B-B14F-4D97-AF65-F5344CB8AC3E}">
        <p14:creationId xmlns:p14="http://schemas.microsoft.com/office/powerpoint/2010/main" val="1193807337"/>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3 Colunas de Imagem">
    <p:spTree>
      <p:nvGrpSpPr>
        <p:cNvPr id="1" name=""/>
        <p:cNvGrpSpPr/>
        <p:nvPr/>
      </p:nvGrpSpPr>
      <p:grpSpPr>
        <a:xfrm>
          <a:off x="0" y="0"/>
          <a:ext cx="0" cy="0"/>
          <a:chOff x="0" y="0"/>
          <a:chExt cx="0" cy="0"/>
        </a:xfrm>
      </p:grpSpPr>
      <p:cxnSp>
        <p:nvCxnSpPr>
          <p:cNvPr id="12" name="Straight Connector 42"/>
          <p:cNvCxnSpPr/>
          <p:nvPr/>
        </p:nvCxnSpPr>
        <p:spPr>
          <a:xfrm>
            <a:off x="4405313" y="2570163"/>
            <a:ext cx="0" cy="3492500"/>
          </a:xfrm>
          <a:prstGeom prst="line">
            <a:avLst/>
          </a:prstGeom>
          <a:ln w="12700" cmpd="sng">
            <a:solidFill>
              <a:schemeClr val="accent1">
                <a:alpha val="40000"/>
              </a:schemeClr>
            </a:solidFill>
          </a:ln>
        </p:spPr>
        <p:style>
          <a:lnRef idx="2">
            <a:schemeClr val="accent1"/>
          </a:lnRef>
          <a:fillRef idx="0">
            <a:schemeClr val="accent1"/>
          </a:fillRef>
          <a:effectRef idx="1">
            <a:schemeClr val="accent1"/>
          </a:effectRef>
          <a:fontRef idx="minor">
            <a:schemeClr val="tx1"/>
          </a:fontRef>
        </p:style>
      </p:cxnSp>
      <p:cxnSp>
        <p:nvCxnSpPr>
          <p:cNvPr id="13" name="Straight Connector 43"/>
          <p:cNvCxnSpPr/>
          <p:nvPr/>
        </p:nvCxnSpPr>
        <p:spPr>
          <a:xfrm>
            <a:off x="7797800" y="2570163"/>
            <a:ext cx="0" cy="3492500"/>
          </a:xfrm>
          <a:prstGeom prst="line">
            <a:avLst/>
          </a:prstGeom>
          <a:ln w="12700" cmpd="sng">
            <a:solidFill>
              <a:schemeClr val="accent1">
                <a:alpha val="40000"/>
              </a:schemeClr>
            </a:solidFill>
          </a:ln>
        </p:spPr>
        <p:style>
          <a:lnRef idx="2">
            <a:schemeClr val="accent1"/>
          </a:lnRef>
          <a:fillRef idx="0">
            <a:schemeClr val="accent1"/>
          </a:fillRef>
          <a:effectRef idx="1">
            <a:schemeClr val="accent1"/>
          </a:effectRef>
          <a:fontRef idx="minor">
            <a:schemeClr val="tx1"/>
          </a:fontRef>
        </p:style>
      </p:cxnSp>
      <p:sp>
        <p:nvSpPr>
          <p:cNvPr id="2" name="Title 1"/>
          <p:cNvSpPr>
            <a:spLocks noGrp="1"/>
          </p:cNvSpPr>
          <p:nvPr>
            <p:ph type="title"/>
          </p:nvPr>
        </p:nvSpPr>
        <p:spPr>
          <a:xfrm>
            <a:off x="1154954" y="973668"/>
            <a:ext cx="8825659" cy="706964"/>
          </a:xfrm>
        </p:spPr>
        <p:txBody>
          <a:bodyPr/>
          <a:lstStyle>
            <a:lvl1pPr>
              <a:defRPr sz="3600"/>
            </a:lvl1pPr>
          </a:lstStyle>
          <a:p>
            <a:r>
              <a:rPr lang="pt-BR"/>
              <a:t>Clique para editar o título Mestre</a:t>
            </a:r>
            <a:endParaRPr lang="en-US" dirty="0"/>
          </a:p>
        </p:txBody>
      </p:sp>
      <p:sp>
        <p:nvSpPr>
          <p:cNvPr id="3" name="Text Placeholder 2"/>
          <p:cNvSpPr>
            <a:spLocks noGrp="1"/>
          </p:cNvSpPr>
          <p:nvPr>
            <p:ph type="body" idx="1"/>
          </p:nvPr>
        </p:nvSpPr>
        <p:spPr>
          <a:xfrm>
            <a:off x="1154954" y="4532844"/>
            <a:ext cx="3050438" cy="576262"/>
          </a:xfrm>
        </p:spPr>
        <p:txBody>
          <a:bodyPr anchor="b">
            <a:noAutofit/>
          </a:bodyPr>
          <a:lstStyle>
            <a:lvl1pPr marL="0" indent="0">
              <a:buNone/>
              <a:defRPr sz="2400" b="0">
                <a:solidFill>
                  <a:schemeClr val="accent1">
                    <a:lumMod val="60000"/>
                    <a:lumOff val="4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pt-BR"/>
              <a:t>Clique para editar os estilos de texto Mestres</a:t>
            </a:r>
          </a:p>
        </p:txBody>
      </p:sp>
      <p:sp>
        <p:nvSpPr>
          <p:cNvPr id="19" name="Picture Placeholder 2"/>
          <p:cNvSpPr>
            <a:spLocks noGrp="1" noChangeAspect="1"/>
          </p:cNvSpPr>
          <p:nvPr>
            <p:ph type="pic" idx="15"/>
          </p:nvPr>
        </p:nvSpPr>
        <p:spPr>
          <a:xfrm>
            <a:off x="1334553" y="2603500"/>
            <a:ext cx="2691242" cy="1591510"/>
          </a:xfrm>
          <a:prstGeom prst="roundRect">
            <a:avLst>
              <a:gd name="adj" fmla="val 1858"/>
            </a:avLst>
          </a:prstGeom>
          <a:effectLst>
            <a:outerShdw blurRad="50800" dist="50800" dir="5400000" algn="tl" rotWithShape="0">
              <a:srgbClr val="000000">
                <a:alpha val="43000"/>
              </a:srgbClr>
            </a:outerShdw>
          </a:effectLst>
        </p:spPr>
        <p:txBody>
          <a:bodyPr rtlCol="0">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pPr lvl="0"/>
            <a:r>
              <a:rPr lang="pt-BR" noProof="0"/>
              <a:t>Clique no ícone para adicionar uma imagem</a:t>
            </a:r>
            <a:endParaRPr lang="en-US" noProof="0" dirty="0"/>
          </a:p>
        </p:txBody>
      </p:sp>
      <p:sp>
        <p:nvSpPr>
          <p:cNvPr id="22" name="Text Placeholder 3"/>
          <p:cNvSpPr>
            <a:spLocks noGrp="1"/>
          </p:cNvSpPr>
          <p:nvPr>
            <p:ph type="body" sz="half" idx="18"/>
          </p:nvPr>
        </p:nvSpPr>
        <p:spPr>
          <a:xfrm>
            <a:off x="1154954" y="5109106"/>
            <a:ext cx="3050438" cy="917952"/>
          </a:xfrm>
        </p:spPr>
        <p:txBody>
          <a:bodyPr>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pt-BR"/>
              <a:t>Clique para editar os estilos de texto Mestres</a:t>
            </a:r>
          </a:p>
        </p:txBody>
      </p:sp>
      <p:sp>
        <p:nvSpPr>
          <p:cNvPr id="5" name="Text Placeholder 4"/>
          <p:cNvSpPr>
            <a:spLocks noGrp="1"/>
          </p:cNvSpPr>
          <p:nvPr>
            <p:ph type="body" sz="quarter" idx="3"/>
          </p:nvPr>
        </p:nvSpPr>
        <p:spPr>
          <a:xfrm>
            <a:off x="4568865" y="4532844"/>
            <a:ext cx="3050438" cy="576263"/>
          </a:xfrm>
        </p:spPr>
        <p:txBody>
          <a:bodyPr anchor="b">
            <a:noAutofit/>
          </a:bodyPr>
          <a:lstStyle>
            <a:lvl1pPr marL="0" indent="0">
              <a:buNone/>
              <a:defRPr sz="2400" b="0">
                <a:solidFill>
                  <a:schemeClr val="accent1">
                    <a:lumMod val="60000"/>
                    <a:lumOff val="4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pt-BR"/>
              <a:t>Clique para editar os estilos de texto Mestres</a:t>
            </a:r>
          </a:p>
        </p:txBody>
      </p:sp>
      <p:sp>
        <p:nvSpPr>
          <p:cNvPr id="41" name="Picture Placeholder 2"/>
          <p:cNvSpPr>
            <a:spLocks noGrp="1" noChangeAspect="1"/>
          </p:cNvSpPr>
          <p:nvPr>
            <p:ph type="pic" idx="21"/>
          </p:nvPr>
        </p:nvSpPr>
        <p:spPr>
          <a:xfrm>
            <a:off x="4748462" y="2603500"/>
            <a:ext cx="2691243" cy="1591510"/>
          </a:xfrm>
          <a:prstGeom prst="roundRect">
            <a:avLst>
              <a:gd name="adj" fmla="val 1858"/>
            </a:avLst>
          </a:prstGeom>
          <a:effectLst>
            <a:outerShdw blurRad="50800" dist="50800" dir="5400000" algn="tl" rotWithShape="0">
              <a:srgbClr val="000000">
                <a:alpha val="43000"/>
              </a:srgbClr>
            </a:outerShdw>
          </a:effectLst>
        </p:spPr>
        <p:txBody>
          <a:bodyPr rtlCol="0">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pPr lvl="0"/>
            <a:r>
              <a:rPr lang="pt-BR" noProof="0"/>
              <a:t>Clique no ícone para adicionar uma imagem</a:t>
            </a:r>
            <a:endParaRPr lang="en-US" noProof="0" dirty="0"/>
          </a:p>
        </p:txBody>
      </p:sp>
      <p:sp>
        <p:nvSpPr>
          <p:cNvPr id="23" name="Text Placeholder 3"/>
          <p:cNvSpPr>
            <a:spLocks noGrp="1"/>
          </p:cNvSpPr>
          <p:nvPr>
            <p:ph type="body" sz="half" idx="19"/>
          </p:nvPr>
        </p:nvSpPr>
        <p:spPr>
          <a:xfrm>
            <a:off x="4570172" y="5109105"/>
            <a:ext cx="3050438" cy="917952"/>
          </a:xfrm>
        </p:spPr>
        <p:txBody>
          <a:bodyPr>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pt-BR"/>
              <a:t>Clique para editar os estilos de texto Mestres</a:t>
            </a:r>
          </a:p>
        </p:txBody>
      </p:sp>
      <p:sp>
        <p:nvSpPr>
          <p:cNvPr id="14" name="Text Placeholder 4"/>
          <p:cNvSpPr>
            <a:spLocks noGrp="1"/>
          </p:cNvSpPr>
          <p:nvPr>
            <p:ph type="body" sz="quarter" idx="13"/>
          </p:nvPr>
        </p:nvSpPr>
        <p:spPr>
          <a:xfrm>
            <a:off x="7982775" y="4532845"/>
            <a:ext cx="3051095" cy="576262"/>
          </a:xfrm>
        </p:spPr>
        <p:txBody>
          <a:bodyPr anchor="b">
            <a:noAutofit/>
          </a:bodyPr>
          <a:lstStyle>
            <a:lvl1pPr marL="0" indent="0">
              <a:buNone/>
              <a:defRPr sz="2400" b="0">
                <a:solidFill>
                  <a:schemeClr val="accent1">
                    <a:lumMod val="60000"/>
                    <a:lumOff val="4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pt-BR"/>
              <a:t>Clique para editar os estilos de texto Mestres</a:t>
            </a:r>
          </a:p>
        </p:txBody>
      </p:sp>
      <p:sp>
        <p:nvSpPr>
          <p:cNvPr id="42" name="Picture Placeholder 2"/>
          <p:cNvSpPr>
            <a:spLocks noGrp="1" noChangeAspect="1"/>
          </p:cNvSpPr>
          <p:nvPr>
            <p:ph type="pic" idx="22"/>
          </p:nvPr>
        </p:nvSpPr>
        <p:spPr>
          <a:xfrm>
            <a:off x="8163031" y="2603500"/>
            <a:ext cx="2691242" cy="1591510"/>
          </a:xfrm>
          <a:prstGeom prst="roundRect">
            <a:avLst>
              <a:gd name="adj" fmla="val 1858"/>
            </a:avLst>
          </a:prstGeom>
          <a:effectLst>
            <a:outerShdw blurRad="50800" dist="50800" dir="5400000" algn="tl" rotWithShape="0">
              <a:srgbClr val="000000">
                <a:alpha val="43000"/>
              </a:srgbClr>
            </a:outerShdw>
          </a:effectLst>
        </p:spPr>
        <p:txBody>
          <a:bodyPr rtlCol="0">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pPr lvl="0"/>
            <a:r>
              <a:rPr lang="pt-BR" noProof="0"/>
              <a:t>Clique no ícone para adicionar uma imagem</a:t>
            </a:r>
            <a:endParaRPr lang="en-US" noProof="0" dirty="0"/>
          </a:p>
        </p:txBody>
      </p:sp>
      <p:sp>
        <p:nvSpPr>
          <p:cNvPr id="24" name="Text Placeholder 3"/>
          <p:cNvSpPr>
            <a:spLocks noGrp="1"/>
          </p:cNvSpPr>
          <p:nvPr>
            <p:ph type="body" sz="half" idx="20"/>
          </p:nvPr>
        </p:nvSpPr>
        <p:spPr>
          <a:xfrm>
            <a:off x="7982775" y="5109104"/>
            <a:ext cx="3051096" cy="917952"/>
          </a:xfrm>
        </p:spPr>
        <p:txBody>
          <a:bodyPr>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pt-BR"/>
              <a:t>Clique para editar os estilos de texto Mestres</a:t>
            </a:r>
          </a:p>
        </p:txBody>
      </p:sp>
      <p:sp>
        <p:nvSpPr>
          <p:cNvPr id="15" name="Date Placeholder 6"/>
          <p:cNvSpPr>
            <a:spLocks noGrp="1"/>
          </p:cNvSpPr>
          <p:nvPr>
            <p:ph type="dt" sz="half" idx="23"/>
          </p:nvPr>
        </p:nvSpPr>
        <p:spPr/>
        <p:txBody>
          <a:bodyPr/>
          <a:lstStyle>
            <a:lvl1pPr>
              <a:defRPr/>
            </a:lvl1pPr>
          </a:lstStyle>
          <a:p>
            <a:pPr>
              <a:defRPr/>
            </a:pPr>
            <a:fld id="{644DDC94-ED43-480E-B23C-92ECAD2BFFF1}" type="datetimeFigureOut">
              <a:rPr lang="en-US"/>
              <a:pPr>
                <a:defRPr/>
              </a:pPr>
              <a:t>6/2/2020</a:t>
            </a:fld>
            <a:endParaRPr lang="en-US"/>
          </a:p>
        </p:txBody>
      </p:sp>
      <p:sp>
        <p:nvSpPr>
          <p:cNvPr id="16" name="Footer Placeholder 7"/>
          <p:cNvSpPr>
            <a:spLocks noGrp="1"/>
          </p:cNvSpPr>
          <p:nvPr>
            <p:ph type="ftr" sz="quarter" idx="24"/>
          </p:nvPr>
        </p:nvSpPr>
        <p:spPr>
          <a:xfrm>
            <a:off x="560388" y="6391275"/>
            <a:ext cx="3644900" cy="304800"/>
          </a:xfrm>
        </p:spPr>
        <p:txBody>
          <a:bodyPr/>
          <a:lstStyle>
            <a:lvl1pPr>
              <a:defRPr/>
            </a:lvl1pPr>
          </a:lstStyle>
          <a:p>
            <a:pPr>
              <a:defRPr/>
            </a:pPr>
            <a:endParaRPr lang="en-US"/>
          </a:p>
        </p:txBody>
      </p:sp>
      <p:sp>
        <p:nvSpPr>
          <p:cNvPr id="17" name="Slide Number Placeholder 8"/>
          <p:cNvSpPr>
            <a:spLocks noGrp="1"/>
          </p:cNvSpPr>
          <p:nvPr>
            <p:ph type="sldNum" sz="quarter" idx="25"/>
          </p:nvPr>
        </p:nvSpPr>
        <p:spPr/>
        <p:txBody>
          <a:bodyPr/>
          <a:lstStyle>
            <a:lvl1pPr>
              <a:defRPr/>
            </a:lvl1pPr>
          </a:lstStyle>
          <a:p>
            <a:pPr>
              <a:defRPr/>
            </a:pPr>
            <a:fld id="{A7D1D806-0B5B-47E7-95C0-32B9443F44DE}" type="slidenum">
              <a:rPr lang="en-US"/>
              <a:pPr>
                <a:defRPr/>
              </a:pPr>
              <a:t>‹nº›</a:t>
            </a:fld>
            <a:endParaRPr lang="en-US"/>
          </a:p>
        </p:txBody>
      </p:sp>
    </p:spTree>
    <p:extLst>
      <p:ext uri="{BB962C8B-B14F-4D97-AF65-F5344CB8AC3E}">
        <p14:creationId xmlns:p14="http://schemas.microsoft.com/office/powerpoint/2010/main" val="3285447556"/>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ítulo e Texto Vertical">
    <p:spTree>
      <p:nvGrpSpPr>
        <p:cNvPr id="1" name=""/>
        <p:cNvGrpSpPr/>
        <p:nvPr/>
      </p:nvGrpSpPr>
      <p:grpSpPr>
        <a:xfrm>
          <a:off x="0" y="0"/>
          <a:ext cx="0" cy="0"/>
          <a:chOff x="0" y="0"/>
          <a:chExt cx="0" cy="0"/>
        </a:xfrm>
      </p:grpSpPr>
      <p:sp>
        <p:nvSpPr>
          <p:cNvPr id="2" name="Title 1"/>
          <p:cNvSpPr>
            <a:spLocks noGrp="1"/>
          </p:cNvSpPr>
          <p:nvPr>
            <p:ph type="title"/>
          </p:nvPr>
        </p:nvSpPr>
        <p:spPr>
          <a:xfrm>
            <a:off x="1154954" y="973668"/>
            <a:ext cx="8825659" cy="706964"/>
          </a:xfrm>
        </p:spPr>
        <p:txBody>
          <a:bodyPr/>
          <a:lstStyle/>
          <a:p>
            <a:r>
              <a:rPr lang="pt-BR"/>
              <a:t>Clique para editar o título Mestre</a:t>
            </a:r>
            <a:endParaRPr lang="en-US" dirty="0"/>
          </a:p>
        </p:txBody>
      </p:sp>
      <p:sp>
        <p:nvSpPr>
          <p:cNvPr id="3" name="Vertical Text Placeholder 2"/>
          <p:cNvSpPr>
            <a:spLocks noGrp="1"/>
          </p:cNvSpPr>
          <p:nvPr>
            <p:ph type="body" orient="vert" idx="1"/>
          </p:nvPr>
        </p:nvSpPr>
        <p:spPr>
          <a:xfrm>
            <a:off x="1154954" y="2603500"/>
            <a:ext cx="8825659" cy="3416300"/>
          </a:xfrm>
        </p:spPr>
        <p:txBody>
          <a:bodyPr vert="eaVert"/>
          <a:lstStyle/>
          <a:p>
            <a:pPr lvl="0"/>
            <a:r>
              <a:rPr lang="pt-BR"/>
              <a:t>Clique para editar os estilos de texto Mestres</a:t>
            </a:r>
          </a:p>
          <a:p>
            <a:pPr lvl="1"/>
            <a:r>
              <a:rPr lang="pt-BR"/>
              <a:t>Segundo nível</a:t>
            </a:r>
          </a:p>
          <a:p>
            <a:pPr lvl="2"/>
            <a:r>
              <a:rPr lang="pt-BR"/>
              <a:t>Terceiro nível</a:t>
            </a:r>
          </a:p>
          <a:p>
            <a:pPr lvl="3"/>
            <a:r>
              <a:rPr lang="pt-BR"/>
              <a:t>Quarto nível</a:t>
            </a:r>
          </a:p>
          <a:p>
            <a:pPr lvl="4"/>
            <a:r>
              <a:rPr lang="pt-BR"/>
              <a:t>Quinto nível</a:t>
            </a:r>
            <a:endParaRPr lang="en-US" dirty="0"/>
          </a:p>
        </p:txBody>
      </p:sp>
      <p:sp>
        <p:nvSpPr>
          <p:cNvPr id="4" name="Date Placeholder 3"/>
          <p:cNvSpPr>
            <a:spLocks noGrp="1"/>
          </p:cNvSpPr>
          <p:nvPr>
            <p:ph type="dt" sz="half" idx="10"/>
          </p:nvPr>
        </p:nvSpPr>
        <p:spPr>
          <a:xfrm>
            <a:off x="10694988" y="6391275"/>
            <a:ext cx="990600" cy="304800"/>
          </a:xfrm>
        </p:spPr>
        <p:txBody>
          <a:bodyPr/>
          <a:lstStyle>
            <a:lvl1pPr>
              <a:defRPr/>
            </a:lvl1pPr>
          </a:lstStyle>
          <a:p>
            <a:pPr>
              <a:defRPr/>
            </a:pPr>
            <a:fld id="{BFBA9338-935F-4DF8-9ACE-120350137916}" type="datetimeFigureOut">
              <a:rPr lang="en-US"/>
              <a:pPr>
                <a:defRPr/>
              </a:pPr>
              <a:t>6/2/2020</a:t>
            </a:fld>
            <a:endParaRPr lang="en-US"/>
          </a:p>
        </p:txBody>
      </p:sp>
      <p:sp>
        <p:nvSpPr>
          <p:cNvPr id="5" name="Footer Placeholder 4"/>
          <p:cNvSpPr>
            <a:spLocks noGrp="1"/>
          </p:cNvSpPr>
          <p:nvPr>
            <p:ph type="ftr" sz="quarter" idx="11"/>
          </p:nvPr>
        </p:nvSpPr>
        <p:spPr/>
        <p:txBody>
          <a:bodyPr/>
          <a:lstStyle>
            <a:lvl1pPr>
              <a:defRPr/>
            </a:lvl1pPr>
          </a:lstStyle>
          <a:p>
            <a:pPr>
              <a:defRPr/>
            </a:pPr>
            <a:endParaRPr lang="en-US"/>
          </a:p>
        </p:txBody>
      </p:sp>
      <p:sp>
        <p:nvSpPr>
          <p:cNvPr id="6" name="Slide Number Placeholder 5"/>
          <p:cNvSpPr>
            <a:spLocks noGrp="1"/>
          </p:cNvSpPr>
          <p:nvPr>
            <p:ph type="sldNum" sz="quarter" idx="12"/>
          </p:nvPr>
        </p:nvSpPr>
        <p:spPr/>
        <p:txBody>
          <a:bodyPr/>
          <a:lstStyle>
            <a:lvl1pPr>
              <a:defRPr/>
            </a:lvl1pPr>
          </a:lstStyle>
          <a:p>
            <a:pPr>
              <a:defRPr/>
            </a:pPr>
            <a:fld id="{99C53A82-D3CF-41C7-9349-73AB619C73FC}" type="slidenum">
              <a:rPr lang="en-US"/>
              <a:pPr>
                <a:defRPr/>
              </a:pPr>
              <a:t>‹nº›</a:t>
            </a:fld>
            <a:endParaRPr lang="en-US"/>
          </a:p>
        </p:txBody>
      </p:sp>
    </p:spTree>
    <p:extLst>
      <p:ext uri="{BB962C8B-B14F-4D97-AF65-F5344CB8AC3E}">
        <p14:creationId xmlns:p14="http://schemas.microsoft.com/office/powerpoint/2010/main" val="1176375199"/>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showMasterSp="0" type="vertTitleAndTx" preserve="1">
  <p:cSld name="Texto e Título Vertical">
    <p:spTree>
      <p:nvGrpSpPr>
        <p:cNvPr id="1" name=""/>
        <p:cNvGrpSpPr/>
        <p:nvPr/>
      </p:nvGrpSpPr>
      <p:grpSpPr>
        <a:xfrm>
          <a:off x="0" y="0"/>
          <a:ext cx="0" cy="0"/>
          <a:chOff x="0" y="0"/>
          <a:chExt cx="0" cy="0"/>
        </a:xfrm>
      </p:grpSpPr>
      <p:grpSp>
        <p:nvGrpSpPr>
          <p:cNvPr id="4" name="Group 8"/>
          <p:cNvGrpSpPr>
            <a:grpSpLocks/>
          </p:cNvGrpSpPr>
          <p:nvPr/>
        </p:nvGrpSpPr>
        <p:grpSpPr bwMode="auto">
          <a:xfrm>
            <a:off x="0" y="0"/>
            <a:ext cx="12192000" cy="6858000"/>
            <a:chOff x="0" y="0"/>
            <a:chExt cx="12192000" cy="6858000"/>
          </a:xfrm>
        </p:grpSpPr>
        <p:sp>
          <p:nvSpPr>
            <p:cNvPr id="5" name="Rectangle 11"/>
            <p:cNvSpPr/>
            <p:nvPr/>
          </p:nvSpPr>
          <p:spPr>
            <a:xfrm>
              <a:off x="0" y="0"/>
              <a:ext cx="12192000" cy="6858000"/>
            </a:xfrm>
            <a:prstGeom prst="rect">
              <a:avLst/>
            </a:prstGeom>
            <a:blipFill>
              <a:blip r:embed="rId2">
                <a:duotone>
                  <a:schemeClr val="dk2">
                    <a:shade val="69000"/>
                    <a:hueMod val="91000"/>
                    <a:satMod val="164000"/>
                    <a:lumMod val="74000"/>
                  </a:schemeClr>
                  <a:schemeClr val="dk2">
                    <a:hueMod val="124000"/>
                    <a:satMod val="140000"/>
                    <a:lumMod val="142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6" name="Oval 14"/>
            <p:cNvSpPr/>
            <p:nvPr/>
          </p:nvSpPr>
          <p:spPr>
            <a:xfrm>
              <a:off x="0"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7" name="Oval 15"/>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8" name="Oval 17"/>
            <p:cNvSpPr/>
            <p:nvPr/>
          </p:nvSpPr>
          <p:spPr>
            <a:xfrm>
              <a:off x="8609012" y="5867400"/>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9" name="Oval 18"/>
            <p:cNvSpPr/>
            <p:nvPr/>
          </p:nvSpPr>
          <p:spPr>
            <a:xfrm>
              <a:off x="860901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0" name="Oval 19"/>
            <p:cNvSpPr/>
            <p:nvPr/>
          </p:nvSpPr>
          <p:spPr>
            <a:xfrm>
              <a:off x="7999412" y="8464"/>
              <a:ext cx="1600200" cy="1600200"/>
            </a:xfrm>
            <a:prstGeom prst="ellipse">
              <a:avLst/>
            </a:prstGeom>
            <a:gradFill flip="none" rotWithShape="1">
              <a:gsLst>
                <a:gs pos="0">
                  <a:schemeClr val="accent5">
                    <a:alpha val="14000"/>
                  </a:schemeClr>
                </a:gs>
                <a:gs pos="73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1" name="Rectangle 6"/>
            <p:cNvSpPr/>
            <p:nvPr/>
          </p:nvSpPr>
          <p:spPr bwMode="gray">
            <a:xfrm>
              <a:off x="414338" y="401638"/>
              <a:ext cx="6511925" cy="6054725"/>
            </a:xfrm>
            <a:prstGeom prst="rect">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sp>
        <p:sp>
          <p:nvSpPr>
            <p:cNvPr id="12" name="Freeform 5"/>
            <p:cNvSpPr>
              <a:spLocks/>
            </p:cNvSpPr>
            <p:nvPr/>
          </p:nvSpPr>
          <p:spPr bwMode="gray">
            <a:xfrm rot="5101749">
              <a:off x="6294738" y="4577737"/>
              <a:ext cx="3299407" cy="440924"/>
            </a:xfrm>
            <a:custGeom>
              <a:avLst/>
              <a:gdLst>
                <a:gd name="T0" fmla="*/ 85 w 10000"/>
                <a:gd name="T1" fmla="*/ 2532 h 5291"/>
                <a:gd name="T2" fmla="*/ 9958 w 10000"/>
                <a:gd name="T3" fmla="*/ 5291 h 5291"/>
                <a:gd name="T4" fmla="*/ 10000 w 10000"/>
                <a:gd name="T5" fmla="*/ 0 h 5291"/>
                <a:gd name="T6" fmla="*/ 10000 w 10000"/>
                <a:gd name="T7" fmla="*/ 0 h 5291"/>
                <a:gd name="T8" fmla="*/ 9667 w 10000"/>
                <a:gd name="T9" fmla="*/ 204 h 5291"/>
                <a:gd name="T10" fmla="*/ 9334 w 10000"/>
                <a:gd name="T11" fmla="*/ 400 h 5291"/>
                <a:gd name="T12" fmla="*/ 9001 w 10000"/>
                <a:gd name="T13" fmla="*/ 590 h 5291"/>
                <a:gd name="T14" fmla="*/ 8667 w 10000"/>
                <a:gd name="T15" fmla="*/ 753 h 5291"/>
                <a:gd name="T16" fmla="*/ 8333 w 10000"/>
                <a:gd name="T17" fmla="*/ 917 h 5291"/>
                <a:gd name="T18" fmla="*/ 7999 w 10000"/>
                <a:gd name="T19" fmla="*/ 1071 h 5291"/>
                <a:gd name="T20" fmla="*/ 7669 w 10000"/>
                <a:gd name="T21" fmla="*/ 1202 h 5291"/>
                <a:gd name="T22" fmla="*/ 7333 w 10000"/>
                <a:gd name="T23" fmla="*/ 1325 h 5291"/>
                <a:gd name="T24" fmla="*/ 7000 w 10000"/>
                <a:gd name="T25" fmla="*/ 1440 h 5291"/>
                <a:gd name="T26" fmla="*/ 6673 w 10000"/>
                <a:gd name="T27" fmla="*/ 1538 h 5291"/>
                <a:gd name="T28" fmla="*/ 6340 w 10000"/>
                <a:gd name="T29" fmla="*/ 1636 h 5291"/>
                <a:gd name="T30" fmla="*/ 6013 w 10000"/>
                <a:gd name="T31" fmla="*/ 1719 h 5291"/>
                <a:gd name="T32" fmla="*/ 5686 w 10000"/>
                <a:gd name="T33" fmla="*/ 1784 h 5291"/>
                <a:gd name="T34" fmla="*/ 5359 w 10000"/>
                <a:gd name="T35" fmla="*/ 1850 h 5291"/>
                <a:gd name="T36" fmla="*/ 5036 w 10000"/>
                <a:gd name="T37" fmla="*/ 1906 h 5291"/>
                <a:gd name="T38" fmla="*/ 4717 w 10000"/>
                <a:gd name="T39" fmla="*/ 1948 h 5291"/>
                <a:gd name="T40" fmla="*/ 4396 w 10000"/>
                <a:gd name="T41" fmla="*/ 1980 h 5291"/>
                <a:gd name="T42" fmla="*/ 4079 w 10000"/>
                <a:gd name="T43" fmla="*/ 2013 h 5291"/>
                <a:gd name="T44" fmla="*/ 3766 w 10000"/>
                <a:gd name="T45" fmla="*/ 2029 h 5291"/>
                <a:gd name="T46" fmla="*/ 3454 w 10000"/>
                <a:gd name="T47" fmla="*/ 2046 h 5291"/>
                <a:gd name="T48" fmla="*/ 3145 w 10000"/>
                <a:gd name="T49" fmla="*/ 2053 h 5291"/>
                <a:gd name="T50" fmla="*/ 2839 w 10000"/>
                <a:gd name="T51" fmla="*/ 2046 h 5291"/>
                <a:gd name="T52" fmla="*/ 2537 w 10000"/>
                <a:gd name="T53" fmla="*/ 2046 h 5291"/>
                <a:gd name="T54" fmla="*/ 2238 w 10000"/>
                <a:gd name="T55" fmla="*/ 2029 h 5291"/>
                <a:gd name="T56" fmla="*/ 1943 w 10000"/>
                <a:gd name="T57" fmla="*/ 2004 h 5291"/>
                <a:gd name="T58" fmla="*/ 1653 w 10000"/>
                <a:gd name="T59" fmla="*/ 1980 h 5291"/>
                <a:gd name="T60" fmla="*/ 1368 w 10000"/>
                <a:gd name="T61" fmla="*/ 1955 h 5291"/>
                <a:gd name="T62" fmla="*/ 1085 w 10000"/>
                <a:gd name="T63" fmla="*/ 1915 h 5291"/>
                <a:gd name="T64" fmla="*/ 806 w 10000"/>
                <a:gd name="T65" fmla="*/ 1873 h 5291"/>
                <a:gd name="T66" fmla="*/ 533 w 10000"/>
                <a:gd name="T67" fmla="*/ 1833 h 5291"/>
                <a:gd name="T68" fmla="*/ 0 w 10000"/>
                <a:gd name="T69" fmla="*/ 1726 h 5291"/>
                <a:gd name="T70" fmla="*/ 85 w 10000"/>
                <a:gd name="T71" fmla="*/ 2532 h 529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10000" h="5291">
                  <a:moveTo>
                    <a:pt x="85" y="2532"/>
                  </a:moveTo>
                  <a:cubicBezTo>
                    <a:pt x="1736" y="3911"/>
                    <a:pt x="7524" y="5298"/>
                    <a:pt x="9958" y="5291"/>
                  </a:cubicBezTo>
                  <a:cubicBezTo>
                    <a:pt x="9989" y="1958"/>
                    <a:pt x="9969" y="3333"/>
                    <a:pt x="10000" y="0"/>
                  </a:cubicBez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pt-BR"/>
            </a:p>
          </p:txBody>
        </p:sp>
        <p:sp>
          <p:nvSpPr>
            <p:cNvPr id="13" name="Freeform 5"/>
            <p:cNvSpPr>
              <a:spLocks/>
            </p:cNvSpPr>
            <p:nvPr/>
          </p:nvSpPr>
          <p:spPr bwMode="gray">
            <a:xfrm rot="5400000">
              <a:off x="4449232" y="2801721"/>
              <a:ext cx="6053670" cy="1254558"/>
            </a:xfrm>
            <a:custGeom>
              <a:avLst/>
              <a:gdLst>
                <a:gd name="T0" fmla="*/ 0 w 10000"/>
                <a:gd name="T1" fmla="*/ 0 h 8000"/>
                <a:gd name="T2" fmla="*/ 0 w 10000"/>
                <a:gd name="T3" fmla="*/ 7970 h 8000"/>
                <a:gd name="T4" fmla="*/ 10000 w 10000"/>
                <a:gd name="T5" fmla="*/ 8000 h 8000"/>
                <a:gd name="T6" fmla="*/ 10000 w 10000"/>
                <a:gd name="T7" fmla="*/ 7 h 8000"/>
                <a:gd name="T8" fmla="*/ 10000 w 10000"/>
                <a:gd name="T9" fmla="*/ 7 h 8000"/>
                <a:gd name="T10" fmla="*/ 9773 w 10000"/>
                <a:gd name="T11" fmla="*/ 156 h 8000"/>
                <a:gd name="T12" fmla="*/ 9547 w 10000"/>
                <a:gd name="T13" fmla="*/ 298 h 8000"/>
                <a:gd name="T14" fmla="*/ 9320 w 10000"/>
                <a:gd name="T15" fmla="*/ 437 h 8000"/>
                <a:gd name="T16" fmla="*/ 9092 w 10000"/>
                <a:gd name="T17" fmla="*/ 556 h 8000"/>
                <a:gd name="T18" fmla="*/ 8865 w 10000"/>
                <a:gd name="T19" fmla="*/ 676 h 8000"/>
                <a:gd name="T20" fmla="*/ 8637 w 10000"/>
                <a:gd name="T21" fmla="*/ 788 h 8000"/>
                <a:gd name="T22" fmla="*/ 8412 w 10000"/>
                <a:gd name="T23" fmla="*/ 884 h 8000"/>
                <a:gd name="T24" fmla="*/ 8184 w 10000"/>
                <a:gd name="T25" fmla="*/ 975 h 8000"/>
                <a:gd name="T26" fmla="*/ 7957 w 10000"/>
                <a:gd name="T27" fmla="*/ 1058 h 8000"/>
                <a:gd name="T28" fmla="*/ 7734 w 10000"/>
                <a:gd name="T29" fmla="*/ 1130 h 8000"/>
                <a:gd name="T30" fmla="*/ 7508 w 10000"/>
                <a:gd name="T31" fmla="*/ 1202 h 8000"/>
                <a:gd name="T32" fmla="*/ 7285 w 10000"/>
                <a:gd name="T33" fmla="*/ 1262 h 8000"/>
                <a:gd name="T34" fmla="*/ 7062 w 10000"/>
                <a:gd name="T35" fmla="*/ 1309 h 8000"/>
                <a:gd name="T36" fmla="*/ 6840 w 10000"/>
                <a:gd name="T37" fmla="*/ 1358 h 8000"/>
                <a:gd name="T38" fmla="*/ 6620 w 10000"/>
                <a:gd name="T39" fmla="*/ 1399 h 8000"/>
                <a:gd name="T40" fmla="*/ 6402 w 10000"/>
                <a:gd name="T41" fmla="*/ 1428 h 8000"/>
                <a:gd name="T42" fmla="*/ 6184 w 10000"/>
                <a:gd name="T43" fmla="*/ 1453 h 8000"/>
                <a:gd name="T44" fmla="*/ 5968 w 10000"/>
                <a:gd name="T45" fmla="*/ 1477 h 8000"/>
                <a:gd name="T46" fmla="*/ 5755 w 10000"/>
                <a:gd name="T47" fmla="*/ 1488 h 8000"/>
                <a:gd name="T48" fmla="*/ 5542 w 10000"/>
                <a:gd name="T49" fmla="*/ 1500 h 8000"/>
                <a:gd name="T50" fmla="*/ 5332 w 10000"/>
                <a:gd name="T51" fmla="*/ 1506 h 8000"/>
                <a:gd name="T52" fmla="*/ 5124 w 10000"/>
                <a:gd name="T53" fmla="*/ 1500 h 8000"/>
                <a:gd name="T54" fmla="*/ 4918 w 10000"/>
                <a:gd name="T55" fmla="*/ 1500 h 8000"/>
                <a:gd name="T56" fmla="*/ 4714 w 10000"/>
                <a:gd name="T57" fmla="*/ 1488 h 8000"/>
                <a:gd name="T58" fmla="*/ 4514 w 10000"/>
                <a:gd name="T59" fmla="*/ 1470 h 8000"/>
                <a:gd name="T60" fmla="*/ 4316 w 10000"/>
                <a:gd name="T61" fmla="*/ 1453 h 8000"/>
                <a:gd name="T62" fmla="*/ 4122 w 10000"/>
                <a:gd name="T63" fmla="*/ 1434 h 8000"/>
                <a:gd name="T64" fmla="*/ 3929 w 10000"/>
                <a:gd name="T65" fmla="*/ 1405 h 8000"/>
                <a:gd name="T66" fmla="*/ 3739 w 10000"/>
                <a:gd name="T67" fmla="*/ 1374 h 8000"/>
                <a:gd name="T68" fmla="*/ 3553 w 10000"/>
                <a:gd name="T69" fmla="*/ 1346 h 8000"/>
                <a:gd name="T70" fmla="*/ 3190 w 10000"/>
                <a:gd name="T71" fmla="*/ 1267 h 8000"/>
                <a:gd name="T72" fmla="*/ 2842 w 10000"/>
                <a:gd name="T73" fmla="*/ 1183 h 8000"/>
                <a:gd name="T74" fmla="*/ 2508 w 10000"/>
                <a:gd name="T75" fmla="*/ 1095 h 8000"/>
                <a:gd name="T76" fmla="*/ 2192 w 10000"/>
                <a:gd name="T77" fmla="*/ 998 h 8000"/>
                <a:gd name="T78" fmla="*/ 1890 w 10000"/>
                <a:gd name="T79" fmla="*/ 897 h 8000"/>
                <a:gd name="T80" fmla="*/ 1610 w 10000"/>
                <a:gd name="T81" fmla="*/ 788 h 8000"/>
                <a:gd name="T82" fmla="*/ 1347 w 10000"/>
                <a:gd name="T83" fmla="*/ 681 h 8000"/>
                <a:gd name="T84" fmla="*/ 1105 w 10000"/>
                <a:gd name="T85" fmla="*/ 574 h 8000"/>
                <a:gd name="T86" fmla="*/ 883 w 10000"/>
                <a:gd name="T87" fmla="*/ 473 h 8000"/>
                <a:gd name="T88" fmla="*/ 686 w 10000"/>
                <a:gd name="T89" fmla="*/ 377 h 8000"/>
                <a:gd name="T90" fmla="*/ 508 w 10000"/>
                <a:gd name="T91" fmla="*/ 286 h 8000"/>
                <a:gd name="T92" fmla="*/ 358 w 10000"/>
                <a:gd name="T93" fmla="*/ 210 h 8000"/>
                <a:gd name="T94" fmla="*/ 232 w 10000"/>
                <a:gd name="T95" fmla="*/ 138 h 8000"/>
                <a:gd name="T96" fmla="*/ 59 w 10000"/>
                <a:gd name="T97" fmla="*/ 35 h 8000"/>
                <a:gd name="T98" fmla="*/ 0 w 10000"/>
                <a:gd name="T99" fmla="*/ 0 h 8000"/>
                <a:gd name="T100" fmla="*/ 0 w 10000"/>
                <a:gd name="T101" fmla="*/ 0 h 80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Lst>
              <a:rect l="0" t="0" r="r" b="b"/>
              <a:pathLst>
                <a:path w="10000" h="8000">
                  <a:moveTo>
                    <a:pt x="0" y="0"/>
                  </a:moveTo>
                  <a:lnTo>
                    <a:pt x="0" y="7970"/>
                  </a:lnTo>
                  <a:lnTo>
                    <a:pt x="10000" y="8000"/>
                  </a:lnTo>
                  <a:lnTo>
                    <a:pt x="10000" y="7"/>
                  </a:lnTo>
                  <a:lnTo>
                    <a:pt x="9773" y="156"/>
                  </a:lnTo>
                  <a:lnTo>
                    <a:pt x="9547" y="298"/>
                  </a:lnTo>
                  <a:lnTo>
                    <a:pt x="9320" y="437"/>
                  </a:lnTo>
                  <a:lnTo>
                    <a:pt x="9092" y="556"/>
                  </a:lnTo>
                  <a:lnTo>
                    <a:pt x="8865" y="676"/>
                  </a:lnTo>
                  <a:lnTo>
                    <a:pt x="8637" y="788"/>
                  </a:lnTo>
                  <a:lnTo>
                    <a:pt x="8412" y="884"/>
                  </a:lnTo>
                  <a:lnTo>
                    <a:pt x="8184" y="975"/>
                  </a:lnTo>
                  <a:lnTo>
                    <a:pt x="7957" y="1058"/>
                  </a:lnTo>
                  <a:lnTo>
                    <a:pt x="7734" y="1130"/>
                  </a:lnTo>
                  <a:lnTo>
                    <a:pt x="7508" y="1202"/>
                  </a:lnTo>
                  <a:lnTo>
                    <a:pt x="7285" y="1262"/>
                  </a:lnTo>
                  <a:lnTo>
                    <a:pt x="7062" y="1309"/>
                  </a:lnTo>
                  <a:lnTo>
                    <a:pt x="6840" y="1358"/>
                  </a:lnTo>
                  <a:lnTo>
                    <a:pt x="6620" y="1399"/>
                  </a:lnTo>
                  <a:lnTo>
                    <a:pt x="6402" y="1428"/>
                  </a:lnTo>
                  <a:lnTo>
                    <a:pt x="6184" y="1453"/>
                  </a:lnTo>
                  <a:lnTo>
                    <a:pt x="5968" y="1477"/>
                  </a:lnTo>
                  <a:lnTo>
                    <a:pt x="5755" y="1488"/>
                  </a:lnTo>
                  <a:lnTo>
                    <a:pt x="5542" y="1500"/>
                  </a:lnTo>
                  <a:lnTo>
                    <a:pt x="5332" y="1506"/>
                  </a:lnTo>
                  <a:lnTo>
                    <a:pt x="5124" y="1500"/>
                  </a:lnTo>
                  <a:lnTo>
                    <a:pt x="4918" y="1500"/>
                  </a:lnTo>
                  <a:lnTo>
                    <a:pt x="4714" y="1488"/>
                  </a:lnTo>
                  <a:lnTo>
                    <a:pt x="4514" y="1470"/>
                  </a:lnTo>
                  <a:lnTo>
                    <a:pt x="4316" y="1453"/>
                  </a:lnTo>
                  <a:lnTo>
                    <a:pt x="4122" y="1434"/>
                  </a:lnTo>
                  <a:lnTo>
                    <a:pt x="3929" y="1405"/>
                  </a:lnTo>
                  <a:lnTo>
                    <a:pt x="3739" y="1374"/>
                  </a:lnTo>
                  <a:lnTo>
                    <a:pt x="3553" y="1346"/>
                  </a:lnTo>
                  <a:lnTo>
                    <a:pt x="3190" y="1267"/>
                  </a:lnTo>
                  <a:lnTo>
                    <a:pt x="2842" y="1183"/>
                  </a:lnTo>
                  <a:lnTo>
                    <a:pt x="2508" y="1095"/>
                  </a:lnTo>
                  <a:lnTo>
                    <a:pt x="2192" y="998"/>
                  </a:lnTo>
                  <a:lnTo>
                    <a:pt x="1890" y="897"/>
                  </a:lnTo>
                  <a:lnTo>
                    <a:pt x="1610" y="788"/>
                  </a:lnTo>
                  <a:lnTo>
                    <a:pt x="1347" y="681"/>
                  </a:lnTo>
                  <a:lnTo>
                    <a:pt x="1105" y="574"/>
                  </a:lnTo>
                  <a:lnTo>
                    <a:pt x="883" y="473"/>
                  </a:lnTo>
                  <a:lnTo>
                    <a:pt x="686" y="377"/>
                  </a:lnTo>
                  <a:lnTo>
                    <a:pt x="508" y="286"/>
                  </a:lnTo>
                  <a:lnTo>
                    <a:pt x="358" y="210"/>
                  </a:lnTo>
                  <a:lnTo>
                    <a:pt x="232" y="138"/>
                  </a:lnTo>
                  <a:lnTo>
                    <a:pt x="59" y="35"/>
                  </a:lnTo>
                  <a:lnTo>
                    <a:pt x="0" y="0"/>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pt-BR"/>
            </a:p>
          </p:txBody>
        </p:sp>
        <p:sp>
          <p:nvSpPr>
            <p:cNvPr id="14" name="Freeform 5"/>
            <p:cNvSpPr>
              <a:spLocks noEditPoints="1"/>
            </p:cNvSpPr>
            <p:nvPr/>
          </p:nvSpPr>
          <p:spPr bwMode="gray">
            <a:xfrm>
              <a:off x="0" y="1587"/>
              <a:ext cx="12192000" cy="6856413"/>
            </a:xfrm>
            <a:custGeom>
              <a:avLst/>
              <a:gdLst>
                <a:gd name="T0" fmla="*/ 0 w 15356"/>
                <a:gd name="T1" fmla="*/ 0 h 8638"/>
                <a:gd name="T2" fmla="*/ 0 w 15356"/>
                <a:gd name="T3" fmla="*/ 8638 h 8638"/>
                <a:gd name="T4" fmla="*/ 15356 w 15356"/>
                <a:gd name="T5" fmla="*/ 8638 h 8638"/>
                <a:gd name="T6" fmla="*/ 15356 w 15356"/>
                <a:gd name="T7" fmla="*/ 0 h 8638"/>
                <a:gd name="T8" fmla="*/ 0 w 15356"/>
                <a:gd name="T9" fmla="*/ 0 h 8638"/>
                <a:gd name="T10" fmla="*/ 14748 w 15356"/>
                <a:gd name="T11" fmla="*/ 8038 h 8638"/>
                <a:gd name="T12" fmla="*/ 600 w 15356"/>
                <a:gd name="T13" fmla="*/ 8038 h 8638"/>
                <a:gd name="T14" fmla="*/ 600 w 15356"/>
                <a:gd name="T15" fmla="*/ 592 h 8638"/>
                <a:gd name="T16" fmla="*/ 14748 w 15356"/>
                <a:gd name="T17" fmla="*/ 592 h 8638"/>
                <a:gd name="T18" fmla="*/ 14748 w 15356"/>
                <a:gd name="T19" fmla="*/ 8038 h 86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pt-BR"/>
            </a:p>
          </p:txBody>
        </p:sp>
      </p:grpSp>
      <p:sp>
        <p:nvSpPr>
          <p:cNvPr id="15" name="Rectangle 13"/>
          <p:cNvSpPr/>
          <p:nvPr/>
        </p:nvSpPr>
        <p:spPr>
          <a:xfrm>
            <a:off x="10437813"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2" name="Vertical Title 1"/>
          <p:cNvSpPr>
            <a:spLocks noGrp="1"/>
          </p:cNvSpPr>
          <p:nvPr>
            <p:ph type="title" orient="vert"/>
          </p:nvPr>
        </p:nvSpPr>
        <p:spPr>
          <a:xfrm>
            <a:off x="8585235" y="1278467"/>
            <a:ext cx="1409965" cy="4748590"/>
          </a:xfrm>
        </p:spPr>
        <p:txBody>
          <a:bodyPr vert="eaVert" anchor="b"/>
          <a:lstStyle/>
          <a:p>
            <a:r>
              <a:rPr lang="pt-BR"/>
              <a:t>Clique para editar o título Mestre</a:t>
            </a:r>
            <a:endParaRPr lang="en-US" dirty="0"/>
          </a:p>
        </p:txBody>
      </p:sp>
      <p:sp>
        <p:nvSpPr>
          <p:cNvPr id="3" name="Vertical Text Placeholder 2"/>
          <p:cNvSpPr>
            <a:spLocks noGrp="1"/>
          </p:cNvSpPr>
          <p:nvPr>
            <p:ph type="body" orient="vert" idx="1"/>
          </p:nvPr>
        </p:nvSpPr>
        <p:spPr>
          <a:xfrm>
            <a:off x="1154954" y="1278467"/>
            <a:ext cx="6256025" cy="4748590"/>
          </a:xfrm>
        </p:spPr>
        <p:txBody>
          <a:bodyPr vert="eaVert"/>
          <a:lstStyle/>
          <a:p>
            <a:pPr lvl="0"/>
            <a:r>
              <a:rPr lang="pt-BR"/>
              <a:t>Clique para editar os estilos de texto Mestres</a:t>
            </a:r>
          </a:p>
          <a:p>
            <a:pPr lvl="1"/>
            <a:r>
              <a:rPr lang="pt-BR"/>
              <a:t>Segundo nível</a:t>
            </a:r>
          </a:p>
          <a:p>
            <a:pPr lvl="2"/>
            <a:r>
              <a:rPr lang="pt-BR"/>
              <a:t>Terceiro nível</a:t>
            </a:r>
          </a:p>
          <a:p>
            <a:pPr lvl="3"/>
            <a:r>
              <a:rPr lang="pt-BR"/>
              <a:t>Quarto nível</a:t>
            </a:r>
          </a:p>
          <a:p>
            <a:pPr lvl="4"/>
            <a:r>
              <a:rPr lang="pt-BR"/>
              <a:t>Quinto nível</a:t>
            </a:r>
            <a:endParaRPr lang="en-US" dirty="0"/>
          </a:p>
        </p:txBody>
      </p:sp>
      <p:sp>
        <p:nvSpPr>
          <p:cNvPr id="16" name="Date Placeholder 3"/>
          <p:cNvSpPr>
            <a:spLocks noGrp="1"/>
          </p:cNvSpPr>
          <p:nvPr>
            <p:ph type="dt" sz="half" idx="10"/>
          </p:nvPr>
        </p:nvSpPr>
        <p:spPr>
          <a:xfrm>
            <a:off x="10653713" y="6391275"/>
            <a:ext cx="992187" cy="304800"/>
          </a:xfrm>
        </p:spPr>
        <p:txBody>
          <a:bodyPr/>
          <a:lstStyle>
            <a:lvl1pPr>
              <a:defRPr/>
            </a:lvl1pPr>
          </a:lstStyle>
          <a:p>
            <a:pPr>
              <a:defRPr/>
            </a:pPr>
            <a:fld id="{95B172EB-CF79-4F86-8BE1-ED05EB45B51D}" type="datetimeFigureOut">
              <a:rPr lang="en-US"/>
              <a:pPr>
                <a:defRPr/>
              </a:pPr>
              <a:t>6/2/2020</a:t>
            </a:fld>
            <a:endParaRPr lang="en-US"/>
          </a:p>
        </p:txBody>
      </p:sp>
      <p:sp>
        <p:nvSpPr>
          <p:cNvPr id="17" name="Footer Placeholder 4"/>
          <p:cNvSpPr>
            <a:spLocks noGrp="1"/>
          </p:cNvSpPr>
          <p:nvPr>
            <p:ph type="ftr" sz="quarter" idx="11"/>
          </p:nvPr>
        </p:nvSpPr>
        <p:spPr/>
        <p:txBody>
          <a:bodyPr/>
          <a:lstStyle>
            <a:lvl1pPr>
              <a:defRPr/>
            </a:lvl1pPr>
          </a:lstStyle>
          <a:p>
            <a:pPr>
              <a:defRPr/>
            </a:pPr>
            <a:endParaRPr lang="en-US"/>
          </a:p>
        </p:txBody>
      </p:sp>
      <p:sp>
        <p:nvSpPr>
          <p:cNvPr id="18" name="Slide Number Placeholder 5"/>
          <p:cNvSpPr>
            <a:spLocks noGrp="1"/>
          </p:cNvSpPr>
          <p:nvPr>
            <p:ph type="sldNum" sz="quarter" idx="12"/>
          </p:nvPr>
        </p:nvSpPr>
        <p:spPr/>
        <p:txBody>
          <a:bodyPr/>
          <a:lstStyle>
            <a:lvl1pPr>
              <a:defRPr/>
            </a:lvl1pPr>
          </a:lstStyle>
          <a:p>
            <a:pPr>
              <a:defRPr/>
            </a:pPr>
            <a:fld id="{3105A37A-A56F-41CF-840B-C4AAD111E4DD}" type="slidenum">
              <a:rPr lang="en-US"/>
              <a:pPr>
                <a:defRPr/>
              </a:pPr>
              <a:t>‹nº›</a:t>
            </a:fld>
            <a:endParaRPr lang="en-US"/>
          </a:p>
        </p:txBody>
      </p:sp>
    </p:spTree>
    <p:extLst>
      <p:ext uri="{BB962C8B-B14F-4D97-AF65-F5344CB8AC3E}">
        <p14:creationId xmlns:p14="http://schemas.microsoft.com/office/powerpoint/2010/main" val="275063113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1.jpe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grpSp>
        <p:nvGrpSpPr>
          <p:cNvPr id="1026" name="Group 7"/>
          <p:cNvGrpSpPr>
            <a:grpSpLocks/>
          </p:cNvGrpSpPr>
          <p:nvPr/>
        </p:nvGrpSpPr>
        <p:grpSpPr bwMode="auto">
          <a:xfrm>
            <a:off x="0" y="0"/>
            <a:ext cx="12192000" cy="6858000"/>
            <a:chOff x="0" y="0"/>
            <a:chExt cx="12192000" cy="6858000"/>
          </a:xfrm>
        </p:grpSpPr>
        <p:sp>
          <p:nvSpPr>
            <p:cNvPr id="7" name="Rectangle 6"/>
            <p:cNvSpPr/>
            <p:nvPr/>
          </p:nvSpPr>
          <p:spPr>
            <a:xfrm>
              <a:off x="0" y="0"/>
              <a:ext cx="12192000" cy="6858000"/>
            </a:xfrm>
            <a:prstGeom prst="rect">
              <a:avLst/>
            </a:prstGeom>
            <a:blipFill>
              <a:blip r:embed="rId19">
                <a:duotone>
                  <a:schemeClr val="dk2">
                    <a:shade val="69000"/>
                    <a:hueMod val="91000"/>
                    <a:satMod val="164000"/>
                    <a:lumMod val="74000"/>
                  </a:schemeClr>
                  <a:schemeClr val="dk2">
                    <a:hueMod val="124000"/>
                    <a:satMod val="140000"/>
                    <a:lumMod val="142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3" name="Oval 12"/>
            <p:cNvSpPr/>
            <p:nvPr/>
          </p:nvSpPr>
          <p:spPr>
            <a:xfrm>
              <a:off x="0"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5" name="Oval 14"/>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8" name="Oval 17"/>
            <p:cNvSpPr/>
            <p:nvPr/>
          </p:nvSpPr>
          <p:spPr>
            <a:xfrm>
              <a:off x="8609012" y="5867400"/>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6" name="Oval 15"/>
            <p:cNvSpPr/>
            <p:nvPr/>
          </p:nvSpPr>
          <p:spPr>
            <a:xfrm>
              <a:off x="860901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7" name="Oval 16"/>
            <p:cNvSpPr/>
            <p:nvPr/>
          </p:nvSpPr>
          <p:spPr>
            <a:xfrm>
              <a:off x="7999412" y="8464"/>
              <a:ext cx="1600200" cy="1600200"/>
            </a:xfrm>
            <a:prstGeom prst="ellipse">
              <a:avLst/>
            </a:prstGeom>
            <a:gradFill flip="none" rotWithShape="1">
              <a:gsLst>
                <a:gs pos="0">
                  <a:schemeClr val="accent5">
                    <a:alpha val="14000"/>
                  </a:schemeClr>
                </a:gs>
                <a:gs pos="73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051" name="Freeform 5"/>
            <p:cNvSpPr>
              <a:spLocks/>
            </p:cNvSpPr>
            <p:nvPr/>
          </p:nvSpPr>
          <p:spPr bwMode="gray">
            <a:xfrm rot="-589932">
              <a:off x="8490951" y="1797517"/>
              <a:ext cx="3299407" cy="440924"/>
            </a:xfrm>
            <a:custGeom>
              <a:avLst/>
              <a:gdLst>
                <a:gd name="T0" fmla="*/ 85 w 10000"/>
                <a:gd name="T1" fmla="*/ 2532 h 5291"/>
                <a:gd name="T2" fmla="*/ 9958 w 10000"/>
                <a:gd name="T3" fmla="*/ 5291 h 5291"/>
                <a:gd name="T4" fmla="*/ 10000 w 10000"/>
                <a:gd name="T5" fmla="*/ 0 h 5291"/>
                <a:gd name="T6" fmla="*/ 10000 w 10000"/>
                <a:gd name="T7" fmla="*/ 0 h 5291"/>
                <a:gd name="T8" fmla="*/ 9667 w 10000"/>
                <a:gd name="T9" fmla="*/ 204 h 5291"/>
                <a:gd name="T10" fmla="*/ 9334 w 10000"/>
                <a:gd name="T11" fmla="*/ 400 h 5291"/>
                <a:gd name="T12" fmla="*/ 9001 w 10000"/>
                <a:gd name="T13" fmla="*/ 590 h 5291"/>
                <a:gd name="T14" fmla="*/ 8667 w 10000"/>
                <a:gd name="T15" fmla="*/ 753 h 5291"/>
                <a:gd name="T16" fmla="*/ 8333 w 10000"/>
                <a:gd name="T17" fmla="*/ 917 h 5291"/>
                <a:gd name="T18" fmla="*/ 7999 w 10000"/>
                <a:gd name="T19" fmla="*/ 1071 h 5291"/>
                <a:gd name="T20" fmla="*/ 7669 w 10000"/>
                <a:gd name="T21" fmla="*/ 1202 h 5291"/>
                <a:gd name="T22" fmla="*/ 7333 w 10000"/>
                <a:gd name="T23" fmla="*/ 1325 h 5291"/>
                <a:gd name="T24" fmla="*/ 7000 w 10000"/>
                <a:gd name="T25" fmla="*/ 1440 h 5291"/>
                <a:gd name="T26" fmla="*/ 6673 w 10000"/>
                <a:gd name="T27" fmla="*/ 1538 h 5291"/>
                <a:gd name="T28" fmla="*/ 6340 w 10000"/>
                <a:gd name="T29" fmla="*/ 1636 h 5291"/>
                <a:gd name="T30" fmla="*/ 6013 w 10000"/>
                <a:gd name="T31" fmla="*/ 1719 h 5291"/>
                <a:gd name="T32" fmla="*/ 5686 w 10000"/>
                <a:gd name="T33" fmla="*/ 1784 h 5291"/>
                <a:gd name="T34" fmla="*/ 5359 w 10000"/>
                <a:gd name="T35" fmla="*/ 1850 h 5291"/>
                <a:gd name="T36" fmla="*/ 5036 w 10000"/>
                <a:gd name="T37" fmla="*/ 1906 h 5291"/>
                <a:gd name="T38" fmla="*/ 4717 w 10000"/>
                <a:gd name="T39" fmla="*/ 1948 h 5291"/>
                <a:gd name="T40" fmla="*/ 4396 w 10000"/>
                <a:gd name="T41" fmla="*/ 1980 h 5291"/>
                <a:gd name="T42" fmla="*/ 4079 w 10000"/>
                <a:gd name="T43" fmla="*/ 2013 h 5291"/>
                <a:gd name="T44" fmla="*/ 3766 w 10000"/>
                <a:gd name="T45" fmla="*/ 2029 h 5291"/>
                <a:gd name="T46" fmla="*/ 3454 w 10000"/>
                <a:gd name="T47" fmla="*/ 2046 h 5291"/>
                <a:gd name="T48" fmla="*/ 3145 w 10000"/>
                <a:gd name="T49" fmla="*/ 2053 h 5291"/>
                <a:gd name="T50" fmla="*/ 2839 w 10000"/>
                <a:gd name="T51" fmla="*/ 2046 h 5291"/>
                <a:gd name="T52" fmla="*/ 2537 w 10000"/>
                <a:gd name="T53" fmla="*/ 2046 h 5291"/>
                <a:gd name="T54" fmla="*/ 2238 w 10000"/>
                <a:gd name="T55" fmla="*/ 2029 h 5291"/>
                <a:gd name="T56" fmla="*/ 1943 w 10000"/>
                <a:gd name="T57" fmla="*/ 2004 h 5291"/>
                <a:gd name="T58" fmla="*/ 1653 w 10000"/>
                <a:gd name="T59" fmla="*/ 1980 h 5291"/>
                <a:gd name="T60" fmla="*/ 1368 w 10000"/>
                <a:gd name="T61" fmla="*/ 1955 h 5291"/>
                <a:gd name="T62" fmla="*/ 1085 w 10000"/>
                <a:gd name="T63" fmla="*/ 1915 h 5291"/>
                <a:gd name="T64" fmla="*/ 806 w 10000"/>
                <a:gd name="T65" fmla="*/ 1873 h 5291"/>
                <a:gd name="T66" fmla="*/ 533 w 10000"/>
                <a:gd name="T67" fmla="*/ 1833 h 5291"/>
                <a:gd name="T68" fmla="*/ 0 w 10000"/>
                <a:gd name="T69" fmla="*/ 1726 h 5291"/>
                <a:gd name="T70" fmla="*/ 85 w 10000"/>
                <a:gd name="T71" fmla="*/ 2532 h 529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10000" h="5291">
                  <a:moveTo>
                    <a:pt x="85" y="2532"/>
                  </a:moveTo>
                  <a:cubicBezTo>
                    <a:pt x="1736" y="3911"/>
                    <a:pt x="7524" y="5298"/>
                    <a:pt x="9958" y="5291"/>
                  </a:cubicBezTo>
                  <a:cubicBezTo>
                    <a:pt x="9989" y="1958"/>
                    <a:pt x="9969" y="3333"/>
                    <a:pt x="10000" y="0"/>
                  </a:cubicBez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pt-BR"/>
            </a:p>
          </p:txBody>
        </p:sp>
        <p:sp>
          <p:nvSpPr>
            <p:cNvPr id="1052" name="Freeform 5"/>
            <p:cNvSpPr>
              <a:spLocks/>
            </p:cNvSpPr>
            <p:nvPr/>
          </p:nvSpPr>
          <p:spPr bwMode="gray">
            <a:xfrm>
              <a:off x="459506" y="1866405"/>
              <a:ext cx="11277600" cy="4533900"/>
            </a:xfrm>
            <a:custGeom>
              <a:avLst/>
              <a:gdLst>
                <a:gd name="T0" fmla="*/ 0 w 7104"/>
                <a:gd name="T1" fmla="*/ 0 h 2856"/>
                <a:gd name="T2" fmla="*/ 0 w 7104"/>
                <a:gd name="T3" fmla="*/ 2856 h 2856"/>
                <a:gd name="T4" fmla="*/ 7104 w 7104"/>
                <a:gd name="T5" fmla="*/ 2856 h 2856"/>
                <a:gd name="T6" fmla="*/ 7104 w 7104"/>
                <a:gd name="T7" fmla="*/ 1 h 2856"/>
                <a:gd name="T8" fmla="*/ 7104 w 7104"/>
                <a:gd name="T9" fmla="*/ 1 h 2856"/>
                <a:gd name="T10" fmla="*/ 6943 w 7104"/>
                <a:gd name="T11" fmla="*/ 26 h 2856"/>
                <a:gd name="T12" fmla="*/ 6782 w 7104"/>
                <a:gd name="T13" fmla="*/ 50 h 2856"/>
                <a:gd name="T14" fmla="*/ 6621 w 7104"/>
                <a:gd name="T15" fmla="*/ 73 h 2856"/>
                <a:gd name="T16" fmla="*/ 6459 w 7104"/>
                <a:gd name="T17" fmla="*/ 93 h 2856"/>
                <a:gd name="T18" fmla="*/ 6298 w 7104"/>
                <a:gd name="T19" fmla="*/ 113 h 2856"/>
                <a:gd name="T20" fmla="*/ 6136 w 7104"/>
                <a:gd name="T21" fmla="*/ 132 h 2856"/>
                <a:gd name="T22" fmla="*/ 5976 w 7104"/>
                <a:gd name="T23" fmla="*/ 148 h 2856"/>
                <a:gd name="T24" fmla="*/ 5814 w 7104"/>
                <a:gd name="T25" fmla="*/ 163 h 2856"/>
                <a:gd name="T26" fmla="*/ 5653 w 7104"/>
                <a:gd name="T27" fmla="*/ 177 h 2856"/>
                <a:gd name="T28" fmla="*/ 5494 w 7104"/>
                <a:gd name="T29" fmla="*/ 189 h 2856"/>
                <a:gd name="T30" fmla="*/ 5334 w 7104"/>
                <a:gd name="T31" fmla="*/ 201 h 2856"/>
                <a:gd name="T32" fmla="*/ 5175 w 7104"/>
                <a:gd name="T33" fmla="*/ 211 h 2856"/>
                <a:gd name="T34" fmla="*/ 5017 w 7104"/>
                <a:gd name="T35" fmla="*/ 219 h 2856"/>
                <a:gd name="T36" fmla="*/ 4859 w 7104"/>
                <a:gd name="T37" fmla="*/ 227 h 2856"/>
                <a:gd name="T38" fmla="*/ 4703 w 7104"/>
                <a:gd name="T39" fmla="*/ 234 h 2856"/>
                <a:gd name="T40" fmla="*/ 4548 w 7104"/>
                <a:gd name="T41" fmla="*/ 239 h 2856"/>
                <a:gd name="T42" fmla="*/ 4393 w 7104"/>
                <a:gd name="T43" fmla="*/ 243 h 2856"/>
                <a:gd name="T44" fmla="*/ 4240 w 7104"/>
                <a:gd name="T45" fmla="*/ 247 h 2856"/>
                <a:gd name="T46" fmla="*/ 4088 w 7104"/>
                <a:gd name="T47" fmla="*/ 249 h 2856"/>
                <a:gd name="T48" fmla="*/ 3937 w 7104"/>
                <a:gd name="T49" fmla="*/ 251 h 2856"/>
                <a:gd name="T50" fmla="*/ 3788 w 7104"/>
                <a:gd name="T51" fmla="*/ 252 h 2856"/>
                <a:gd name="T52" fmla="*/ 3640 w 7104"/>
                <a:gd name="T53" fmla="*/ 251 h 2856"/>
                <a:gd name="T54" fmla="*/ 3494 w 7104"/>
                <a:gd name="T55" fmla="*/ 251 h 2856"/>
                <a:gd name="T56" fmla="*/ 3349 w 7104"/>
                <a:gd name="T57" fmla="*/ 249 h 2856"/>
                <a:gd name="T58" fmla="*/ 3207 w 7104"/>
                <a:gd name="T59" fmla="*/ 246 h 2856"/>
                <a:gd name="T60" fmla="*/ 3066 w 7104"/>
                <a:gd name="T61" fmla="*/ 243 h 2856"/>
                <a:gd name="T62" fmla="*/ 2928 w 7104"/>
                <a:gd name="T63" fmla="*/ 240 h 2856"/>
                <a:gd name="T64" fmla="*/ 2791 w 7104"/>
                <a:gd name="T65" fmla="*/ 235 h 2856"/>
                <a:gd name="T66" fmla="*/ 2656 w 7104"/>
                <a:gd name="T67" fmla="*/ 230 h 2856"/>
                <a:gd name="T68" fmla="*/ 2524 w 7104"/>
                <a:gd name="T69" fmla="*/ 225 h 2856"/>
                <a:gd name="T70" fmla="*/ 2266 w 7104"/>
                <a:gd name="T71" fmla="*/ 212 h 2856"/>
                <a:gd name="T72" fmla="*/ 2019 w 7104"/>
                <a:gd name="T73" fmla="*/ 198 h 2856"/>
                <a:gd name="T74" fmla="*/ 1782 w 7104"/>
                <a:gd name="T75" fmla="*/ 183 h 2856"/>
                <a:gd name="T76" fmla="*/ 1557 w 7104"/>
                <a:gd name="T77" fmla="*/ 167 h 2856"/>
                <a:gd name="T78" fmla="*/ 1343 w 7104"/>
                <a:gd name="T79" fmla="*/ 150 h 2856"/>
                <a:gd name="T80" fmla="*/ 1144 w 7104"/>
                <a:gd name="T81" fmla="*/ 132 h 2856"/>
                <a:gd name="T82" fmla="*/ 957 w 7104"/>
                <a:gd name="T83" fmla="*/ 114 h 2856"/>
                <a:gd name="T84" fmla="*/ 785 w 7104"/>
                <a:gd name="T85" fmla="*/ 96 h 2856"/>
                <a:gd name="T86" fmla="*/ 627 w 7104"/>
                <a:gd name="T87" fmla="*/ 79 h 2856"/>
                <a:gd name="T88" fmla="*/ 487 w 7104"/>
                <a:gd name="T89" fmla="*/ 63 h 2856"/>
                <a:gd name="T90" fmla="*/ 361 w 7104"/>
                <a:gd name="T91" fmla="*/ 48 h 2856"/>
                <a:gd name="T92" fmla="*/ 254 w 7104"/>
                <a:gd name="T93" fmla="*/ 35 h 2856"/>
                <a:gd name="T94" fmla="*/ 165 w 7104"/>
                <a:gd name="T95" fmla="*/ 23 h 2856"/>
                <a:gd name="T96" fmla="*/ 42 w 7104"/>
                <a:gd name="T97" fmla="*/ 6 h 2856"/>
                <a:gd name="T98" fmla="*/ 0 w 7104"/>
                <a:gd name="T99" fmla="*/ 0 h 2856"/>
                <a:gd name="T100" fmla="*/ 0 w 7104"/>
                <a:gd name="T101" fmla="*/ 0 h 28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Lst>
              <a:rect l="0" t="0" r="r" b="b"/>
              <a:pathLst>
                <a:path w="7104" h="2856">
                  <a:moveTo>
                    <a:pt x="0" y="0"/>
                  </a:moveTo>
                  <a:lnTo>
                    <a:pt x="0" y="2856"/>
                  </a:lnTo>
                  <a:lnTo>
                    <a:pt x="7104" y="2856"/>
                  </a:lnTo>
                  <a:lnTo>
                    <a:pt x="7104" y="1"/>
                  </a:lnTo>
                  <a:lnTo>
                    <a:pt x="6943" y="26"/>
                  </a:lnTo>
                  <a:lnTo>
                    <a:pt x="6782" y="50"/>
                  </a:lnTo>
                  <a:lnTo>
                    <a:pt x="6621" y="73"/>
                  </a:lnTo>
                  <a:lnTo>
                    <a:pt x="6459" y="93"/>
                  </a:lnTo>
                  <a:lnTo>
                    <a:pt x="6298" y="113"/>
                  </a:lnTo>
                  <a:lnTo>
                    <a:pt x="6136" y="132"/>
                  </a:lnTo>
                  <a:lnTo>
                    <a:pt x="5976" y="148"/>
                  </a:lnTo>
                  <a:lnTo>
                    <a:pt x="5814" y="163"/>
                  </a:lnTo>
                  <a:lnTo>
                    <a:pt x="5653" y="177"/>
                  </a:lnTo>
                  <a:lnTo>
                    <a:pt x="5494" y="189"/>
                  </a:lnTo>
                  <a:lnTo>
                    <a:pt x="5334" y="201"/>
                  </a:lnTo>
                  <a:lnTo>
                    <a:pt x="5175" y="211"/>
                  </a:lnTo>
                  <a:lnTo>
                    <a:pt x="5017" y="219"/>
                  </a:lnTo>
                  <a:lnTo>
                    <a:pt x="4859" y="227"/>
                  </a:lnTo>
                  <a:lnTo>
                    <a:pt x="4703" y="234"/>
                  </a:lnTo>
                  <a:lnTo>
                    <a:pt x="4548" y="239"/>
                  </a:lnTo>
                  <a:lnTo>
                    <a:pt x="4393" y="243"/>
                  </a:lnTo>
                  <a:lnTo>
                    <a:pt x="4240" y="247"/>
                  </a:lnTo>
                  <a:lnTo>
                    <a:pt x="4088" y="249"/>
                  </a:lnTo>
                  <a:lnTo>
                    <a:pt x="3937" y="251"/>
                  </a:lnTo>
                  <a:lnTo>
                    <a:pt x="3788" y="252"/>
                  </a:lnTo>
                  <a:lnTo>
                    <a:pt x="3640" y="251"/>
                  </a:lnTo>
                  <a:lnTo>
                    <a:pt x="3494" y="251"/>
                  </a:lnTo>
                  <a:lnTo>
                    <a:pt x="3349" y="249"/>
                  </a:lnTo>
                  <a:lnTo>
                    <a:pt x="3207" y="246"/>
                  </a:lnTo>
                  <a:lnTo>
                    <a:pt x="3066" y="243"/>
                  </a:lnTo>
                  <a:lnTo>
                    <a:pt x="2928" y="240"/>
                  </a:lnTo>
                  <a:lnTo>
                    <a:pt x="2791" y="235"/>
                  </a:lnTo>
                  <a:lnTo>
                    <a:pt x="2656" y="230"/>
                  </a:lnTo>
                  <a:lnTo>
                    <a:pt x="2524" y="225"/>
                  </a:lnTo>
                  <a:lnTo>
                    <a:pt x="2266" y="212"/>
                  </a:lnTo>
                  <a:lnTo>
                    <a:pt x="2019" y="198"/>
                  </a:lnTo>
                  <a:lnTo>
                    <a:pt x="1782" y="183"/>
                  </a:lnTo>
                  <a:lnTo>
                    <a:pt x="1557" y="167"/>
                  </a:lnTo>
                  <a:lnTo>
                    <a:pt x="1343" y="150"/>
                  </a:lnTo>
                  <a:lnTo>
                    <a:pt x="1144" y="132"/>
                  </a:lnTo>
                  <a:lnTo>
                    <a:pt x="957" y="114"/>
                  </a:lnTo>
                  <a:lnTo>
                    <a:pt x="785" y="96"/>
                  </a:lnTo>
                  <a:lnTo>
                    <a:pt x="627" y="79"/>
                  </a:lnTo>
                  <a:lnTo>
                    <a:pt x="487" y="63"/>
                  </a:lnTo>
                  <a:lnTo>
                    <a:pt x="361" y="48"/>
                  </a:lnTo>
                  <a:lnTo>
                    <a:pt x="254" y="35"/>
                  </a:lnTo>
                  <a:lnTo>
                    <a:pt x="165" y="23"/>
                  </a:lnTo>
                  <a:lnTo>
                    <a:pt x="42" y="6"/>
                  </a:lnTo>
                  <a:lnTo>
                    <a:pt x="0" y="0"/>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pt-BR"/>
            </a:p>
          </p:txBody>
        </p:sp>
        <p:sp>
          <p:nvSpPr>
            <p:cNvPr id="1053" name="Freeform 5"/>
            <p:cNvSpPr>
              <a:spLocks noEditPoints="1"/>
            </p:cNvSpPr>
            <p:nvPr/>
          </p:nvSpPr>
          <p:spPr bwMode="gray">
            <a:xfrm>
              <a:off x="0" y="1587"/>
              <a:ext cx="12192000" cy="6856413"/>
            </a:xfrm>
            <a:custGeom>
              <a:avLst/>
              <a:gdLst>
                <a:gd name="T0" fmla="*/ 0 w 15356"/>
                <a:gd name="T1" fmla="*/ 0 h 8638"/>
                <a:gd name="T2" fmla="*/ 0 w 15356"/>
                <a:gd name="T3" fmla="*/ 8638 h 8638"/>
                <a:gd name="T4" fmla="*/ 15356 w 15356"/>
                <a:gd name="T5" fmla="*/ 8638 h 8638"/>
                <a:gd name="T6" fmla="*/ 15356 w 15356"/>
                <a:gd name="T7" fmla="*/ 0 h 8638"/>
                <a:gd name="T8" fmla="*/ 0 w 15356"/>
                <a:gd name="T9" fmla="*/ 0 h 8638"/>
                <a:gd name="T10" fmla="*/ 14748 w 15356"/>
                <a:gd name="T11" fmla="*/ 8038 h 8638"/>
                <a:gd name="T12" fmla="*/ 600 w 15356"/>
                <a:gd name="T13" fmla="*/ 8038 h 8638"/>
                <a:gd name="T14" fmla="*/ 600 w 15356"/>
                <a:gd name="T15" fmla="*/ 592 h 8638"/>
                <a:gd name="T16" fmla="*/ 14748 w 15356"/>
                <a:gd name="T17" fmla="*/ 592 h 8638"/>
                <a:gd name="T18" fmla="*/ 14748 w 15356"/>
                <a:gd name="T19" fmla="*/ 8038 h 86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pt-BR"/>
            </a:p>
          </p:txBody>
        </p:sp>
      </p:grpSp>
      <p:sp>
        <p:nvSpPr>
          <p:cNvPr id="1027" name="Title Placeholder 1"/>
          <p:cNvSpPr>
            <a:spLocks noGrp="1"/>
          </p:cNvSpPr>
          <p:nvPr>
            <p:ph type="title"/>
          </p:nvPr>
        </p:nvSpPr>
        <p:spPr bwMode="gray">
          <a:xfrm>
            <a:off x="1155700" y="973138"/>
            <a:ext cx="8761413" cy="708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pt-BR" smtClean="0"/>
              <a:t>Clique para editar o título Mestre</a:t>
            </a:r>
            <a:endParaRPr lang="en-US" smtClean="0"/>
          </a:p>
        </p:txBody>
      </p:sp>
      <p:sp>
        <p:nvSpPr>
          <p:cNvPr id="1028" name="Text Placeholder 2"/>
          <p:cNvSpPr>
            <a:spLocks noGrp="1"/>
          </p:cNvSpPr>
          <p:nvPr>
            <p:ph type="body" idx="1"/>
          </p:nvPr>
        </p:nvSpPr>
        <p:spPr bwMode="auto">
          <a:xfrm>
            <a:off x="1155700" y="2603500"/>
            <a:ext cx="8761413" cy="3416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pt-BR" smtClean="0"/>
              <a:t>Clique para editar os estilos de texto Mestres</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en-US" smtClean="0"/>
          </a:p>
        </p:txBody>
      </p:sp>
      <p:sp>
        <p:nvSpPr>
          <p:cNvPr id="4" name="Date Placeholder 3"/>
          <p:cNvSpPr>
            <a:spLocks noGrp="1"/>
          </p:cNvSpPr>
          <p:nvPr>
            <p:ph type="dt" sz="half" idx="2"/>
          </p:nvPr>
        </p:nvSpPr>
        <p:spPr>
          <a:xfrm>
            <a:off x="10653713" y="6391275"/>
            <a:ext cx="990600" cy="304800"/>
          </a:xfrm>
          <a:prstGeom prst="rect">
            <a:avLst/>
          </a:prstGeom>
        </p:spPr>
        <p:txBody>
          <a:bodyPr vert="horz" lIns="91440" tIns="45720" rIns="91440" bIns="45720" rtlCol="0" anchor="ctr"/>
          <a:lstStyle>
            <a:lvl1pPr algn="r" fontAlgn="auto">
              <a:spcBef>
                <a:spcPts val="0"/>
              </a:spcBef>
              <a:spcAft>
                <a:spcPts val="0"/>
              </a:spcAft>
              <a:defRPr sz="1000" b="1" i="0" dirty="0">
                <a:solidFill>
                  <a:schemeClr val="accent1"/>
                </a:solidFill>
                <a:latin typeface="+mn-lt"/>
                <a:cs typeface="+mn-cs"/>
              </a:defRPr>
            </a:lvl1pPr>
          </a:lstStyle>
          <a:p>
            <a:pPr>
              <a:defRPr/>
            </a:pPr>
            <a:fld id="{42843AD4-7E2E-497A-A59C-C2D4ECA4CD77}" type="datetimeFigureOut">
              <a:rPr lang="en-US"/>
              <a:pPr>
                <a:defRPr/>
              </a:pPr>
              <a:t>6/2/2020</a:t>
            </a:fld>
            <a:endParaRPr lang="en-US"/>
          </a:p>
        </p:txBody>
      </p:sp>
      <p:sp>
        <p:nvSpPr>
          <p:cNvPr id="5" name="Footer Placeholder 4"/>
          <p:cNvSpPr>
            <a:spLocks noGrp="1"/>
          </p:cNvSpPr>
          <p:nvPr>
            <p:ph type="ftr" sz="quarter" idx="3"/>
          </p:nvPr>
        </p:nvSpPr>
        <p:spPr>
          <a:xfrm>
            <a:off x="560388" y="6391275"/>
            <a:ext cx="3860800" cy="304800"/>
          </a:xfrm>
          <a:prstGeom prst="rect">
            <a:avLst/>
          </a:prstGeom>
        </p:spPr>
        <p:txBody>
          <a:bodyPr vert="horz" lIns="91440" tIns="45720" rIns="91440" bIns="45720" rtlCol="0" anchor="ctr"/>
          <a:lstStyle>
            <a:lvl1pPr algn="l" fontAlgn="auto">
              <a:spcBef>
                <a:spcPts val="0"/>
              </a:spcBef>
              <a:spcAft>
                <a:spcPts val="0"/>
              </a:spcAft>
              <a:defRPr sz="1000" b="1" i="0" dirty="0">
                <a:solidFill>
                  <a:schemeClr val="accent1"/>
                </a:solidFill>
                <a:latin typeface="+mn-lt"/>
                <a:cs typeface="+mn-cs"/>
              </a:defRPr>
            </a:lvl1pPr>
          </a:lstStyle>
          <a:p>
            <a:pPr>
              <a:defRPr/>
            </a:pPr>
            <a:endParaRPr lang="en-US"/>
          </a:p>
        </p:txBody>
      </p:sp>
      <p:sp>
        <p:nvSpPr>
          <p:cNvPr id="21" name="Rectangle 20"/>
          <p:cNvSpPr/>
          <p:nvPr/>
        </p:nvSpPr>
        <p:spPr>
          <a:xfrm>
            <a:off x="10437813"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6" name="Slide Number Placeholder 5"/>
          <p:cNvSpPr>
            <a:spLocks noGrp="1"/>
          </p:cNvSpPr>
          <p:nvPr>
            <p:ph type="sldNum" sz="quarter" idx="4"/>
          </p:nvPr>
        </p:nvSpPr>
        <p:spPr bwMode="gray">
          <a:xfrm>
            <a:off x="10352088" y="295275"/>
            <a:ext cx="838200" cy="768350"/>
          </a:xfrm>
          <a:prstGeom prst="rect">
            <a:avLst/>
          </a:prstGeom>
        </p:spPr>
        <p:txBody>
          <a:bodyPr vert="horz" lIns="91440" tIns="45720" rIns="91440" bIns="45720" rtlCol="0" anchor="b"/>
          <a:lstStyle>
            <a:lvl1pPr algn="ctr" fontAlgn="auto">
              <a:spcBef>
                <a:spcPts val="0"/>
              </a:spcBef>
              <a:spcAft>
                <a:spcPts val="0"/>
              </a:spcAft>
              <a:defRPr sz="2800" b="0" i="0" dirty="0">
                <a:solidFill>
                  <a:schemeClr val="bg1"/>
                </a:solidFill>
                <a:latin typeface="+mn-lt"/>
                <a:cs typeface="+mn-cs"/>
              </a:defRPr>
            </a:lvl1pPr>
          </a:lstStyle>
          <a:p>
            <a:pPr>
              <a:defRPr/>
            </a:pPr>
            <a:fld id="{DCAAC4E9-EBA7-4A50-81D3-7CA2F89B6495}" type="slidenum">
              <a:rPr lang="en-US"/>
              <a:pPr>
                <a:defRPr/>
              </a:pPr>
              <a:t>‹nº›</a:t>
            </a:fld>
            <a:endParaRPr lang="en-US"/>
          </a:p>
        </p:txBody>
      </p:sp>
    </p:spTree>
  </p:cSld>
  <p:clrMap bg1="lt1" tx1="dk1" bg2="lt2" tx2="dk2" accent1="accent1" accent2="accent2" accent3="accent3" accent4="accent4" accent5="accent5" accent6="accent6" hlink="hlink" folHlink="folHlink"/>
  <p:sldLayoutIdLst>
    <p:sldLayoutId id="2147483691" r:id="rId1"/>
    <p:sldLayoutId id="2147483687" r:id="rId2"/>
    <p:sldLayoutId id="2147483692" r:id="rId3"/>
    <p:sldLayoutId id="2147483688" r:id="rId4"/>
    <p:sldLayoutId id="2147483689" r:id="rId5"/>
    <p:sldLayoutId id="2147483690" r:id="rId6"/>
    <p:sldLayoutId id="2147483693" r:id="rId7"/>
    <p:sldLayoutId id="2147483694" r:id="rId8"/>
    <p:sldLayoutId id="2147483695" r:id="rId9"/>
    <p:sldLayoutId id="2147483696" r:id="rId10"/>
    <p:sldLayoutId id="2147483697" r:id="rId11"/>
    <p:sldLayoutId id="2147483698" r:id="rId12"/>
    <p:sldLayoutId id="2147483699" r:id="rId13"/>
    <p:sldLayoutId id="2147483700" r:id="rId14"/>
    <p:sldLayoutId id="2147483701" r:id="rId15"/>
    <p:sldLayoutId id="2147483702" r:id="rId16"/>
    <p:sldLayoutId id="2147483703" r:id="rId17"/>
  </p:sldLayoutIdLst>
  <p:hf sldNum="0" hdr="0" ftr="0" dt="0"/>
  <p:txStyles>
    <p:titleStyle>
      <a:lvl1pPr algn="l" defTabSz="457200" rtl="0" fontAlgn="base">
        <a:spcBef>
          <a:spcPct val="0"/>
        </a:spcBef>
        <a:spcAft>
          <a:spcPct val="0"/>
        </a:spcAft>
        <a:defRPr sz="3600" kern="1200">
          <a:solidFill>
            <a:schemeClr val="bg2"/>
          </a:solidFill>
          <a:latin typeface="+mj-lt"/>
          <a:ea typeface="+mj-ea"/>
          <a:cs typeface="+mj-cs"/>
        </a:defRPr>
      </a:lvl1pPr>
      <a:lvl2pPr algn="l" defTabSz="457200" rtl="0" fontAlgn="base">
        <a:spcBef>
          <a:spcPct val="0"/>
        </a:spcBef>
        <a:spcAft>
          <a:spcPct val="0"/>
        </a:spcAft>
        <a:defRPr sz="3600">
          <a:solidFill>
            <a:schemeClr val="bg2"/>
          </a:solidFill>
          <a:latin typeface="Century Gothic" pitchFamily="34" charset="0"/>
        </a:defRPr>
      </a:lvl2pPr>
      <a:lvl3pPr algn="l" defTabSz="457200" rtl="0" fontAlgn="base">
        <a:spcBef>
          <a:spcPct val="0"/>
        </a:spcBef>
        <a:spcAft>
          <a:spcPct val="0"/>
        </a:spcAft>
        <a:defRPr sz="3600">
          <a:solidFill>
            <a:schemeClr val="bg2"/>
          </a:solidFill>
          <a:latin typeface="Century Gothic" pitchFamily="34" charset="0"/>
        </a:defRPr>
      </a:lvl3pPr>
      <a:lvl4pPr algn="l" defTabSz="457200" rtl="0" fontAlgn="base">
        <a:spcBef>
          <a:spcPct val="0"/>
        </a:spcBef>
        <a:spcAft>
          <a:spcPct val="0"/>
        </a:spcAft>
        <a:defRPr sz="3600">
          <a:solidFill>
            <a:schemeClr val="bg2"/>
          </a:solidFill>
          <a:latin typeface="Century Gothic" pitchFamily="34" charset="0"/>
        </a:defRPr>
      </a:lvl4pPr>
      <a:lvl5pPr algn="l" defTabSz="457200" rtl="0" fontAlgn="base">
        <a:spcBef>
          <a:spcPct val="0"/>
        </a:spcBef>
        <a:spcAft>
          <a:spcPct val="0"/>
        </a:spcAft>
        <a:defRPr sz="3600">
          <a:solidFill>
            <a:schemeClr val="bg2"/>
          </a:solidFill>
          <a:latin typeface="Century Gothic" pitchFamily="34" charset="0"/>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fontAlgn="base">
        <a:spcBef>
          <a:spcPts val="1000"/>
        </a:spcBef>
        <a:spcAft>
          <a:spcPct val="0"/>
        </a:spcAft>
        <a:buClr>
          <a:schemeClr val="accent1"/>
        </a:buClr>
        <a:buSzPct val="80000"/>
        <a:buFont typeface="Wingdings 3" pitchFamily="18" charset="2"/>
        <a:buChar char=""/>
        <a:defRPr kern="1200">
          <a:solidFill>
            <a:srgbClr val="404040"/>
          </a:solidFill>
          <a:latin typeface="+mn-lt"/>
          <a:ea typeface="+mn-ea"/>
          <a:cs typeface="+mn-cs"/>
        </a:defRPr>
      </a:lvl1pPr>
      <a:lvl2pPr marL="742950" indent="-285750" algn="l" defTabSz="457200" rtl="0" fontAlgn="base">
        <a:spcBef>
          <a:spcPts val="1000"/>
        </a:spcBef>
        <a:spcAft>
          <a:spcPct val="0"/>
        </a:spcAft>
        <a:buClr>
          <a:schemeClr val="accent1"/>
        </a:buClr>
        <a:buSzPct val="80000"/>
        <a:buFont typeface="Wingdings 3" pitchFamily="18" charset="2"/>
        <a:buChar char=""/>
        <a:defRPr sz="1600" kern="1200">
          <a:solidFill>
            <a:srgbClr val="404040"/>
          </a:solidFill>
          <a:latin typeface="+mn-lt"/>
          <a:ea typeface="+mn-ea"/>
          <a:cs typeface="+mn-cs"/>
        </a:defRPr>
      </a:lvl2pPr>
      <a:lvl3pPr marL="1143000" indent="-228600" algn="l" defTabSz="457200" rtl="0" fontAlgn="base">
        <a:spcBef>
          <a:spcPts val="1000"/>
        </a:spcBef>
        <a:spcAft>
          <a:spcPct val="0"/>
        </a:spcAft>
        <a:buClr>
          <a:schemeClr val="accent1"/>
        </a:buClr>
        <a:buSzPct val="80000"/>
        <a:buFont typeface="Wingdings 3" pitchFamily="18" charset="2"/>
        <a:buChar char=""/>
        <a:defRPr sz="1400" kern="1200">
          <a:solidFill>
            <a:srgbClr val="404040"/>
          </a:solidFill>
          <a:latin typeface="+mn-lt"/>
          <a:ea typeface="+mn-ea"/>
          <a:cs typeface="+mn-cs"/>
        </a:defRPr>
      </a:lvl3pPr>
      <a:lvl4pPr marL="1600200" indent="-228600" algn="l" defTabSz="457200" rtl="0" fontAlgn="base">
        <a:spcBef>
          <a:spcPts val="1000"/>
        </a:spcBef>
        <a:spcAft>
          <a:spcPct val="0"/>
        </a:spcAft>
        <a:buClr>
          <a:schemeClr val="accent1"/>
        </a:buClr>
        <a:buSzPct val="80000"/>
        <a:buFont typeface="Wingdings 3" pitchFamily="18" charset="2"/>
        <a:buChar char=""/>
        <a:defRPr sz="1200" kern="1200">
          <a:solidFill>
            <a:srgbClr val="404040"/>
          </a:solidFill>
          <a:latin typeface="+mn-lt"/>
          <a:ea typeface="+mn-ea"/>
          <a:cs typeface="+mn-cs"/>
        </a:defRPr>
      </a:lvl4pPr>
      <a:lvl5pPr marL="2057400" indent="-228600" algn="l" defTabSz="457200" rtl="0" fontAlgn="base">
        <a:spcBef>
          <a:spcPts val="1000"/>
        </a:spcBef>
        <a:spcAft>
          <a:spcPct val="0"/>
        </a:spcAft>
        <a:buClr>
          <a:schemeClr val="accent1"/>
        </a:buClr>
        <a:buSzPct val="80000"/>
        <a:buFont typeface="Wingdings 3" pitchFamily="18" charset="2"/>
        <a:buChar char=""/>
        <a:defRPr sz="1200" kern="1200">
          <a:solidFill>
            <a:srgbClr val="404040"/>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hyperlink" Target="http://www.paulomargotto.com.br/" TargetMode="External"/><Relationship Id="rId1" Type="http://schemas.openxmlformats.org/officeDocument/2006/relationships/slideLayout" Target="../slideLayouts/slideLayout1.xml"/><Relationship Id="rId6" Type="http://schemas.openxmlformats.org/officeDocument/2006/relationships/image" Target="../media/image4.png"/><Relationship Id="rId5" Type="http://schemas.openxmlformats.org/officeDocument/2006/relationships/hyperlink" Target="http://paulomargotto.com.br/documentos/19816" TargetMode="Externa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hyperlink" Target="http://paulomargotto.com.br/documentos/19816" TargetMode="External"/><Relationship Id="rId1" Type="http://schemas.openxmlformats.org/officeDocument/2006/relationships/slideLayout" Target="../slideLayouts/slideLayout2.xml"/><Relationship Id="rId6" Type="http://schemas.openxmlformats.org/officeDocument/2006/relationships/image" Target="../media/image7.gif"/><Relationship Id="rId5" Type="http://schemas.openxmlformats.org/officeDocument/2006/relationships/hyperlink" Target="http://paulomargotto.com.br/documentos/20648" TargetMode="External"/><Relationship Id="rId4" Type="http://schemas.openxmlformats.org/officeDocument/2006/relationships/hyperlink" Target="http://paulomargotto.com.br/nutricao-enteral-precoce-esta-associada-a-melhores-resultados-clinicos-em-criancas-gravemente-doentes-uma-analise-secundaria-do-suporte-nutricional-no-ensaio-de-titulacao-pediatrica-de-insulina-na-in/" TargetMode="External"/></Relationships>
</file>

<file path=ppt/slides/_rels/slide40.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image" Target="../media/image8.jpe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2" name="Título 1"/>
          <p:cNvSpPr>
            <a:spLocks noGrp="1"/>
          </p:cNvSpPr>
          <p:nvPr>
            <p:ph type="ctrTitle"/>
          </p:nvPr>
        </p:nvSpPr>
        <p:spPr>
          <a:xfrm>
            <a:off x="1935163" y="1252538"/>
            <a:ext cx="8824912" cy="2676525"/>
          </a:xfrm>
        </p:spPr>
        <p:txBody>
          <a:bodyPr/>
          <a:lstStyle/>
          <a:p>
            <a:pPr algn="ctr"/>
            <a:r>
              <a:rPr lang="pt-BR" dirty="0" smtClean="0"/>
              <a:t>Nutrição Enteral do Prematuro</a:t>
            </a:r>
          </a:p>
        </p:txBody>
      </p:sp>
      <p:sp>
        <p:nvSpPr>
          <p:cNvPr id="3" name="Subtítulo 2">
            <a:extLst>
              <a:ext uri="{FF2B5EF4-FFF2-40B4-BE49-F238E27FC236}"/>
            </a:extLst>
          </p:cNvPr>
          <p:cNvSpPr>
            <a:spLocks noGrp="1"/>
          </p:cNvSpPr>
          <p:nvPr>
            <p:ph type="subTitle" idx="1"/>
          </p:nvPr>
        </p:nvSpPr>
        <p:spPr>
          <a:xfrm>
            <a:off x="1570038" y="3929063"/>
            <a:ext cx="8824912" cy="862012"/>
          </a:xfrm>
        </p:spPr>
        <p:txBody>
          <a:bodyPr>
            <a:normAutofit/>
          </a:bodyPr>
          <a:lstStyle/>
          <a:p>
            <a:pPr algn="ctr"/>
            <a:r>
              <a:rPr lang="pt-BR" cap="none" dirty="0" smtClean="0">
                <a:solidFill>
                  <a:srgbClr val="EF53A5"/>
                </a:solidFill>
              </a:rPr>
              <a:t>APRESENTAÇÃO: LUCIANA TRINDADE (R3 NEO)</a:t>
            </a:r>
          </a:p>
          <a:p>
            <a:pPr algn="ctr"/>
            <a:r>
              <a:rPr lang="pt-BR" cap="none" dirty="0" smtClean="0">
                <a:solidFill>
                  <a:srgbClr val="EF53A5"/>
                </a:solidFill>
              </a:rPr>
              <a:t>COORDENAÇÃO: MIZA VIDIGAL</a:t>
            </a:r>
          </a:p>
        </p:txBody>
      </p:sp>
      <p:sp>
        <p:nvSpPr>
          <p:cNvPr id="15365" name="Rectangle 5"/>
          <p:cNvSpPr>
            <a:spLocks noChangeArrowheads="1"/>
          </p:cNvSpPr>
          <p:nvPr/>
        </p:nvSpPr>
        <p:spPr bwMode="auto">
          <a:xfrm>
            <a:off x="3048000" y="4791075"/>
            <a:ext cx="6096000" cy="14652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defTabSz="914400"/>
            <a:r>
              <a:rPr lang="pt-BR">
                <a:solidFill>
                  <a:srgbClr val="FFFF00"/>
                </a:solidFill>
              </a:rPr>
              <a:t>Nutrição Enteral do Prematuro. Assistência ao Recém Nascido de risco. Paulo Margotto, 4ª edição.</a:t>
            </a:r>
          </a:p>
          <a:p>
            <a:pPr algn="ctr" defTabSz="914400"/>
            <a:r>
              <a:rPr lang="pt-BR">
                <a:solidFill>
                  <a:srgbClr val="FFFF00"/>
                </a:solidFill>
              </a:rPr>
              <a:t>Approach to the Enteral Nutrition in the Premature Infant. UpToDate, 2020. </a:t>
            </a:r>
          </a:p>
          <a:p>
            <a:pPr algn="ctr" defTabSz="914400"/>
            <a:r>
              <a:rPr lang="pt-BR">
                <a:solidFill>
                  <a:srgbClr val="FFFF00"/>
                </a:solidFill>
                <a:hlinkClick r:id="rId2"/>
              </a:rPr>
              <a:t>www.paulomargotto.com.br</a:t>
            </a:r>
            <a:r>
              <a:rPr lang="pt-BR">
                <a:solidFill>
                  <a:srgbClr val="FFFF00"/>
                </a:solidFill>
              </a:rPr>
              <a:t> </a:t>
            </a:r>
          </a:p>
        </p:txBody>
      </p:sp>
      <p:pic>
        <p:nvPicPr>
          <p:cNvPr id="15366" name="Picture 10"/>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235450" y="608013"/>
            <a:ext cx="3062288" cy="16875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5367" name="Picture 15"/>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982663" y="3078163"/>
            <a:ext cx="1639887" cy="13271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5369" name="Picture 9" descr="doc">
            <a:hlinkClick r:id="rId5" tooltip="ALIMENTAÇÃO ENTERAL"/>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9144000" y="4962525"/>
            <a:ext cx="457200" cy="457200"/>
          </a:xfrm>
          <a:prstGeom prst="rect">
            <a:avLst/>
          </a:prstGeom>
          <a:noFill/>
          <a:extLst>
            <a:ext uri="{909E8E84-426E-40DD-AFC4-6F175D3DCCD1}">
              <a14:hiddenFill xmlns:a14="http://schemas.microsoft.com/office/drawing/2010/main">
                <a:solidFill>
                  <a:srgbClr val="FFFFFF"/>
                </a:solidFill>
              </a14:hiddenFill>
            </a:ext>
          </a:extLst>
        </p:spPr>
      </p:pic>
      <p:sp>
        <p:nvSpPr>
          <p:cNvPr id="15370" name="Text Box 10"/>
          <p:cNvSpPr txBox="1">
            <a:spLocks noChangeArrowheads="1"/>
          </p:cNvSpPr>
          <p:nvPr/>
        </p:nvSpPr>
        <p:spPr bwMode="auto">
          <a:xfrm>
            <a:off x="8637588" y="5775325"/>
            <a:ext cx="2011362" cy="3667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defRPr>
                <a:solidFill>
                  <a:schemeClr val="tx1"/>
                </a:solidFill>
                <a:latin typeface="Century Gothic" pitchFamily="34" charset="0"/>
              </a:defRPr>
            </a:lvl1pPr>
            <a:lvl2pPr>
              <a:defRPr>
                <a:solidFill>
                  <a:schemeClr val="tx1"/>
                </a:solidFill>
                <a:latin typeface="Century Gothic" pitchFamily="34" charset="0"/>
              </a:defRPr>
            </a:lvl2pPr>
            <a:lvl3pPr>
              <a:defRPr>
                <a:solidFill>
                  <a:schemeClr val="tx1"/>
                </a:solidFill>
                <a:latin typeface="Century Gothic" pitchFamily="34" charset="0"/>
              </a:defRPr>
            </a:lvl3pPr>
            <a:lvl4pPr>
              <a:defRPr>
                <a:solidFill>
                  <a:schemeClr val="tx1"/>
                </a:solidFill>
                <a:latin typeface="Century Gothic" pitchFamily="34" charset="0"/>
              </a:defRPr>
            </a:lvl4pPr>
            <a:lvl5pPr>
              <a:defRPr>
                <a:solidFill>
                  <a:schemeClr val="tx1"/>
                </a:solidFill>
                <a:latin typeface="Century Gothic" pitchFamily="34" charset="0"/>
              </a:defRPr>
            </a:lvl5pPr>
            <a:lvl6pPr fontAlgn="base">
              <a:spcBef>
                <a:spcPct val="0"/>
              </a:spcBef>
              <a:spcAft>
                <a:spcPct val="0"/>
              </a:spcAft>
              <a:defRPr>
                <a:solidFill>
                  <a:schemeClr val="tx1"/>
                </a:solidFill>
                <a:latin typeface="Century Gothic" pitchFamily="34" charset="0"/>
              </a:defRPr>
            </a:lvl6pPr>
            <a:lvl7pPr fontAlgn="base">
              <a:spcBef>
                <a:spcPct val="0"/>
              </a:spcBef>
              <a:spcAft>
                <a:spcPct val="0"/>
              </a:spcAft>
              <a:defRPr>
                <a:solidFill>
                  <a:schemeClr val="tx1"/>
                </a:solidFill>
                <a:latin typeface="Century Gothic" pitchFamily="34" charset="0"/>
              </a:defRPr>
            </a:lvl7pPr>
            <a:lvl8pPr fontAlgn="base">
              <a:spcBef>
                <a:spcPct val="0"/>
              </a:spcBef>
              <a:spcAft>
                <a:spcPct val="0"/>
              </a:spcAft>
              <a:defRPr>
                <a:solidFill>
                  <a:schemeClr val="tx1"/>
                </a:solidFill>
                <a:latin typeface="Century Gothic" pitchFamily="34" charset="0"/>
              </a:defRPr>
            </a:lvl8pPr>
            <a:lvl9pPr fontAlgn="base">
              <a:spcBef>
                <a:spcPct val="0"/>
              </a:spcBef>
              <a:spcAft>
                <a:spcPct val="0"/>
              </a:spcAft>
              <a:defRPr>
                <a:solidFill>
                  <a:schemeClr val="tx1"/>
                </a:solidFill>
                <a:latin typeface="Century Gothic" pitchFamily="34" charset="0"/>
              </a:defRPr>
            </a:lvl9pPr>
          </a:lstStyle>
          <a:p>
            <a:pPr defTabSz="914400"/>
            <a:r>
              <a:rPr lang="pt-BR">
                <a:solidFill>
                  <a:srgbClr val="FFFF00"/>
                </a:solidFill>
              </a:rPr>
              <a:t>Brasília, 2/6/2020</a:t>
            </a: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Título 1"/>
          <p:cNvSpPr>
            <a:spLocks noGrp="1"/>
          </p:cNvSpPr>
          <p:nvPr>
            <p:ph type="title"/>
          </p:nvPr>
        </p:nvSpPr>
        <p:spPr/>
        <p:txBody>
          <a:bodyPr/>
          <a:lstStyle/>
          <a:p>
            <a:r>
              <a:rPr lang="pt-BR" smtClean="0"/>
              <a:t>Introdução </a:t>
            </a:r>
          </a:p>
        </p:txBody>
      </p:sp>
      <p:sp>
        <p:nvSpPr>
          <p:cNvPr id="16387" name="Espaço Reservado para Conteúdo 2"/>
          <p:cNvSpPr>
            <a:spLocks noGrp="1"/>
          </p:cNvSpPr>
          <p:nvPr>
            <p:ph idx="1"/>
          </p:nvPr>
        </p:nvSpPr>
        <p:spPr>
          <a:xfrm>
            <a:off x="1155700" y="2603500"/>
            <a:ext cx="9958388" cy="3706813"/>
          </a:xfrm>
        </p:spPr>
        <p:txBody>
          <a:bodyPr/>
          <a:lstStyle/>
          <a:p>
            <a:r>
              <a:rPr lang="pt-BR" dirty="0" smtClean="0"/>
              <a:t>A nutrição adequada é essencial para o crescimento e saúde ideais</a:t>
            </a:r>
          </a:p>
          <a:p>
            <a:r>
              <a:rPr lang="pt-BR" dirty="0" smtClean="0"/>
              <a:t>Nutrição parenteral precoce é fundamental e deve ser usada como adjuvante</a:t>
            </a:r>
          </a:p>
          <a:p>
            <a:r>
              <a:rPr lang="pt-BR" dirty="0" smtClean="0"/>
              <a:t>A demanda nutricional não para com o nascimento </a:t>
            </a:r>
          </a:p>
          <a:p>
            <a:r>
              <a:rPr lang="pt-BR" dirty="0" smtClean="0"/>
              <a:t>Ausência de alimento no TGI: redução de hormônios tróficos locais -&gt; atrofia de vilosidades -&gt; redução das enzimas digestivas e da produção local de </a:t>
            </a:r>
            <a:r>
              <a:rPr lang="pt-BR" dirty="0" err="1" smtClean="0"/>
              <a:t>IgA</a:t>
            </a:r>
            <a:r>
              <a:rPr lang="pt-BR" dirty="0" smtClean="0"/>
              <a:t>. </a:t>
            </a:r>
          </a:p>
          <a:p>
            <a:r>
              <a:rPr lang="pt-BR" dirty="0" smtClean="0"/>
              <a:t>Comprometimento da ação da insulina -&gt; intolerância a glicose e hiperglicemia</a:t>
            </a:r>
          </a:p>
          <a:p>
            <a:r>
              <a:rPr lang="pt-BR" dirty="0" smtClean="0"/>
              <a:t>Dieta enteral precoce: menos sepse, </a:t>
            </a:r>
            <a:r>
              <a:rPr lang="pt-BR" dirty="0" smtClean="0"/>
              <a:t>retinopatia da prematuridade (ROP), </a:t>
            </a:r>
            <a:r>
              <a:rPr lang="pt-BR" dirty="0" err="1" smtClean="0"/>
              <a:t>colestase</a:t>
            </a:r>
            <a:r>
              <a:rPr lang="pt-BR" dirty="0" smtClean="0"/>
              <a:t>. Não aumenta </a:t>
            </a:r>
            <a:r>
              <a:rPr lang="pt-BR" dirty="0" smtClean="0"/>
              <a:t>a </a:t>
            </a:r>
            <a:r>
              <a:rPr lang="pt-BR" dirty="0" err="1" smtClean="0"/>
              <a:t>enterocolite</a:t>
            </a:r>
            <a:r>
              <a:rPr lang="pt-BR" dirty="0" smtClean="0"/>
              <a:t> </a:t>
            </a:r>
            <a:r>
              <a:rPr lang="pt-BR" dirty="0" err="1" smtClean="0"/>
              <a:t>necrosante</a:t>
            </a:r>
            <a:r>
              <a:rPr lang="pt-BR" dirty="0" smtClean="0"/>
              <a:t> (ECN). </a:t>
            </a:r>
            <a:endParaRPr lang="pt-BR" dirty="0" smtClean="0"/>
          </a:p>
          <a:p>
            <a:r>
              <a:rPr lang="pt-BR" dirty="0" smtClean="0"/>
              <a:t>Objetivo geral: alimentar o prematuro por via enteral plena o mais precoce possível</a:t>
            </a:r>
          </a:p>
          <a:p>
            <a:r>
              <a:rPr lang="pt-BR" dirty="0" smtClean="0"/>
              <a:t>Acompanhamento do crescimento antropométrico para avaliar oferta nutricional</a:t>
            </a:r>
          </a:p>
          <a:p>
            <a:endParaRPr lang="pt-BR" dirty="0" smtClean="0"/>
          </a:p>
          <a:p>
            <a:endParaRPr lang="pt-BR" dirty="0" smtClean="0"/>
          </a:p>
          <a:p>
            <a:endParaRPr lang="pt-BR" dirty="0" smtClean="0"/>
          </a:p>
          <a:p>
            <a:endParaRPr lang="pt-BR" dirty="0" smtClean="0"/>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Título 1"/>
          <p:cNvSpPr>
            <a:spLocks noGrp="1"/>
          </p:cNvSpPr>
          <p:nvPr>
            <p:ph type="title"/>
          </p:nvPr>
        </p:nvSpPr>
        <p:spPr/>
        <p:txBody>
          <a:bodyPr/>
          <a:lstStyle/>
          <a:p>
            <a:r>
              <a:rPr lang="pt-BR" smtClean="0"/>
              <a:t>Início precoce de alimentação</a:t>
            </a:r>
          </a:p>
        </p:txBody>
      </p:sp>
      <p:sp>
        <p:nvSpPr>
          <p:cNvPr id="17411" name="Espaço Reservado para Conteúdo 2"/>
          <p:cNvSpPr>
            <a:spLocks noGrp="1"/>
          </p:cNvSpPr>
          <p:nvPr>
            <p:ph idx="1"/>
          </p:nvPr>
        </p:nvSpPr>
        <p:spPr>
          <a:xfrm>
            <a:off x="1155700" y="2603500"/>
            <a:ext cx="9164638" cy="3768725"/>
          </a:xfrm>
        </p:spPr>
        <p:txBody>
          <a:bodyPr/>
          <a:lstStyle/>
          <a:p>
            <a:r>
              <a:rPr lang="pt-BR" smtClean="0"/>
              <a:t>Melhor tolerância: avanço mais rápido</a:t>
            </a:r>
          </a:p>
          <a:p>
            <a:r>
              <a:rPr lang="pt-BR" smtClean="0"/>
              <a:t>Maturação da motilidade intertinal</a:t>
            </a:r>
          </a:p>
          <a:p>
            <a:r>
              <a:rPr lang="pt-BR" smtClean="0"/>
              <a:t>Aumento da atividade da lactase</a:t>
            </a:r>
          </a:p>
          <a:p>
            <a:r>
              <a:rPr lang="pt-BR" smtClean="0"/>
              <a:t>Maiores níveis séricos de hormônios gastrointestinal: gastrina, GIP, glucagon</a:t>
            </a:r>
          </a:p>
          <a:p>
            <a:r>
              <a:rPr lang="pt-BR" smtClean="0"/>
              <a:t>Redução da permeabilidade intestinal</a:t>
            </a:r>
          </a:p>
          <a:p>
            <a:r>
              <a:rPr lang="pt-BR" smtClean="0"/>
              <a:t>Menor risco de Sepse Tardia</a:t>
            </a:r>
          </a:p>
          <a:p>
            <a:r>
              <a:rPr lang="pt-BR" smtClean="0"/>
              <a:t>Menor incidência de hiperbilirrubinemia conjugada</a:t>
            </a:r>
          </a:p>
          <a:p>
            <a:r>
              <a:rPr lang="pt-BR" smtClean="0"/>
              <a:t>Melhor absorção de Ca e P, com redução da atividade da fosfatase alcalina</a:t>
            </a: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Título 1"/>
          <p:cNvSpPr>
            <a:spLocks noGrp="1"/>
          </p:cNvSpPr>
          <p:nvPr>
            <p:ph type="title"/>
          </p:nvPr>
        </p:nvSpPr>
        <p:spPr/>
        <p:txBody>
          <a:bodyPr/>
          <a:lstStyle/>
          <a:p>
            <a:r>
              <a:rPr lang="pt-BR" smtClean="0"/>
              <a:t>Particularidades da digestão e absorção de prematuros</a:t>
            </a:r>
          </a:p>
        </p:txBody>
      </p:sp>
      <p:sp>
        <p:nvSpPr>
          <p:cNvPr id="3" name="Espaço Reservado para Conteúdo 2">
            <a:extLst>
              <a:ext uri="{FF2B5EF4-FFF2-40B4-BE49-F238E27FC236}"/>
            </a:extLst>
          </p:cNvPr>
          <p:cNvSpPr>
            <a:spLocks noGrp="1"/>
          </p:cNvSpPr>
          <p:nvPr>
            <p:ph idx="1"/>
          </p:nvPr>
        </p:nvSpPr>
        <p:spPr>
          <a:xfrm>
            <a:off x="1155700" y="2603500"/>
            <a:ext cx="10061575" cy="3938588"/>
          </a:xfrm>
        </p:spPr>
        <p:txBody>
          <a:bodyPr rtlCol="0">
            <a:normAutofit fontScale="92500" lnSpcReduction="10000"/>
          </a:bodyPr>
          <a:lstStyle/>
          <a:p>
            <a:pPr fontAlgn="auto">
              <a:spcAft>
                <a:spcPts val="0"/>
              </a:spcAft>
              <a:buFont typeface="Wingdings 3" charset="2"/>
              <a:buChar char=""/>
              <a:defRPr/>
            </a:pPr>
            <a:r>
              <a:rPr lang="pt-BR" dirty="0">
                <a:solidFill>
                  <a:schemeClr val="tx1">
                    <a:lumMod val="75000"/>
                    <a:lumOff val="25000"/>
                  </a:schemeClr>
                </a:solidFill>
              </a:rPr>
              <a:t>Coordenação sucção / deglutição incompleta até 34 semanas</a:t>
            </a:r>
          </a:p>
          <a:p>
            <a:pPr fontAlgn="auto">
              <a:spcAft>
                <a:spcPts val="0"/>
              </a:spcAft>
              <a:buFont typeface="Wingdings 3" charset="2"/>
              <a:buChar char=""/>
              <a:defRPr/>
            </a:pPr>
            <a:r>
              <a:rPr lang="pt-BR" dirty="0">
                <a:solidFill>
                  <a:schemeClr val="tx1">
                    <a:lumMod val="75000"/>
                    <a:lumOff val="25000"/>
                  </a:schemeClr>
                </a:solidFill>
              </a:rPr>
              <a:t>Esvaziamento gástrico retardado</a:t>
            </a:r>
          </a:p>
          <a:p>
            <a:pPr fontAlgn="auto">
              <a:spcAft>
                <a:spcPts val="0"/>
              </a:spcAft>
              <a:buFont typeface="Wingdings 3" charset="2"/>
              <a:buChar char=""/>
              <a:defRPr/>
            </a:pPr>
            <a:r>
              <a:rPr lang="pt-BR" dirty="0">
                <a:solidFill>
                  <a:schemeClr val="tx1">
                    <a:lumMod val="75000"/>
                    <a:lumOff val="25000"/>
                  </a:schemeClr>
                </a:solidFill>
              </a:rPr>
              <a:t>Menor tônus do esfíncter esofágico inferior</a:t>
            </a:r>
          </a:p>
          <a:p>
            <a:pPr fontAlgn="auto">
              <a:spcAft>
                <a:spcPts val="0"/>
              </a:spcAft>
              <a:buFont typeface="Wingdings 3" charset="2"/>
              <a:buChar char=""/>
              <a:defRPr/>
            </a:pPr>
            <a:r>
              <a:rPr lang="pt-BR" dirty="0">
                <a:solidFill>
                  <a:schemeClr val="tx1">
                    <a:lumMod val="75000"/>
                    <a:lumOff val="25000"/>
                  </a:schemeClr>
                </a:solidFill>
              </a:rPr>
              <a:t>Atividade motora imatura do intestino</a:t>
            </a:r>
          </a:p>
          <a:p>
            <a:pPr fontAlgn="auto">
              <a:spcAft>
                <a:spcPts val="0"/>
              </a:spcAft>
              <a:buFont typeface="Wingdings 3" charset="2"/>
              <a:buChar char=""/>
              <a:defRPr/>
            </a:pPr>
            <a:r>
              <a:rPr lang="pt-BR" dirty="0">
                <a:solidFill>
                  <a:schemeClr val="tx1">
                    <a:lumMod val="75000"/>
                    <a:lumOff val="25000"/>
                  </a:schemeClr>
                </a:solidFill>
              </a:rPr>
              <a:t>Capacidade gástrica reduzida</a:t>
            </a:r>
          </a:p>
          <a:p>
            <a:pPr fontAlgn="auto">
              <a:spcAft>
                <a:spcPts val="0"/>
              </a:spcAft>
              <a:buFont typeface="Wingdings 3" charset="2"/>
              <a:buChar char=""/>
              <a:defRPr/>
            </a:pPr>
            <a:r>
              <a:rPr lang="pt-BR" dirty="0">
                <a:solidFill>
                  <a:schemeClr val="tx1">
                    <a:lumMod val="75000"/>
                    <a:lumOff val="25000"/>
                  </a:schemeClr>
                </a:solidFill>
              </a:rPr>
              <a:t>Secreção ácida gástrica deficiente nas primeiras semanas</a:t>
            </a:r>
          </a:p>
          <a:p>
            <a:pPr fontAlgn="auto">
              <a:spcAft>
                <a:spcPts val="0"/>
              </a:spcAft>
              <a:buFont typeface="Wingdings 3" charset="2"/>
              <a:buChar char=""/>
              <a:defRPr/>
            </a:pPr>
            <a:r>
              <a:rPr lang="pt-BR" dirty="0">
                <a:solidFill>
                  <a:schemeClr val="tx1">
                    <a:lumMod val="75000"/>
                    <a:lumOff val="25000"/>
                  </a:schemeClr>
                </a:solidFill>
              </a:rPr>
              <a:t>Limitada capacidade de digestão e absorção de gorduras (deficiência da lipase pancreática e lingual; síntese de sais biliares relativamente baixa)</a:t>
            </a:r>
          </a:p>
          <a:p>
            <a:pPr fontAlgn="auto">
              <a:spcAft>
                <a:spcPts val="0"/>
              </a:spcAft>
              <a:buFont typeface="Wingdings 3" charset="2"/>
              <a:buChar char=""/>
              <a:defRPr/>
            </a:pPr>
            <a:r>
              <a:rPr lang="pt-BR" dirty="0">
                <a:solidFill>
                  <a:schemeClr val="tx1">
                    <a:lumMod val="75000"/>
                    <a:lumOff val="25000"/>
                  </a:schemeClr>
                </a:solidFill>
              </a:rPr>
              <a:t>Atividade das enzimas proteolíticas é boa</a:t>
            </a:r>
          </a:p>
          <a:p>
            <a:pPr fontAlgn="auto">
              <a:spcAft>
                <a:spcPts val="0"/>
              </a:spcAft>
              <a:buFont typeface="Wingdings 3" charset="2"/>
              <a:buChar char=""/>
              <a:defRPr/>
            </a:pPr>
            <a:r>
              <a:rPr lang="pt-BR" dirty="0">
                <a:solidFill>
                  <a:schemeClr val="tx1">
                    <a:lumMod val="75000"/>
                    <a:lumOff val="25000"/>
                  </a:schemeClr>
                </a:solidFill>
              </a:rPr>
              <a:t>Lactose que é o principal carboidrato da dieta é bem digerida e absorvida.</a:t>
            </a:r>
          </a:p>
          <a:p>
            <a:pPr fontAlgn="auto">
              <a:spcAft>
                <a:spcPts val="0"/>
              </a:spcAft>
              <a:buFont typeface="Wingdings 3" charset="2"/>
              <a:buChar char=""/>
              <a:defRPr/>
            </a:pPr>
            <a:r>
              <a:rPr lang="pt-BR" dirty="0">
                <a:solidFill>
                  <a:schemeClr val="tx1">
                    <a:lumMod val="75000"/>
                    <a:lumOff val="25000"/>
                  </a:schemeClr>
                </a:solidFill>
              </a:rPr>
              <a:t>Função renal limitada, não permitindo sobrecargas hídricas, eletrolíticas e de proteínas.</a:t>
            </a:r>
          </a:p>
          <a:p>
            <a:pPr fontAlgn="auto">
              <a:spcAft>
                <a:spcPts val="0"/>
              </a:spcAft>
              <a:buFont typeface="Wingdings 3" charset="2"/>
              <a:buChar char=""/>
              <a:defRPr/>
            </a:pPr>
            <a:endParaRPr lang="pt-BR" dirty="0">
              <a:solidFill>
                <a:schemeClr val="tx1">
                  <a:lumMod val="75000"/>
                  <a:lumOff val="25000"/>
                </a:schemeClr>
              </a:solidFill>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Título 1"/>
          <p:cNvSpPr>
            <a:spLocks noGrp="1"/>
          </p:cNvSpPr>
          <p:nvPr>
            <p:ph type="title"/>
          </p:nvPr>
        </p:nvSpPr>
        <p:spPr/>
        <p:txBody>
          <a:bodyPr/>
          <a:lstStyle/>
          <a:p>
            <a:r>
              <a:rPr lang="pt-BR" smtClean="0"/>
              <a:t>Necessidades Nutricionais do Prematuro</a:t>
            </a:r>
          </a:p>
        </p:txBody>
      </p:sp>
      <p:graphicFrame>
        <p:nvGraphicFramePr>
          <p:cNvPr id="4" name="Espaço Reservado para Conteúdo 3">
            <a:extLst>
              <a:ext uri="{FF2B5EF4-FFF2-40B4-BE49-F238E27FC236}"/>
            </a:extLst>
          </p:cNvPr>
          <p:cNvGraphicFramePr>
            <a:graphicFrameLocks noGrp="1"/>
          </p:cNvGraphicFramePr>
          <p:nvPr>
            <p:ph idx="1"/>
          </p:nvPr>
        </p:nvGraphicFramePr>
        <p:xfrm>
          <a:off x="1724025" y="2811463"/>
          <a:ext cx="7829550" cy="3746976"/>
        </p:xfrm>
        <a:graphic>
          <a:graphicData uri="http://schemas.openxmlformats.org/drawingml/2006/table">
            <a:tbl>
              <a:tblPr firstRow="1" bandRow="1">
                <a:tableStyleId>{5C22544A-7EE6-4342-B048-85BDC9FD1C3A}</a:tableStyleId>
              </a:tblPr>
              <a:tblGrid>
                <a:gridCol w="1304925">
                  <a:extLst>
                    <a:ext uri="{9D8B030D-6E8A-4147-A177-3AD203B41FA5}"/>
                  </a:extLst>
                </a:gridCol>
                <a:gridCol w="1304925">
                  <a:extLst>
                    <a:ext uri="{9D8B030D-6E8A-4147-A177-3AD203B41FA5}"/>
                  </a:extLst>
                </a:gridCol>
                <a:gridCol w="1304925">
                  <a:extLst>
                    <a:ext uri="{9D8B030D-6E8A-4147-A177-3AD203B41FA5}"/>
                  </a:extLst>
                </a:gridCol>
                <a:gridCol w="1304925">
                  <a:extLst>
                    <a:ext uri="{9D8B030D-6E8A-4147-A177-3AD203B41FA5}"/>
                  </a:extLst>
                </a:gridCol>
                <a:gridCol w="1304925">
                  <a:extLst>
                    <a:ext uri="{9D8B030D-6E8A-4147-A177-3AD203B41FA5}"/>
                  </a:extLst>
                </a:gridCol>
                <a:gridCol w="1304925">
                  <a:extLst>
                    <a:ext uri="{9D8B030D-6E8A-4147-A177-3AD203B41FA5}"/>
                  </a:extLst>
                </a:gridCol>
              </a:tblGrid>
              <a:tr h="195408">
                <a:tc>
                  <a:txBody>
                    <a:bodyPr/>
                    <a:lstStyle/>
                    <a:p>
                      <a:pPr algn="ctr">
                        <a:spcAft>
                          <a:spcPts val="0"/>
                        </a:spcAft>
                      </a:pPr>
                      <a:r>
                        <a:rPr lang="pt-BR" sz="1200" dirty="0">
                          <a:effectLst/>
                          <a:latin typeface="Century Gothic" panose="020B0502020202020204" pitchFamily="34" charset="0"/>
                          <a:ea typeface="Times New Roman" panose="02020603050405020304" pitchFamily="18" charset="0"/>
                        </a:rPr>
                        <a:t> </a:t>
                      </a:r>
                      <a:endParaRPr lang="pt-BR" sz="1000" dirty="0">
                        <a:effectLst/>
                        <a:latin typeface="Century Gothic" panose="020B0502020202020204" pitchFamily="34" charset="0"/>
                        <a:ea typeface="Times New Roman" panose="02020603050405020304" pitchFamily="18" charset="0"/>
                      </a:endParaRPr>
                    </a:p>
                  </a:txBody>
                  <a:tcPr marL="68573" marR="68573" marT="0" marB="0" anchor="ctr"/>
                </a:tc>
                <a:tc>
                  <a:txBody>
                    <a:bodyPr/>
                    <a:lstStyle/>
                    <a:p>
                      <a:pPr algn="ctr">
                        <a:spcAft>
                          <a:spcPts val="0"/>
                        </a:spcAft>
                      </a:pPr>
                      <a:r>
                        <a:rPr lang="pt-BR" sz="1200">
                          <a:effectLst/>
                          <a:latin typeface="Century Gothic" panose="020B0502020202020204" pitchFamily="34" charset="0"/>
                          <a:ea typeface="Times New Roman" panose="02020603050405020304" pitchFamily="18" charset="0"/>
                        </a:rPr>
                        <a:t>500-700g</a:t>
                      </a:r>
                      <a:endParaRPr lang="pt-BR" sz="1000">
                        <a:effectLst/>
                        <a:latin typeface="Century Gothic" panose="020B0502020202020204" pitchFamily="34" charset="0"/>
                        <a:ea typeface="Times New Roman" panose="02020603050405020304" pitchFamily="18" charset="0"/>
                      </a:endParaRPr>
                    </a:p>
                  </a:txBody>
                  <a:tcPr marL="68573" marR="68573" marT="0" marB="0" anchor="ctr"/>
                </a:tc>
                <a:tc>
                  <a:txBody>
                    <a:bodyPr/>
                    <a:lstStyle/>
                    <a:p>
                      <a:pPr algn="ctr">
                        <a:spcAft>
                          <a:spcPts val="0"/>
                        </a:spcAft>
                      </a:pPr>
                      <a:r>
                        <a:rPr lang="pt-BR" sz="1200">
                          <a:effectLst/>
                          <a:latin typeface="Century Gothic" panose="020B0502020202020204" pitchFamily="34" charset="0"/>
                          <a:ea typeface="Times New Roman" panose="02020603050405020304" pitchFamily="18" charset="0"/>
                        </a:rPr>
                        <a:t>700-900g</a:t>
                      </a:r>
                      <a:endParaRPr lang="pt-BR" sz="1000">
                        <a:effectLst/>
                        <a:latin typeface="Century Gothic" panose="020B0502020202020204" pitchFamily="34" charset="0"/>
                        <a:ea typeface="Times New Roman" panose="02020603050405020304" pitchFamily="18" charset="0"/>
                      </a:endParaRPr>
                    </a:p>
                  </a:txBody>
                  <a:tcPr marL="68573" marR="68573" marT="0" marB="0" anchor="ctr"/>
                </a:tc>
                <a:tc>
                  <a:txBody>
                    <a:bodyPr/>
                    <a:lstStyle/>
                    <a:p>
                      <a:pPr algn="ctr">
                        <a:spcAft>
                          <a:spcPts val="0"/>
                        </a:spcAft>
                      </a:pPr>
                      <a:r>
                        <a:rPr lang="pt-BR" sz="1200">
                          <a:effectLst/>
                          <a:latin typeface="Century Gothic" panose="020B0502020202020204" pitchFamily="34" charset="0"/>
                          <a:ea typeface="Times New Roman" panose="02020603050405020304" pitchFamily="18" charset="0"/>
                        </a:rPr>
                        <a:t>900-1200g</a:t>
                      </a:r>
                      <a:endParaRPr lang="pt-BR" sz="1000">
                        <a:effectLst/>
                        <a:latin typeface="Century Gothic" panose="020B0502020202020204" pitchFamily="34" charset="0"/>
                        <a:ea typeface="Times New Roman" panose="02020603050405020304" pitchFamily="18" charset="0"/>
                      </a:endParaRPr>
                    </a:p>
                  </a:txBody>
                  <a:tcPr marL="68573" marR="68573" marT="0" marB="0" anchor="ctr"/>
                </a:tc>
                <a:tc>
                  <a:txBody>
                    <a:bodyPr/>
                    <a:lstStyle/>
                    <a:p>
                      <a:pPr algn="ctr">
                        <a:spcAft>
                          <a:spcPts val="0"/>
                        </a:spcAft>
                      </a:pPr>
                      <a:r>
                        <a:rPr lang="pt-BR" sz="1200">
                          <a:effectLst/>
                          <a:latin typeface="Century Gothic" panose="020B0502020202020204" pitchFamily="34" charset="0"/>
                          <a:ea typeface="Times New Roman" panose="02020603050405020304" pitchFamily="18" charset="0"/>
                        </a:rPr>
                        <a:t>1200-1500g</a:t>
                      </a:r>
                      <a:endParaRPr lang="pt-BR" sz="1000">
                        <a:effectLst/>
                        <a:latin typeface="Century Gothic" panose="020B0502020202020204" pitchFamily="34" charset="0"/>
                        <a:ea typeface="Times New Roman" panose="02020603050405020304" pitchFamily="18" charset="0"/>
                      </a:endParaRPr>
                    </a:p>
                  </a:txBody>
                  <a:tcPr marL="68573" marR="68573" marT="0" marB="0" anchor="ctr"/>
                </a:tc>
                <a:tc>
                  <a:txBody>
                    <a:bodyPr/>
                    <a:lstStyle/>
                    <a:p>
                      <a:pPr algn="ctr">
                        <a:spcAft>
                          <a:spcPts val="0"/>
                        </a:spcAft>
                      </a:pPr>
                      <a:r>
                        <a:rPr lang="pt-BR" sz="1200">
                          <a:effectLst/>
                          <a:latin typeface="Century Gothic" panose="020B0502020202020204" pitchFamily="34" charset="0"/>
                          <a:ea typeface="Times New Roman" panose="02020603050405020304" pitchFamily="18" charset="0"/>
                        </a:rPr>
                        <a:t>1500-1800g</a:t>
                      </a:r>
                      <a:endParaRPr lang="pt-BR" sz="1000">
                        <a:effectLst/>
                        <a:latin typeface="Century Gothic" panose="020B0502020202020204" pitchFamily="34" charset="0"/>
                        <a:ea typeface="Times New Roman" panose="02020603050405020304" pitchFamily="18" charset="0"/>
                      </a:endParaRPr>
                    </a:p>
                  </a:txBody>
                  <a:tcPr marL="68573" marR="68573" marT="0" marB="0" anchor="ctr"/>
                </a:tc>
                <a:extLst>
                  <a:ext uri="{0D108BD9-81ED-4DB2-BD59-A6C34878D82A}"/>
                </a:extLst>
              </a:tr>
              <a:tr h="365635">
                <a:tc>
                  <a:txBody>
                    <a:bodyPr/>
                    <a:lstStyle/>
                    <a:p>
                      <a:pPr>
                        <a:spcAft>
                          <a:spcPts val="0"/>
                        </a:spcAft>
                      </a:pPr>
                      <a:r>
                        <a:rPr lang="pt-BR" sz="1200" b="1">
                          <a:effectLst/>
                          <a:latin typeface="Century Gothic" panose="020B0502020202020204" pitchFamily="34" charset="0"/>
                          <a:ea typeface="Times New Roman" panose="02020603050405020304" pitchFamily="18" charset="0"/>
                        </a:rPr>
                        <a:t>Ganho de peso fetal</a:t>
                      </a:r>
                      <a:endParaRPr lang="pt-BR" sz="1000">
                        <a:effectLst/>
                        <a:latin typeface="Century Gothic" panose="020B0502020202020204" pitchFamily="34" charset="0"/>
                        <a:ea typeface="Times New Roman" panose="02020603050405020304" pitchFamily="18" charset="0"/>
                      </a:endParaRPr>
                    </a:p>
                  </a:txBody>
                  <a:tcPr marL="68573" marR="68573" marT="0" marB="0" anchor="ctr"/>
                </a:tc>
                <a:tc>
                  <a:txBody>
                    <a:bodyPr/>
                    <a:lstStyle/>
                    <a:p>
                      <a:pPr algn="ctr">
                        <a:spcAft>
                          <a:spcPts val="0"/>
                        </a:spcAft>
                      </a:pPr>
                      <a:r>
                        <a:rPr lang="pt-BR" sz="1200" dirty="0">
                          <a:effectLst/>
                          <a:latin typeface="Century Gothic" panose="020B0502020202020204" pitchFamily="34" charset="0"/>
                          <a:ea typeface="Times New Roman" panose="02020603050405020304" pitchFamily="18" charset="0"/>
                        </a:rPr>
                        <a:t> </a:t>
                      </a:r>
                      <a:endParaRPr lang="pt-BR" sz="1000" dirty="0">
                        <a:effectLst/>
                        <a:latin typeface="Century Gothic" panose="020B0502020202020204" pitchFamily="34" charset="0"/>
                        <a:ea typeface="Times New Roman" panose="02020603050405020304" pitchFamily="18" charset="0"/>
                      </a:endParaRPr>
                    </a:p>
                  </a:txBody>
                  <a:tcPr marL="68573" marR="68573" marT="0" marB="0" anchor="ctr"/>
                </a:tc>
                <a:tc>
                  <a:txBody>
                    <a:bodyPr/>
                    <a:lstStyle/>
                    <a:p>
                      <a:pPr algn="ctr">
                        <a:spcAft>
                          <a:spcPts val="0"/>
                        </a:spcAft>
                      </a:pPr>
                      <a:r>
                        <a:rPr lang="pt-BR" sz="1200">
                          <a:effectLst/>
                          <a:latin typeface="Century Gothic" panose="020B0502020202020204" pitchFamily="34" charset="0"/>
                          <a:ea typeface="Times New Roman" panose="02020603050405020304" pitchFamily="18" charset="0"/>
                        </a:rPr>
                        <a:t> </a:t>
                      </a:r>
                      <a:endParaRPr lang="pt-BR" sz="1000">
                        <a:effectLst/>
                        <a:latin typeface="Century Gothic" panose="020B0502020202020204" pitchFamily="34" charset="0"/>
                        <a:ea typeface="Times New Roman" panose="02020603050405020304" pitchFamily="18" charset="0"/>
                      </a:endParaRPr>
                    </a:p>
                  </a:txBody>
                  <a:tcPr marL="68573" marR="68573" marT="0" marB="0" anchor="ctr"/>
                </a:tc>
                <a:tc>
                  <a:txBody>
                    <a:bodyPr/>
                    <a:lstStyle/>
                    <a:p>
                      <a:pPr algn="ctr">
                        <a:spcAft>
                          <a:spcPts val="0"/>
                        </a:spcAft>
                      </a:pPr>
                      <a:r>
                        <a:rPr lang="pt-BR" sz="1200">
                          <a:effectLst/>
                          <a:latin typeface="Century Gothic" panose="020B0502020202020204" pitchFamily="34" charset="0"/>
                          <a:ea typeface="Times New Roman" panose="02020603050405020304" pitchFamily="18" charset="0"/>
                        </a:rPr>
                        <a:t> </a:t>
                      </a:r>
                      <a:endParaRPr lang="pt-BR" sz="1000">
                        <a:effectLst/>
                        <a:latin typeface="Century Gothic" panose="020B0502020202020204" pitchFamily="34" charset="0"/>
                        <a:ea typeface="Times New Roman" panose="02020603050405020304" pitchFamily="18" charset="0"/>
                      </a:endParaRPr>
                    </a:p>
                  </a:txBody>
                  <a:tcPr marL="68573" marR="68573" marT="0" marB="0" anchor="ctr"/>
                </a:tc>
                <a:tc>
                  <a:txBody>
                    <a:bodyPr/>
                    <a:lstStyle/>
                    <a:p>
                      <a:pPr algn="ctr">
                        <a:spcAft>
                          <a:spcPts val="0"/>
                        </a:spcAft>
                      </a:pPr>
                      <a:r>
                        <a:rPr lang="pt-BR" sz="1200">
                          <a:effectLst/>
                          <a:latin typeface="Century Gothic" panose="020B0502020202020204" pitchFamily="34" charset="0"/>
                          <a:ea typeface="Times New Roman" panose="02020603050405020304" pitchFamily="18" charset="0"/>
                        </a:rPr>
                        <a:t> </a:t>
                      </a:r>
                      <a:endParaRPr lang="pt-BR" sz="1000">
                        <a:effectLst/>
                        <a:latin typeface="Century Gothic" panose="020B0502020202020204" pitchFamily="34" charset="0"/>
                        <a:ea typeface="Times New Roman" panose="02020603050405020304" pitchFamily="18" charset="0"/>
                      </a:endParaRPr>
                    </a:p>
                  </a:txBody>
                  <a:tcPr marL="68573" marR="68573" marT="0" marB="0" anchor="ctr"/>
                </a:tc>
                <a:tc>
                  <a:txBody>
                    <a:bodyPr/>
                    <a:lstStyle/>
                    <a:p>
                      <a:pPr algn="ctr">
                        <a:spcAft>
                          <a:spcPts val="0"/>
                        </a:spcAft>
                      </a:pPr>
                      <a:r>
                        <a:rPr lang="pt-BR" sz="1200">
                          <a:effectLst/>
                          <a:latin typeface="Century Gothic" panose="020B0502020202020204" pitchFamily="34" charset="0"/>
                          <a:ea typeface="Times New Roman" panose="02020603050405020304" pitchFamily="18" charset="0"/>
                        </a:rPr>
                        <a:t> </a:t>
                      </a:r>
                      <a:endParaRPr lang="pt-BR" sz="1000">
                        <a:effectLst/>
                        <a:latin typeface="Century Gothic" panose="020B0502020202020204" pitchFamily="34" charset="0"/>
                        <a:ea typeface="Times New Roman" panose="02020603050405020304" pitchFamily="18" charset="0"/>
                      </a:endParaRPr>
                    </a:p>
                  </a:txBody>
                  <a:tcPr marL="68573" marR="68573" marT="0" marB="0" anchor="ctr"/>
                </a:tc>
                <a:extLst>
                  <a:ext uri="{0D108BD9-81ED-4DB2-BD59-A6C34878D82A}"/>
                </a:extLst>
              </a:tr>
              <a:tr h="195408">
                <a:tc>
                  <a:txBody>
                    <a:bodyPr/>
                    <a:lstStyle/>
                    <a:p>
                      <a:pPr>
                        <a:spcAft>
                          <a:spcPts val="0"/>
                        </a:spcAft>
                      </a:pPr>
                      <a:r>
                        <a:rPr lang="pt-BR" sz="1200">
                          <a:effectLst/>
                          <a:latin typeface="Century Gothic" panose="020B0502020202020204" pitchFamily="34" charset="0"/>
                          <a:ea typeface="Times New Roman" panose="02020603050405020304" pitchFamily="18" charset="0"/>
                        </a:rPr>
                        <a:t>g/dia</a:t>
                      </a:r>
                      <a:endParaRPr lang="pt-BR" sz="1000">
                        <a:effectLst/>
                        <a:latin typeface="Century Gothic" panose="020B0502020202020204" pitchFamily="34" charset="0"/>
                        <a:ea typeface="Times New Roman" panose="02020603050405020304" pitchFamily="18" charset="0"/>
                      </a:endParaRPr>
                    </a:p>
                  </a:txBody>
                  <a:tcPr marL="68573" marR="68573" marT="0" marB="0" anchor="ctr"/>
                </a:tc>
                <a:tc>
                  <a:txBody>
                    <a:bodyPr/>
                    <a:lstStyle/>
                    <a:p>
                      <a:pPr algn="ctr">
                        <a:spcAft>
                          <a:spcPts val="0"/>
                        </a:spcAft>
                      </a:pPr>
                      <a:r>
                        <a:rPr lang="pt-BR" sz="1200">
                          <a:effectLst/>
                          <a:latin typeface="Century Gothic" panose="020B0502020202020204" pitchFamily="34" charset="0"/>
                          <a:ea typeface="Times New Roman" panose="02020603050405020304" pitchFamily="18" charset="0"/>
                        </a:rPr>
                        <a:t>13</a:t>
                      </a:r>
                      <a:endParaRPr lang="pt-BR" sz="1000">
                        <a:effectLst/>
                        <a:latin typeface="Century Gothic" panose="020B0502020202020204" pitchFamily="34" charset="0"/>
                        <a:ea typeface="Times New Roman" panose="02020603050405020304" pitchFamily="18" charset="0"/>
                      </a:endParaRPr>
                    </a:p>
                  </a:txBody>
                  <a:tcPr marL="68573" marR="68573" marT="0" marB="0" anchor="ctr"/>
                </a:tc>
                <a:tc>
                  <a:txBody>
                    <a:bodyPr/>
                    <a:lstStyle/>
                    <a:p>
                      <a:pPr algn="ctr">
                        <a:spcAft>
                          <a:spcPts val="0"/>
                        </a:spcAft>
                      </a:pPr>
                      <a:r>
                        <a:rPr lang="pt-BR" sz="1200">
                          <a:effectLst/>
                          <a:latin typeface="Century Gothic" panose="020B0502020202020204" pitchFamily="34" charset="0"/>
                          <a:ea typeface="Times New Roman" panose="02020603050405020304" pitchFamily="18" charset="0"/>
                        </a:rPr>
                        <a:t>16</a:t>
                      </a:r>
                      <a:endParaRPr lang="pt-BR" sz="1000">
                        <a:effectLst/>
                        <a:latin typeface="Century Gothic" panose="020B0502020202020204" pitchFamily="34" charset="0"/>
                        <a:ea typeface="Times New Roman" panose="02020603050405020304" pitchFamily="18" charset="0"/>
                      </a:endParaRPr>
                    </a:p>
                  </a:txBody>
                  <a:tcPr marL="68573" marR="68573" marT="0" marB="0" anchor="ctr"/>
                </a:tc>
                <a:tc>
                  <a:txBody>
                    <a:bodyPr/>
                    <a:lstStyle/>
                    <a:p>
                      <a:pPr algn="ctr">
                        <a:spcAft>
                          <a:spcPts val="0"/>
                        </a:spcAft>
                      </a:pPr>
                      <a:r>
                        <a:rPr lang="pt-BR" sz="1200">
                          <a:effectLst/>
                          <a:latin typeface="Century Gothic" panose="020B0502020202020204" pitchFamily="34" charset="0"/>
                          <a:ea typeface="Times New Roman" panose="02020603050405020304" pitchFamily="18" charset="0"/>
                        </a:rPr>
                        <a:t>20</a:t>
                      </a:r>
                      <a:endParaRPr lang="pt-BR" sz="1000">
                        <a:effectLst/>
                        <a:latin typeface="Century Gothic" panose="020B0502020202020204" pitchFamily="34" charset="0"/>
                        <a:ea typeface="Times New Roman" panose="02020603050405020304" pitchFamily="18" charset="0"/>
                      </a:endParaRPr>
                    </a:p>
                  </a:txBody>
                  <a:tcPr marL="68573" marR="68573" marT="0" marB="0" anchor="ctr"/>
                </a:tc>
                <a:tc>
                  <a:txBody>
                    <a:bodyPr/>
                    <a:lstStyle/>
                    <a:p>
                      <a:pPr algn="ctr">
                        <a:spcAft>
                          <a:spcPts val="0"/>
                        </a:spcAft>
                      </a:pPr>
                      <a:r>
                        <a:rPr lang="pt-BR" sz="1200">
                          <a:effectLst/>
                          <a:latin typeface="Century Gothic" panose="020B0502020202020204" pitchFamily="34" charset="0"/>
                          <a:ea typeface="Times New Roman" panose="02020603050405020304" pitchFamily="18" charset="0"/>
                        </a:rPr>
                        <a:t>24</a:t>
                      </a:r>
                      <a:endParaRPr lang="pt-BR" sz="1000">
                        <a:effectLst/>
                        <a:latin typeface="Century Gothic" panose="020B0502020202020204" pitchFamily="34" charset="0"/>
                        <a:ea typeface="Times New Roman" panose="02020603050405020304" pitchFamily="18" charset="0"/>
                      </a:endParaRPr>
                    </a:p>
                  </a:txBody>
                  <a:tcPr marL="68573" marR="68573" marT="0" marB="0" anchor="ctr"/>
                </a:tc>
                <a:tc>
                  <a:txBody>
                    <a:bodyPr/>
                    <a:lstStyle/>
                    <a:p>
                      <a:pPr algn="ctr">
                        <a:spcAft>
                          <a:spcPts val="0"/>
                        </a:spcAft>
                      </a:pPr>
                      <a:r>
                        <a:rPr lang="pt-BR" sz="1200">
                          <a:effectLst/>
                          <a:latin typeface="Century Gothic" panose="020B0502020202020204" pitchFamily="34" charset="0"/>
                          <a:ea typeface="Times New Roman" panose="02020603050405020304" pitchFamily="18" charset="0"/>
                        </a:rPr>
                        <a:t>26</a:t>
                      </a:r>
                      <a:endParaRPr lang="pt-BR" sz="1000">
                        <a:effectLst/>
                        <a:latin typeface="Century Gothic" panose="020B0502020202020204" pitchFamily="34" charset="0"/>
                        <a:ea typeface="Times New Roman" panose="02020603050405020304" pitchFamily="18" charset="0"/>
                      </a:endParaRPr>
                    </a:p>
                  </a:txBody>
                  <a:tcPr marL="68573" marR="68573" marT="0" marB="0" anchor="ctr"/>
                </a:tc>
                <a:extLst>
                  <a:ext uri="{0D108BD9-81ED-4DB2-BD59-A6C34878D82A}"/>
                </a:extLst>
              </a:tr>
              <a:tr h="195408">
                <a:tc>
                  <a:txBody>
                    <a:bodyPr/>
                    <a:lstStyle/>
                    <a:p>
                      <a:pPr>
                        <a:spcAft>
                          <a:spcPts val="0"/>
                        </a:spcAft>
                      </a:pPr>
                      <a:r>
                        <a:rPr lang="pt-BR" sz="1200">
                          <a:effectLst/>
                          <a:latin typeface="Century Gothic" panose="020B0502020202020204" pitchFamily="34" charset="0"/>
                          <a:ea typeface="Times New Roman" panose="02020603050405020304" pitchFamily="18" charset="0"/>
                        </a:rPr>
                        <a:t>g/kg/dia</a:t>
                      </a:r>
                      <a:endParaRPr lang="pt-BR" sz="1000">
                        <a:effectLst/>
                        <a:latin typeface="Century Gothic" panose="020B0502020202020204" pitchFamily="34" charset="0"/>
                        <a:ea typeface="Times New Roman" panose="02020603050405020304" pitchFamily="18" charset="0"/>
                      </a:endParaRPr>
                    </a:p>
                  </a:txBody>
                  <a:tcPr marL="68573" marR="68573" marT="0" marB="0" anchor="ctr"/>
                </a:tc>
                <a:tc>
                  <a:txBody>
                    <a:bodyPr/>
                    <a:lstStyle/>
                    <a:p>
                      <a:pPr algn="ctr">
                        <a:spcAft>
                          <a:spcPts val="0"/>
                        </a:spcAft>
                      </a:pPr>
                      <a:r>
                        <a:rPr lang="pt-BR" sz="1200">
                          <a:effectLst/>
                          <a:latin typeface="Century Gothic" panose="020B0502020202020204" pitchFamily="34" charset="0"/>
                          <a:ea typeface="Times New Roman" panose="02020603050405020304" pitchFamily="18" charset="0"/>
                        </a:rPr>
                        <a:t>21</a:t>
                      </a:r>
                      <a:endParaRPr lang="pt-BR" sz="1000">
                        <a:effectLst/>
                        <a:latin typeface="Century Gothic" panose="020B0502020202020204" pitchFamily="34" charset="0"/>
                        <a:ea typeface="Times New Roman" panose="02020603050405020304" pitchFamily="18" charset="0"/>
                      </a:endParaRPr>
                    </a:p>
                  </a:txBody>
                  <a:tcPr marL="68573" marR="68573" marT="0" marB="0" anchor="ctr"/>
                </a:tc>
                <a:tc>
                  <a:txBody>
                    <a:bodyPr/>
                    <a:lstStyle/>
                    <a:p>
                      <a:pPr algn="ctr">
                        <a:spcAft>
                          <a:spcPts val="0"/>
                        </a:spcAft>
                      </a:pPr>
                      <a:r>
                        <a:rPr lang="pt-BR" sz="1200">
                          <a:effectLst/>
                          <a:latin typeface="Century Gothic" panose="020B0502020202020204" pitchFamily="34" charset="0"/>
                          <a:ea typeface="Times New Roman" panose="02020603050405020304" pitchFamily="18" charset="0"/>
                        </a:rPr>
                        <a:t>20</a:t>
                      </a:r>
                      <a:endParaRPr lang="pt-BR" sz="1000">
                        <a:effectLst/>
                        <a:latin typeface="Century Gothic" panose="020B0502020202020204" pitchFamily="34" charset="0"/>
                        <a:ea typeface="Times New Roman" panose="02020603050405020304" pitchFamily="18" charset="0"/>
                      </a:endParaRPr>
                    </a:p>
                  </a:txBody>
                  <a:tcPr marL="68573" marR="68573" marT="0" marB="0" anchor="ctr"/>
                </a:tc>
                <a:tc>
                  <a:txBody>
                    <a:bodyPr/>
                    <a:lstStyle/>
                    <a:p>
                      <a:pPr algn="ctr">
                        <a:spcAft>
                          <a:spcPts val="0"/>
                        </a:spcAft>
                      </a:pPr>
                      <a:r>
                        <a:rPr lang="pt-BR" sz="1200" dirty="0">
                          <a:effectLst/>
                          <a:latin typeface="Century Gothic" panose="020B0502020202020204" pitchFamily="34" charset="0"/>
                          <a:ea typeface="Times New Roman" panose="02020603050405020304" pitchFamily="18" charset="0"/>
                        </a:rPr>
                        <a:t>19</a:t>
                      </a:r>
                      <a:endParaRPr lang="pt-BR" sz="1000" dirty="0">
                        <a:effectLst/>
                        <a:latin typeface="Century Gothic" panose="020B0502020202020204" pitchFamily="34" charset="0"/>
                        <a:ea typeface="Times New Roman" panose="02020603050405020304" pitchFamily="18" charset="0"/>
                      </a:endParaRPr>
                    </a:p>
                  </a:txBody>
                  <a:tcPr marL="68573" marR="68573" marT="0" marB="0" anchor="ctr"/>
                </a:tc>
                <a:tc>
                  <a:txBody>
                    <a:bodyPr/>
                    <a:lstStyle/>
                    <a:p>
                      <a:pPr algn="ctr">
                        <a:spcAft>
                          <a:spcPts val="0"/>
                        </a:spcAft>
                      </a:pPr>
                      <a:r>
                        <a:rPr lang="pt-BR" sz="1200">
                          <a:effectLst/>
                          <a:latin typeface="Century Gothic" panose="020B0502020202020204" pitchFamily="34" charset="0"/>
                          <a:ea typeface="Times New Roman" panose="02020603050405020304" pitchFamily="18" charset="0"/>
                        </a:rPr>
                        <a:t>18</a:t>
                      </a:r>
                      <a:endParaRPr lang="pt-BR" sz="1000">
                        <a:effectLst/>
                        <a:latin typeface="Century Gothic" panose="020B0502020202020204" pitchFamily="34" charset="0"/>
                        <a:ea typeface="Times New Roman" panose="02020603050405020304" pitchFamily="18" charset="0"/>
                      </a:endParaRPr>
                    </a:p>
                  </a:txBody>
                  <a:tcPr marL="68573" marR="68573" marT="0" marB="0" anchor="ctr"/>
                </a:tc>
                <a:tc>
                  <a:txBody>
                    <a:bodyPr/>
                    <a:lstStyle/>
                    <a:p>
                      <a:pPr algn="ctr">
                        <a:spcAft>
                          <a:spcPts val="0"/>
                        </a:spcAft>
                      </a:pPr>
                      <a:r>
                        <a:rPr lang="pt-BR" sz="1200">
                          <a:effectLst/>
                          <a:latin typeface="Century Gothic" panose="020B0502020202020204" pitchFamily="34" charset="0"/>
                          <a:ea typeface="Times New Roman" panose="02020603050405020304" pitchFamily="18" charset="0"/>
                        </a:rPr>
                        <a:t>16</a:t>
                      </a:r>
                      <a:endParaRPr lang="pt-BR" sz="1000">
                        <a:effectLst/>
                        <a:latin typeface="Century Gothic" panose="020B0502020202020204" pitchFamily="34" charset="0"/>
                        <a:ea typeface="Times New Roman" panose="02020603050405020304" pitchFamily="18" charset="0"/>
                      </a:endParaRPr>
                    </a:p>
                  </a:txBody>
                  <a:tcPr marL="68573" marR="68573" marT="0" marB="0" anchor="ctr"/>
                </a:tc>
                <a:extLst>
                  <a:ext uri="{0D108BD9-81ED-4DB2-BD59-A6C34878D82A}"/>
                </a:extLst>
              </a:tr>
              <a:tr h="195408">
                <a:tc>
                  <a:txBody>
                    <a:bodyPr/>
                    <a:lstStyle/>
                    <a:p>
                      <a:pPr>
                        <a:spcAft>
                          <a:spcPts val="0"/>
                        </a:spcAft>
                      </a:pPr>
                      <a:r>
                        <a:rPr lang="pt-BR" sz="1200" b="1">
                          <a:effectLst/>
                          <a:latin typeface="Century Gothic" panose="020B0502020202020204" pitchFamily="34" charset="0"/>
                          <a:ea typeface="Times New Roman" panose="02020603050405020304" pitchFamily="18" charset="0"/>
                        </a:rPr>
                        <a:t>Proteína(g)</a:t>
                      </a:r>
                      <a:endParaRPr lang="pt-BR" sz="1000">
                        <a:effectLst/>
                        <a:latin typeface="Century Gothic" panose="020B0502020202020204" pitchFamily="34" charset="0"/>
                        <a:ea typeface="Times New Roman" panose="02020603050405020304" pitchFamily="18" charset="0"/>
                      </a:endParaRPr>
                    </a:p>
                  </a:txBody>
                  <a:tcPr marL="68573" marR="68573" marT="0" marB="0" anchor="ctr"/>
                </a:tc>
                <a:tc>
                  <a:txBody>
                    <a:bodyPr/>
                    <a:lstStyle/>
                    <a:p>
                      <a:pPr algn="ctr">
                        <a:spcAft>
                          <a:spcPts val="0"/>
                        </a:spcAft>
                      </a:pPr>
                      <a:r>
                        <a:rPr lang="pt-BR" sz="1200">
                          <a:effectLst/>
                          <a:latin typeface="Century Gothic" panose="020B0502020202020204" pitchFamily="34" charset="0"/>
                          <a:ea typeface="Times New Roman" panose="02020603050405020304" pitchFamily="18" charset="0"/>
                        </a:rPr>
                        <a:t> </a:t>
                      </a:r>
                      <a:endParaRPr lang="pt-BR" sz="1000">
                        <a:effectLst/>
                        <a:latin typeface="Century Gothic" panose="020B0502020202020204" pitchFamily="34" charset="0"/>
                        <a:ea typeface="Times New Roman" panose="02020603050405020304" pitchFamily="18" charset="0"/>
                      </a:endParaRPr>
                    </a:p>
                  </a:txBody>
                  <a:tcPr marL="68573" marR="68573" marT="0" marB="0" anchor="ctr"/>
                </a:tc>
                <a:tc>
                  <a:txBody>
                    <a:bodyPr/>
                    <a:lstStyle/>
                    <a:p>
                      <a:pPr algn="ctr">
                        <a:spcAft>
                          <a:spcPts val="0"/>
                        </a:spcAft>
                      </a:pPr>
                      <a:r>
                        <a:rPr lang="pt-BR" sz="1200">
                          <a:effectLst/>
                          <a:latin typeface="Century Gothic" panose="020B0502020202020204" pitchFamily="34" charset="0"/>
                          <a:ea typeface="Times New Roman" panose="02020603050405020304" pitchFamily="18" charset="0"/>
                        </a:rPr>
                        <a:t> </a:t>
                      </a:r>
                      <a:endParaRPr lang="pt-BR" sz="1000">
                        <a:effectLst/>
                        <a:latin typeface="Century Gothic" panose="020B0502020202020204" pitchFamily="34" charset="0"/>
                        <a:ea typeface="Times New Roman" panose="02020603050405020304" pitchFamily="18" charset="0"/>
                      </a:endParaRPr>
                    </a:p>
                  </a:txBody>
                  <a:tcPr marL="68573" marR="68573" marT="0" marB="0" anchor="ctr"/>
                </a:tc>
                <a:tc>
                  <a:txBody>
                    <a:bodyPr/>
                    <a:lstStyle/>
                    <a:p>
                      <a:pPr algn="ctr">
                        <a:spcAft>
                          <a:spcPts val="0"/>
                        </a:spcAft>
                      </a:pPr>
                      <a:r>
                        <a:rPr lang="pt-BR" sz="1200">
                          <a:effectLst/>
                          <a:latin typeface="Century Gothic" panose="020B0502020202020204" pitchFamily="34" charset="0"/>
                          <a:ea typeface="Times New Roman" panose="02020603050405020304" pitchFamily="18" charset="0"/>
                        </a:rPr>
                        <a:t> </a:t>
                      </a:r>
                      <a:endParaRPr lang="pt-BR" sz="1000">
                        <a:effectLst/>
                        <a:latin typeface="Century Gothic" panose="020B0502020202020204" pitchFamily="34" charset="0"/>
                        <a:ea typeface="Times New Roman" panose="02020603050405020304" pitchFamily="18" charset="0"/>
                      </a:endParaRPr>
                    </a:p>
                  </a:txBody>
                  <a:tcPr marL="68573" marR="68573" marT="0" marB="0" anchor="ctr"/>
                </a:tc>
                <a:tc>
                  <a:txBody>
                    <a:bodyPr/>
                    <a:lstStyle/>
                    <a:p>
                      <a:pPr algn="ctr">
                        <a:spcAft>
                          <a:spcPts val="0"/>
                        </a:spcAft>
                      </a:pPr>
                      <a:r>
                        <a:rPr lang="pt-BR" sz="1200">
                          <a:effectLst/>
                          <a:latin typeface="Century Gothic" panose="020B0502020202020204" pitchFamily="34" charset="0"/>
                          <a:ea typeface="Times New Roman" panose="02020603050405020304" pitchFamily="18" charset="0"/>
                        </a:rPr>
                        <a:t> </a:t>
                      </a:r>
                      <a:endParaRPr lang="pt-BR" sz="1000">
                        <a:effectLst/>
                        <a:latin typeface="Century Gothic" panose="020B0502020202020204" pitchFamily="34" charset="0"/>
                        <a:ea typeface="Times New Roman" panose="02020603050405020304" pitchFamily="18" charset="0"/>
                      </a:endParaRPr>
                    </a:p>
                  </a:txBody>
                  <a:tcPr marL="68573" marR="68573" marT="0" marB="0" anchor="ctr"/>
                </a:tc>
                <a:tc>
                  <a:txBody>
                    <a:bodyPr/>
                    <a:lstStyle/>
                    <a:p>
                      <a:pPr algn="ctr">
                        <a:spcAft>
                          <a:spcPts val="0"/>
                        </a:spcAft>
                      </a:pPr>
                      <a:r>
                        <a:rPr lang="pt-BR" sz="1200">
                          <a:effectLst/>
                          <a:latin typeface="Century Gothic" panose="020B0502020202020204" pitchFamily="34" charset="0"/>
                          <a:ea typeface="Times New Roman" panose="02020603050405020304" pitchFamily="18" charset="0"/>
                        </a:rPr>
                        <a:t> </a:t>
                      </a:r>
                      <a:endParaRPr lang="pt-BR" sz="1000">
                        <a:effectLst/>
                        <a:latin typeface="Century Gothic" panose="020B0502020202020204" pitchFamily="34" charset="0"/>
                        <a:ea typeface="Times New Roman" panose="02020603050405020304" pitchFamily="18" charset="0"/>
                      </a:endParaRPr>
                    </a:p>
                  </a:txBody>
                  <a:tcPr marL="68573" marR="68573" marT="0" marB="0" anchor="ctr"/>
                </a:tc>
                <a:extLst>
                  <a:ext uri="{0D108BD9-81ED-4DB2-BD59-A6C34878D82A}"/>
                </a:extLst>
              </a:tr>
              <a:tr h="304696">
                <a:tc>
                  <a:txBody>
                    <a:bodyPr/>
                    <a:lstStyle/>
                    <a:p>
                      <a:pPr algn="l">
                        <a:spcAft>
                          <a:spcPts val="0"/>
                        </a:spcAft>
                      </a:pPr>
                      <a:r>
                        <a:rPr lang="pt-BR" sz="1000" b="0" kern="0">
                          <a:effectLst/>
                          <a:latin typeface="Century Gothic" panose="020B0502020202020204" pitchFamily="34" charset="0"/>
                        </a:rPr>
                        <a:t>Necessidade requerida</a:t>
                      </a:r>
                      <a:endParaRPr lang="pt-BR" sz="1000" b="1" kern="0">
                        <a:effectLst/>
                        <a:latin typeface="Century Gothic" panose="020B0502020202020204" pitchFamily="34" charset="0"/>
                      </a:endParaRPr>
                    </a:p>
                  </a:txBody>
                  <a:tcPr marL="68573" marR="68573" marT="0" marB="0" anchor="ctr"/>
                </a:tc>
                <a:tc>
                  <a:txBody>
                    <a:bodyPr/>
                    <a:lstStyle/>
                    <a:p>
                      <a:pPr algn="ctr">
                        <a:spcAft>
                          <a:spcPts val="0"/>
                        </a:spcAft>
                      </a:pPr>
                      <a:r>
                        <a:rPr lang="pt-BR" sz="1200" dirty="0">
                          <a:effectLst/>
                          <a:latin typeface="Century Gothic" panose="020B0502020202020204" pitchFamily="34" charset="0"/>
                          <a:ea typeface="Times New Roman" panose="02020603050405020304" pitchFamily="18" charset="0"/>
                        </a:rPr>
                        <a:t> </a:t>
                      </a:r>
                      <a:endParaRPr lang="pt-BR" sz="1000" dirty="0">
                        <a:effectLst/>
                        <a:latin typeface="Century Gothic" panose="020B0502020202020204" pitchFamily="34" charset="0"/>
                        <a:ea typeface="Times New Roman" panose="02020603050405020304" pitchFamily="18" charset="0"/>
                      </a:endParaRPr>
                    </a:p>
                  </a:txBody>
                  <a:tcPr marL="68573" marR="68573" marT="0" marB="0" anchor="ctr"/>
                </a:tc>
                <a:tc>
                  <a:txBody>
                    <a:bodyPr/>
                    <a:lstStyle/>
                    <a:p>
                      <a:pPr algn="ctr">
                        <a:spcAft>
                          <a:spcPts val="0"/>
                        </a:spcAft>
                      </a:pPr>
                      <a:r>
                        <a:rPr lang="pt-BR" sz="1200">
                          <a:effectLst/>
                          <a:latin typeface="Century Gothic" panose="020B0502020202020204" pitchFamily="34" charset="0"/>
                          <a:ea typeface="Times New Roman" panose="02020603050405020304" pitchFamily="18" charset="0"/>
                        </a:rPr>
                        <a:t> </a:t>
                      </a:r>
                      <a:endParaRPr lang="pt-BR" sz="1000">
                        <a:effectLst/>
                        <a:latin typeface="Century Gothic" panose="020B0502020202020204" pitchFamily="34" charset="0"/>
                        <a:ea typeface="Times New Roman" panose="02020603050405020304" pitchFamily="18" charset="0"/>
                      </a:endParaRPr>
                    </a:p>
                  </a:txBody>
                  <a:tcPr marL="68573" marR="68573" marT="0" marB="0" anchor="ctr"/>
                </a:tc>
                <a:tc>
                  <a:txBody>
                    <a:bodyPr/>
                    <a:lstStyle/>
                    <a:p>
                      <a:pPr algn="ctr">
                        <a:spcAft>
                          <a:spcPts val="0"/>
                        </a:spcAft>
                      </a:pPr>
                      <a:r>
                        <a:rPr lang="pt-BR" sz="1200">
                          <a:effectLst/>
                          <a:latin typeface="Century Gothic" panose="020B0502020202020204" pitchFamily="34" charset="0"/>
                          <a:ea typeface="Times New Roman" panose="02020603050405020304" pitchFamily="18" charset="0"/>
                        </a:rPr>
                        <a:t> </a:t>
                      </a:r>
                      <a:endParaRPr lang="pt-BR" sz="1000">
                        <a:effectLst/>
                        <a:latin typeface="Century Gothic" panose="020B0502020202020204" pitchFamily="34" charset="0"/>
                        <a:ea typeface="Times New Roman" panose="02020603050405020304" pitchFamily="18" charset="0"/>
                      </a:endParaRPr>
                    </a:p>
                  </a:txBody>
                  <a:tcPr marL="68573" marR="68573" marT="0" marB="0" anchor="ctr"/>
                </a:tc>
                <a:tc>
                  <a:txBody>
                    <a:bodyPr/>
                    <a:lstStyle/>
                    <a:p>
                      <a:pPr algn="ctr">
                        <a:spcAft>
                          <a:spcPts val="0"/>
                        </a:spcAft>
                      </a:pPr>
                      <a:r>
                        <a:rPr lang="pt-BR" sz="1200">
                          <a:effectLst/>
                          <a:latin typeface="Century Gothic" panose="020B0502020202020204" pitchFamily="34" charset="0"/>
                          <a:ea typeface="Times New Roman" panose="02020603050405020304" pitchFamily="18" charset="0"/>
                        </a:rPr>
                        <a:t> </a:t>
                      </a:r>
                      <a:endParaRPr lang="pt-BR" sz="1000">
                        <a:effectLst/>
                        <a:latin typeface="Century Gothic" panose="020B0502020202020204" pitchFamily="34" charset="0"/>
                        <a:ea typeface="Times New Roman" panose="02020603050405020304" pitchFamily="18" charset="0"/>
                      </a:endParaRPr>
                    </a:p>
                  </a:txBody>
                  <a:tcPr marL="68573" marR="68573" marT="0" marB="0" anchor="ctr"/>
                </a:tc>
                <a:tc>
                  <a:txBody>
                    <a:bodyPr/>
                    <a:lstStyle/>
                    <a:p>
                      <a:pPr algn="ctr">
                        <a:spcAft>
                          <a:spcPts val="0"/>
                        </a:spcAft>
                      </a:pPr>
                      <a:r>
                        <a:rPr lang="pt-BR" sz="1200">
                          <a:effectLst/>
                          <a:latin typeface="Century Gothic" panose="020B0502020202020204" pitchFamily="34" charset="0"/>
                          <a:ea typeface="Times New Roman" panose="02020603050405020304" pitchFamily="18" charset="0"/>
                        </a:rPr>
                        <a:t> </a:t>
                      </a:r>
                      <a:endParaRPr lang="pt-BR" sz="1000">
                        <a:effectLst/>
                        <a:latin typeface="Century Gothic" panose="020B0502020202020204" pitchFamily="34" charset="0"/>
                        <a:ea typeface="Times New Roman" panose="02020603050405020304" pitchFamily="18" charset="0"/>
                      </a:endParaRPr>
                    </a:p>
                  </a:txBody>
                  <a:tcPr marL="68573" marR="68573" marT="0" marB="0" anchor="ctr"/>
                </a:tc>
                <a:extLst>
                  <a:ext uri="{0D108BD9-81ED-4DB2-BD59-A6C34878D82A}"/>
                </a:extLst>
              </a:tr>
              <a:tr h="195408">
                <a:tc>
                  <a:txBody>
                    <a:bodyPr/>
                    <a:lstStyle/>
                    <a:p>
                      <a:pPr>
                        <a:spcAft>
                          <a:spcPts val="0"/>
                        </a:spcAft>
                      </a:pPr>
                      <a:r>
                        <a:rPr lang="pt-BR" sz="1200">
                          <a:effectLst/>
                          <a:latin typeface="Century Gothic" panose="020B0502020202020204" pitchFamily="34" charset="0"/>
                          <a:ea typeface="Times New Roman" panose="02020603050405020304" pitchFamily="18" charset="0"/>
                        </a:rPr>
                        <a:t>Parenteral</a:t>
                      </a:r>
                      <a:endParaRPr lang="pt-BR" sz="1000">
                        <a:effectLst/>
                        <a:latin typeface="Century Gothic" panose="020B0502020202020204" pitchFamily="34" charset="0"/>
                        <a:ea typeface="Times New Roman" panose="02020603050405020304" pitchFamily="18" charset="0"/>
                      </a:endParaRPr>
                    </a:p>
                  </a:txBody>
                  <a:tcPr marL="68573" marR="68573" marT="0" marB="0" anchor="ctr"/>
                </a:tc>
                <a:tc>
                  <a:txBody>
                    <a:bodyPr/>
                    <a:lstStyle/>
                    <a:p>
                      <a:pPr algn="ctr">
                        <a:spcAft>
                          <a:spcPts val="0"/>
                        </a:spcAft>
                      </a:pPr>
                      <a:r>
                        <a:rPr lang="pt-BR" sz="1200">
                          <a:effectLst/>
                          <a:latin typeface="Century Gothic" panose="020B0502020202020204" pitchFamily="34" charset="0"/>
                          <a:ea typeface="Times New Roman" panose="02020603050405020304" pitchFamily="18" charset="0"/>
                        </a:rPr>
                        <a:t>3,5</a:t>
                      </a:r>
                      <a:endParaRPr lang="pt-BR" sz="1000">
                        <a:effectLst/>
                        <a:latin typeface="Century Gothic" panose="020B0502020202020204" pitchFamily="34" charset="0"/>
                        <a:ea typeface="Times New Roman" panose="02020603050405020304" pitchFamily="18" charset="0"/>
                      </a:endParaRPr>
                    </a:p>
                  </a:txBody>
                  <a:tcPr marL="68573" marR="68573" marT="0" marB="0" anchor="ctr"/>
                </a:tc>
                <a:tc>
                  <a:txBody>
                    <a:bodyPr/>
                    <a:lstStyle/>
                    <a:p>
                      <a:pPr algn="ctr">
                        <a:spcAft>
                          <a:spcPts val="0"/>
                        </a:spcAft>
                      </a:pPr>
                      <a:r>
                        <a:rPr lang="pt-BR" sz="1200">
                          <a:effectLst/>
                          <a:latin typeface="Century Gothic" panose="020B0502020202020204" pitchFamily="34" charset="0"/>
                          <a:ea typeface="Times New Roman" panose="02020603050405020304" pitchFamily="18" charset="0"/>
                        </a:rPr>
                        <a:t>3,5</a:t>
                      </a:r>
                      <a:endParaRPr lang="pt-BR" sz="1000">
                        <a:effectLst/>
                        <a:latin typeface="Century Gothic" panose="020B0502020202020204" pitchFamily="34" charset="0"/>
                        <a:ea typeface="Times New Roman" panose="02020603050405020304" pitchFamily="18" charset="0"/>
                      </a:endParaRPr>
                    </a:p>
                  </a:txBody>
                  <a:tcPr marL="68573" marR="68573" marT="0" marB="0" anchor="ctr"/>
                </a:tc>
                <a:tc>
                  <a:txBody>
                    <a:bodyPr/>
                    <a:lstStyle/>
                    <a:p>
                      <a:pPr algn="ctr">
                        <a:spcAft>
                          <a:spcPts val="0"/>
                        </a:spcAft>
                      </a:pPr>
                      <a:r>
                        <a:rPr lang="pt-BR" sz="1200">
                          <a:effectLst/>
                          <a:latin typeface="Century Gothic" panose="020B0502020202020204" pitchFamily="34" charset="0"/>
                          <a:ea typeface="Times New Roman" panose="02020603050405020304" pitchFamily="18" charset="0"/>
                        </a:rPr>
                        <a:t>3,5</a:t>
                      </a:r>
                      <a:endParaRPr lang="pt-BR" sz="1000">
                        <a:effectLst/>
                        <a:latin typeface="Century Gothic" panose="020B0502020202020204" pitchFamily="34" charset="0"/>
                        <a:ea typeface="Times New Roman" panose="02020603050405020304" pitchFamily="18" charset="0"/>
                      </a:endParaRPr>
                    </a:p>
                  </a:txBody>
                  <a:tcPr marL="68573" marR="68573" marT="0" marB="0" anchor="ctr"/>
                </a:tc>
                <a:tc>
                  <a:txBody>
                    <a:bodyPr/>
                    <a:lstStyle/>
                    <a:p>
                      <a:pPr algn="ctr">
                        <a:spcAft>
                          <a:spcPts val="0"/>
                        </a:spcAft>
                      </a:pPr>
                      <a:r>
                        <a:rPr lang="pt-BR" sz="1200">
                          <a:effectLst/>
                          <a:latin typeface="Century Gothic" panose="020B0502020202020204" pitchFamily="34" charset="0"/>
                          <a:ea typeface="Times New Roman" panose="02020603050405020304" pitchFamily="18" charset="0"/>
                        </a:rPr>
                        <a:t>3,4</a:t>
                      </a:r>
                      <a:endParaRPr lang="pt-BR" sz="1000">
                        <a:effectLst/>
                        <a:latin typeface="Century Gothic" panose="020B0502020202020204" pitchFamily="34" charset="0"/>
                        <a:ea typeface="Times New Roman" panose="02020603050405020304" pitchFamily="18" charset="0"/>
                      </a:endParaRPr>
                    </a:p>
                  </a:txBody>
                  <a:tcPr marL="68573" marR="68573" marT="0" marB="0" anchor="ctr"/>
                </a:tc>
                <a:tc>
                  <a:txBody>
                    <a:bodyPr/>
                    <a:lstStyle/>
                    <a:p>
                      <a:pPr algn="ctr">
                        <a:spcAft>
                          <a:spcPts val="0"/>
                        </a:spcAft>
                      </a:pPr>
                      <a:r>
                        <a:rPr lang="pt-BR" sz="1200">
                          <a:effectLst/>
                          <a:latin typeface="Century Gothic" panose="020B0502020202020204" pitchFamily="34" charset="0"/>
                          <a:ea typeface="Times New Roman" panose="02020603050405020304" pitchFamily="18" charset="0"/>
                        </a:rPr>
                        <a:t>3,2</a:t>
                      </a:r>
                      <a:endParaRPr lang="pt-BR" sz="1000">
                        <a:effectLst/>
                        <a:latin typeface="Century Gothic" panose="020B0502020202020204" pitchFamily="34" charset="0"/>
                        <a:ea typeface="Times New Roman" panose="02020603050405020304" pitchFamily="18" charset="0"/>
                      </a:endParaRPr>
                    </a:p>
                  </a:txBody>
                  <a:tcPr marL="68573" marR="68573" marT="0" marB="0" anchor="ctr"/>
                </a:tc>
                <a:extLst>
                  <a:ext uri="{0D108BD9-81ED-4DB2-BD59-A6C34878D82A}"/>
                </a:extLst>
              </a:tr>
              <a:tr h="195408">
                <a:tc>
                  <a:txBody>
                    <a:bodyPr/>
                    <a:lstStyle/>
                    <a:p>
                      <a:pPr>
                        <a:spcAft>
                          <a:spcPts val="0"/>
                        </a:spcAft>
                      </a:pPr>
                      <a:r>
                        <a:rPr lang="pt-BR" sz="1200">
                          <a:effectLst/>
                          <a:latin typeface="Century Gothic" panose="020B0502020202020204" pitchFamily="34" charset="0"/>
                          <a:ea typeface="Times New Roman" panose="02020603050405020304" pitchFamily="18" charset="0"/>
                        </a:rPr>
                        <a:t>Enteral</a:t>
                      </a:r>
                      <a:endParaRPr lang="pt-BR" sz="1000">
                        <a:effectLst/>
                        <a:latin typeface="Century Gothic" panose="020B0502020202020204" pitchFamily="34" charset="0"/>
                        <a:ea typeface="Times New Roman" panose="02020603050405020304" pitchFamily="18" charset="0"/>
                      </a:endParaRPr>
                    </a:p>
                  </a:txBody>
                  <a:tcPr marL="68573" marR="68573" marT="0" marB="0" anchor="ctr"/>
                </a:tc>
                <a:tc>
                  <a:txBody>
                    <a:bodyPr/>
                    <a:lstStyle/>
                    <a:p>
                      <a:pPr algn="ctr">
                        <a:spcAft>
                          <a:spcPts val="0"/>
                        </a:spcAft>
                      </a:pPr>
                      <a:r>
                        <a:rPr lang="pt-BR" sz="1200">
                          <a:effectLst/>
                          <a:latin typeface="Century Gothic" panose="020B0502020202020204" pitchFamily="34" charset="0"/>
                          <a:ea typeface="Times New Roman" panose="02020603050405020304" pitchFamily="18" charset="0"/>
                        </a:rPr>
                        <a:t>4,0</a:t>
                      </a:r>
                      <a:endParaRPr lang="pt-BR" sz="1000">
                        <a:effectLst/>
                        <a:latin typeface="Century Gothic" panose="020B0502020202020204" pitchFamily="34" charset="0"/>
                        <a:ea typeface="Times New Roman" panose="02020603050405020304" pitchFamily="18" charset="0"/>
                      </a:endParaRPr>
                    </a:p>
                  </a:txBody>
                  <a:tcPr marL="68573" marR="68573" marT="0" marB="0" anchor="ctr"/>
                </a:tc>
                <a:tc>
                  <a:txBody>
                    <a:bodyPr/>
                    <a:lstStyle/>
                    <a:p>
                      <a:pPr algn="ctr">
                        <a:spcAft>
                          <a:spcPts val="0"/>
                        </a:spcAft>
                      </a:pPr>
                      <a:r>
                        <a:rPr lang="pt-BR" sz="1200">
                          <a:effectLst/>
                          <a:latin typeface="Century Gothic" panose="020B0502020202020204" pitchFamily="34" charset="0"/>
                          <a:ea typeface="Times New Roman" panose="02020603050405020304" pitchFamily="18" charset="0"/>
                        </a:rPr>
                        <a:t>4,0</a:t>
                      </a:r>
                      <a:endParaRPr lang="pt-BR" sz="1000">
                        <a:effectLst/>
                        <a:latin typeface="Century Gothic" panose="020B0502020202020204" pitchFamily="34" charset="0"/>
                        <a:ea typeface="Times New Roman" panose="02020603050405020304" pitchFamily="18" charset="0"/>
                      </a:endParaRPr>
                    </a:p>
                  </a:txBody>
                  <a:tcPr marL="68573" marR="68573" marT="0" marB="0" anchor="ctr"/>
                </a:tc>
                <a:tc>
                  <a:txBody>
                    <a:bodyPr/>
                    <a:lstStyle/>
                    <a:p>
                      <a:pPr algn="ctr">
                        <a:spcAft>
                          <a:spcPts val="0"/>
                        </a:spcAft>
                      </a:pPr>
                      <a:r>
                        <a:rPr lang="pt-BR" sz="1200">
                          <a:effectLst/>
                          <a:latin typeface="Century Gothic" panose="020B0502020202020204" pitchFamily="34" charset="0"/>
                          <a:ea typeface="Times New Roman" panose="02020603050405020304" pitchFamily="18" charset="0"/>
                        </a:rPr>
                        <a:t>4,0</a:t>
                      </a:r>
                      <a:endParaRPr lang="pt-BR" sz="1000">
                        <a:effectLst/>
                        <a:latin typeface="Century Gothic" panose="020B0502020202020204" pitchFamily="34" charset="0"/>
                        <a:ea typeface="Times New Roman" panose="02020603050405020304" pitchFamily="18" charset="0"/>
                      </a:endParaRPr>
                    </a:p>
                  </a:txBody>
                  <a:tcPr marL="68573" marR="68573" marT="0" marB="0" anchor="ctr"/>
                </a:tc>
                <a:tc>
                  <a:txBody>
                    <a:bodyPr/>
                    <a:lstStyle/>
                    <a:p>
                      <a:pPr algn="ctr">
                        <a:spcAft>
                          <a:spcPts val="0"/>
                        </a:spcAft>
                      </a:pPr>
                      <a:r>
                        <a:rPr lang="pt-BR" sz="1200">
                          <a:effectLst/>
                          <a:latin typeface="Century Gothic" panose="020B0502020202020204" pitchFamily="34" charset="0"/>
                          <a:ea typeface="Times New Roman" panose="02020603050405020304" pitchFamily="18" charset="0"/>
                        </a:rPr>
                        <a:t>3,9</a:t>
                      </a:r>
                      <a:endParaRPr lang="pt-BR" sz="1000">
                        <a:effectLst/>
                        <a:latin typeface="Century Gothic" panose="020B0502020202020204" pitchFamily="34" charset="0"/>
                        <a:ea typeface="Times New Roman" panose="02020603050405020304" pitchFamily="18" charset="0"/>
                      </a:endParaRPr>
                    </a:p>
                  </a:txBody>
                  <a:tcPr marL="68573" marR="68573" marT="0" marB="0" anchor="ctr"/>
                </a:tc>
                <a:tc>
                  <a:txBody>
                    <a:bodyPr/>
                    <a:lstStyle/>
                    <a:p>
                      <a:pPr algn="ctr">
                        <a:spcAft>
                          <a:spcPts val="0"/>
                        </a:spcAft>
                      </a:pPr>
                      <a:r>
                        <a:rPr lang="pt-BR" sz="1200">
                          <a:effectLst/>
                          <a:latin typeface="Century Gothic" panose="020B0502020202020204" pitchFamily="34" charset="0"/>
                          <a:ea typeface="Times New Roman" panose="02020603050405020304" pitchFamily="18" charset="0"/>
                        </a:rPr>
                        <a:t>3,6</a:t>
                      </a:r>
                      <a:endParaRPr lang="pt-BR" sz="1000">
                        <a:effectLst/>
                        <a:latin typeface="Century Gothic" panose="020B0502020202020204" pitchFamily="34" charset="0"/>
                        <a:ea typeface="Times New Roman" panose="02020603050405020304" pitchFamily="18" charset="0"/>
                      </a:endParaRPr>
                    </a:p>
                  </a:txBody>
                  <a:tcPr marL="68573" marR="68573" marT="0" marB="0" anchor="ctr"/>
                </a:tc>
                <a:extLst>
                  <a:ext uri="{0D108BD9-81ED-4DB2-BD59-A6C34878D82A}"/>
                </a:extLst>
              </a:tr>
              <a:tr h="195408">
                <a:tc>
                  <a:txBody>
                    <a:bodyPr/>
                    <a:lstStyle/>
                    <a:p>
                      <a:pPr>
                        <a:spcAft>
                          <a:spcPts val="0"/>
                        </a:spcAft>
                      </a:pPr>
                      <a:r>
                        <a:rPr lang="pt-BR" sz="1200" b="1">
                          <a:effectLst/>
                          <a:latin typeface="Century Gothic" panose="020B0502020202020204" pitchFamily="34" charset="0"/>
                          <a:ea typeface="Times New Roman" panose="02020603050405020304" pitchFamily="18" charset="0"/>
                        </a:rPr>
                        <a:t>Energia(kcal)</a:t>
                      </a:r>
                      <a:endParaRPr lang="pt-BR" sz="1000">
                        <a:effectLst/>
                        <a:latin typeface="Century Gothic" panose="020B0502020202020204" pitchFamily="34" charset="0"/>
                        <a:ea typeface="Times New Roman" panose="02020603050405020304" pitchFamily="18" charset="0"/>
                      </a:endParaRPr>
                    </a:p>
                  </a:txBody>
                  <a:tcPr marL="68573" marR="68573" marT="0" marB="0" anchor="ctr"/>
                </a:tc>
                <a:tc>
                  <a:txBody>
                    <a:bodyPr/>
                    <a:lstStyle/>
                    <a:p>
                      <a:pPr algn="ctr">
                        <a:spcAft>
                          <a:spcPts val="0"/>
                        </a:spcAft>
                      </a:pPr>
                      <a:r>
                        <a:rPr lang="pt-BR" sz="1200" b="1">
                          <a:effectLst/>
                          <a:latin typeface="Century Gothic" panose="020B0502020202020204" pitchFamily="34" charset="0"/>
                          <a:ea typeface="Times New Roman" panose="02020603050405020304" pitchFamily="18" charset="0"/>
                        </a:rPr>
                        <a:t> </a:t>
                      </a:r>
                      <a:endParaRPr lang="pt-BR" sz="1000">
                        <a:effectLst/>
                        <a:latin typeface="Century Gothic" panose="020B0502020202020204" pitchFamily="34" charset="0"/>
                        <a:ea typeface="Times New Roman" panose="02020603050405020304" pitchFamily="18" charset="0"/>
                      </a:endParaRPr>
                    </a:p>
                  </a:txBody>
                  <a:tcPr marL="68573" marR="68573" marT="0" marB="0" anchor="ctr"/>
                </a:tc>
                <a:tc>
                  <a:txBody>
                    <a:bodyPr/>
                    <a:lstStyle/>
                    <a:p>
                      <a:pPr algn="ctr">
                        <a:spcAft>
                          <a:spcPts val="0"/>
                        </a:spcAft>
                      </a:pPr>
                      <a:r>
                        <a:rPr lang="pt-BR" sz="1200" b="1">
                          <a:effectLst/>
                          <a:latin typeface="Century Gothic" panose="020B0502020202020204" pitchFamily="34" charset="0"/>
                          <a:ea typeface="Times New Roman" panose="02020603050405020304" pitchFamily="18" charset="0"/>
                        </a:rPr>
                        <a:t> </a:t>
                      </a:r>
                      <a:endParaRPr lang="pt-BR" sz="1000">
                        <a:effectLst/>
                        <a:latin typeface="Century Gothic" panose="020B0502020202020204" pitchFamily="34" charset="0"/>
                        <a:ea typeface="Times New Roman" panose="02020603050405020304" pitchFamily="18" charset="0"/>
                      </a:endParaRPr>
                    </a:p>
                  </a:txBody>
                  <a:tcPr marL="68573" marR="68573" marT="0" marB="0" anchor="ctr"/>
                </a:tc>
                <a:tc>
                  <a:txBody>
                    <a:bodyPr/>
                    <a:lstStyle/>
                    <a:p>
                      <a:pPr algn="ctr">
                        <a:spcAft>
                          <a:spcPts val="0"/>
                        </a:spcAft>
                      </a:pPr>
                      <a:r>
                        <a:rPr lang="pt-BR" sz="1200" b="1">
                          <a:effectLst/>
                          <a:latin typeface="Century Gothic" panose="020B0502020202020204" pitchFamily="34" charset="0"/>
                          <a:ea typeface="Times New Roman" panose="02020603050405020304" pitchFamily="18" charset="0"/>
                        </a:rPr>
                        <a:t> </a:t>
                      </a:r>
                      <a:endParaRPr lang="pt-BR" sz="1000">
                        <a:effectLst/>
                        <a:latin typeface="Century Gothic" panose="020B0502020202020204" pitchFamily="34" charset="0"/>
                        <a:ea typeface="Times New Roman" panose="02020603050405020304" pitchFamily="18" charset="0"/>
                      </a:endParaRPr>
                    </a:p>
                  </a:txBody>
                  <a:tcPr marL="68573" marR="68573" marT="0" marB="0" anchor="ctr"/>
                </a:tc>
                <a:tc>
                  <a:txBody>
                    <a:bodyPr/>
                    <a:lstStyle/>
                    <a:p>
                      <a:pPr algn="ctr">
                        <a:spcAft>
                          <a:spcPts val="0"/>
                        </a:spcAft>
                      </a:pPr>
                      <a:r>
                        <a:rPr lang="pt-BR" sz="1200" b="1">
                          <a:effectLst/>
                          <a:latin typeface="Century Gothic" panose="020B0502020202020204" pitchFamily="34" charset="0"/>
                          <a:ea typeface="Times New Roman" panose="02020603050405020304" pitchFamily="18" charset="0"/>
                        </a:rPr>
                        <a:t> </a:t>
                      </a:r>
                      <a:endParaRPr lang="pt-BR" sz="1000">
                        <a:effectLst/>
                        <a:latin typeface="Century Gothic" panose="020B0502020202020204" pitchFamily="34" charset="0"/>
                        <a:ea typeface="Times New Roman" panose="02020603050405020304" pitchFamily="18" charset="0"/>
                      </a:endParaRPr>
                    </a:p>
                  </a:txBody>
                  <a:tcPr marL="68573" marR="68573" marT="0" marB="0" anchor="ctr"/>
                </a:tc>
                <a:tc>
                  <a:txBody>
                    <a:bodyPr/>
                    <a:lstStyle/>
                    <a:p>
                      <a:pPr algn="ctr">
                        <a:spcAft>
                          <a:spcPts val="0"/>
                        </a:spcAft>
                      </a:pPr>
                      <a:r>
                        <a:rPr lang="pt-BR" sz="1200" b="1">
                          <a:effectLst/>
                          <a:latin typeface="Century Gothic" panose="020B0502020202020204" pitchFamily="34" charset="0"/>
                          <a:ea typeface="Times New Roman" panose="02020603050405020304" pitchFamily="18" charset="0"/>
                        </a:rPr>
                        <a:t> </a:t>
                      </a:r>
                      <a:endParaRPr lang="pt-BR" sz="1000">
                        <a:effectLst/>
                        <a:latin typeface="Century Gothic" panose="020B0502020202020204" pitchFamily="34" charset="0"/>
                        <a:ea typeface="Times New Roman" panose="02020603050405020304" pitchFamily="18" charset="0"/>
                      </a:endParaRPr>
                    </a:p>
                  </a:txBody>
                  <a:tcPr marL="68573" marR="68573" marT="0" marB="0" anchor="ctr"/>
                </a:tc>
                <a:extLst>
                  <a:ext uri="{0D108BD9-81ED-4DB2-BD59-A6C34878D82A}"/>
                </a:extLst>
              </a:tr>
              <a:tr h="365635">
                <a:tc>
                  <a:txBody>
                    <a:bodyPr/>
                    <a:lstStyle/>
                    <a:p>
                      <a:pPr>
                        <a:spcAft>
                          <a:spcPts val="0"/>
                        </a:spcAft>
                      </a:pPr>
                      <a:r>
                        <a:rPr lang="pt-BR" sz="1200">
                          <a:effectLst/>
                          <a:latin typeface="Century Gothic" panose="020B0502020202020204" pitchFamily="34" charset="0"/>
                          <a:ea typeface="Times New Roman" panose="02020603050405020304" pitchFamily="18" charset="0"/>
                        </a:rPr>
                        <a:t>Necessidade requerida</a:t>
                      </a:r>
                      <a:endParaRPr lang="pt-BR" sz="1000">
                        <a:effectLst/>
                        <a:latin typeface="Century Gothic" panose="020B0502020202020204" pitchFamily="34" charset="0"/>
                        <a:ea typeface="Times New Roman" panose="02020603050405020304" pitchFamily="18" charset="0"/>
                      </a:endParaRPr>
                    </a:p>
                  </a:txBody>
                  <a:tcPr marL="68573" marR="68573" marT="0" marB="0" anchor="ctr"/>
                </a:tc>
                <a:tc>
                  <a:txBody>
                    <a:bodyPr/>
                    <a:lstStyle/>
                    <a:p>
                      <a:pPr algn="ctr">
                        <a:spcAft>
                          <a:spcPts val="0"/>
                        </a:spcAft>
                      </a:pPr>
                      <a:r>
                        <a:rPr lang="pt-BR" sz="1200" b="1">
                          <a:effectLst/>
                          <a:latin typeface="Century Gothic" panose="020B0502020202020204" pitchFamily="34" charset="0"/>
                          <a:ea typeface="Times New Roman" panose="02020603050405020304" pitchFamily="18" charset="0"/>
                        </a:rPr>
                        <a:t> </a:t>
                      </a:r>
                      <a:endParaRPr lang="pt-BR" sz="1000">
                        <a:effectLst/>
                        <a:latin typeface="Century Gothic" panose="020B0502020202020204" pitchFamily="34" charset="0"/>
                        <a:ea typeface="Times New Roman" panose="02020603050405020304" pitchFamily="18" charset="0"/>
                      </a:endParaRPr>
                    </a:p>
                  </a:txBody>
                  <a:tcPr marL="68573" marR="68573" marT="0" marB="0" anchor="ctr"/>
                </a:tc>
                <a:tc>
                  <a:txBody>
                    <a:bodyPr/>
                    <a:lstStyle/>
                    <a:p>
                      <a:pPr algn="ctr">
                        <a:spcAft>
                          <a:spcPts val="0"/>
                        </a:spcAft>
                      </a:pPr>
                      <a:r>
                        <a:rPr lang="pt-BR" sz="1200" b="1">
                          <a:effectLst/>
                          <a:latin typeface="Century Gothic" panose="020B0502020202020204" pitchFamily="34" charset="0"/>
                          <a:ea typeface="Times New Roman" panose="02020603050405020304" pitchFamily="18" charset="0"/>
                        </a:rPr>
                        <a:t> </a:t>
                      </a:r>
                      <a:endParaRPr lang="pt-BR" sz="1000">
                        <a:effectLst/>
                        <a:latin typeface="Century Gothic" panose="020B0502020202020204" pitchFamily="34" charset="0"/>
                        <a:ea typeface="Times New Roman" panose="02020603050405020304" pitchFamily="18" charset="0"/>
                      </a:endParaRPr>
                    </a:p>
                  </a:txBody>
                  <a:tcPr marL="68573" marR="68573" marT="0" marB="0" anchor="ctr"/>
                </a:tc>
                <a:tc>
                  <a:txBody>
                    <a:bodyPr/>
                    <a:lstStyle/>
                    <a:p>
                      <a:pPr algn="ctr">
                        <a:spcAft>
                          <a:spcPts val="0"/>
                        </a:spcAft>
                      </a:pPr>
                      <a:r>
                        <a:rPr lang="pt-BR" sz="1200" b="1">
                          <a:effectLst/>
                          <a:latin typeface="Century Gothic" panose="020B0502020202020204" pitchFamily="34" charset="0"/>
                          <a:ea typeface="Times New Roman" panose="02020603050405020304" pitchFamily="18" charset="0"/>
                        </a:rPr>
                        <a:t> </a:t>
                      </a:r>
                      <a:endParaRPr lang="pt-BR" sz="1000">
                        <a:effectLst/>
                        <a:latin typeface="Century Gothic" panose="020B0502020202020204" pitchFamily="34" charset="0"/>
                        <a:ea typeface="Times New Roman" panose="02020603050405020304" pitchFamily="18" charset="0"/>
                      </a:endParaRPr>
                    </a:p>
                  </a:txBody>
                  <a:tcPr marL="68573" marR="68573" marT="0" marB="0" anchor="ctr"/>
                </a:tc>
                <a:tc>
                  <a:txBody>
                    <a:bodyPr/>
                    <a:lstStyle/>
                    <a:p>
                      <a:pPr algn="ctr">
                        <a:spcAft>
                          <a:spcPts val="0"/>
                        </a:spcAft>
                      </a:pPr>
                      <a:r>
                        <a:rPr lang="pt-BR" sz="1200" b="1">
                          <a:effectLst/>
                          <a:latin typeface="Century Gothic" panose="020B0502020202020204" pitchFamily="34" charset="0"/>
                          <a:ea typeface="Times New Roman" panose="02020603050405020304" pitchFamily="18" charset="0"/>
                        </a:rPr>
                        <a:t> </a:t>
                      </a:r>
                      <a:endParaRPr lang="pt-BR" sz="1000">
                        <a:effectLst/>
                        <a:latin typeface="Century Gothic" panose="020B0502020202020204" pitchFamily="34" charset="0"/>
                        <a:ea typeface="Times New Roman" panose="02020603050405020304" pitchFamily="18" charset="0"/>
                      </a:endParaRPr>
                    </a:p>
                  </a:txBody>
                  <a:tcPr marL="68573" marR="68573" marT="0" marB="0" anchor="ctr"/>
                </a:tc>
                <a:tc>
                  <a:txBody>
                    <a:bodyPr/>
                    <a:lstStyle/>
                    <a:p>
                      <a:pPr algn="ctr">
                        <a:spcAft>
                          <a:spcPts val="0"/>
                        </a:spcAft>
                      </a:pPr>
                      <a:r>
                        <a:rPr lang="pt-BR" sz="1200" b="1">
                          <a:effectLst/>
                          <a:latin typeface="Century Gothic" panose="020B0502020202020204" pitchFamily="34" charset="0"/>
                          <a:ea typeface="Times New Roman" panose="02020603050405020304" pitchFamily="18" charset="0"/>
                        </a:rPr>
                        <a:t> </a:t>
                      </a:r>
                      <a:endParaRPr lang="pt-BR" sz="1000">
                        <a:effectLst/>
                        <a:latin typeface="Century Gothic" panose="020B0502020202020204" pitchFamily="34" charset="0"/>
                        <a:ea typeface="Times New Roman" panose="02020603050405020304" pitchFamily="18" charset="0"/>
                      </a:endParaRPr>
                    </a:p>
                  </a:txBody>
                  <a:tcPr marL="68573" marR="68573" marT="0" marB="0" anchor="ctr"/>
                </a:tc>
                <a:extLst>
                  <a:ext uri="{0D108BD9-81ED-4DB2-BD59-A6C34878D82A}"/>
                </a:extLst>
              </a:tr>
              <a:tr h="195408">
                <a:tc>
                  <a:txBody>
                    <a:bodyPr/>
                    <a:lstStyle/>
                    <a:p>
                      <a:pPr>
                        <a:spcAft>
                          <a:spcPts val="0"/>
                        </a:spcAft>
                      </a:pPr>
                      <a:r>
                        <a:rPr lang="pt-BR" sz="1200">
                          <a:effectLst/>
                          <a:latin typeface="Century Gothic" panose="020B0502020202020204" pitchFamily="34" charset="0"/>
                          <a:ea typeface="Times New Roman" panose="02020603050405020304" pitchFamily="18" charset="0"/>
                        </a:rPr>
                        <a:t>Parenteral</a:t>
                      </a:r>
                      <a:endParaRPr lang="pt-BR" sz="1000">
                        <a:effectLst/>
                        <a:latin typeface="Century Gothic" panose="020B0502020202020204" pitchFamily="34" charset="0"/>
                        <a:ea typeface="Times New Roman" panose="02020603050405020304" pitchFamily="18" charset="0"/>
                      </a:endParaRPr>
                    </a:p>
                  </a:txBody>
                  <a:tcPr marL="68573" marR="68573" marT="0" marB="0" anchor="ctr"/>
                </a:tc>
                <a:tc>
                  <a:txBody>
                    <a:bodyPr/>
                    <a:lstStyle/>
                    <a:p>
                      <a:pPr algn="ctr">
                        <a:spcAft>
                          <a:spcPts val="0"/>
                        </a:spcAft>
                      </a:pPr>
                      <a:r>
                        <a:rPr lang="pt-BR" sz="1200" dirty="0">
                          <a:effectLst/>
                          <a:latin typeface="Century Gothic" panose="020B0502020202020204" pitchFamily="34" charset="0"/>
                          <a:ea typeface="Times New Roman" panose="02020603050405020304" pitchFamily="18" charset="0"/>
                        </a:rPr>
                        <a:t>89</a:t>
                      </a:r>
                      <a:endParaRPr lang="pt-BR" sz="1000" dirty="0">
                        <a:effectLst/>
                        <a:latin typeface="Century Gothic" panose="020B0502020202020204" pitchFamily="34" charset="0"/>
                        <a:ea typeface="Times New Roman" panose="02020603050405020304" pitchFamily="18" charset="0"/>
                      </a:endParaRPr>
                    </a:p>
                  </a:txBody>
                  <a:tcPr marL="68573" marR="68573" marT="0" marB="0" anchor="ctr"/>
                </a:tc>
                <a:tc>
                  <a:txBody>
                    <a:bodyPr/>
                    <a:lstStyle/>
                    <a:p>
                      <a:pPr algn="ctr">
                        <a:spcAft>
                          <a:spcPts val="0"/>
                        </a:spcAft>
                      </a:pPr>
                      <a:r>
                        <a:rPr lang="pt-BR" sz="1200">
                          <a:effectLst/>
                          <a:latin typeface="Century Gothic" panose="020B0502020202020204" pitchFamily="34" charset="0"/>
                          <a:ea typeface="Times New Roman" panose="02020603050405020304" pitchFamily="18" charset="0"/>
                        </a:rPr>
                        <a:t>92</a:t>
                      </a:r>
                      <a:endParaRPr lang="pt-BR" sz="1000">
                        <a:effectLst/>
                        <a:latin typeface="Century Gothic" panose="020B0502020202020204" pitchFamily="34" charset="0"/>
                        <a:ea typeface="Times New Roman" panose="02020603050405020304" pitchFamily="18" charset="0"/>
                      </a:endParaRPr>
                    </a:p>
                  </a:txBody>
                  <a:tcPr marL="68573" marR="68573" marT="0" marB="0" anchor="ctr"/>
                </a:tc>
                <a:tc>
                  <a:txBody>
                    <a:bodyPr/>
                    <a:lstStyle/>
                    <a:p>
                      <a:pPr algn="ctr">
                        <a:spcAft>
                          <a:spcPts val="0"/>
                        </a:spcAft>
                      </a:pPr>
                      <a:r>
                        <a:rPr lang="pt-BR" sz="1200">
                          <a:effectLst/>
                          <a:latin typeface="Century Gothic" panose="020B0502020202020204" pitchFamily="34" charset="0"/>
                          <a:ea typeface="Times New Roman" panose="02020603050405020304" pitchFamily="18" charset="0"/>
                        </a:rPr>
                        <a:t>101</a:t>
                      </a:r>
                      <a:endParaRPr lang="pt-BR" sz="1000">
                        <a:effectLst/>
                        <a:latin typeface="Century Gothic" panose="020B0502020202020204" pitchFamily="34" charset="0"/>
                        <a:ea typeface="Times New Roman" panose="02020603050405020304" pitchFamily="18" charset="0"/>
                      </a:endParaRPr>
                    </a:p>
                  </a:txBody>
                  <a:tcPr marL="68573" marR="68573" marT="0" marB="0" anchor="ctr"/>
                </a:tc>
                <a:tc>
                  <a:txBody>
                    <a:bodyPr/>
                    <a:lstStyle/>
                    <a:p>
                      <a:pPr algn="ctr">
                        <a:spcAft>
                          <a:spcPts val="0"/>
                        </a:spcAft>
                      </a:pPr>
                      <a:r>
                        <a:rPr lang="pt-BR" sz="1200">
                          <a:effectLst/>
                          <a:latin typeface="Century Gothic" panose="020B0502020202020204" pitchFamily="34" charset="0"/>
                          <a:ea typeface="Times New Roman" panose="02020603050405020304" pitchFamily="18" charset="0"/>
                        </a:rPr>
                        <a:t>108</a:t>
                      </a:r>
                      <a:endParaRPr lang="pt-BR" sz="1000">
                        <a:effectLst/>
                        <a:latin typeface="Century Gothic" panose="020B0502020202020204" pitchFamily="34" charset="0"/>
                        <a:ea typeface="Times New Roman" panose="02020603050405020304" pitchFamily="18" charset="0"/>
                      </a:endParaRPr>
                    </a:p>
                  </a:txBody>
                  <a:tcPr marL="68573" marR="68573" marT="0" marB="0" anchor="ctr"/>
                </a:tc>
                <a:tc>
                  <a:txBody>
                    <a:bodyPr/>
                    <a:lstStyle/>
                    <a:p>
                      <a:pPr algn="ctr">
                        <a:spcAft>
                          <a:spcPts val="0"/>
                        </a:spcAft>
                      </a:pPr>
                      <a:r>
                        <a:rPr lang="pt-BR" sz="1200">
                          <a:effectLst/>
                          <a:latin typeface="Century Gothic" panose="020B0502020202020204" pitchFamily="34" charset="0"/>
                          <a:ea typeface="Times New Roman" panose="02020603050405020304" pitchFamily="18" charset="0"/>
                        </a:rPr>
                        <a:t>109</a:t>
                      </a:r>
                      <a:endParaRPr lang="pt-BR" sz="1000">
                        <a:effectLst/>
                        <a:latin typeface="Century Gothic" panose="020B0502020202020204" pitchFamily="34" charset="0"/>
                        <a:ea typeface="Times New Roman" panose="02020603050405020304" pitchFamily="18" charset="0"/>
                      </a:endParaRPr>
                    </a:p>
                  </a:txBody>
                  <a:tcPr marL="68573" marR="68573" marT="0" marB="0" anchor="ctr"/>
                </a:tc>
                <a:extLst>
                  <a:ext uri="{0D108BD9-81ED-4DB2-BD59-A6C34878D82A}"/>
                </a:extLst>
              </a:tr>
              <a:tr h="195408">
                <a:tc>
                  <a:txBody>
                    <a:bodyPr/>
                    <a:lstStyle/>
                    <a:p>
                      <a:pPr>
                        <a:spcAft>
                          <a:spcPts val="0"/>
                        </a:spcAft>
                      </a:pPr>
                      <a:r>
                        <a:rPr lang="pt-BR" sz="1200">
                          <a:effectLst/>
                          <a:latin typeface="Century Gothic" panose="020B0502020202020204" pitchFamily="34" charset="0"/>
                          <a:ea typeface="Times New Roman" panose="02020603050405020304" pitchFamily="18" charset="0"/>
                        </a:rPr>
                        <a:t>Enteral</a:t>
                      </a:r>
                      <a:endParaRPr lang="pt-BR" sz="1000">
                        <a:effectLst/>
                        <a:latin typeface="Century Gothic" panose="020B0502020202020204" pitchFamily="34" charset="0"/>
                        <a:ea typeface="Times New Roman" panose="02020603050405020304" pitchFamily="18" charset="0"/>
                      </a:endParaRPr>
                    </a:p>
                  </a:txBody>
                  <a:tcPr marL="68573" marR="68573" marT="0" marB="0" anchor="ctr"/>
                </a:tc>
                <a:tc>
                  <a:txBody>
                    <a:bodyPr/>
                    <a:lstStyle/>
                    <a:p>
                      <a:pPr algn="ctr">
                        <a:spcAft>
                          <a:spcPts val="0"/>
                        </a:spcAft>
                      </a:pPr>
                      <a:r>
                        <a:rPr lang="pt-BR" sz="1200">
                          <a:effectLst/>
                          <a:latin typeface="Century Gothic" panose="020B0502020202020204" pitchFamily="34" charset="0"/>
                          <a:ea typeface="Times New Roman" panose="02020603050405020304" pitchFamily="18" charset="0"/>
                        </a:rPr>
                        <a:t>105</a:t>
                      </a:r>
                      <a:endParaRPr lang="pt-BR" sz="1000">
                        <a:effectLst/>
                        <a:latin typeface="Century Gothic" panose="020B0502020202020204" pitchFamily="34" charset="0"/>
                        <a:ea typeface="Times New Roman" panose="02020603050405020304" pitchFamily="18" charset="0"/>
                      </a:endParaRPr>
                    </a:p>
                  </a:txBody>
                  <a:tcPr marL="68573" marR="68573" marT="0" marB="0" anchor="ctr"/>
                </a:tc>
                <a:tc>
                  <a:txBody>
                    <a:bodyPr/>
                    <a:lstStyle/>
                    <a:p>
                      <a:pPr algn="ctr">
                        <a:spcAft>
                          <a:spcPts val="0"/>
                        </a:spcAft>
                      </a:pPr>
                      <a:r>
                        <a:rPr lang="pt-BR" sz="1200">
                          <a:effectLst/>
                          <a:latin typeface="Century Gothic" panose="020B0502020202020204" pitchFamily="34" charset="0"/>
                          <a:ea typeface="Times New Roman" panose="02020603050405020304" pitchFamily="18" charset="0"/>
                        </a:rPr>
                        <a:t>108</a:t>
                      </a:r>
                      <a:endParaRPr lang="pt-BR" sz="1000">
                        <a:effectLst/>
                        <a:latin typeface="Century Gothic" panose="020B0502020202020204" pitchFamily="34" charset="0"/>
                        <a:ea typeface="Times New Roman" panose="02020603050405020304" pitchFamily="18" charset="0"/>
                      </a:endParaRPr>
                    </a:p>
                  </a:txBody>
                  <a:tcPr marL="68573" marR="68573" marT="0" marB="0" anchor="ctr"/>
                </a:tc>
                <a:tc>
                  <a:txBody>
                    <a:bodyPr/>
                    <a:lstStyle/>
                    <a:p>
                      <a:pPr algn="ctr">
                        <a:spcAft>
                          <a:spcPts val="0"/>
                        </a:spcAft>
                      </a:pPr>
                      <a:r>
                        <a:rPr lang="pt-BR" sz="1200">
                          <a:effectLst/>
                          <a:latin typeface="Century Gothic" panose="020B0502020202020204" pitchFamily="34" charset="0"/>
                          <a:ea typeface="Times New Roman" panose="02020603050405020304" pitchFamily="18" charset="0"/>
                        </a:rPr>
                        <a:t>119</a:t>
                      </a:r>
                      <a:endParaRPr lang="pt-BR" sz="1000">
                        <a:effectLst/>
                        <a:latin typeface="Century Gothic" panose="020B0502020202020204" pitchFamily="34" charset="0"/>
                        <a:ea typeface="Times New Roman" panose="02020603050405020304" pitchFamily="18" charset="0"/>
                      </a:endParaRPr>
                    </a:p>
                  </a:txBody>
                  <a:tcPr marL="68573" marR="68573" marT="0" marB="0" anchor="ctr"/>
                </a:tc>
                <a:tc>
                  <a:txBody>
                    <a:bodyPr/>
                    <a:lstStyle/>
                    <a:p>
                      <a:pPr algn="ctr">
                        <a:spcAft>
                          <a:spcPts val="0"/>
                        </a:spcAft>
                      </a:pPr>
                      <a:r>
                        <a:rPr lang="pt-BR" sz="1200">
                          <a:effectLst/>
                          <a:latin typeface="Century Gothic" panose="020B0502020202020204" pitchFamily="34" charset="0"/>
                          <a:ea typeface="Times New Roman" panose="02020603050405020304" pitchFamily="18" charset="0"/>
                        </a:rPr>
                        <a:t>127</a:t>
                      </a:r>
                      <a:endParaRPr lang="pt-BR" sz="1000">
                        <a:effectLst/>
                        <a:latin typeface="Century Gothic" panose="020B0502020202020204" pitchFamily="34" charset="0"/>
                        <a:ea typeface="Times New Roman" panose="02020603050405020304" pitchFamily="18" charset="0"/>
                      </a:endParaRPr>
                    </a:p>
                  </a:txBody>
                  <a:tcPr marL="68573" marR="68573" marT="0" marB="0" anchor="ctr"/>
                </a:tc>
                <a:tc>
                  <a:txBody>
                    <a:bodyPr/>
                    <a:lstStyle/>
                    <a:p>
                      <a:pPr algn="ctr">
                        <a:spcAft>
                          <a:spcPts val="0"/>
                        </a:spcAft>
                      </a:pPr>
                      <a:r>
                        <a:rPr lang="pt-BR" sz="1200">
                          <a:effectLst/>
                          <a:latin typeface="Century Gothic" panose="020B0502020202020204" pitchFamily="34" charset="0"/>
                          <a:ea typeface="Times New Roman" panose="02020603050405020304" pitchFamily="18" charset="0"/>
                        </a:rPr>
                        <a:t>128</a:t>
                      </a:r>
                      <a:endParaRPr lang="pt-BR" sz="1000">
                        <a:effectLst/>
                        <a:latin typeface="Century Gothic" panose="020B0502020202020204" pitchFamily="34" charset="0"/>
                        <a:ea typeface="Times New Roman" panose="02020603050405020304" pitchFamily="18" charset="0"/>
                      </a:endParaRPr>
                    </a:p>
                  </a:txBody>
                  <a:tcPr marL="68573" marR="68573" marT="0" marB="0" anchor="ctr"/>
                </a:tc>
                <a:extLst>
                  <a:ext uri="{0D108BD9-81ED-4DB2-BD59-A6C34878D82A}"/>
                </a:extLst>
              </a:tr>
              <a:tr h="365635">
                <a:tc>
                  <a:txBody>
                    <a:bodyPr/>
                    <a:lstStyle/>
                    <a:p>
                      <a:pPr algn="l">
                        <a:spcAft>
                          <a:spcPts val="0"/>
                        </a:spcAft>
                      </a:pPr>
                      <a:r>
                        <a:rPr lang="pt-BR" sz="1200" b="1">
                          <a:effectLst/>
                          <a:latin typeface="Century Gothic" panose="020B0502020202020204" pitchFamily="34" charset="0"/>
                        </a:rPr>
                        <a:t>Proteína/energia (g/100kcal)</a:t>
                      </a:r>
                      <a:endParaRPr lang="pt-BR" sz="1000" b="1">
                        <a:effectLst/>
                        <a:latin typeface="Century Gothic" panose="020B0502020202020204" pitchFamily="34" charset="0"/>
                      </a:endParaRPr>
                    </a:p>
                  </a:txBody>
                  <a:tcPr marL="68573" marR="68573" marT="0" marB="0" anchor="ctr"/>
                </a:tc>
                <a:tc>
                  <a:txBody>
                    <a:bodyPr/>
                    <a:lstStyle/>
                    <a:p>
                      <a:pPr algn="ctr">
                        <a:spcAft>
                          <a:spcPts val="0"/>
                        </a:spcAft>
                      </a:pPr>
                      <a:r>
                        <a:rPr lang="pt-BR" sz="1200">
                          <a:effectLst/>
                          <a:latin typeface="Century Gothic" panose="020B0502020202020204" pitchFamily="34" charset="0"/>
                          <a:ea typeface="Times New Roman" panose="02020603050405020304" pitchFamily="18" charset="0"/>
                        </a:rPr>
                        <a:t> </a:t>
                      </a:r>
                      <a:endParaRPr lang="pt-BR" sz="1000">
                        <a:effectLst/>
                        <a:latin typeface="Century Gothic" panose="020B0502020202020204" pitchFamily="34" charset="0"/>
                        <a:ea typeface="Times New Roman" panose="02020603050405020304" pitchFamily="18" charset="0"/>
                      </a:endParaRPr>
                    </a:p>
                  </a:txBody>
                  <a:tcPr marL="68573" marR="68573" marT="0" marB="0" anchor="ctr"/>
                </a:tc>
                <a:tc>
                  <a:txBody>
                    <a:bodyPr/>
                    <a:lstStyle/>
                    <a:p>
                      <a:pPr algn="ctr">
                        <a:spcAft>
                          <a:spcPts val="0"/>
                        </a:spcAft>
                      </a:pPr>
                      <a:r>
                        <a:rPr lang="pt-BR" sz="1200" dirty="0">
                          <a:effectLst/>
                          <a:latin typeface="Century Gothic" panose="020B0502020202020204" pitchFamily="34" charset="0"/>
                          <a:ea typeface="Times New Roman" panose="02020603050405020304" pitchFamily="18" charset="0"/>
                        </a:rPr>
                        <a:t> </a:t>
                      </a:r>
                      <a:endParaRPr lang="pt-BR" sz="1000" dirty="0">
                        <a:effectLst/>
                        <a:latin typeface="Century Gothic" panose="020B0502020202020204" pitchFamily="34" charset="0"/>
                        <a:ea typeface="Times New Roman" panose="02020603050405020304" pitchFamily="18" charset="0"/>
                      </a:endParaRPr>
                    </a:p>
                  </a:txBody>
                  <a:tcPr marL="68573" marR="68573" marT="0" marB="0" anchor="ctr"/>
                </a:tc>
                <a:tc>
                  <a:txBody>
                    <a:bodyPr/>
                    <a:lstStyle/>
                    <a:p>
                      <a:pPr algn="ctr">
                        <a:spcAft>
                          <a:spcPts val="0"/>
                        </a:spcAft>
                      </a:pPr>
                      <a:r>
                        <a:rPr lang="pt-BR" sz="1200" dirty="0">
                          <a:effectLst/>
                          <a:latin typeface="Century Gothic" panose="020B0502020202020204" pitchFamily="34" charset="0"/>
                          <a:ea typeface="Times New Roman" panose="02020603050405020304" pitchFamily="18" charset="0"/>
                        </a:rPr>
                        <a:t> </a:t>
                      </a:r>
                      <a:endParaRPr lang="pt-BR" sz="1000" dirty="0">
                        <a:effectLst/>
                        <a:latin typeface="Century Gothic" panose="020B0502020202020204" pitchFamily="34" charset="0"/>
                        <a:ea typeface="Times New Roman" panose="02020603050405020304" pitchFamily="18" charset="0"/>
                      </a:endParaRPr>
                    </a:p>
                  </a:txBody>
                  <a:tcPr marL="68573" marR="68573" marT="0" marB="0" anchor="ctr"/>
                </a:tc>
                <a:tc>
                  <a:txBody>
                    <a:bodyPr/>
                    <a:lstStyle/>
                    <a:p>
                      <a:pPr algn="ctr">
                        <a:spcAft>
                          <a:spcPts val="0"/>
                        </a:spcAft>
                      </a:pPr>
                      <a:r>
                        <a:rPr lang="pt-BR" sz="1200">
                          <a:effectLst/>
                          <a:latin typeface="Century Gothic" panose="020B0502020202020204" pitchFamily="34" charset="0"/>
                          <a:ea typeface="Times New Roman" panose="02020603050405020304" pitchFamily="18" charset="0"/>
                        </a:rPr>
                        <a:t> </a:t>
                      </a:r>
                      <a:endParaRPr lang="pt-BR" sz="1000">
                        <a:effectLst/>
                        <a:latin typeface="Century Gothic" panose="020B0502020202020204" pitchFamily="34" charset="0"/>
                        <a:ea typeface="Times New Roman" panose="02020603050405020304" pitchFamily="18" charset="0"/>
                      </a:endParaRPr>
                    </a:p>
                  </a:txBody>
                  <a:tcPr marL="68573" marR="68573" marT="0" marB="0" anchor="ctr"/>
                </a:tc>
                <a:tc>
                  <a:txBody>
                    <a:bodyPr/>
                    <a:lstStyle/>
                    <a:p>
                      <a:pPr algn="ctr">
                        <a:spcAft>
                          <a:spcPts val="0"/>
                        </a:spcAft>
                      </a:pPr>
                      <a:r>
                        <a:rPr lang="pt-BR" sz="1200" dirty="0">
                          <a:effectLst/>
                          <a:latin typeface="Century Gothic" panose="020B0502020202020204" pitchFamily="34" charset="0"/>
                          <a:ea typeface="Times New Roman" panose="02020603050405020304" pitchFamily="18" charset="0"/>
                        </a:rPr>
                        <a:t> </a:t>
                      </a:r>
                      <a:endParaRPr lang="pt-BR" sz="1000" dirty="0">
                        <a:effectLst/>
                        <a:latin typeface="Century Gothic" panose="020B0502020202020204" pitchFamily="34" charset="0"/>
                        <a:ea typeface="Times New Roman" panose="02020603050405020304" pitchFamily="18" charset="0"/>
                      </a:endParaRPr>
                    </a:p>
                  </a:txBody>
                  <a:tcPr marL="68573" marR="68573" marT="0" marB="0" anchor="ctr"/>
                </a:tc>
                <a:extLst>
                  <a:ext uri="{0D108BD9-81ED-4DB2-BD59-A6C34878D82A}"/>
                </a:extLst>
              </a:tr>
              <a:tr h="195408">
                <a:tc>
                  <a:txBody>
                    <a:bodyPr/>
                    <a:lstStyle/>
                    <a:p>
                      <a:pPr>
                        <a:spcAft>
                          <a:spcPts val="0"/>
                        </a:spcAft>
                      </a:pPr>
                      <a:r>
                        <a:rPr lang="pt-BR" sz="1200">
                          <a:effectLst/>
                          <a:latin typeface="Century Gothic" panose="020B0502020202020204" pitchFamily="34" charset="0"/>
                          <a:ea typeface="Times New Roman" panose="02020603050405020304" pitchFamily="18" charset="0"/>
                        </a:rPr>
                        <a:t>Parenteral</a:t>
                      </a:r>
                      <a:endParaRPr lang="pt-BR" sz="1000">
                        <a:effectLst/>
                        <a:latin typeface="Century Gothic" panose="020B0502020202020204" pitchFamily="34" charset="0"/>
                        <a:ea typeface="Times New Roman" panose="02020603050405020304" pitchFamily="18" charset="0"/>
                      </a:endParaRPr>
                    </a:p>
                  </a:txBody>
                  <a:tcPr marL="68573" marR="68573" marT="0" marB="0" anchor="ctr"/>
                </a:tc>
                <a:tc>
                  <a:txBody>
                    <a:bodyPr/>
                    <a:lstStyle/>
                    <a:p>
                      <a:pPr algn="ctr">
                        <a:spcAft>
                          <a:spcPts val="0"/>
                        </a:spcAft>
                      </a:pPr>
                      <a:r>
                        <a:rPr lang="pt-BR" sz="1200">
                          <a:effectLst/>
                          <a:latin typeface="Century Gothic" panose="020B0502020202020204" pitchFamily="34" charset="0"/>
                          <a:ea typeface="Times New Roman" panose="02020603050405020304" pitchFamily="18" charset="0"/>
                        </a:rPr>
                        <a:t>3,9</a:t>
                      </a:r>
                      <a:endParaRPr lang="pt-BR" sz="1000">
                        <a:effectLst/>
                        <a:latin typeface="Century Gothic" panose="020B0502020202020204" pitchFamily="34" charset="0"/>
                        <a:ea typeface="Times New Roman" panose="02020603050405020304" pitchFamily="18" charset="0"/>
                      </a:endParaRPr>
                    </a:p>
                  </a:txBody>
                  <a:tcPr marL="68573" marR="68573" marT="0" marB="0" anchor="ctr"/>
                </a:tc>
                <a:tc>
                  <a:txBody>
                    <a:bodyPr/>
                    <a:lstStyle/>
                    <a:p>
                      <a:pPr algn="ctr">
                        <a:spcAft>
                          <a:spcPts val="0"/>
                        </a:spcAft>
                      </a:pPr>
                      <a:r>
                        <a:rPr lang="pt-BR" sz="1200">
                          <a:effectLst/>
                          <a:latin typeface="Century Gothic" panose="020B0502020202020204" pitchFamily="34" charset="0"/>
                          <a:ea typeface="Times New Roman" panose="02020603050405020304" pitchFamily="18" charset="0"/>
                        </a:rPr>
                        <a:t>4,1</a:t>
                      </a:r>
                      <a:endParaRPr lang="pt-BR" sz="1000">
                        <a:effectLst/>
                        <a:latin typeface="Century Gothic" panose="020B0502020202020204" pitchFamily="34" charset="0"/>
                        <a:ea typeface="Times New Roman" panose="02020603050405020304" pitchFamily="18" charset="0"/>
                      </a:endParaRPr>
                    </a:p>
                  </a:txBody>
                  <a:tcPr marL="68573" marR="68573" marT="0" marB="0" anchor="ctr"/>
                </a:tc>
                <a:tc>
                  <a:txBody>
                    <a:bodyPr/>
                    <a:lstStyle/>
                    <a:p>
                      <a:pPr algn="ctr">
                        <a:spcAft>
                          <a:spcPts val="0"/>
                        </a:spcAft>
                      </a:pPr>
                      <a:r>
                        <a:rPr lang="pt-BR" sz="1200" dirty="0">
                          <a:effectLst/>
                          <a:latin typeface="Century Gothic" panose="020B0502020202020204" pitchFamily="34" charset="0"/>
                          <a:ea typeface="Times New Roman" panose="02020603050405020304" pitchFamily="18" charset="0"/>
                        </a:rPr>
                        <a:t>3,5</a:t>
                      </a:r>
                      <a:endParaRPr lang="pt-BR" sz="1000" dirty="0">
                        <a:effectLst/>
                        <a:latin typeface="Century Gothic" panose="020B0502020202020204" pitchFamily="34" charset="0"/>
                        <a:ea typeface="Times New Roman" panose="02020603050405020304" pitchFamily="18" charset="0"/>
                      </a:endParaRPr>
                    </a:p>
                  </a:txBody>
                  <a:tcPr marL="68573" marR="68573" marT="0" marB="0" anchor="ctr"/>
                </a:tc>
                <a:tc>
                  <a:txBody>
                    <a:bodyPr/>
                    <a:lstStyle/>
                    <a:p>
                      <a:pPr algn="ctr">
                        <a:spcAft>
                          <a:spcPts val="0"/>
                        </a:spcAft>
                      </a:pPr>
                      <a:r>
                        <a:rPr lang="pt-BR" sz="1200">
                          <a:effectLst/>
                          <a:latin typeface="Century Gothic" panose="020B0502020202020204" pitchFamily="34" charset="0"/>
                          <a:ea typeface="Times New Roman" panose="02020603050405020304" pitchFamily="18" charset="0"/>
                        </a:rPr>
                        <a:t>3,1</a:t>
                      </a:r>
                      <a:endParaRPr lang="pt-BR" sz="1000">
                        <a:effectLst/>
                        <a:latin typeface="Century Gothic" panose="020B0502020202020204" pitchFamily="34" charset="0"/>
                        <a:ea typeface="Times New Roman" panose="02020603050405020304" pitchFamily="18" charset="0"/>
                      </a:endParaRPr>
                    </a:p>
                  </a:txBody>
                  <a:tcPr marL="68573" marR="68573" marT="0" marB="0" anchor="ctr"/>
                </a:tc>
                <a:tc>
                  <a:txBody>
                    <a:bodyPr/>
                    <a:lstStyle/>
                    <a:p>
                      <a:pPr algn="ctr">
                        <a:spcAft>
                          <a:spcPts val="0"/>
                        </a:spcAft>
                      </a:pPr>
                      <a:r>
                        <a:rPr lang="pt-BR" sz="1200" dirty="0">
                          <a:effectLst/>
                          <a:latin typeface="Century Gothic" panose="020B0502020202020204" pitchFamily="34" charset="0"/>
                          <a:ea typeface="Times New Roman" panose="02020603050405020304" pitchFamily="18" charset="0"/>
                        </a:rPr>
                        <a:t>2,9</a:t>
                      </a:r>
                      <a:endParaRPr lang="pt-BR" sz="1000" dirty="0">
                        <a:effectLst/>
                        <a:latin typeface="Century Gothic" panose="020B0502020202020204" pitchFamily="34" charset="0"/>
                        <a:ea typeface="Times New Roman" panose="02020603050405020304" pitchFamily="18" charset="0"/>
                      </a:endParaRPr>
                    </a:p>
                  </a:txBody>
                  <a:tcPr marL="68573" marR="68573" marT="0" marB="0" anchor="ctr"/>
                </a:tc>
                <a:extLst>
                  <a:ext uri="{0D108BD9-81ED-4DB2-BD59-A6C34878D82A}"/>
                </a:extLst>
              </a:tr>
              <a:tr h="195408">
                <a:tc>
                  <a:txBody>
                    <a:bodyPr/>
                    <a:lstStyle/>
                    <a:p>
                      <a:pPr>
                        <a:spcAft>
                          <a:spcPts val="0"/>
                        </a:spcAft>
                      </a:pPr>
                      <a:r>
                        <a:rPr lang="pt-BR" sz="1200">
                          <a:effectLst/>
                          <a:latin typeface="Century Gothic" panose="020B0502020202020204" pitchFamily="34" charset="0"/>
                          <a:ea typeface="Times New Roman" panose="02020603050405020304" pitchFamily="18" charset="0"/>
                        </a:rPr>
                        <a:t>Enteral</a:t>
                      </a:r>
                      <a:endParaRPr lang="pt-BR" sz="1000">
                        <a:effectLst/>
                        <a:latin typeface="Century Gothic" panose="020B0502020202020204" pitchFamily="34" charset="0"/>
                        <a:ea typeface="Times New Roman" panose="02020603050405020304" pitchFamily="18" charset="0"/>
                      </a:endParaRPr>
                    </a:p>
                  </a:txBody>
                  <a:tcPr marL="68573" marR="68573" marT="0" marB="0" anchor="ctr"/>
                </a:tc>
                <a:tc>
                  <a:txBody>
                    <a:bodyPr/>
                    <a:lstStyle/>
                    <a:p>
                      <a:pPr algn="ctr">
                        <a:spcAft>
                          <a:spcPts val="0"/>
                        </a:spcAft>
                      </a:pPr>
                      <a:r>
                        <a:rPr lang="pt-BR" sz="1200">
                          <a:effectLst/>
                          <a:latin typeface="Century Gothic" panose="020B0502020202020204" pitchFamily="34" charset="0"/>
                          <a:ea typeface="Times New Roman" panose="02020603050405020304" pitchFamily="18" charset="0"/>
                        </a:rPr>
                        <a:t>3,8</a:t>
                      </a:r>
                      <a:endParaRPr lang="pt-BR" sz="1000">
                        <a:effectLst/>
                        <a:latin typeface="Century Gothic" panose="020B0502020202020204" pitchFamily="34" charset="0"/>
                        <a:ea typeface="Times New Roman" panose="02020603050405020304" pitchFamily="18" charset="0"/>
                      </a:endParaRPr>
                    </a:p>
                  </a:txBody>
                  <a:tcPr marL="68573" marR="68573" marT="0" marB="0" anchor="ctr"/>
                </a:tc>
                <a:tc>
                  <a:txBody>
                    <a:bodyPr/>
                    <a:lstStyle/>
                    <a:p>
                      <a:pPr algn="ctr">
                        <a:spcAft>
                          <a:spcPts val="0"/>
                        </a:spcAft>
                      </a:pPr>
                      <a:r>
                        <a:rPr lang="pt-BR" sz="1200">
                          <a:effectLst/>
                          <a:latin typeface="Century Gothic" panose="020B0502020202020204" pitchFamily="34" charset="0"/>
                          <a:ea typeface="Times New Roman" panose="02020603050405020304" pitchFamily="18" charset="0"/>
                        </a:rPr>
                        <a:t>3,7</a:t>
                      </a:r>
                      <a:endParaRPr lang="pt-BR" sz="1000">
                        <a:effectLst/>
                        <a:latin typeface="Century Gothic" panose="020B0502020202020204" pitchFamily="34" charset="0"/>
                        <a:ea typeface="Times New Roman" panose="02020603050405020304" pitchFamily="18" charset="0"/>
                      </a:endParaRPr>
                    </a:p>
                  </a:txBody>
                  <a:tcPr marL="68573" marR="68573" marT="0" marB="0" anchor="ctr"/>
                </a:tc>
                <a:tc>
                  <a:txBody>
                    <a:bodyPr/>
                    <a:lstStyle/>
                    <a:p>
                      <a:pPr algn="ctr">
                        <a:spcAft>
                          <a:spcPts val="0"/>
                        </a:spcAft>
                      </a:pPr>
                      <a:r>
                        <a:rPr lang="pt-BR" sz="1200">
                          <a:effectLst/>
                          <a:latin typeface="Century Gothic" panose="020B0502020202020204" pitchFamily="34" charset="0"/>
                          <a:ea typeface="Times New Roman" panose="02020603050405020304" pitchFamily="18" charset="0"/>
                        </a:rPr>
                        <a:t>3,4</a:t>
                      </a:r>
                      <a:endParaRPr lang="pt-BR" sz="1000">
                        <a:effectLst/>
                        <a:latin typeface="Century Gothic" panose="020B0502020202020204" pitchFamily="34" charset="0"/>
                        <a:ea typeface="Times New Roman" panose="02020603050405020304" pitchFamily="18" charset="0"/>
                      </a:endParaRPr>
                    </a:p>
                  </a:txBody>
                  <a:tcPr marL="68573" marR="68573" marT="0" marB="0" anchor="ctr"/>
                </a:tc>
                <a:tc>
                  <a:txBody>
                    <a:bodyPr/>
                    <a:lstStyle/>
                    <a:p>
                      <a:pPr algn="ctr">
                        <a:spcAft>
                          <a:spcPts val="0"/>
                        </a:spcAft>
                      </a:pPr>
                      <a:r>
                        <a:rPr lang="pt-BR" sz="1200">
                          <a:effectLst/>
                          <a:latin typeface="Century Gothic" panose="020B0502020202020204" pitchFamily="34" charset="0"/>
                          <a:ea typeface="Times New Roman" panose="02020603050405020304" pitchFamily="18" charset="0"/>
                        </a:rPr>
                        <a:t>3,1</a:t>
                      </a:r>
                      <a:endParaRPr lang="pt-BR" sz="1000">
                        <a:effectLst/>
                        <a:latin typeface="Century Gothic" panose="020B0502020202020204" pitchFamily="34" charset="0"/>
                        <a:ea typeface="Times New Roman" panose="02020603050405020304" pitchFamily="18" charset="0"/>
                      </a:endParaRPr>
                    </a:p>
                  </a:txBody>
                  <a:tcPr marL="68573" marR="68573" marT="0" marB="0" anchor="ctr"/>
                </a:tc>
                <a:tc>
                  <a:txBody>
                    <a:bodyPr/>
                    <a:lstStyle/>
                    <a:p>
                      <a:pPr algn="ctr">
                        <a:spcAft>
                          <a:spcPts val="0"/>
                        </a:spcAft>
                      </a:pPr>
                      <a:r>
                        <a:rPr lang="pt-BR" sz="1200" dirty="0">
                          <a:effectLst/>
                          <a:latin typeface="Century Gothic" panose="020B0502020202020204" pitchFamily="34" charset="0"/>
                          <a:ea typeface="Times New Roman" panose="02020603050405020304" pitchFamily="18" charset="0"/>
                        </a:rPr>
                        <a:t>2,8</a:t>
                      </a:r>
                      <a:endParaRPr lang="pt-BR" sz="1000" dirty="0">
                        <a:effectLst/>
                        <a:latin typeface="Century Gothic" panose="020B0502020202020204" pitchFamily="34" charset="0"/>
                        <a:ea typeface="Times New Roman" panose="02020603050405020304" pitchFamily="18" charset="0"/>
                      </a:endParaRPr>
                    </a:p>
                  </a:txBody>
                  <a:tcPr marL="68573" marR="68573" marT="0" marB="0" anchor="ctr"/>
                </a:tc>
                <a:extLst>
                  <a:ext uri="{0D108BD9-81ED-4DB2-BD59-A6C34878D82A}"/>
                </a:extLst>
              </a:tr>
              <a:tr h="195408">
                <a:tc>
                  <a:txBody>
                    <a:bodyPr/>
                    <a:lstStyle/>
                    <a:p>
                      <a:pPr algn="ctr">
                        <a:spcAft>
                          <a:spcPts val="0"/>
                        </a:spcAft>
                      </a:pPr>
                      <a:r>
                        <a:rPr lang="pt-BR" sz="1200" dirty="0">
                          <a:effectLst/>
                          <a:latin typeface="Century Gothic" panose="020B0502020202020204" pitchFamily="34" charset="0"/>
                          <a:ea typeface="Times New Roman" panose="02020603050405020304" pitchFamily="18" charset="0"/>
                        </a:rPr>
                        <a:t> </a:t>
                      </a:r>
                      <a:endParaRPr lang="pt-BR" sz="1000" dirty="0">
                        <a:effectLst/>
                        <a:latin typeface="Century Gothic" panose="020B0502020202020204" pitchFamily="34" charset="0"/>
                        <a:ea typeface="Times New Roman" panose="02020603050405020304" pitchFamily="18" charset="0"/>
                      </a:endParaRPr>
                    </a:p>
                  </a:txBody>
                  <a:tcPr marL="68573" marR="68573" marT="0" marB="0" anchor="ctr"/>
                </a:tc>
                <a:tc>
                  <a:txBody>
                    <a:bodyPr/>
                    <a:lstStyle/>
                    <a:p>
                      <a:pPr algn="ctr">
                        <a:spcAft>
                          <a:spcPts val="0"/>
                        </a:spcAft>
                      </a:pPr>
                      <a:r>
                        <a:rPr lang="pt-BR" sz="1200">
                          <a:effectLst/>
                          <a:latin typeface="Century Gothic" panose="020B0502020202020204" pitchFamily="34" charset="0"/>
                          <a:ea typeface="Times New Roman" panose="02020603050405020304" pitchFamily="18" charset="0"/>
                        </a:rPr>
                        <a:t> </a:t>
                      </a:r>
                      <a:endParaRPr lang="pt-BR" sz="1000">
                        <a:effectLst/>
                        <a:latin typeface="Century Gothic" panose="020B0502020202020204" pitchFamily="34" charset="0"/>
                        <a:ea typeface="Times New Roman" panose="02020603050405020304" pitchFamily="18" charset="0"/>
                      </a:endParaRPr>
                    </a:p>
                  </a:txBody>
                  <a:tcPr marL="68573" marR="68573" marT="0" marB="0" anchor="ctr"/>
                </a:tc>
                <a:tc>
                  <a:txBody>
                    <a:bodyPr/>
                    <a:lstStyle/>
                    <a:p>
                      <a:pPr algn="ctr">
                        <a:spcAft>
                          <a:spcPts val="0"/>
                        </a:spcAft>
                      </a:pPr>
                      <a:r>
                        <a:rPr lang="pt-BR" sz="1200">
                          <a:effectLst/>
                          <a:latin typeface="Century Gothic" panose="020B0502020202020204" pitchFamily="34" charset="0"/>
                          <a:ea typeface="Times New Roman" panose="02020603050405020304" pitchFamily="18" charset="0"/>
                        </a:rPr>
                        <a:t> </a:t>
                      </a:r>
                      <a:endParaRPr lang="pt-BR" sz="1000">
                        <a:effectLst/>
                        <a:latin typeface="Century Gothic" panose="020B0502020202020204" pitchFamily="34" charset="0"/>
                        <a:ea typeface="Times New Roman" panose="02020603050405020304" pitchFamily="18" charset="0"/>
                      </a:endParaRPr>
                    </a:p>
                  </a:txBody>
                  <a:tcPr marL="68573" marR="68573" marT="0" marB="0" anchor="ctr"/>
                </a:tc>
                <a:tc>
                  <a:txBody>
                    <a:bodyPr/>
                    <a:lstStyle/>
                    <a:p>
                      <a:pPr algn="ctr">
                        <a:spcAft>
                          <a:spcPts val="0"/>
                        </a:spcAft>
                      </a:pPr>
                      <a:r>
                        <a:rPr lang="pt-BR" sz="1200">
                          <a:effectLst/>
                          <a:latin typeface="Century Gothic" panose="020B0502020202020204" pitchFamily="34" charset="0"/>
                          <a:ea typeface="Times New Roman" panose="02020603050405020304" pitchFamily="18" charset="0"/>
                        </a:rPr>
                        <a:t> </a:t>
                      </a:r>
                      <a:endParaRPr lang="pt-BR" sz="1000">
                        <a:effectLst/>
                        <a:latin typeface="Century Gothic" panose="020B0502020202020204" pitchFamily="34" charset="0"/>
                        <a:ea typeface="Times New Roman" panose="02020603050405020304" pitchFamily="18" charset="0"/>
                      </a:endParaRPr>
                    </a:p>
                  </a:txBody>
                  <a:tcPr marL="68573" marR="68573" marT="0" marB="0" anchor="ctr"/>
                </a:tc>
                <a:tc>
                  <a:txBody>
                    <a:bodyPr/>
                    <a:lstStyle/>
                    <a:p>
                      <a:pPr algn="ctr">
                        <a:spcAft>
                          <a:spcPts val="0"/>
                        </a:spcAft>
                      </a:pPr>
                      <a:r>
                        <a:rPr lang="pt-BR" sz="1200">
                          <a:effectLst/>
                          <a:latin typeface="Century Gothic" panose="020B0502020202020204" pitchFamily="34" charset="0"/>
                          <a:ea typeface="Times New Roman" panose="02020603050405020304" pitchFamily="18" charset="0"/>
                        </a:rPr>
                        <a:t> </a:t>
                      </a:r>
                      <a:endParaRPr lang="pt-BR" sz="1000">
                        <a:effectLst/>
                        <a:latin typeface="Century Gothic" panose="020B0502020202020204" pitchFamily="34" charset="0"/>
                        <a:ea typeface="Times New Roman" panose="02020603050405020304" pitchFamily="18" charset="0"/>
                      </a:endParaRPr>
                    </a:p>
                  </a:txBody>
                  <a:tcPr marL="68573" marR="68573" marT="0" marB="0" anchor="ctr"/>
                </a:tc>
                <a:tc>
                  <a:txBody>
                    <a:bodyPr/>
                    <a:lstStyle/>
                    <a:p>
                      <a:pPr algn="ctr">
                        <a:spcAft>
                          <a:spcPts val="0"/>
                        </a:spcAft>
                      </a:pPr>
                      <a:r>
                        <a:rPr lang="pt-BR" sz="1200" dirty="0">
                          <a:effectLst/>
                          <a:latin typeface="Century Gothic" panose="020B0502020202020204" pitchFamily="34" charset="0"/>
                          <a:ea typeface="Times New Roman" panose="02020603050405020304" pitchFamily="18" charset="0"/>
                        </a:rPr>
                        <a:t> </a:t>
                      </a:r>
                      <a:endParaRPr lang="pt-BR" sz="1000" dirty="0">
                        <a:effectLst/>
                        <a:latin typeface="Century Gothic" panose="020B0502020202020204" pitchFamily="34" charset="0"/>
                        <a:ea typeface="Times New Roman" panose="02020603050405020304" pitchFamily="18" charset="0"/>
                      </a:endParaRPr>
                    </a:p>
                  </a:txBody>
                  <a:tcPr marL="68573" marR="68573" marT="0" marB="0" anchor="ctr"/>
                </a:tc>
                <a:extLst>
                  <a:ext uri="{0D108BD9-81ED-4DB2-BD59-A6C34878D82A}"/>
                </a:extLst>
              </a:tr>
            </a:tbl>
          </a:graphicData>
        </a:graphic>
      </p:graphicFrame>
      <p:sp>
        <p:nvSpPr>
          <p:cNvPr id="5" name="Retângulo 4">
            <a:extLst>
              <a:ext uri="{FF2B5EF4-FFF2-40B4-BE49-F238E27FC236}"/>
            </a:extLst>
          </p:cNvPr>
          <p:cNvSpPr/>
          <p:nvPr/>
        </p:nvSpPr>
        <p:spPr>
          <a:xfrm>
            <a:off x="1724025" y="2287588"/>
            <a:ext cx="7829550" cy="523875"/>
          </a:xfrm>
          <a:prstGeom prst="rect">
            <a:avLst/>
          </a:prstGeom>
        </p:spPr>
        <p:txBody>
          <a:bodyPr>
            <a:spAutoFit/>
          </a:bodyPr>
          <a:lstStyle/>
          <a:p>
            <a:pPr algn="just" fontAlgn="auto">
              <a:spcBef>
                <a:spcPts val="0"/>
              </a:spcBef>
              <a:spcAft>
                <a:spcPts val="0"/>
              </a:spcAft>
              <a:defRPr/>
            </a:pPr>
            <a:r>
              <a:rPr lang="pt-BR" sz="1400" b="1" dirty="0">
                <a:ea typeface="Times New Roman" panose="02020603050405020304" pitchFamily="18" charset="0"/>
                <a:cs typeface="+mn-cs"/>
              </a:rPr>
              <a:t>Tabela 1 -</a:t>
            </a:r>
            <a:r>
              <a:rPr lang="pt-BR" sz="1400" dirty="0">
                <a:ea typeface="Times New Roman" panose="02020603050405020304" pitchFamily="18" charset="0"/>
                <a:cs typeface="+mn-cs"/>
              </a:rPr>
              <a:t> Estimativas das necessidades nutricionais para crescimento pós-natal semelhante ao de fetos com a mesma idade gestacional.</a:t>
            </a:r>
            <a:endParaRPr lang="pt-BR" sz="1050" dirty="0">
              <a:ea typeface="Times New Roman" panose="02020603050405020304" pitchFamily="18" charset="0"/>
              <a:cs typeface="+mn-cs"/>
            </a:endParaRPr>
          </a:p>
        </p:txBody>
      </p:sp>
      <p:sp>
        <p:nvSpPr>
          <p:cNvPr id="19581" name="Retângulo 5"/>
          <p:cNvSpPr>
            <a:spLocks noChangeArrowheads="1"/>
          </p:cNvSpPr>
          <p:nvPr/>
        </p:nvSpPr>
        <p:spPr bwMode="auto">
          <a:xfrm>
            <a:off x="1724025" y="6557963"/>
            <a:ext cx="2214563" cy="2778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just"/>
            <a:r>
              <a:rPr lang="pt-BR" sz="1200">
                <a:cs typeface="Times New Roman" pitchFamily="18" charset="0"/>
              </a:rPr>
              <a:t>Fonte: Ziegler</a:t>
            </a:r>
            <a:r>
              <a:rPr lang="pt-BR" sz="1200" baseline="30000">
                <a:cs typeface="Times New Roman" pitchFamily="18" charset="0"/>
              </a:rPr>
              <a:t>11</a:t>
            </a:r>
            <a:r>
              <a:rPr lang="pt-BR" sz="1200">
                <a:cs typeface="Times New Roman" pitchFamily="18" charset="0"/>
              </a:rPr>
              <a:t>, 2000</a:t>
            </a:r>
            <a:endParaRPr lang="pt-BR" sz="1000">
              <a:cs typeface="Times New Roman" pitchFamily="18" charset="0"/>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2" name="Título 1"/>
          <p:cNvSpPr>
            <a:spLocks noGrp="1"/>
          </p:cNvSpPr>
          <p:nvPr>
            <p:ph type="title"/>
          </p:nvPr>
        </p:nvSpPr>
        <p:spPr/>
        <p:txBody>
          <a:bodyPr/>
          <a:lstStyle/>
          <a:p>
            <a:r>
              <a:rPr lang="pt-BR" smtClean="0"/>
              <a:t>Ofertas enterais recomendadas</a:t>
            </a:r>
          </a:p>
        </p:txBody>
      </p:sp>
      <p:sp>
        <p:nvSpPr>
          <p:cNvPr id="20483" name="Espaço Reservado para Conteúdo 2"/>
          <p:cNvSpPr>
            <a:spLocks noGrp="1"/>
          </p:cNvSpPr>
          <p:nvPr>
            <p:ph idx="1"/>
          </p:nvPr>
        </p:nvSpPr>
        <p:spPr>
          <a:xfrm>
            <a:off x="1155700" y="2603500"/>
            <a:ext cx="8824913" cy="3416300"/>
          </a:xfrm>
        </p:spPr>
        <p:txBody>
          <a:bodyPr/>
          <a:lstStyle/>
          <a:p>
            <a:r>
              <a:rPr lang="pt-BR" smtClean="0"/>
              <a:t>RNPT saudáveis: 160-180ml/kg </a:t>
            </a:r>
          </a:p>
          <a:p>
            <a:r>
              <a:rPr lang="pt-BR" smtClean="0"/>
              <a:t>Doença pulmonar crônica: 120-140ml/kg </a:t>
            </a:r>
          </a:p>
          <a:p>
            <a:r>
              <a:rPr lang="pt-BR" smtClean="0"/>
              <a:t>RNMBP – maior ingestão de proteína e de caloria: 120-130 kcal/kg/dia. </a:t>
            </a:r>
          </a:p>
          <a:p>
            <a:r>
              <a:rPr lang="pt-BR" smtClean="0"/>
              <a:t>Fipremat e FLH: proteína 3,5-3,6 g/kg/dia e uma ingestão de energia de aproximadamente 120 kcal/kg/dia.</a:t>
            </a:r>
          </a:p>
          <a:p>
            <a:r>
              <a:rPr lang="pt-BR" smtClean="0"/>
              <a:t>Fluidos: 96 a 200ml/kg/dia, no limite inferior para DBP e PCA. Considera osmolaridade e solutos renais. </a:t>
            </a: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6" name="Título 1"/>
          <p:cNvSpPr>
            <a:spLocks noGrp="1"/>
          </p:cNvSpPr>
          <p:nvPr>
            <p:ph type="title"/>
          </p:nvPr>
        </p:nvSpPr>
        <p:spPr/>
        <p:txBody>
          <a:bodyPr/>
          <a:lstStyle/>
          <a:p>
            <a:r>
              <a:rPr lang="pt-BR" smtClean="0"/>
              <a:t>Ofertas enterais recomendadas</a:t>
            </a:r>
          </a:p>
        </p:txBody>
      </p:sp>
      <p:sp>
        <p:nvSpPr>
          <p:cNvPr id="21507" name="Espaço Reservado para Conteúdo 2"/>
          <p:cNvSpPr>
            <a:spLocks noGrp="1"/>
          </p:cNvSpPr>
          <p:nvPr>
            <p:ph idx="1"/>
          </p:nvPr>
        </p:nvSpPr>
        <p:spPr>
          <a:xfrm>
            <a:off x="1155700" y="2487613"/>
            <a:ext cx="10048875" cy="4370387"/>
          </a:xfrm>
        </p:spPr>
        <p:txBody>
          <a:bodyPr/>
          <a:lstStyle/>
          <a:p>
            <a:r>
              <a:rPr lang="pt-BR" smtClean="0"/>
              <a:t>Calorias: &gt;100kcal/kg/dia (110-135kcal/kg/dia)</a:t>
            </a:r>
          </a:p>
          <a:p>
            <a:pPr lvl="1"/>
            <a:r>
              <a:rPr lang="pt-BR" smtClean="0"/>
              <a:t>Relação proteína/caloria: 3-3,6g/100kcal</a:t>
            </a:r>
          </a:p>
          <a:p>
            <a:pPr lvl="1"/>
            <a:r>
              <a:rPr lang="pt-BR" smtClean="0"/>
              <a:t>PIG &gt; AIG</a:t>
            </a:r>
          </a:p>
          <a:p>
            <a:r>
              <a:rPr lang="pt-BR" smtClean="0"/>
              <a:t>Proteínas: </a:t>
            </a:r>
          </a:p>
          <a:p>
            <a:pPr lvl="1"/>
            <a:r>
              <a:rPr lang="pt-BR" smtClean="0"/>
              <a:t>LH: 0,9 a 1,2g/100ml (70% soro e 30% caseína)</a:t>
            </a:r>
          </a:p>
          <a:p>
            <a:pPr lvl="1"/>
            <a:r>
              <a:rPr lang="pt-BR" smtClean="0"/>
              <a:t>24-30s: 3,6 a 4,8g/kg/dia</a:t>
            </a:r>
          </a:p>
          <a:p>
            <a:pPr lvl="2"/>
            <a:r>
              <a:rPr lang="pt-BR" smtClean="0"/>
              <a:t>&lt; 1000g: 4-4,5g/kg/dia</a:t>
            </a:r>
          </a:p>
          <a:p>
            <a:pPr lvl="2"/>
            <a:r>
              <a:rPr lang="pt-BR" smtClean="0"/>
              <a:t>1000-1800g: 3,5 a 4 g/kg/dia</a:t>
            </a:r>
          </a:p>
          <a:p>
            <a:pPr lvl="1"/>
            <a:r>
              <a:rPr lang="pt-BR" smtClean="0"/>
              <a:t>30-36s: 2 a 3 g/kg/dia</a:t>
            </a:r>
          </a:p>
          <a:p>
            <a:pPr lvl="1"/>
            <a:r>
              <a:rPr lang="pt-BR" smtClean="0"/>
              <a:t>RNT: 1,5 a 2 g/kg/dia</a:t>
            </a:r>
          </a:p>
          <a:p>
            <a:pPr lvl="1"/>
            <a:r>
              <a:rPr lang="pt-BR" smtClean="0"/>
              <a:t>Concentração de BUN é marcador da adequação de suprimento proteico: 6,8 a 10,7mg%</a:t>
            </a:r>
          </a:p>
          <a:p>
            <a:pPr lvl="1"/>
            <a:endParaRPr lang="pt-BR" sz="1400" smtClean="0"/>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0" name="Título 1"/>
          <p:cNvSpPr>
            <a:spLocks noGrp="1"/>
          </p:cNvSpPr>
          <p:nvPr>
            <p:ph type="title"/>
          </p:nvPr>
        </p:nvSpPr>
        <p:spPr/>
        <p:txBody>
          <a:bodyPr/>
          <a:lstStyle/>
          <a:p>
            <a:r>
              <a:rPr lang="pt-BR" smtClean="0"/>
              <a:t>Ofertas enterais recomendadas</a:t>
            </a:r>
          </a:p>
        </p:txBody>
      </p:sp>
      <p:sp>
        <p:nvSpPr>
          <p:cNvPr id="22531" name="Espaço Reservado para Conteúdo 2"/>
          <p:cNvSpPr>
            <a:spLocks noGrp="1"/>
          </p:cNvSpPr>
          <p:nvPr>
            <p:ph idx="1"/>
          </p:nvPr>
        </p:nvSpPr>
        <p:spPr>
          <a:xfrm>
            <a:off x="1155700" y="2603500"/>
            <a:ext cx="9498013" cy="3941763"/>
          </a:xfrm>
        </p:spPr>
        <p:txBody>
          <a:bodyPr/>
          <a:lstStyle/>
          <a:p>
            <a:r>
              <a:rPr lang="pt-BR" smtClean="0"/>
              <a:t>Lipídeos: </a:t>
            </a:r>
          </a:p>
          <a:p>
            <a:pPr lvl="1"/>
            <a:r>
              <a:rPr lang="pt-BR" smtClean="0"/>
              <a:t>Conteúdo variado no LH: diminui ao longo do dia, maior no final da lactação e expressão do leite final</a:t>
            </a:r>
          </a:p>
          <a:p>
            <a:pPr lvl="1"/>
            <a:r>
              <a:rPr lang="pt-BR" smtClean="0"/>
              <a:t>50% das necessidade energéticas</a:t>
            </a:r>
          </a:p>
          <a:p>
            <a:pPr lvl="1"/>
            <a:r>
              <a:rPr lang="pt-BR" smtClean="0"/>
              <a:t>LCPUFAS: formação de membranas celulares e precursores para a síntese de eicosanoides </a:t>
            </a:r>
          </a:p>
          <a:p>
            <a:pPr lvl="1"/>
            <a:r>
              <a:rPr lang="pt-BR" smtClean="0"/>
              <a:t>Gangliosídeos: membrana biológica presentes em cerca de 6% da massa cinzenta do cérebro </a:t>
            </a:r>
          </a:p>
          <a:p>
            <a:pPr lvl="1"/>
            <a:r>
              <a:rPr lang="pt-BR" smtClean="0"/>
              <a:t>Maior absorção do LH cru em comparação com pasteurizado e fórmula</a:t>
            </a:r>
          </a:p>
          <a:p>
            <a:pPr lvl="1"/>
            <a:r>
              <a:rPr lang="pt-BR" smtClean="0"/>
              <a:t>Ingestão mínima: 3,8 a 4,8g/kg/dia</a:t>
            </a:r>
          </a:p>
          <a:p>
            <a:r>
              <a:rPr lang="pt-BR" smtClean="0"/>
              <a:t>Carboidratos: 10,5 a 12g/100 kcal</a:t>
            </a:r>
          </a:p>
          <a:p>
            <a:pPr lvl="1"/>
            <a:endParaRPr lang="pt-BR" smtClean="0"/>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Título 1"/>
          <p:cNvSpPr>
            <a:spLocks noGrp="1"/>
          </p:cNvSpPr>
          <p:nvPr>
            <p:ph type="title"/>
          </p:nvPr>
        </p:nvSpPr>
        <p:spPr/>
        <p:txBody>
          <a:bodyPr/>
          <a:lstStyle/>
          <a:p>
            <a:r>
              <a:rPr lang="pt-BR" smtClean="0"/>
              <a:t>Ofertas enterais recomendadas</a:t>
            </a:r>
          </a:p>
        </p:txBody>
      </p:sp>
      <p:graphicFrame>
        <p:nvGraphicFramePr>
          <p:cNvPr id="4" name="Espaço Reservado para Conteúdo 3">
            <a:extLst>
              <a:ext uri="{FF2B5EF4-FFF2-40B4-BE49-F238E27FC236}"/>
            </a:extLst>
          </p:cNvPr>
          <p:cNvGraphicFramePr>
            <a:graphicFrameLocks noGrp="1"/>
          </p:cNvGraphicFramePr>
          <p:nvPr>
            <p:ph idx="1"/>
          </p:nvPr>
        </p:nvGraphicFramePr>
        <p:xfrm>
          <a:off x="1155700" y="3170238"/>
          <a:ext cx="8274052" cy="3059282"/>
        </p:xfrm>
        <a:graphic>
          <a:graphicData uri="http://schemas.openxmlformats.org/drawingml/2006/table">
            <a:tbl>
              <a:tblPr firstRow="1" bandRow="1">
                <a:tableStyleId>{5C22544A-7EE6-4342-B048-85BDC9FD1C3A}</a:tableStyleId>
              </a:tblPr>
              <a:tblGrid>
                <a:gridCol w="2068513">
                  <a:extLst>
                    <a:ext uri="{9D8B030D-6E8A-4147-A177-3AD203B41FA5}"/>
                  </a:extLst>
                </a:gridCol>
                <a:gridCol w="2068513">
                  <a:extLst>
                    <a:ext uri="{9D8B030D-6E8A-4147-A177-3AD203B41FA5}"/>
                  </a:extLst>
                </a:gridCol>
                <a:gridCol w="2068513">
                  <a:extLst>
                    <a:ext uri="{9D8B030D-6E8A-4147-A177-3AD203B41FA5}"/>
                  </a:extLst>
                </a:gridCol>
                <a:gridCol w="2068513">
                  <a:extLst>
                    <a:ext uri="{9D8B030D-6E8A-4147-A177-3AD203B41FA5}"/>
                  </a:extLst>
                </a:gridCol>
              </a:tblGrid>
              <a:tr h="432361">
                <a:tc rowSpan="2">
                  <a:txBody>
                    <a:bodyPr/>
                    <a:lstStyle/>
                    <a:p>
                      <a:pPr algn="ctr">
                        <a:spcAft>
                          <a:spcPts val="0"/>
                        </a:spcAft>
                      </a:pPr>
                      <a:r>
                        <a:rPr lang="pt-BR" sz="1800" b="1" dirty="0">
                          <a:effectLst/>
                          <a:latin typeface="Century Gothic" panose="020B0502020202020204" pitchFamily="34" charset="0"/>
                          <a:ea typeface="Times New Roman" panose="02020603050405020304" pitchFamily="18" charset="0"/>
                        </a:rPr>
                        <a:t>Necessidades diárias</a:t>
                      </a:r>
                      <a:endParaRPr lang="pt-BR" sz="1200" dirty="0">
                        <a:effectLst/>
                        <a:latin typeface="Century Gothic" panose="020B0502020202020204" pitchFamily="34" charset="0"/>
                        <a:ea typeface="Times New Roman" panose="02020603050405020304" pitchFamily="18" charset="0"/>
                      </a:endParaRPr>
                    </a:p>
                  </a:txBody>
                  <a:tcPr marL="68567" marR="68567" marT="0" marB="0"/>
                </a:tc>
                <a:tc gridSpan="3">
                  <a:txBody>
                    <a:bodyPr/>
                    <a:lstStyle/>
                    <a:p>
                      <a:pPr algn="ctr">
                        <a:spcAft>
                          <a:spcPts val="0"/>
                        </a:spcAft>
                      </a:pPr>
                      <a:r>
                        <a:rPr lang="pt-BR" sz="1800" b="1" dirty="0">
                          <a:effectLst/>
                          <a:latin typeface="Century Gothic" panose="020B0502020202020204" pitchFamily="34" charset="0"/>
                          <a:ea typeface="Times New Roman" panose="02020603050405020304" pitchFamily="18" charset="0"/>
                        </a:rPr>
                        <a:t>Peso</a:t>
                      </a:r>
                      <a:endParaRPr lang="pt-BR" sz="1200" dirty="0">
                        <a:effectLst/>
                        <a:latin typeface="Century Gothic" panose="020B0502020202020204" pitchFamily="34" charset="0"/>
                        <a:ea typeface="Times New Roman" panose="02020603050405020304" pitchFamily="18" charset="0"/>
                      </a:endParaRPr>
                    </a:p>
                  </a:txBody>
                  <a:tcPr marL="68567" marR="68567" marT="0" marB="0"/>
                </a:tc>
                <a:tc hMerge="1">
                  <a:txBody>
                    <a:bodyPr/>
                    <a:lstStyle/>
                    <a:p>
                      <a:endParaRPr lang="pt-BR"/>
                    </a:p>
                  </a:txBody>
                  <a:tcPr/>
                </a:tc>
                <a:tc hMerge="1">
                  <a:txBody>
                    <a:bodyPr/>
                    <a:lstStyle/>
                    <a:p>
                      <a:endParaRPr lang="pt-BR"/>
                    </a:p>
                  </a:txBody>
                  <a:tcPr/>
                </a:tc>
                <a:extLst>
                  <a:ext uri="{0D108BD9-81ED-4DB2-BD59-A6C34878D82A}"/>
                </a:extLst>
              </a:tr>
              <a:tr h="432361">
                <a:tc vMerge="1">
                  <a:txBody>
                    <a:bodyPr/>
                    <a:lstStyle/>
                    <a:p>
                      <a:endParaRPr lang="pt-BR"/>
                    </a:p>
                  </a:txBody>
                  <a:tcPr/>
                </a:tc>
                <a:tc>
                  <a:txBody>
                    <a:bodyPr/>
                    <a:lstStyle/>
                    <a:p>
                      <a:pPr algn="ctr">
                        <a:spcAft>
                          <a:spcPts val="0"/>
                        </a:spcAft>
                      </a:pPr>
                      <a:r>
                        <a:rPr lang="pt-BR" sz="1800" b="1" dirty="0">
                          <a:effectLst/>
                          <a:latin typeface="Century Gothic" panose="020B0502020202020204" pitchFamily="34" charset="0"/>
                          <a:ea typeface="Times New Roman" panose="02020603050405020304" pitchFamily="18" charset="0"/>
                        </a:rPr>
                        <a:t>500 - 1000g</a:t>
                      </a:r>
                      <a:endParaRPr lang="pt-BR" sz="1200" dirty="0">
                        <a:effectLst/>
                        <a:latin typeface="Century Gothic" panose="020B0502020202020204" pitchFamily="34" charset="0"/>
                        <a:ea typeface="Times New Roman" panose="02020603050405020304" pitchFamily="18" charset="0"/>
                      </a:endParaRPr>
                    </a:p>
                  </a:txBody>
                  <a:tcPr marL="68567" marR="68567" marT="0" marB="0"/>
                </a:tc>
                <a:tc>
                  <a:txBody>
                    <a:bodyPr/>
                    <a:lstStyle/>
                    <a:p>
                      <a:pPr algn="ctr">
                        <a:spcAft>
                          <a:spcPts val="0"/>
                        </a:spcAft>
                      </a:pPr>
                      <a:r>
                        <a:rPr lang="pt-BR" sz="1800" b="1">
                          <a:effectLst/>
                          <a:latin typeface="Century Gothic" panose="020B0502020202020204" pitchFamily="34" charset="0"/>
                          <a:ea typeface="Times New Roman" panose="02020603050405020304" pitchFamily="18" charset="0"/>
                        </a:rPr>
                        <a:t>1000 - 1500g</a:t>
                      </a:r>
                      <a:endParaRPr lang="pt-BR" sz="1200">
                        <a:effectLst/>
                        <a:latin typeface="Century Gothic" panose="020B0502020202020204" pitchFamily="34" charset="0"/>
                        <a:ea typeface="Times New Roman" panose="02020603050405020304" pitchFamily="18" charset="0"/>
                      </a:endParaRPr>
                    </a:p>
                  </a:txBody>
                  <a:tcPr marL="68567" marR="68567" marT="0" marB="0"/>
                </a:tc>
                <a:tc>
                  <a:txBody>
                    <a:bodyPr/>
                    <a:lstStyle/>
                    <a:p>
                      <a:pPr algn="ctr">
                        <a:spcAft>
                          <a:spcPts val="0"/>
                        </a:spcAft>
                      </a:pPr>
                      <a:r>
                        <a:rPr lang="pt-BR" sz="1800" b="1" dirty="0">
                          <a:effectLst/>
                          <a:latin typeface="Century Gothic" panose="020B0502020202020204" pitchFamily="34" charset="0"/>
                          <a:ea typeface="Times New Roman" panose="02020603050405020304" pitchFamily="18" charset="0"/>
                        </a:rPr>
                        <a:t>1500 – 2000g</a:t>
                      </a:r>
                      <a:endParaRPr lang="pt-BR" sz="1200" dirty="0">
                        <a:effectLst/>
                        <a:latin typeface="Century Gothic" panose="020B0502020202020204" pitchFamily="34" charset="0"/>
                        <a:ea typeface="Times New Roman" panose="02020603050405020304" pitchFamily="18" charset="0"/>
                      </a:endParaRPr>
                    </a:p>
                  </a:txBody>
                  <a:tcPr marL="68567" marR="68567" marT="0" marB="0"/>
                </a:tc>
                <a:extLst>
                  <a:ext uri="{0D108BD9-81ED-4DB2-BD59-A6C34878D82A}"/>
                </a:extLst>
              </a:tr>
              <a:tr h="548597">
                <a:tc>
                  <a:txBody>
                    <a:bodyPr/>
                    <a:lstStyle/>
                    <a:p>
                      <a:pPr algn="ctr">
                        <a:spcAft>
                          <a:spcPts val="0"/>
                        </a:spcAft>
                      </a:pPr>
                      <a:r>
                        <a:rPr lang="pt-BR" sz="1800" dirty="0">
                          <a:effectLst/>
                          <a:latin typeface="Century Gothic" panose="020B0502020202020204" pitchFamily="34" charset="0"/>
                          <a:ea typeface="Times New Roman" panose="02020603050405020304" pitchFamily="18" charset="0"/>
                        </a:rPr>
                        <a:t>Cálcio (mg/Kg/dia)</a:t>
                      </a:r>
                      <a:endParaRPr lang="pt-BR" sz="1200" dirty="0">
                        <a:effectLst/>
                        <a:latin typeface="Century Gothic" panose="020B0502020202020204" pitchFamily="34" charset="0"/>
                        <a:ea typeface="Times New Roman" panose="02020603050405020304" pitchFamily="18" charset="0"/>
                      </a:endParaRPr>
                    </a:p>
                  </a:txBody>
                  <a:tcPr marL="68567" marR="68567" marT="0" marB="0"/>
                </a:tc>
                <a:tc>
                  <a:txBody>
                    <a:bodyPr/>
                    <a:lstStyle/>
                    <a:p>
                      <a:pPr algn="ctr">
                        <a:spcAft>
                          <a:spcPts val="0"/>
                        </a:spcAft>
                      </a:pPr>
                      <a:r>
                        <a:rPr lang="pt-BR" sz="1800">
                          <a:effectLst/>
                          <a:latin typeface="Century Gothic" panose="020B0502020202020204" pitchFamily="34" charset="0"/>
                          <a:ea typeface="Times New Roman" panose="02020603050405020304" pitchFamily="18" charset="0"/>
                        </a:rPr>
                        <a:t>184</a:t>
                      </a:r>
                      <a:endParaRPr lang="pt-BR" sz="1200">
                        <a:effectLst/>
                        <a:latin typeface="Century Gothic" panose="020B0502020202020204" pitchFamily="34" charset="0"/>
                        <a:ea typeface="Times New Roman" panose="02020603050405020304" pitchFamily="18" charset="0"/>
                      </a:endParaRPr>
                    </a:p>
                  </a:txBody>
                  <a:tcPr marL="68567" marR="68567" marT="0" marB="0"/>
                </a:tc>
                <a:tc>
                  <a:txBody>
                    <a:bodyPr/>
                    <a:lstStyle/>
                    <a:p>
                      <a:pPr algn="ctr">
                        <a:spcAft>
                          <a:spcPts val="0"/>
                        </a:spcAft>
                      </a:pPr>
                      <a:r>
                        <a:rPr lang="pt-BR" sz="1800">
                          <a:effectLst/>
                          <a:latin typeface="Century Gothic" panose="020B0502020202020204" pitchFamily="34" charset="0"/>
                          <a:ea typeface="Times New Roman" panose="02020603050405020304" pitchFamily="18" charset="0"/>
                        </a:rPr>
                        <a:t>178</a:t>
                      </a:r>
                      <a:endParaRPr lang="pt-BR" sz="1200">
                        <a:effectLst/>
                        <a:latin typeface="Century Gothic" panose="020B0502020202020204" pitchFamily="34" charset="0"/>
                        <a:ea typeface="Times New Roman" panose="02020603050405020304" pitchFamily="18" charset="0"/>
                      </a:endParaRPr>
                    </a:p>
                  </a:txBody>
                  <a:tcPr marL="68567" marR="68567" marT="0" marB="0"/>
                </a:tc>
                <a:tc>
                  <a:txBody>
                    <a:bodyPr/>
                    <a:lstStyle/>
                    <a:p>
                      <a:pPr algn="ctr">
                        <a:spcAft>
                          <a:spcPts val="0"/>
                        </a:spcAft>
                      </a:pPr>
                      <a:r>
                        <a:rPr lang="pt-BR" sz="1800">
                          <a:effectLst/>
                          <a:latin typeface="Century Gothic" panose="020B0502020202020204" pitchFamily="34" charset="0"/>
                          <a:ea typeface="Times New Roman" panose="02020603050405020304" pitchFamily="18" charset="0"/>
                        </a:rPr>
                        <a:t>173</a:t>
                      </a:r>
                      <a:endParaRPr lang="pt-BR" sz="1200">
                        <a:effectLst/>
                        <a:latin typeface="Century Gothic" panose="020B0502020202020204" pitchFamily="34" charset="0"/>
                        <a:ea typeface="Times New Roman" panose="02020603050405020304" pitchFamily="18" charset="0"/>
                      </a:endParaRPr>
                    </a:p>
                  </a:txBody>
                  <a:tcPr marL="68567" marR="68567" marT="0" marB="0"/>
                </a:tc>
                <a:extLst>
                  <a:ext uri="{0D108BD9-81ED-4DB2-BD59-A6C34878D82A}"/>
                </a:extLst>
              </a:tr>
              <a:tr h="548597">
                <a:tc>
                  <a:txBody>
                    <a:bodyPr/>
                    <a:lstStyle/>
                    <a:p>
                      <a:pPr algn="ctr">
                        <a:spcAft>
                          <a:spcPts val="0"/>
                        </a:spcAft>
                      </a:pPr>
                      <a:r>
                        <a:rPr lang="pt-BR" sz="1800">
                          <a:effectLst/>
                          <a:latin typeface="Century Gothic" panose="020B0502020202020204" pitchFamily="34" charset="0"/>
                          <a:ea typeface="Times New Roman" panose="02020603050405020304" pitchFamily="18" charset="0"/>
                        </a:rPr>
                        <a:t>Fósforo (mg/Kg/dia)</a:t>
                      </a:r>
                      <a:endParaRPr lang="pt-BR" sz="1200">
                        <a:effectLst/>
                        <a:latin typeface="Century Gothic" panose="020B0502020202020204" pitchFamily="34" charset="0"/>
                        <a:ea typeface="Times New Roman" panose="02020603050405020304" pitchFamily="18" charset="0"/>
                      </a:endParaRPr>
                    </a:p>
                  </a:txBody>
                  <a:tcPr marL="68567" marR="68567" marT="0" marB="0"/>
                </a:tc>
                <a:tc>
                  <a:txBody>
                    <a:bodyPr/>
                    <a:lstStyle/>
                    <a:p>
                      <a:pPr algn="ctr">
                        <a:spcAft>
                          <a:spcPts val="0"/>
                        </a:spcAft>
                      </a:pPr>
                      <a:r>
                        <a:rPr lang="pt-BR" sz="1800">
                          <a:effectLst/>
                          <a:latin typeface="Century Gothic" panose="020B0502020202020204" pitchFamily="34" charset="0"/>
                          <a:ea typeface="Times New Roman" panose="02020603050405020304" pitchFamily="18" charset="0"/>
                        </a:rPr>
                        <a:t>126</a:t>
                      </a:r>
                      <a:endParaRPr lang="pt-BR" sz="1200">
                        <a:effectLst/>
                        <a:latin typeface="Century Gothic" panose="020B0502020202020204" pitchFamily="34" charset="0"/>
                        <a:ea typeface="Times New Roman" panose="02020603050405020304" pitchFamily="18" charset="0"/>
                      </a:endParaRPr>
                    </a:p>
                  </a:txBody>
                  <a:tcPr marL="68567" marR="68567" marT="0" marB="0"/>
                </a:tc>
                <a:tc>
                  <a:txBody>
                    <a:bodyPr/>
                    <a:lstStyle/>
                    <a:p>
                      <a:pPr algn="ctr">
                        <a:spcAft>
                          <a:spcPts val="0"/>
                        </a:spcAft>
                      </a:pPr>
                      <a:r>
                        <a:rPr lang="pt-BR" sz="1800">
                          <a:effectLst/>
                          <a:latin typeface="Century Gothic" panose="020B0502020202020204" pitchFamily="34" charset="0"/>
                          <a:ea typeface="Times New Roman" panose="02020603050405020304" pitchFamily="18" charset="0"/>
                        </a:rPr>
                        <a:t>124</a:t>
                      </a:r>
                      <a:endParaRPr lang="pt-BR" sz="1200">
                        <a:effectLst/>
                        <a:latin typeface="Century Gothic" panose="020B0502020202020204" pitchFamily="34" charset="0"/>
                        <a:ea typeface="Times New Roman" panose="02020603050405020304" pitchFamily="18" charset="0"/>
                      </a:endParaRPr>
                    </a:p>
                  </a:txBody>
                  <a:tcPr marL="68567" marR="68567" marT="0" marB="0"/>
                </a:tc>
                <a:tc>
                  <a:txBody>
                    <a:bodyPr/>
                    <a:lstStyle/>
                    <a:p>
                      <a:pPr algn="ctr">
                        <a:spcAft>
                          <a:spcPts val="0"/>
                        </a:spcAft>
                      </a:pPr>
                      <a:r>
                        <a:rPr lang="pt-BR" sz="1800" dirty="0">
                          <a:effectLst/>
                          <a:latin typeface="Century Gothic" panose="020B0502020202020204" pitchFamily="34" charset="0"/>
                          <a:ea typeface="Times New Roman" panose="02020603050405020304" pitchFamily="18" charset="0"/>
                        </a:rPr>
                        <a:t>120</a:t>
                      </a:r>
                      <a:endParaRPr lang="pt-BR" sz="1200" dirty="0">
                        <a:effectLst/>
                        <a:latin typeface="Century Gothic" panose="020B0502020202020204" pitchFamily="34" charset="0"/>
                        <a:ea typeface="Times New Roman" panose="02020603050405020304" pitchFamily="18" charset="0"/>
                      </a:endParaRPr>
                    </a:p>
                  </a:txBody>
                  <a:tcPr marL="68567" marR="68567" marT="0" marB="0"/>
                </a:tc>
                <a:extLst>
                  <a:ext uri="{0D108BD9-81ED-4DB2-BD59-A6C34878D82A}"/>
                </a:extLst>
              </a:tr>
              <a:tr h="548597">
                <a:tc>
                  <a:txBody>
                    <a:bodyPr/>
                    <a:lstStyle/>
                    <a:p>
                      <a:pPr algn="ctr">
                        <a:spcAft>
                          <a:spcPts val="0"/>
                        </a:spcAft>
                      </a:pPr>
                      <a:r>
                        <a:rPr lang="pt-BR" sz="1800">
                          <a:effectLst/>
                          <a:latin typeface="Century Gothic" panose="020B0502020202020204" pitchFamily="34" charset="0"/>
                          <a:ea typeface="Times New Roman" panose="02020603050405020304" pitchFamily="18" charset="0"/>
                        </a:rPr>
                        <a:t>Magnésio (mg/Kg/dia)</a:t>
                      </a:r>
                      <a:endParaRPr lang="pt-BR" sz="1200">
                        <a:effectLst/>
                        <a:latin typeface="Century Gothic" panose="020B0502020202020204" pitchFamily="34" charset="0"/>
                        <a:ea typeface="Times New Roman" panose="02020603050405020304" pitchFamily="18" charset="0"/>
                      </a:endParaRPr>
                    </a:p>
                  </a:txBody>
                  <a:tcPr marL="68567" marR="68567" marT="0" marB="0"/>
                </a:tc>
                <a:tc>
                  <a:txBody>
                    <a:bodyPr/>
                    <a:lstStyle/>
                    <a:p>
                      <a:pPr algn="ctr">
                        <a:spcAft>
                          <a:spcPts val="0"/>
                        </a:spcAft>
                      </a:pPr>
                      <a:r>
                        <a:rPr lang="pt-BR" sz="1800">
                          <a:effectLst/>
                          <a:latin typeface="Century Gothic" panose="020B0502020202020204" pitchFamily="34" charset="0"/>
                          <a:ea typeface="Times New Roman" panose="02020603050405020304" pitchFamily="18" charset="0"/>
                        </a:rPr>
                        <a:t>6,9</a:t>
                      </a:r>
                      <a:endParaRPr lang="pt-BR" sz="1200">
                        <a:effectLst/>
                        <a:latin typeface="Century Gothic" panose="020B0502020202020204" pitchFamily="34" charset="0"/>
                        <a:ea typeface="Times New Roman" panose="02020603050405020304" pitchFamily="18" charset="0"/>
                      </a:endParaRPr>
                    </a:p>
                  </a:txBody>
                  <a:tcPr marL="68567" marR="68567" marT="0" marB="0"/>
                </a:tc>
                <a:tc>
                  <a:txBody>
                    <a:bodyPr/>
                    <a:lstStyle/>
                    <a:p>
                      <a:pPr algn="ctr">
                        <a:spcAft>
                          <a:spcPts val="0"/>
                        </a:spcAft>
                      </a:pPr>
                      <a:r>
                        <a:rPr lang="pt-BR" sz="1800">
                          <a:effectLst/>
                          <a:latin typeface="Century Gothic" panose="020B0502020202020204" pitchFamily="34" charset="0"/>
                          <a:ea typeface="Times New Roman" panose="02020603050405020304" pitchFamily="18" charset="0"/>
                        </a:rPr>
                        <a:t>6,7</a:t>
                      </a:r>
                      <a:endParaRPr lang="pt-BR" sz="1200">
                        <a:effectLst/>
                        <a:latin typeface="Century Gothic" panose="020B0502020202020204" pitchFamily="34" charset="0"/>
                        <a:ea typeface="Times New Roman" panose="02020603050405020304" pitchFamily="18" charset="0"/>
                      </a:endParaRPr>
                    </a:p>
                  </a:txBody>
                  <a:tcPr marL="68567" marR="68567" marT="0" marB="0"/>
                </a:tc>
                <a:tc>
                  <a:txBody>
                    <a:bodyPr/>
                    <a:lstStyle/>
                    <a:p>
                      <a:pPr algn="ctr">
                        <a:spcAft>
                          <a:spcPts val="0"/>
                        </a:spcAft>
                      </a:pPr>
                      <a:r>
                        <a:rPr lang="pt-BR" sz="1800">
                          <a:effectLst/>
                          <a:latin typeface="Century Gothic" panose="020B0502020202020204" pitchFamily="34" charset="0"/>
                          <a:ea typeface="Times New Roman" panose="02020603050405020304" pitchFamily="18" charset="0"/>
                        </a:rPr>
                        <a:t>6,4</a:t>
                      </a:r>
                      <a:endParaRPr lang="pt-BR" sz="1200">
                        <a:effectLst/>
                        <a:latin typeface="Century Gothic" panose="020B0502020202020204" pitchFamily="34" charset="0"/>
                        <a:ea typeface="Times New Roman" panose="02020603050405020304" pitchFamily="18" charset="0"/>
                      </a:endParaRPr>
                    </a:p>
                  </a:txBody>
                  <a:tcPr marL="68567" marR="68567" marT="0" marB="0"/>
                </a:tc>
                <a:extLst>
                  <a:ext uri="{0D108BD9-81ED-4DB2-BD59-A6C34878D82A}"/>
                </a:extLst>
              </a:tr>
              <a:tr h="548597">
                <a:tc>
                  <a:txBody>
                    <a:bodyPr/>
                    <a:lstStyle/>
                    <a:p>
                      <a:pPr algn="ctr">
                        <a:spcAft>
                          <a:spcPts val="0"/>
                        </a:spcAft>
                      </a:pPr>
                      <a:r>
                        <a:rPr lang="pt-BR" sz="1800" dirty="0">
                          <a:effectLst/>
                          <a:latin typeface="Century Gothic" panose="020B0502020202020204" pitchFamily="34" charset="0"/>
                          <a:ea typeface="Times New Roman" panose="02020603050405020304" pitchFamily="18" charset="0"/>
                        </a:rPr>
                        <a:t>Sódio (mg/Kg/dia)</a:t>
                      </a:r>
                      <a:endParaRPr lang="pt-BR" sz="1200" dirty="0">
                        <a:effectLst/>
                        <a:latin typeface="Century Gothic" panose="020B0502020202020204" pitchFamily="34" charset="0"/>
                        <a:ea typeface="Times New Roman" panose="02020603050405020304" pitchFamily="18" charset="0"/>
                      </a:endParaRPr>
                    </a:p>
                  </a:txBody>
                  <a:tcPr marL="68567" marR="68567" marT="0" marB="0"/>
                </a:tc>
                <a:tc>
                  <a:txBody>
                    <a:bodyPr/>
                    <a:lstStyle/>
                    <a:p>
                      <a:pPr algn="ctr">
                        <a:spcAft>
                          <a:spcPts val="0"/>
                        </a:spcAft>
                      </a:pPr>
                      <a:r>
                        <a:rPr lang="pt-BR" sz="1800">
                          <a:effectLst/>
                          <a:latin typeface="Century Gothic" panose="020B0502020202020204" pitchFamily="34" charset="0"/>
                          <a:ea typeface="Times New Roman" panose="02020603050405020304" pitchFamily="18" charset="0"/>
                        </a:rPr>
                        <a:t>3,3</a:t>
                      </a:r>
                      <a:endParaRPr lang="pt-BR" sz="1200">
                        <a:effectLst/>
                        <a:latin typeface="Century Gothic" panose="020B0502020202020204" pitchFamily="34" charset="0"/>
                        <a:ea typeface="Times New Roman" panose="02020603050405020304" pitchFamily="18" charset="0"/>
                      </a:endParaRPr>
                    </a:p>
                  </a:txBody>
                  <a:tcPr marL="68567" marR="68567" marT="0" marB="0"/>
                </a:tc>
                <a:tc>
                  <a:txBody>
                    <a:bodyPr/>
                    <a:lstStyle/>
                    <a:p>
                      <a:pPr algn="ctr">
                        <a:spcAft>
                          <a:spcPts val="0"/>
                        </a:spcAft>
                      </a:pPr>
                      <a:r>
                        <a:rPr lang="pt-BR" sz="1800">
                          <a:effectLst/>
                          <a:latin typeface="Century Gothic" panose="020B0502020202020204" pitchFamily="34" charset="0"/>
                          <a:ea typeface="Times New Roman" panose="02020603050405020304" pitchFamily="18" charset="0"/>
                        </a:rPr>
                        <a:t>3,0</a:t>
                      </a:r>
                      <a:endParaRPr lang="pt-BR" sz="1200">
                        <a:effectLst/>
                        <a:latin typeface="Century Gothic" panose="020B0502020202020204" pitchFamily="34" charset="0"/>
                        <a:ea typeface="Times New Roman" panose="02020603050405020304" pitchFamily="18" charset="0"/>
                      </a:endParaRPr>
                    </a:p>
                  </a:txBody>
                  <a:tcPr marL="68567" marR="68567" marT="0" marB="0"/>
                </a:tc>
                <a:tc>
                  <a:txBody>
                    <a:bodyPr/>
                    <a:lstStyle/>
                    <a:p>
                      <a:pPr algn="ctr">
                        <a:spcAft>
                          <a:spcPts val="0"/>
                        </a:spcAft>
                      </a:pPr>
                      <a:r>
                        <a:rPr lang="pt-BR" sz="1800" dirty="0">
                          <a:effectLst/>
                          <a:latin typeface="Century Gothic" panose="020B0502020202020204" pitchFamily="34" charset="0"/>
                          <a:ea typeface="Times New Roman" panose="02020603050405020304" pitchFamily="18" charset="0"/>
                        </a:rPr>
                        <a:t>2,6</a:t>
                      </a:r>
                      <a:endParaRPr lang="pt-BR" sz="1200" dirty="0">
                        <a:effectLst/>
                        <a:latin typeface="Century Gothic" panose="020B0502020202020204" pitchFamily="34" charset="0"/>
                        <a:ea typeface="Times New Roman" panose="02020603050405020304" pitchFamily="18" charset="0"/>
                      </a:endParaRPr>
                    </a:p>
                  </a:txBody>
                  <a:tcPr marL="68567" marR="68567" marT="0" marB="0"/>
                </a:tc>
                <a:extLst>
                  <a:ext uri="{0D108BD9-81ED-4DB2-BD59-A6C34878D82A}"/>
                </a:extLst>
              </a:tr>
            </a:tbl>
          </a:graphicData>
        </a:graphic>
      </p:graphicFrame>
      <p:sp>
        <p:nvSpPr>
          <p:cNvPr id="23592" name="Retângulo 4"/>
          <p:cNvSpPr>
            <a:spLocks noChangeArrowheads="1"/>
          </p:cNvSpPr>
          <p:nvPr/>
        </p:nvSpPr>
        <p:spPr bwMode="auto">
          <a:xfrm>
            <a:off x="1155700" y="2800350"/>
            <a:ext cx="7756525" cy="369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just"/>
            <a:r>
              <a:rPr lang="pt-BR" b="1">
                <a:cs typeface="Times New Roman" pitchFamily="18" charset="0"/>
              </a:rPr>
              <a:t>Tabela 2 –</a:t>
            </a:r>
            <a:r>
              <a:rPr lang="pt-BR">
                <a:cs typeface="Times New Roman" pitchFamily="18" charset="0"/>
              </a:rPr>
              <a:t> Necessidades diárias de minerais para o RNPT por peso</a:t>
            </a:r>
            <a:endParaRPr lang="pt-BR" sz="1200">
              <a:cs typeface="Times New Roman" pitchFamily="18" charset="0"/>
            </a:endParaRPr>
          </a:p>
        </p:txBody>
      </p:sp>
      <p:sp>
        <p:nvSpPr>
          <p:cNvPr id="23593" name="Retângulo 5"/>
          <p:cNvSpPr>
            <a:spLocks noChangeArrowheads="1"/>
          </p:cNvSpPr>
          <p:nvPr/>
        </p:nvSpPr>
        <p:spPr bwMode="auto">
          <a:xfrm>
            <a:off x="1047750" y="6229350"/>
            <a:ext cx="1804988"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pPr algn="just"/>
            <a:r>
              <a:rPr lang="pt-BR" sz="1400">
                <a:cs typeface="Times New Roman" pitchFamily="18" charset="0"/>
              </a:rPr>
              <a:t>Fonte</a:t>
            </a:r>
            <a:r>
              <a:rPr lang="pt-BR" sz="1400">
                <a:latin typeface="Times New Roman" pitchFamily="18" charset="0"/>
                <a:cs typeface="Times New Roman" pitchFamily="18" charset="0"/>
              </a:rPr>
              <a:t>: </a:t>
            </a:r>
            <a:r>
              <a:rPr lang="pt-BR" sz="1400">
                <a:cs typeface="Times New Roman" pitchFamily="18" charset="0"/>
              </a:rPr>
              <a:t>Raiten, 2016</a:t>
            </a:r>
          </a:p>
        </p:txBody>
      </p:sp>
      <p:cxnSp>
        <p:nvCxnSpPr>
          <p:cNvPr id="8" name="Conector de Seta Reta 7">
            <a:extLst>
              <a:ext uri="{FF2B5EF4-FFF2-40B4-BE49-F238E27FC236}"/>
            </a:extLst>
          </p:cNvPr>
          <p:cNvCxnSpPr>
            <a:cxnSpLocks/>
            <a:endCxn id="9" idx="1"/>
          </p:cNvCxnSpPr>
          <p:nvPr/>
        </p:nvCxnSpPr>
        <p:spPr>
          <a:xfrm>
            <a:off x="2347913" y="4348163"/>
            <a:ext cx="2216150" cy="1993900"/>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sp>
        <p:nvSpPr>
          <p:cNvPr id="9" name="CaixaDeTexto 8"/>
          <p:cNvSpPr txBox="1">
            <a:spLocks noChangeArrowheads="1"/>
          </p:cNvSpPr>
          <p:nvPr/>
        </p:nvSpPr>
        <p:spPr bwMode="auto">
          <a:xfrm>
            <a:off x="4564063" y="5880100"/>
            <a:ext cx="2946400" cy="9239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entury Gothic" pitchFamily="34" charset="0"/>
              </a:defRPr>
            </a:lvl1pPr>
            <a:lvl2pPr marL="742950" indent="-285750">
              <a:defRPr>
                <a:solidFill>
                  <a:schemeClr val="tx1"/>
                </a:solidFill>
                <a:latin typeface="Century Gothic" pitchFamily="34" charset="0"/>
              </a:defRPr>
            </a:lvl2pPr>
            <a:lvl3pPr marL="1143000" indent="-228600">
              <a:defRPr>
                <a:solidFill>
                  <a:schemeClr val="tx1"/>
                </a:solidFill>
                <a:latin typeface="Century Gothic" pitchFamily="34" charset="0"/>
              </a:defRPr>
            </a:lvl3pPr>
            <a:lvl4pPr marL="1600200" indent="-228600">
              <a:defRPr>
                <a:solidFill>
                  <a:schemeClr val="tx1"/>
                </a:solidFill>
                <a:latin typeface="Century Gothic" pitchFamily="34" charset="0"/>
              </a:defRPr>
            </a:lvl4pPr>
            <a:lvl5pPr marL="2057400" indent="-228600">
              <a:defRPr>
                <a:solidFill>
                  <a:schemeClr val="tx1"/>
                </a:solidFill>
                <a:latin typeface="Century Gothic" pitchFamily="34" charset="0"/>
              </a:defRPr>
            </a:lvl5pPr>
            <a:lvl6pPr marL="2514600" indent="-228600" defTabSz="457200" fontAlgn="base">
              <a:spcBef>
                <a:spcPct val="0"/>
              </a:spcBef>
              <a:spcAft>
                <a:spcPct val="0"/>
              </a:spcAft>
              <a:defRPr>
                <a:solidFill>
                  <a:schemeClr val="tx1"/>
                </a:solidFill>
                <a:latin typeface="Century Gothic" pitchFamily="34" charset="0"/>
              </a:defRPr>
            </a:lvl6pPr>
            <a:lvl7pPr marL="2971800" indent="-228600" defTabSz="457200" fontAlgn="base">
              <a:spcBef>
                <a:spcPct val="0"/>
              </a:spcBef>
              <a:spcAft>
                <a:spcPct val="0"/>
              </a:spcAft>
              <a:defRPr>
                <a:solidFill>
                  <a:schemeClr val="tx1"/>
                </a:solidFill>
                <a:latin typeface="Century Gothic" pitchFamily="34" charset="0"/>
              </a:defRPr>
            </a:lvl7pPr>
            <a:lvl8pPr marL="3429000" indent="-228600" defTabSz="457200" fontAlgn="base">
              <a:spcBef>
                <a:spcPct val="0"/>
              </a:spcBef>
              <a:spcAft>
                <a:spcPct val="0"/>
              </a:spcAft>
              <a:defRPr>
                <a:solidFill>
                  <a:schemeClr val="tx1"/>
                </a:solidFill>
                <a:latin typeface="Century Gothic" pitchFamily="34" charset="0"/>
              </a:defRPr>
            </a:lvl8pPr>
            <a:lvl9pPr marL="3886200" indent="-228600" defTabSz="457200" fontAlgn="base">
              <a:spcBef>
                <a:spcPct val="0"/>
              </a:spcBef>
              <a:spcAft>
                <a:spcPct val="0"/>
              </a:spcAft>
              <a:defRPr>
                <a:solidFill>
                  <a:schemeClr val="tx1"/>
                </a:solidFill>
                <a:latin typeface="Century Gothic" pitchFamily="34" charset="0"/>
              </a:defRPr>
            </a:lvl9pPr>
          </a:lstStyle>
          <a:p>
            <a:r>
              <a:rPr lang="pt-BR"/>
              <a:t>LH: </a:t>
            </a:r>
          </a:p>
          <a:p>
            <a:r>
              <a:rPr lang="pt-BR"/>
              <a:t>Ca (24 mg/ 100ml)</a:t>
            </a:r>
          </a:p>
          <a:p>
            <a:r>
              <a:rPr lang="pt-BR"/>
              <a:t>P (14 mg/ 100ml) </a:t>
            </a:r>
          </a:p>
        </p:txBody>
      </p:sp>
      <p:cxnSp>
        <p:nvCxnSpPr>
          <p:cNvPr id="11" name="Conector de Seta Reta 10">
            <a:extLst>
              <a:ext uri="{FF2B5EF4-FFF2-40B4-BE49-F238E27FC236}"/>
            </a:extLst>
          </p:cNvPr>
          <p:cNvCxnSpPr>
            <a:cxnSpLocks/>
          </p:cNvCxnSpPr>
          <p:nvPr/>
        </p:nvCxnSpPr>
        <p:spPr>
          <a:xfrm>
            <a:off x="2347913" y="4700588"/>
            <a:ext cx="2216150" cy="1873250"/>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sp>
        <p:nvSpPr>
          <p:cNvPr id="14" name="CaixaDeTexto 13"/>
          <p:cNvSpPr txBox="1">
            <a:spLocks noChangeArrowheads="1"/>
          </p:cNvSpPr>
          <p:nvPr/>
        </p:nvSpPr>
        <p:spPr bwMode="auto">
          <a:xfrm>
            <a:off x="7972425" y="6153150"/>
            <a:ext cx="2916238" cy="6461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entury Gothic" pitchFamily="34" charset="0"/>
              </a:defRPr>
            </a:lvl1pPr>
            <a:lvl2pPr marL="742950" indent="-285750">
              <a:defRPr>
                <a:solidFill>
                  <a:schemeClr val="tx1"/>
                </a:solidFill>
                <a:latin typeface="Century Gothic" pitchFamily="34" charset="0"/>
              </a:defRPr>
            </a:lvl2pPr>
            <a:lvl3pPr marL="1143000" indent="-228600">
              <a:defRPr>
                <a:solidFill>
                  <a:schemeClr val="tx1"/>
                </a:solidFill>
                <a:latin typeface="Century Gothic" pitchFamily="34" charset="0"/>
              </a:defRPr>
            </a:lvl3pPr>
            <a:lvl4pPr marL="1600200" indent="-228600">
              <a:defRPr>
                <a:solidFill>
                  <a:schemeClr val="tx1"/>
                </a:solidFill>
                <a:latin typeface="Century Gothic" pitchFamily="34" charset="0"/>
              </a:defRPr>
            </a:lvl4pPr>
            <a:lvl5pPr marL="2057400" indent="-228600">
              <a:defRPr>
                <a:solidFill>
                  <a:schemeClr val="tx1"/>
                </a:solidFill>
                <a:latin typeface="Century Gothic" pitchFamily="34" charset="0"/>
              </a:defRPr>
            </a:lvl5pPr>
            <a:lvl6pPr marL="2514600" indent="-228600" defTabSz="457200" fontAlgn="base">
              <a:spcBef>
                <a:spcPct val="0"/>
              </a:spcBef>
              <a:spcAft>
                <a:spcPct val="0"/>
              </a:spcAft>
              <a:defRPr>
                <a:solidFill>
                  <a:schemeClr val="tx1"/>
                </a:solidFill>
                <a:latin typeface="Century Gothic" pitchFamily="34" charset="0"/>
              </a:defRPr>
            </a:lvl6pPr>
            <a:lvl7pPr marL="2971800" indent="-228600" defTabSz="457200" fontAlgn="base">
              <a:spcBef>
                <a:spcPct val="0"/>
              </a:spcBef>
              <a:spcAft>
                <a:spcPct val="0"/>
              </a:spcAft>
              <a:defRPr>
                <a:solidFill>
                  <a:schemeClr val="tx1"/>
                </a:solidFill>
                <a:latin typeface="Century Gothic" pitchFamily="34" charset="0"/>
              </a:defRPr>
            </a:lvl7pPr>
            <a:lvl8pPr marL="3429000" indent="-228600" defTabSz="457200" fontAlgn="base">
              <a:spcBef>
                <a:spcPct val="0"/>
              </a:spcBef>
              <a:spcAft>
                <a:spcPct val="0"/>
              </a:spcAft>
              <a:defRPr>
                <a:solidFill>
                  <a:schemeClr val="tx1"/>
                </a:solidFill>
                <a:latin typeface="Century Gothic" pitchFamily="34" charset="0"/>
              </a:defRPr>
            </a:lvl8pPr>
            <a:lvl9pPr marL="3886200" indent="-228600" defTabSz="457200" fontAlgn="base">
              <a:spcBef>
                <a:spcPct val="0"/>
              </a:spcBef>
              <a:spcAft>
                <a:spcPct val="0"/>
              </a:spcAft>
              <a:defRPr>
                <a:solidFill>
                  <a:schemeClr val="tx1"/>
                </a:solidFill>
                <a:latin typeface="Century Gothic" pitchFamily="34" charset="0"/>
              </a:defRPr>
            </a:lvl9pPr>
          </a:lstStyle>
          <a:p>
            <a:r>
              <a:rPr lang="pt-BR"/>
              <a:t>Feto: 100-180mg/kg/dia RN: 19mg/kg/dia</a:t>
            </a:r>
          </a:p>
        </p:txBody>
      </p:sp>
      <p:sp>
        <p:nvSpPr>
          <p:cNvPr id="15" name="Seta para a Direita 14">
            <a:extLst>
              <a:ext uri="{FF2B5EF4-FFF2-40B4-BE49-F238E27FC236}"/>
            </a:extLst>
          </p:cNvPr>
          <p:cNvSpPr/>
          <p:nvPr/>
        </p:nvSpPr>
        <p:spPr>
          <a:xfrm flipV="1">
            <a:off x="6934200" y="6296025"/>
            <a:ext cx="987425" cy="46038"/>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pt-BR"/>
          </a:p>
        </p:txBody>
      </p:sp>
    </p:spTree>
  </p:cSld>
  <p:clrMapOvr>
    <a:masterClrMapping/>
  </p:clrMapOvr>
  <p:transition spd="slow">
    <p:push dir="u"/>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nodeType="clickEffect">
                                  <p:stCondLst>
                                    <p:cond delay="0"/>
                                  </p:stCondLst>
                                  <p:childTnLst>
                                    <p:set>
                                      <p:cBhvr>
                                        <p:cTn id="6" dur="1" fill="hold">
                                          <p:stCondLst>
                                            <p:cond delay="0"/>
                                          </p:stCondLst>
                                        </p:cTn>
                                        <p:tgtEl>
                                          <p:spTgt spid="8"/>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presetSubtype="0" fill="hold" nodeType="clickEffect">
                                  <p:stCondLst>
                                    <p:cond delay="0"/>
                                  </p:stCondLst>
                                  <p:childTnLst>
                                    <p:set>
                                      <p:cBhvr>
                                        <p:cTn id="10" dur="1" fill="hold">
                                          <p:stCondLst>
                                            <p:cond delay="0"/>
                                          </p:stCondLst>
                                        </p:cTn>
                                        <p:tgtEl>
                                          <p:spTgt spid="11"/>
                                        </p:tgtEl>
                                        <p:attrNameLst>
                                          <p:attrName>style.visibility</p:attrName>
                                        </p:attrNameLst>
                                      </p:cBhvr>
                                      <p:to>
                                        <p:strVal val="visible"/>
                                      </p:to>
                                    </p:set>
                                  </p:childTnLst>
                                </p:cTn>
                              </p:par>
                            </p:childTnLst>
                          </p:cTn>
                        </p:par>
                      </p:childTnLst>
                    </p:cTn>
                  </p:par>
                  <p:par>
                    <p:cTn id="11" fill="hold" nodeType="clickPar">
                      <p:stCondLst>
                        <p:cond delay="indefinite"/>
                      </p:stCondLst>
                      <p:childTnLst>
                        <p:par>
                          <p:cTn id="12" fill="hold" nodeType="withGroup">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9"/>
                                        </p:tgtEl>
                                        <p:attrNameLst>
                                          <p:attrName>style.visibility</p:attrName>
                                        </p:attrNameLst>
                                      </p:cBhvr>
                                      <p:to>
                                        <p:strVal val="visible"/>
                                      </p:to>
                                    </p:set>
                                  </p:childTnLst>
                                </p:cTn>
                              </p:par>
                            </p:childTnLst>
                          </p:cTn>
                        </p:par>
                      </p:childTnLst>
                    </p:cTn>
                  </p:par>
                  <p:par>
                    <p:cTn id="15" fill="hold" nodeType="clickPar">
                      <p:stCondLst>
                        <p:cond delay="indefinite"/>
                      </p:stCondLst>
                      <p:childTnLst>
                        <p:par>
                          <p:cTn id="16" fill="hold" nodeType="withGroup">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15"/>
                                        </p:tgtEl>
                                        <p:attrNameLst>
                                          <p:attrName>style.visibility</p:attrName>
                                        </p:attrNameLst>
                                      </p:cBhvr>
                                      <p:to>
                                        <p:strVal val="visible"/>
                                      </p:to>
                                    </p:set>
                                  </p:childTnLst>
                                </p:cTn>
                              </p:par>
                            </p:childTnLst>
                          </p:cTn>
                        </p:par>
                      </p:childTnLst>
                    </p:cTn>
                  </p:par>
                  <p:par>
                    <p:cTn id="19" fill="hold" nodeType="clickPar">
                      <p:stCondLst>
                        <p:cond delay="indefinite"/>
                      </p:stCondLst>
                      <p:childTnLst>
                        <p:par>
                          <p:cTn id="20" fill="hold" nodeType="withGroup">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1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P spid="14" grpId="0"/>
      <p:bldP spid="15"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8" name="Título 1"/>
          <p:cNvSpPr>
            <a:spLocks noGrp="1"/>
          </p:cNvSpPr>
          <p:nvPr>
            <p:ph type="title"/>
          </p:nvPr>
        </p:nvSpPr>
        <p:spPr/>
        <p:txBody>
          <a:bodyPr/>
          <a:lstStyle/>
          <a:p>
            <a:r>
              <a:rPr lang="pt-BR" smtClean="0"/>
              <a:t>Oligoelementos</a:t>
            </a:r>
          </a:p>
        </p:txBody>
      </p:sp>
      <p:sp>
        <p:nvSpPr>
          <p:cNvPr id="24579" name="Espaço Reservado para Conteúdo 2"/>
          <p:cNvSpPr>
            <a:spLocks noGrp="1"/>
          </p:cNvSpPr>
          <p:nvPr>
            <p:ph idx="1"/>
          </p:nvPr>
        </p:nvSpPr>
        <p:spPr>
          <a:xfrm>
            <a:off x="1155700" y="2603500"/>
            <a:ext cx="9686925" cy="3870325"/>
          </a:xfrm>
        </p:spPr>
        <p:txBody>
          <a:bodyPr/>
          <a:lstStyle/>
          <a:p>
            <a:r>
              <a:rPr lang="pt-BR" sz="2000" smtClean="0"/>
              <a:t>Zinco</a:t>
            </a:r>
          </a:p>
          <a:p>
            <a:pPr lvl="1"/>
            <a:r>
              <a:rPr lang="pt-BR" sz="1800" smtClean="0"/>
              <a:t>Importância: crescimento, diferenciação celular, metabolismo de proteínas, carboidratos e lipídeos. </a:t>
            </a:r>
          </a:p>
          <a:p>
            <a:pPr lvl="1"/>
            <a:r>
              <a:rPr lang="pt-BR" sz="1800" smtClean="0"/>
              <a:t>Deficiência&gt; perda de peso, dificuldade em crescer, dermatite ao redor de orifícios, glossite e suscetibilidade aumentada às infecções</a:t>
            </a:r>
          </a:p>
          <a:p>
            <a:pPr lvl="1"/>
            <a:r>
              <a:rPr lang="pt-BR" sz="1800" smtClean="0"/>
              <a:t>Dose: 0,5 a 1mg/kg/dia </a:t>
            </a:r>
          </a:p>
          <a:p>
            <a:pPr lvl="2"/>
            <a:r>
              <a:rPr lang="pt-BR" sz="1600" smtClean="0"/>
              <a:t>Iniciar ao completar 36 semanas da idade pós-menstrual e fazer até 6 meses de idade corrigida</a:t>
            </a:r>
          </a:p>
          <a:p>
            <a:pPr lvl="2"/>
            <a:r>
              <a:rPr lang="pt-BR" sz="1600" smtClean="0"/>
              <a:t>Growzinco/Unizinco/Biozinc: 4mg/mL</a:t>
            </a:r>
          </a:p>
          <a:p>
            <a:pPr lvl="1"/>
            <a:r>
              <a:rPr lang="pt-BR" sz="1800" smtClean="0"/>
              <a:t>LH: alta biodisponibilidade, mas prematuros têm baixa capacidade de absorção</a:t>
            </a:r>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2" name="Título 1"/>
          <p:cNvSpPr>
            <a:spLocks noGrp="1"/>
          </p:cNvSpPr>
          <p:nvPr>
            <p:ph type="title"/>
          </p:nvPr>
        </p:nvSpPr>
        <p:spPr/>
        <p:txBody>
          <a:bodyPr/>
          <a:lstStyle/>
          <a:p>
            <a:r>
              <a:rPr lang="pt-BR" smtClean="0"/>
              <a:t>Oligoelementos</a:t>
            </a:r>
          </a:p>
        </p:txBody>
      </p:sp>
      <p:sp>
        <p:nvSpPr>
          <p:cNvPr id="25603" name="Espaço Reservado para Conteúdo 2"/>
          <p:cNvSpPr>
            <a:spLocks noGrp="1"/>
          </p:cNvSpPr>
          <p:nvPr>
            <p:ph idx="1"/>
          </p:nvPr>
        </p:nvSpPr>
        <p:spPr>
          <a:xfrm>
            <a:off x="1155700" y="2603500"/>
            <a:ext cx="8824913" cy="3416300"/>
          </a:xfrm>
        </p:spPr>
        <p:txBody>
          <a:bodyPr/>
          <a:lstStyle/>
          <a:p>
            <a:r>
              <a:rPr lang="pt-BR" smtClean="0"/>
              <a:t>Selênio:</a:t>
            </a:r>
          </a:p>
          <a:p>
            <a:pPr lvl="1"/>
            <a:r>
              <a:rPr lang="pt-BR" smtClean="0"/>
              <a:t>Importância: ação antioxidante, imunocompetência e media ação da insulina</a:t>
            </a:r>
          </a:p>
          <a:p>
            <a:pPr lvl="1"/>
            <a:r>
              <a:rPr lang="pt-BR" smtClean="0"/>
              <a:t>Grupos de risco: uso de nutrição parenteral sem suplementação por mais de 20 dias, doenças crônicas, síndromes disabsortivas</a:t>
            </a:r>
          </a:p>
          <a:p>
            <a:pPr lvl="1"/>
            <a:r>
              <a:rPr lang="pt-BR" smtClean="0"/>
              <a:t>Dose: 1,8mcg/100kcal a 5mcg/100kcal</a:t>
            </a:r>
          </a:p>
          <a:p>
            <a:r>
              <a:rPr lang="pt-BR" smtClean="0"/>
              <a:t>Cobre:</a:t>
            </a:r>
          </a:p>
          <a:p>
            <a:pPr lvl="1"/>
            <a:r>
              <a:rPr lang="pt-BR" smtClean="0"/>
              <a:t>Importância: funcionamento de enzimas</a:t>
            </a:r>
          </a:p>
          <a:p>
            <a:pPr lvl="1"/>
            <a:r>
              <a:rPr lang="pt-BR" smtClean="0"/>
              <a:t>Deficiência: pancitopenia e osteoporose</a:t>
            </a:r>
          </a:p>
          <a:p>
            <a:pPr lvl="1"/>
            <a:r>
              <a:rPr lang="pt-BR" smtClean="0"/>
              <a:t>Não é feito reposição enteral de rotina</a:t>
            </a:r>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6" name="Título 1"/>
          <p:cNvSpPr>
            <a:spLocks noGrp="1"/>
          </p:cNvSpPr>
          <p:nvPr>
            <p:ph type="title"/>
          </p:nvPr>
        </p:nvSpPr>
        <p:spPr/>
        <p:txBody>
          <a:bodyPr/>
          <a:lstStyle/>
          <a:p>
            <a:r>
              <a:rPr lang="pt-BR" smtClean="0"/>
              <a:t>Oligoelementos</a:t>
            </a:r>
          </a:p>
        </p:txBody>
      </p:sp>
      <p:sp>
        <p:nvSpPr>
          <p:cNvPr id="26627" name="Espaço Reservado para Conteúdo 2"/>
          <p:cNvSpPr>
            <a:spLocks noGrp="1"/>
          </p:cNvSpPr>
          <p:nvPr>
            <p:ph idx="1"/>
          </p:nvPr>
        </p:nvSpPr>
        <p:spPr>
          <a:xfrm>
            <a:off x="1155700" y="2603500"/>
            <a:ext cx="8824913" cy="3416300"/>
          </a:xfrm>
        </p:spPr>
        <p:txBody>
          <a:bodyPr/>
          <a:lstStyle/>
          <a:p>
            <a:r>
              <a:rPr lang="pt-BR" smtClean="0"/>
              <a:t>Iodo</a:t>
            </a:r>
          </a:p>
          <a:p>
            <a:pPr lvl="1"/>
            <a:r>
              <a:rPr lang="pt-BR" smtClean="0"/>
              <a:t>Importância: produção de hormônios tireoideanos (T4 e T3)</a:t>
            </a:r>
          </a:p>
          <a:p>
            <a:pPr lvl="1"/>
            <a:r>
              <a:rPr lang="pt-BR" smtClean="0"/>
              <a:t>Ofertado durante NP prolongada</a:t>
            </a:r>
          </a:p>
          <a:p>
            <a:r>
              <a:rPr lang="pt-BR" smtClean="0"/>
              <a:t>Manganês</a:t>
            </a:r>
          </a:p>
          <a:p>
            <a:pPr lvl="1"/>
            <a:r>
              <a:rPr lang="pt-BR" smtClean="0"/>
              <a:t>Importância: Co-fator de várias enzimas: piruvato carboxilase, superóxido mitocondrial dismutase</a:t>
            </a:r>
          </a:p>
          <a:p>
            <a:pPr lvl="1"/>
            <a:r>
              <a:rPr lang="pt-BR" smtClean="0"/>
              <a:t>Deficiência: interfere no desenvolvimento esquelético, ataxia</a:t>
            </a:r>
          </a:p>
          <a:p>
            <a:pPr lvl="1"/>
            <a:r>
              <a:rPr lang="pt-BR" smtClean="0"/>
              <a:t>Intoxicação: lesão hepática, convulsões</a:t>
            </a:r>
          </a:p>
          <a:p>
            <a:endParaRPr lang="pt-BR" smtClean="0"/>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7650" name="Título 1"/>
          <p:cNvSpPr>
            <a:spLocks noGrp="1"/>
          </p:cNvSpPr>
          <p:nvPr>
            <p:ph type="title"/>
          </p:nvPr>
        </p:nvSpPr>
        <p:spPr/>
        <p:txBody>
          <a:bodyPr/>
          <a:lstStyle/>
          <a:p>
            <a:r>
              <a:rPr lang="pt-BR" smtClean="0"/>
              <a:t>Oligoelementos</a:t>
            </a:r>
          </a:p>
        </p:txBody>
      </p:sp>
      <p:sp>
        <p:nvSpPr>
          <p:cNvPr id="3" name="Espaço Reservado para Conteúdo 2">
            <a:extLst>
              <a:ext uri="{FF2B5EF4-FFF2-40B4-BE49-F238E27FC236}"/>
            </a:extLst>
          </p:cNvPr>
          <p:cNvSpPr>
            <a:spLocks noGrp="1"/>
          </p:cNvSpPr>
          <p:nvPr>
            <p:ph idx="1"/>
          </p:nvPr>
        </p:nvSpPr>
        <p:spPr>
          <a:xfrm>
            <a:off x="1155700" y="2603500"/>
            <a:ext cx="5211763" cy="3416300"/>
          </a:xfrm>
        </p:spPr>
        <p:txBody>
          <a:bodyPr rtlCol="0" anchor="ctr">
            <a:normAutofit lnSpcReduction="10000"/>
          </a:bodyPr>
          <a:lstStyle/>
          <a:p>
            <a:pPr fontAlgn="auto">
              <a:lnSpc>
                <a:spcPct val="90000"/>
              </a:lnSpc>
              <a:spcAft>
                <a:spcPts val="0"/>
              </a:spcAft>
              <a:buFont typeface="Wingdings 3" charset="2"/>
              <a:buChar char=""/>
              <a:defRPr/>
            </a:pPr>
            <a:r>
              <a:rPr lang="pt-BR" sz="1400" dirty="0">
                <a:solidFill>
                  <a:schemeClr val="tx1">
                    <a:lumMod val="75000"/>
                    <a:lumOff val="25000"/>
                  </a:schemeClr>
                </a:solidFill>
              </a:rPr>
              <a:t>Ferro</a:t>
            </a:r>
          </a:p>
          <a:p>
            <a:pPr lvl="1" fontAlgn="auto">
              <a:lnSpc>
                <a:spcPct val="90000"/>
              </a:lnSpc>
              <a:spcAft>
                <a:spcPts val="0"/>
              </a:spcAft>
              <a:buFont typeface="Wingdings 3" charset="2"/>
              <a:buChar char=""/>
              <a:defRPr/>
            </a:pPr>
            <a:r>
              <a:rPr lang="pt-BR" sz="1400" dirty="0">
                <a:solidFill>
                  <a:schemeClr val="tx1">
                    <a:lumMod val="75000"/>
                    <a:lumOff val="25000"/>
                  </a:schemeClr>
                </a:solidFill>
              </a:rPr>
              <a:t>Importância: desenvolvimento cerebral, hemoglobina </a:t>
            </a:r>
          </a:p>
          <a:p>
            <a:pPr lvl="1" fontAlgn="auto">
              <a:lnSpc>
                <a:spcPct val="90000"/>
              </a:lnSpc>
              <a:spcAft>
                <a:spcPts val="0"/>
              </a:spcAft>
              <a:buFont typeface="Wingdings 3" charset="2"/>
              <a:buChar char=""/>
              <a:defRPr/>
            </a:pPr>
            <a:r>
              <a:rPr lang="pt-BR" sz="1400" dirty="0">
                <a:solidFill>
                  <a:schemeClr val="tx1">
                    <a:lumMod val="75000"/>
                    <a:lumOff val="25000"/>
                  </a:schemeClr>
                </a:solidFill>
              </a:rPr>
              <a:t>Excesso: aumento de infecções, crescimento deficiente e distúrbios na absorção ou metabolismo de outros minerais. </a:t>
            </a:r>
          </a:p>
          <a:p>
            <a:pPr lvl="1" fontAlgn="auto">
              <a:lnSpc>
                <a:spcPct val="90000"/>
              </a:lnSpc>
              <a:spcAft>
                <a:spcPts val="0"/>
              </a:spcAft>
              <a:buFont typeface="Wingdings 3" charset="2"/>
              <a:buChar char=""/>
              <a:defRPr/>
            </a:pPr>
            <a:r>
              <a:rPr lang="pt-BR" sz="1400" dirty="0">
                <a:solidFill>
                  <a:schemeClr val="tx1">
                    <a:lumMod val="75000"/>
                    <a:lumOff val="25000"/>
                  </a:schemeClr>
                </a:solidFill>
              </a:rPr>
              <a:t>Pró-oxidante -&gt; aumenta o risco de ROP, principalmente transfusões sanguíneas ou adjuvante na terapia com eritropoietina </a:t>
            </a:r>
          </a:p>
          <a:p>
            <a:pPr lvl="1" fontAlgn="auto">
              <a:lnSpc>
                <a:spcPct val="90000"/>
              </a:lnSpc>
              <a:spcAft>
                <a:spcPts val="0"/>
              </a:spcAft>
              <a:buFont typeface="Wingdings 3" charset="2"/>
              <a:buChar char=""/>
              <a:defRPr/>
            </a:pPr>
            <a:r>
              <a:rPr lang="pt-BR" sz="1400" dirty="0">
                <a:solidFill>
                  <a:schemeClr val="tx1">
                    <a:lumMod val="75000"/>
                    <a:lumOff val="25000"/>
                  </a:schemeClr>
                </a:solidFill>
              </a:rPr>
              <a:t>Suplementação profilática deve iniciar com 2 a 6 semanas de vida. </a:t>
            </a:r>
          </a:p>
          <a:p>
            <a:pPr lvl="1" fontAlgn="auto">
              <a:lnSpc>
                <a:spcPct val="90000"/>
              </a:lnSpc>
              <a:spcAft>
                <a:spcPts val="0"/>
              </a:spcAft>
              <a:buFont typeface="Wingdings 3" charset="2"/>
              <a:buChar char=""/>
              <a:defRPr/>
            </a:pPr>
            <a:r>
              <a:rPr lang="pt-BR" sz="1400" dirty="0">
                <a:solidFill>
                  <a:schemeClr val="tx1">
                    <a:lumMod val="75000"/>
                    <a:lumOff val="25000"/>
                  </a:schemeClr>
                </a:solidFill>
              </a:rPr>
              <a:t>Descontar a quantidade de ferro elementar contida no volume que está sendo oferecido se em uso de fórmula. </a:t>
            </a:r>
          </a:p>
          <a:p>
            <a:pPr lvl="1" fontAlgn="auto">
              <a:lnSpc>
                <a:spcPct val="90000"/>
              </a:lnSpc>
              <a:spcAft>
                <a:spcPts val="0"/>
              </a:spcAft>
              <a:buFont typeface="Wingdings 3" charset="2"/>
              <a:buChar char=""/>
              <a:defRPr/>
            </a:pPr>
            <a:r>
              <a:rPr lang="pt-BR" sz="1400" dirty="0">
                <a:solidFill>
                  <a:schemeClr val="tx1">
                    <a:lumMod val="75000"/>
                    <a:lumOff val="25000"/>
                  </a:schemeClr>
                </a:solidFill>
              </a:rPr>
              <a:t>Máximo: 5mg/kg/dia</a:t>
            </a:r>
          </a:p>
        </p:txBody>
      </p:sp>
      <p:pic>
        <p:nvPicPr>
          <p:cNvPr id="7" name="Imagem 6" descr="Tela de celular com texto preto sobre fundo branco&#10;&#10;Descrição gerada automaticamente"/>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480175" y="2603500"/>
            <a:ext cx="2852738" cy="3930650"/>
          </a:xfrm>
          <a:prstGeom prst="rect">
            <a:avLst/>
          </a:prstGeom>
          <a:noFill/>
          <a:extLst>
            <a:ext uri="{909E8E84-426E-40DD-AFC4-6F175D3DCCD1}">
              <a14:hiddenFill xmlns:a14="http://schemas.microsoft.com/office/drawing/2010/main">
                <a:solidFill>
                  <a:srgbClr val="FFFFFF"/>
                </a:solidFill>
              </a14:hiddenFill>
            </a:ext>
          </a:extLst>
        </p:spPr>
      </p:pic>
      <p:pic>
        <p:nvPicPr>
          <p:cNvPr id="6" name="Imagem 5" descr="Tela de celular com publicação numa rede social&#10;&#10;Descrição gerada automaticamente"/>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9332913" y="2932113"/>
            <a:ext cx="2614612" cy="3048000"/>
          </a:xfrm>
          <a:prstGeom prst="rect">
            <a:avLst/>
          </a:prstGeom>
          <a:noFill/>
          <a:extLst>
            <a:ext uri="{909E8E84-426E-40DD-AFC4-6F175D3DCCD1}">
              <a14:hiddenFill xmlns:a14="http://schemas.microsoft.com/office/drawing/2010/main">
                <a:solidFill>
                  <a:srgbClr val="FFFFFF"/>
                </a:solidFill>
              </a14:hiddenFill>
            </a:ext>
          </a:extLst>
        </p:spPr>
      </p:pic>
      <p:sp>
        <p:nvSpPr>
          <p:cNvPr id="27654" name="CaixaDeTexto 7"/>
          <p:cNvSpPr txBox="1">
            <a:spLocks noChangeArrowheads="1"/>
          </p:cNvSpPr>
          <p:nvPr/>
        </p:nvSpPr>
        <p:spPr bwMode="auto">
          <a:xfrm>
            <a:off x="6480175" y="2327275"/>
            <a:ext cx="5368925" cy="2762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entury Gothic" pitchFamily="34" charset="0"/>
              </a:defRPr>
            </a:lvl1pPr>
            <a:lvl2pPr marL="742950" indent="-285750">
              <a:defRPr>
                <a:solidFill>
                  <a:schemeClr val="tx1"/>
                </a:solidFill>
                <a:latin typeface="Century Gothic" pitchFamily="34" charset="0"/>
              </a:defRPr>
            </a:lvl2pPr>
            <a:lvl3pPr marL="1143000" indent="-228600">
              <a:defRPr>
                <a:solidFill>
                  <a:schemeClr val="tx1"/>
                </a:solidFill>
                <a:latin typeface="Century Gothic" pitchFamily="34" charset="0"/>
              </a:defRPr>
            </a:lvl3pPr>
            <a:lvl4pPr marL="1600200" indent="-228600">
              <a:defRPr>
                <a:solidFill>
                  <a:schemeClr val="tx1"/>
                </a:solidFill>
                <a:latin typeface="Century Gothic" pitchFamily="34" charset="0"/>
              </a:defRPr>
            </a:lvl4pPr>
            <a:lvl5pPr marL="2057400" indent="-228600">
              <a:defRPr>
                <a:solidFill>
                  <a:schemeClr val="tx1"/>
                </a:solidFill>
                <a:latin typeface="Century Gothic" pitchFamily="34" charset="0"/>
              </a:defRPr>
            </a:lvl5pPr>
            <a:lvl6pPr marL="2514600" indent="-228600" defTabSz="457200" fontAlgn="base">
              <a:spcBef>
                <a:spcPct val="0"/>
              </a:spcBef>
              <a:spcAft>
                <a:spcPct val="0"/>
              </a:spcAft>
              <a:defRPr>
                <a:solidFill>
                  <a:schemeClr val="tx1"/>
                </a:solidFill>
                <a:latin typeface="Century Gothic" pitchFamily="34" charset="0"/>
              </a:defRPr>
            </a:lvl6pPr>
            <a:lvl7pPr marL="2971800" indent="-228600" defTabSz="457200" fontAlgn="base">
              <a:spcBef>
                <a:spcPct val="0"/>
              </a:spcBef>
              <a:spcAft>
                <a:spcPct val="0"/>
              </a:spcAft>
              <a:defRPr>
                <a:solidFill>
                  <a:schemeClr val="tx1"/>
                </a:solidFill>
                <a:latin typeface="Century Gothic" pitchFamily="34" charset="0"/>
              </a:defRPr>
            </a:lvl7pPr>
            <a:lvl8pPr marL="3429000" indent="-228600" defTabSz="457200" fontAlgn="base">
              <a:spcBef>
                <a:spcPct val="0"/>
              </a:spcBef>
              <a:spcAft>
                <a:spcPct val="0"/>
              </a:spcAft>
              <a:defRPr>
                <a:solidFill>
                  <a:schemeClr val="tx1"/>
                </a:solidFill>
                <a:latin typeface="Century Gothic" pitchFamily="34" charset="0"/>
              </a:defRPr>
            </a:lvl8pPr>
            <a:lvl9pPr marL="3886200" indent="-228600" defTabSz="457200" fontAlgn="base">
              <a:spcBef>
                <a:spcPct val="0"/>
              </a:spcBef>
              <a:spcAft>
                <a:spcPct val="0"/>
              </a:spcAft>
              <a:defRPr>
                <a:solidFill>
                  <a:schemeClr val="tx1"/>
                </a:solidFill>
                <a:latin typeface="Century Gothic" pitchFamily="34" charset="0"/>
              </a:defRPr>
            </a:lvl9pPr>
          </a:lstStyle>
          <a:p>
            <a:r>
              <a:rPr lang="pt-BR" sz="1200"/>
              <a:t>Tabela 3: recomendação de Ferro profilático</a:t>
            </a:r>
          </a:p>
        </p:txBody>
      </p:sp>
      <p:sp>
        <p:nvSpPr>
          <p:cNvPr id="27655" name="CaixaDeTexto 8"/>
          <p:cNvSpPr txBox="1">
            <a:spLocks noChangeArrowheads="1"/>
          </p:cNvSpPr>
          <p:nvPr/>
        </p:nvSpPr>
        <p:spPr bwMode="auto">
          <a:xfrm>
            <a:off x="6480175" y="6570663"/>
            <a:ext cx="2852738" cy="2619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entury Gothic" pitchFamily="34" charset="0"/>
              </a:defRPr>
            </a:lvl1pPr>
            <a:lvl2pPr marL="742950" indent="-285750">
              <a:defRPr>
                <a:solidFill>
                  <a:schemeClr val="tx1"/>
                </a:solidFill>
                <a:latin typeface="Century Gothic" pitchFamily="34" charset="0"/>
              </a:defRPr>
            </a:lvl2pPr>
            <a:lvl3pPr marL="1143000" indent="-228600">
              <a:defRPr>
                <a:solidFill>
                  <a:schemeClr val="tx1"/>
                </a:solidFill>
                <a:latin typeface="Century Gothic" pitchFamily="34" charset="0"/>
              </a:defRPr>
            </a:lvl3pPr>
            <a:lvl4pPr marL="1600200" indent="-228600">
              <a:defRPr>
                <a:solidFill>
                  <a:schemeClr val="tx1"/>
                </a:solidFill>
                <a:latin typeface="Century Gothic" pitchFamily="34" charset="0"/>
              </a:defRPr>
            </a:lvl4pPr>
            <a:lvl5pPr marL="2057400" indent="-228600">
              <a:defRPr>
                <a:solidFill>
                  <a:schemeClr val="tx1"/>
                </a:solidFill>
                <a:latin typeface="Century Gothic" pitchFamily="34" charset="0"/>
              </a:defRPr>
            </a:lvl5pPr>
            <a:lvl6pPr marL="2514600" indent="-228600" defTabSz="457200" fontAlgn="base">
              <a:spcBef>
                <a:spcPct val="0"/>
              </a:spcBef>
              <a:spcAft>
                <a:spcPct val="0"/>
              </a:spcAft>
              <a:defRPr>
                <a:solidFill>
                  <a:schemeClr val="tx1"/>
                </a:solidFill>
                <a:latin typeface="Century Gothic" pitchFamily="34" charset="0"/>
              </a:defRPr>
            </a:lvl6pPr>
            <a:lvl7pPr marL="2971800" indent="-228600" defTabSz="457200" fontAlgn="base">
              <a:spcBef>
                <a:spcPct val="0"/>
              </a:spcBef>
              <a:spcAft>
                <a:spcPct val="0"/>
              </a:spcAft>
              <a:defRPr>
                <a:solidFill>
                  <a:schemeClr val="tx1"/>
                </a:solidFill>
                <a:latin typeface="Century Gothic" pitchFamily="34" charset="0"/>
              </a:defRPr>
            </a:lvl7pPr>
            <a:lvl8pPr marL="3429000" indent="-228600" defTabSz="457200" fontAlgn="base">
              <a:spcBef>
                <a:spcPct val="0"/>
              </a:spcBef>
              <a:spcAft>
                <a:spcPct val="0"/>
              </a:spcAft>
              <a:defRPr>
                <a:solidFill>
                  <a:schemeClr val="tx1"/>
                </a:solidFill>
                <a:latin typeface="Century Gothic" pitchFamily="34" charset="0"/>
              </a:defRPr>
            </a:lvl8pPr>
            <a:lvl9pPr marL="3886200" indent="-228600" defTabSz="457200" fontAlgn="base">
              <a:spcBef>
                <a:spcPct val="0"/>
              </a:spcBef>
              <a:spcAft>
                <a:spcPct val="0"/>
              </a:spcAft>
              <a:defRPr>
                <a:solidFill>
                  <a:schemeClr val="tx1"/>
                </a:solidFill>
                <a:latin typeface="Century Gothic" pitchFamily="34" charset="0"/>
              </a:defRPr>
            </a:lvl9pPr>
          </a:lstStyle>
          <a:p>
            <a:r>
              <a:rPr lang="pt-BR" sz="1100"/>
              <a:t>Fonte: SBP, 2018</a:t>
            </a: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grpSp>
        <p:nvGrpSpPr>
          <p:cNvPr id="28674" name="Group 30"/>
          <p:cNvGrpSpPr>
            <a:grpSpLocks noGrp="1" noUngrp="1" noRot="1" noChangeAspect="1" noMove="1" noResize="1"/>
          </p:cNvGrpSpPr>
          <p:nvPr/>
        </p:nvGrpSpPr>
        <p:grpSpPr bwMode="auto">
          <a:xfrm>
            <a:off x="0" y="0"/>
            <a:ext cx="12192000" cy="6858000"/>
            <a:chOff x="0" y="0"/>
            <a:chExt cx="12192000" cy="6858000"/>
          </a:xfrm>
        </p:grpSpPr>
        <p:sp>
          <p:nvSpPr>
            <p:cNvPr id="32" name="Rectangle 31">
              <a:extLst>
                <a:ext uri="{FF2B5EF4-FFF2-40B4-BE49-F238E27FC236}"/>
                <a:ext uri="{C183D7F6-B498-43B3-948B-1728B52AA6E4}"/>
              </a:extLst>
            </p:cNvPr>
            <p:cNvSpPr/>
            <p:nvPr/>
          </p:nvSpPr>
          <p:spPr>
            <a:xfrm>
              <a:off x="0" y="0"/>
              <a:ext cx="12192000" cy="6858000"/>
            </a:xfrm>
            <a:prstGeom prst="rect">
              <a:avLst/>
            </a:prstGeom>
            <a:blipFill>
              <a:blip r:embed="rId2">
                <a:duotone>
                  <a:schemeClr val="dk2">
                    <a:shade val="69000"/>
                    <a:hueMod val="91000"/>
                    <a:satMod val="164000"/>
                    <a:lumMod val="74000"/>
                  </a:schemeClr>
                  <a:schemeClr val="dk2">
                    <a:hueMod val="124000"/>
                    <a:satMod val="140000"/>
                    <a:lumMod val="142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28749" name="Freeform 5"/>
            <p:cNvSpPr>
              <a:spLocks noEditPoints="1"/>
            </p:cNvSpPr>
            <p:nvPr/>
          </p:nvSpPr>
          <p:spPr bwMode="gray">
            <a:xfrm>
              <a:off x="0" y="1587"/>
              <a:ext cx="12192000" cy="6856413"/>
            </a:xfrm>
            <a:custGeom>
              <a:avLst/>
              <a:gdLst>
                <a:gd name="T0" fmla="*/ 0 w 15356"/>
                <a:gd name="T1" fmla="*/ 0 h 8638"/>
                <a:gd name="T2" fmla="*/ 0 w 15356"/>
                <a:gd name="T3" fmla="*/ 8638 h 8638"/>
                <a:gd name="T4" fmla="*/ 15356 w 15356"/>
                <a:gd name="T5" fmla="*/ 8638 h 8638"/>
                <a:gd name="T6" fmla="*/ 15356 w 15356"/>
                <a:gd name="T7" fmla="*/ 0 h 8638"/>
                <a:gd name="T8" fmla="*/ 0 w 15356"/>
                <a:gd name="T9" fmla="*/ 0 h 8638"/>
                <a:gd name="T10" fmla="*/ 14748 w 15356"/>
                <a:gd name="T11" fmla="*/ 8038 h 8638"/>
                <a:gd name="T12" fmla="*/ 600 w 15356"/>
                <a:gd name="T13" fmla="*/ 8038 h 8638"/>
                <a:gd name="T14" fmla="*/ 600 w 15356"/>
                <a:gd name="T15" fmla="*/ 592 h 8638"/>
                <a:gd name="T16" fmla="*/ 14748 w 15356"/>
                <a:gd name="T17" fmla="*/ 592 h 8638"/>
                <a:gd name="T18" fmla="*/ 14748 w 15356"/>
                <a:gd name="T19" fmla="*/ 8038 h 86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pt-BR"/>
            </a:p>
          </p:txBody>
        </p:sp>
      </p:grpSp>
      <p:sp>
        <p:nvSpPr>
          <p:cNvPr id="28675" name="Título 1"/>
          <p:cNvSpPr>
            <a:spLocks noGrp="1"/>
          </p:cNvSpPr>
          <p:nvPr>
            <p:ph type="title"/>
          </p:nvPr>
        </p:nvSpPr>
        <p:spPr/>
        <p:txBody>
          <a:bodyPr/>
          <a:lstStyle/>
          <a:p>
            <a:r>
              <a:rPr lang="en-US" smtClean="0">
                <a:solidFill>
                  <a:srgbClr val="FFFFFF"/>
                </a:solidFill>
              </a:rPr>
              <a:t>Vitaminas hidrossolúveis</a:t>
            </a:r>
          </a:p>
        </p:txBody>
      </p:sp>
      <p:sp>
        <p:nvSpPr>
          <p:cNvPr id="42" name="Rectangle 34">
            <a:extLst>
              <a:ext uri="{FF2B5EF4-FFF2-40B4-BE49-F238E27FC236}"/>
              <a:ext uri="{C183D7F6-B498-43B3-948B-1728B52AA6E4}"/>
            </a:extLst>
          </p:cNvPr>
          <p:cNvSpPr>
            <a:spLocks noGrp="1" noRot="1" noChangeAspect="1" noMove="1" noResize="1" noEditPoints="1" noAdjustHandles="1" noChangeArrowheads="1" noChangeShapeType="1" noTextEdit="1"/>
          </p:cNvSpPr>
          <p:nvPr/>
        </p:nvSpPr>
        <p:spPr>
          <a:xfrm>
            <a:off x="10437813"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graphicFrame>
        <p:nvGraphicFramePr>
          <p:cNvPr id="28750" name="Group 78"/>
          <p:cNvGraphicFramePr>
            <a:graphicFrameLocks noGrp="1"/>
          </p:cNvGraphicFramePr>
          <p:nvPr>
            <p:ph idx="1"/>
          </p:nvPr>
        </p:nvGraphicFramePr>
        <p:xfrm>
          <a:off x="1484313" y="2324100"/>
          <a:ext cx="9231312" cy="3554388"/>
        </p:xfrm>
        <a:graphic>
          <a:graphicData uri="http://schemas.openxmlformats.org/drawingml/2006/table">
            <a:tbl>
              <a:tblPr/>
              <a:tblGrid>
                <a:gridCol w="1844675"/>
                <a:gridCol w="3611562"/>
                <a:gridCol w="1665288"/>
                <a:gridCol w="808037"/>
                <a:gridCol w="1301750"/>
              </a:tblGrid>
              <a:tr h="258763">
                <a:tc>
                  <a:txBody>
                    <a:bodyPr/>
                    <a:lstStyle/>
                    <a:p>
                      <a:pPr marL="0" marR="0" lvl="0" indent="0" algn="l" defTabSz="457200" rtl="0" eaLnBrk="1" fontAlgn="base" latinLnBrk="0" hangingPunct="1">
                        <a:lnSpc>
                          <a:spcPct val="100000"/>
                        </a:lnSpc>
                        <a:spcBef>
                          <a:spcPct val="0"/>
                        </a:spcBef>
                        <a:spcAft>
                          <a:spcPct val="0"/>
                        </a:spcAft>
                        <a:buClrTx/>
                        <a:buSzTx/>
                        <a:buFontTx/>
                        <a:buNone/>
                        <a:tabLst/>
                      </a:pPr>
                      <a:r>
                        <a:rPr kumimoji="0" lang="pt-BR" sz="1100" b="1" i="0" u="none" strike="noStrike" cap="none" normalizeH="0" baseline="0" smtClean="0">
                          <a:ln>
                            <a:noFill/>
                          </a:ln>
                          <a:solidFill>
                            <a:srgbClr val="FFFFFF"/>
                          </a:solidFill>
                          <a:effectLst/>
                          <a:latin typeface="Century Gothic" pitchFamily="34" charset="0"/>
                        </a:rPr>
                        <a:t>Vitamina</a:t>
                      </a:r>
                    </a:p>
                  </a:txBody>
                  <a:tcPr marL="56807" marR="56807" marT="28403" marB="28403"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lnTlToBr>
                      <a:noFill/>
                    </a:lnTlToBr>
                    <a:lnBlToTr>
                      <a:noFill/>
                    </a:lnBlToTr>
                    <a:solidFill>
                      <a:schemeClr val="accent1"/>
                    </a:solidFill>
                  </a:tcPr>
                </a:tc>
                <a:tc>
                  <a:txBody>
                    <a:bodyPr/>
                    <a:lstStyle/>
                    <a:p>
                      <a:pPr marL="0" marR="0" lvl="0" indent="0" algn="l" defTabSz="457200" rtl="0" eaLnBrk="1" fontAlgn="base" latinLnBrk="0" hangingPunct="1">
                        <a:lnSpc>
                          <a:spcPct val="100000"/>
                        </a:lnSpc>
                        <a:spcBef>
                          <a:spcPct val="0"/>
                        </a:spcBef>
                        <a:spcAft>
                          <a:spcPct val="0"/>
                        </a:spcAft>
                        <a:buClrTx/>
                        <a:buSzTx/>
                        <a:buFontTx/>
                        <a:buNone/>
                        <a:tabLst/>
                      </a:pPr>
                      <a:r>
                        <a:rPr kumimoji="0" lang="pt-BR" sz="1100" b="1" i="0" u="none" strike="noStrike" cap="none" normalizeH="0" baseline="0" smtClean="0">
                          <a:ln>
                            <a:noFill/>
                          </a:ln>
                          <a:solidFill>
                            <a:srgbClr val="FFFFFF"/>
                          </a:solidFill>
                          <a:effectLst/>
                          <a:latin typeface="Century Gothic" pitchFamily="34" charset="0"/>
                        </a:rPr>
                        <a:t>Importância</a:t>
                      </a:r>
                    </a:p>
                  </a:txBody>
                  <a:tcPr marL="56807" marR="56807" marT="28403" marB="28403"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lnTlToBr>
                      <a:noFill/>
                    </a:lnTlToBr>
                    <a:lnBlToTr>
                      <a:noFill/>
                    </a:lnBlToTr>
                    <a:solidFill>
                      <a:schemeClr val="accent1"/>
                    </a:solidFill>
                  </a:tcPr>
                </a:tc>
                <a:tc>
                  <a:txBody>
                    <a:bodyPr/>
                    <a:lstStyle/>
                    <a:p>
                      <a:pPr marL="0" marR="0" lvl="0" indent="0" algn="l" defTabSz="457200" rtl="0" eaLnBrk="1" fontAlgn="base" latinLnBrk="0" hangingPunct="1">
                        <a:lnSpc>
                          <a:spcPct val="100000"/>
                        </a:lnSpc>
                        <a:spcBef>
                          <a:spcPct val="0"/>
                        </a:spcBef>
                        <a:spcAft>
                          <a:spcPct val="0"/>
                        </a:spcAft>
                        <a:buClrTx/>
                        <a:buSzTx/>
                        <a:buFontTx/>
                        <a:buNone/>
                        <a:tabLst/>
                      </a:pPr>
                      <a:r>
                        <a:rPr kumimoji="0" lang="pt-BR" sz="1100" b="1" i="0" u="none" strike="noStrike" cap="none" normalizeH="0" baseline="0" smtClean="0">
                          <a:ln>
                            <a:noFill/>
                          </a:ln>
                          <a:solidFill>
                            <a:srgbClr val="FFFFFF"/>
                          </a:solidFill>
                          <a:effectLst/>
                          <a:latin typeface="Century Gothic" pitchFamily="34" charset="0"/>
                        </a:rPr>
                        <a:t>Dose</a:t>
                      </a:r>
                    </a:p>
                  </a:txBody>
                  <a:tcPr marL="56807" marR="56807" marT="28403" marB="28403"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lnTlToBr>
                      <a:noFill/>
                    </a:lnTlToBr>
                    <a:lnBlToTr>
                      <a:noFill/>
                    </a:lnBlToTr>
                    <a:solidFill>
                      <a:schemeClr val="accent1"/>
                    </a:solidFill>
                  </a:tcPr>
                </a:tc>
                <a:tc>
                  <a:txBody>
                    <a:bodyPr/>
                    <a:lstStyle/>
                    <a:p>
                      <a:pPr marL="0" marR="0" lvl="0" indent="0" algn="l" defTabSz="457200" rtl="0" eaLnBrk="1" fontAlgn="base" latinLnBrk="0" hangingPunct="1">
                        <a:lnSpc>
                          <a:spcPct val="100000"/>
                        </a:lnSpc>
                        <a:spcBef>
                          <a:spcPct val="0"/>
                        </a:spcBef>
                        <a:spcAft>
                          <a:spcPct val="0"/>
                        </a:spcAft>
                        <a:buClrTx/>
                        <a:buSzTx/>
                        <a:buFontTx/>
                        <a:buNone/>
                        <a:tabLst/>
                      </a:pPr>
                      <a:r>
                        <a:rPr kumimoji="0" lang="pt-BR" sz="1100" b="1" i="0" u="none" strike="noStrike" cap="none" normalizeH="0" baseline="0" smtClean="0">
                          <a:ln>
                            <a:noFill/>
                          </a:ln>
                          <a:solidFill>
                            <a:srgbClr val="FFFFFF"/>
                          </a:solidFill>
                          <a:effectLst/>
                          <a:latin typeface="Century Gothic" pitchFamily="34" charset="0"/>
                        </a:rPr>
                        <a:t>LM</a:t>
                      </a:r>
                    </a:p>
                  </a:txBody>
                  <a:tcPr marL="56807" marR="56807" marT="28403" marB="28403"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lnTlToBr>
                      <a:noFill/>
                    </a:lnTlToBr>
                    <a:lnBlToTr>
                      <a:noFill/>
                    </a:lnBlToTr>
                    <a:solidFill>
                      <a:schemeClr val="accent1"/>
                    </a:solidFill>
                  </a:tcPr>
                </a:tc>
                <a:tc>
                  <a:txBody>
                    <a:bodyPr/>
                    <a:lstStyle/>
                    <a:p>
                      <a:pPr marL="0" marR="0" lvl="0" indent="0" algn="l" defTabSz="457200" rtl="0" eaLnBrk="1" fontAlgn="base" latinLnBrk="0" hangingPunct="1">
                        <a:lnSpc>
                          <a:spcPct val="100000"/>
                        </a:lnSpc>
                        <a:spcBef>
                          <a:spcPct val="0"/>
                        </a:spcBef>
                        <a:spcAft>
                          <a:spcPct val="0"/>
                        </a:spcAft>
                        <a:buClrTx/>
                        <a:buSzTx/>
                        <a:buFontTx/>
                        <a:buNone/>
                        <a:tabLst/>
                      </a:pPr>
                      <a:r>
                        <a:rPr kumimoji="0" lang="pt-BR" sz="1100" b="1" i="0" u="none" strike="noStrike" cap="none" normalizeH="0" baseline="0" smtClean="0">
                          <a:ln>
                            <a:noFill/>
                          </a:ln>
                          <a:solidFill>
                            <a:srgbClr val="FFFFFF"/>
                          </a:solidFill>
                          <a:effectLst/>
                          <a:latin typeface="Century Gothic" pitchFamily="34" charset="0"/>
                        </a:rPr>
                        <a:t>FI premat/FLH</a:t>
                      </a:r>
                    </a:p>
                  </a:txBody>
                  <a:tcPr marL="56807" marR="56807" marT="28403" marB="28403"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lnTlToBr>
                      <a:noFill/>
                    </a:lnTlToBr>
                    <a:lnBlToTr>
                      <a:noFill/>
                    </a:lnBlToTr>
                    <a:solidFill>
                      <a:schemeClr val="accent1"/>
                    </a:solidFill>
                  </a:tcPr>
                </a:tc>
              </a:tr>
              <a:tr h="258763">
                <a:tc>
                  <a:txBody>
                    <a:bodyPr/>
                    <a:lstStyle/>
                    <a:p>
                      <a:pPr marL="0" marR="0" lvl="0" indent="0" algn="l" defTabSz="457200" rtl="0" eaLnBrk="1" fontAlgn="base" latinLnBrk="0" hangingPunct="1">
                        <a:lnSpc>
                          <a:spcPct val="100000"/>
                        </a:lnSpc>
                        <a:spcBef>
                          <a:spcPct val="0"/>
                        </a:spcBef>
                        <a:spcAft>
                          <a:spcPct val="0"/>
                        </a:spcAft>
                        <a:buClrTx/>
                        <a:buSzTx/>
                        <a:buFontTx/>
                        <a:buNone/>
                        <a:tabLst/>
                      </a:pPr>
                      <a:r>
                        <a:rPr kumimoji="0" lang="pt-BR" sz="1100" b="0" i="0" u="none" strike="noStrike" cap="none" normalizeH="0" baseline="0" smtClean="0">
                          <a:ln>
                            <a:noFill/>
                          </a:ln>
                          <a:solidFill>
                            <a:srgbClr val="000000"/>
                          </a:solidFill>
                          <a:effectLst/>
                          <a:latin typeface="Century Gothic" pitchFamily="34" charset="0"/>
                        </a:rPr>
                        <a:t>C</a:t>
                      </a:r>
                    </a:p>
                  </a:txBody>
                  <a:tcPr marL="56807" marR="56807" marT="28403" marB="28403"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381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E5CCD3"/>
                    </a:solidFill>
                  </a:tcPr>
                </a:tc>
                <a:tc>
                  <a:txBody>
                    <a:bodyPr/>
                    <a:lstStyle/>
                    <a:p>
                      <a:pPr marL="0" marR="0" lvl="0" indent="0" algn="l" defTabSz="457200" rtl="0" eaLnBrk="1" fontAlgn="base" latinLnBrk="0" hangingPunct="1">
                        <a:lnSpc>
                          <a:spcPct val="100000"/>
                        </a:lnSpc>
                        <a:spcBef>
                          <a:spcPct val="0"/>
                        </a:spcBef>
                        <a:spcAft>
                          <a:spcPct val="0"/>
                        </a:spcAft>
                        <a:buClrTx/>
                        <a:buSzTx/>
                        <a:buFontTx/>
                        <a:buNone/>
                        <a:tabLst/>
                      </a:pPr>
                      <a:r>
                        <a:rPr kumimoji="0" lang="pt-BR" sz="1100" b="0" i="0" u="none" strike="noStrike" cap="none" normalizeH="0" baseline="0" smtClean="0">
                          <a:ln>
                            <a:noFill/>
                          </a:ln>
                          <a:solidFill>
                            <a:srgbClr val="000000"/>
                          </a:solidFill>
                          <a:effectLst/>
                          <a:latin typeface="Century Gothic" pitchFamily="34" charset="0"/>
                        </a:rPr>
                        <a:t>Antioxidante, absorção de ferro</a:t>
                      </a:r>
                    </a:p>
                  </a:txBody>
                  <a:tcPr marL="56807" marR="56807" marT="28403" marB="28403"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381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E5CCD3"/>
                    </a:solidFill>
                  </a:tcPr>
                </a:tc>
                <a:tc>
                  <a:txBody>
                    <a:bodyPr/>
                    <a:lstStyle/>
                    <a:p>
                      <a:pPr marL="0" marR="0" lvl="0" indent="0" algn="l" defTabSz="457200" rtl="0" eaLnBrk="1" fontAlgn="base" latinLnBrk="0" hangingPunct="1">
                        <a:lnSpc>
                          <a:spcPct val="100000"/>
                        </a:lnSpc>
                        <a:spcBef>
                          <a:spcPct val="0"/>
                        </a:spcBef>
                        <a:spcAft>
                          <a:spcPct val="0"/>
                        </a:spcAft>
                        <a:buClrTx/>
                        <a:buSzTx/>
                        <a:buFontTx/>
                        <a:buNone/>
                        <a:tabLst/>
                      </a:pPr>
                      <a:r>
                        <a:rPr kumimoji="0" lang="pt-BR" sz="1100" b="0" i="0" u="none" strike="noStrike" cap="none" normalizeH="0" baseline="0" smtClean="0">
                          <a:ln>
                            <a:noFill/>
                          </a:ln>
                          <a:solidFill>
                            <a:srgbClr val="000000"/>
                          </a:solidFill>
                          <a:effectLst/>
                          <a:latin typeface="Century Gothic" pitchFamily="34" charset="0"/>
                        </a:rPr>
                        <a:t>24 mg/kg/dia</a:t>
                      </a:r>
                    </a:p>
                  </a:txBody>
                  <a:tcPr marL="56807" marR="56807" marT="28403" marB="28403"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381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E5CCD3"/>
                    </a:solidFill>
                  </a:tcPr>
                </a:tc>
                <a:tc>
                  <a:txBody>
                    <a:bodyPr/>
                    <a:lstStyle/>
                    <a:p>
                      <a:pPr marL="0" marR="0" lvl="0" indent="0" algn="l" defTabSz="457200" rtl="0" eaLnBrk="1" fontAlgn="base" latinLnBrk="0" hangingPunct="1">
                        <a:lnSpc>
                          <a:spcPct val="100000"/>
                        </a:lnSpc>
                        <a:spcBef>
                          <a:spcPct val="0"/>
                        </a:spcBef>
                        <a:spcAft>
                          <a:spcPct val="0"/>
                        </a:spcAft>
                        <a:buClrTx/>
                        <a:buSzTx/>
                        <a:buFontTx/>
                        <a:buNone/>
                        <a:tabLst/>
                      </a:pPr>
                      <a:r>
                        <a:rPr kumimoji="0" lang="pt-BR" sz="1100" b="0" i="0" u="none" strike="noStrike" cap="none" normalizeH="0" baseline="0" smtClean="0">
                          <a:ln>
                            <a:noFill/>
                          </a:ln>
                          <a:solidFill>
                            <a:srgbClr val="000000"/>
                          </a:solidFill>
                          <a:effectLst/>
                          <a:latin typeface="Century Gothic" pitchFamily="34" charset="0"/>
                        </a:rPr>
                        <a:t>Não</a:t>
                      </a:r>
                    </a:p>
                  </a:txBody>
                  <a:tcPr marL="56807" marR="56807" marT="28403" marB="28403"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381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E5CCD3"/>
                    </a:solidFill>
                  </a:tcPr>
                </a:tc>
                <a:tc>
                  <a:txBody>
                    <a:bodyPr/>
                    <a:lstStyle/>
                    <a:p>
                      <a:pPr marL="0" marR="0" lvl="0" indent="0" algn="l" defTabSz="457200" rtl="0" eaLnBrk="1" fontAlgn="base" latinLnBrk="0" hangingPunct="1">
                        <a:lnSpc>
                          <a:spcPct val="100000"/>
                        </a:lnSpc>
                        <a:spcBef>
                          <a:spcPct val="0"/>
                        </a:spcBef>
                        <a:spcAft>
                          <a:spcPct val="0"/>
                        </a:spcAft>
                        <a:buClrTx/>
                        <a:buSzTx/>
                        <a:buFontTx/>
                        <a:buNone/>
                        <a:tabLst/>
                      </a:pPr>
                      <a:r>
                        <a:rPr kumimoji="0" lang="pt-BR" sz="1100" b="0" i="0" u="none" strike="noStrike" cap="none" normalizeH="0" baseline="0" smtClean="0">
                          <a:ln>
                            <a:noFill/>
                          </a:ln>
                          <a:solidFill>
                            <a:srgbClr val="000000"/>
                          </a:solidFill>
                          <a:effectLst/>
                          <a:latin typeface="Century Gothic" pitchFamily="34" charset="0"/>
                        </a:rPr>
                        <a:t>Sim</a:t>
                      </a:r>
                    </a:p>
                  </a:txBody>
                  <a:tcPr marL="56807" marR="56807" marT="28403" marB="28403"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381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E5CCD3"/>
                    </a:solidFill>
                  </a:tcPr>
                </a:tc>
              </a:tr>
              <a:tr h="258763">
                <a:tc>
                  <a:txBody>
                    <a:bodyPr/>
                    <a:lstStyle/>
                    <a:p>
                      <a:pPr marL="0" marR="0" lvl="0" indent="0" algn="l" defTabSz="457200" rtl="0" eaLnBrk="1" fontAlgn="base" latinLnBrk="0" hangingPunct="1">
                        <a:lnSpc>
                          <a:spcPct val="100000"/>
                        </a:lnSpc>
                        <a:spcBef>
                          <a:spcPct val="0"/>
                        </a:spcBef>
                        <a:spcAft>
                          <a:spcPct val="0"/>
                        </a:spcAft>
                        <a:buClrTx/>
                        <a:buSzTx/>
                        <a:buFontTx/>
                        <a:buNone/>
                        <a:tabLst/>
                      </a:pPr>
                      <a:r>
                        <a:rPr kumimoji="0" lang="pt-BR" sz="1100" b="0" i="0" u="none" strike="noStrike" cap="none" normalizeH="0" baseline="0" smtClean="0">
                          <a:ln>
                            <a:noFill/>
                          </a:ln>
                          <a:solidFill>
                            <a:srgbClr val="000000"/>
                          </a:solidFill>
                          <a:effectLst/>
                          <a:latin typeface="Century Gothic" pitchFamily="34" charset="0"/>
                        </a:rPr>
                        <a:t>Tiamina (B1)</a:t>
                      </a:r>
                    </a:p>
                  </a:txBody>
                  <a:tcPr marL="56807" marR="56807" marT="28403" marB="28403"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2E7EA"/>
                    </a:solidFill>
                  </a:tcPr>
                </a:tc>
                <a:tc>
                  <a:txBody>
                    <a:bodyPr/>
                    <a:lstStyle/>
                    <a:p>
                      <a:pPr marL="0" marR="0" lvl="0" indent="0" algn="l" defTabSz="457200" rtl="0" eaLnBrk="1" fontAlgn="base" latinLnBrk="0" hangingPunct="1">
                        <a:lnSpc>
                          <a:spcPct val="100000"/>
                        </a:lnSpc>
                        <a:spcBef>
                          <a:spcPct val="0"/>
                        </a:spcBef>
                        <a:spcAft>
                          <a:spcPct val="0"/>
                        </a:spcAft>
                        <a:buClrTx/>
                        <a:buSzTx/>
                        <a:buFontTx/>
                        <a:buNone/>
                        <a:tabLst/>
                      </a:pPr>
                      <a:r>
                        <a:rPr kumimoji="0" lang="pt-BR" sz="1100" b="0" i="0" u="none" strike="noStrike" cap="none" normalizeH="0" baseline="0" smtClean="0">
                          <a:ln>
                            <a:noFill/>
                          </a:ln>
                          <a:solidFill>
                            <a:srgbClr val="000000"/>
                          </a:solidFill>
                          <a:effectLst/>
                          <a:latin typeface="Century Gothic" pitchFamily="34" charset="0"/>
                        </a:rPr>
                        <a:t>Co-fator para CHO, condução neural</a:t>
                      </a:r>
                    </a:p>
                  </a:txBody>
                  <a:tcPr marL="56807" marR="56807" marT="28403" marB="28403"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2E7EA"/>
                    </a:solidFill>
                  </a:tcPr>
                </a:tc>
                <a:tc>
                  <a:txBody>
                    <a:bodyPr/>
                    <a:lstStyle/>
                    <a:p>
                      <a:pPr marL="0" marR="0" lvl="0" indent="0" algn="l" defTabSz="457200" rtl="0" eaLnBrk="1" fontAlgn="base" latinLnBrk="0" hangingPunct="1">
                        <a:lnSpc>
                          <a:spcPct val="100000"/>
                        </a:lnSpc>
                        <a:spcBef>
                          <a:spcPct val="0"/>
                        </a:spcBef>
                        <a:spcAft>
                          <a:spcPct val="0"/>
                        </a:spcAft>
                        <a:buClrTx/>
                        <a:buSzTx/>
                        <a:buFontTx/>
                        <a:buNone/>
                        <a:tabLst/>
                      </a:pPr>
                      <a:r>
                        <a:rPr kumimoji="0" lang="pt-BR" sz="1100" b="0" i="0" u="none" strike="noStrike" cap="none" normalizeH="0" baseline="0" smtClean="0">
                          <a:ln>
                            <a:noFill/>
                          </a:ln>
                          <a:solidFill>
                            <a:srgbClr val="000000"/>
                          </a:solidFill>
                          <a:effectLst/>
                          <a:latin typeface="Century Gothic" pitchFamily="34" charset="0"/>
                        </a:rPr>
                        <a:t>200 a 300mcg/dia</a:t>
                      </a:r>
                    </a:p>
                  </a:txBody>
                  <a:tcPr marL="56807" marR="56807" marT="28403" marB="28403"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2E7EA"/>
                    </a:solidFill>
                  </a:tcPr>
                </a:tc>
                <a:tc>
                  <a:txBody>
                    <a:bodyPr/>
                    <a:lstStyle/>
                    <a:p>
                      <a:pPr marL="0" marR="0" lvl="0" indent="0" algn="l" defTabSz="457200" rtl="0" eaLnBrk="1" fontAlgn="base" latinLnBrk="0" hangingPunct="1">
                        <a:lnSpc>
                          <a:spcPct val="100000"/>
                        </a:lnSpc>
                        <a:spcBef>
                          <a:spcPct val="0"/>
                        </a:spcBef>
                        <a:spcAft>
                          <a:spcPct val="0"/>
                        </a:spcAft>
                        <a:buClrTx/>
                        <a:buSzTx/>
                        <a:buFontTx/>
                        <a:buNone/>
                        <a:tabLst/>
                      </a:pPr>
                      <a:r>
                        <a:rPr kumimoji="0" lang="pt-BR" sz="1100" b="0" i="0" u="none" strike="noStrike" cap="none" normalizeH="0" baseline="0" smtClean="0">
                          <a:ln>
                            <a:noFill/>
                          </a:ln>
                          <a:solidFill>
                            <a:srgbClr val="000000"/>
                          </a:solidFill>
                          <a:effectLst/>
                          <a:latin typeface="Century Gothic" pitchFamily="34" charset="0"/>
                        </a:rPr>
                        <a:t>Não</a:t>
                      </a:r>
                    </a:p>
                  </a:txBody>
                  <a:tcPr marL="56807" marR="56807" marT="28403" marB="28403"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2E7EA"/>
                    </a:solidFill>
                  </a:tcPr>
                </a:tc>
                <a:tc>
                  <a:txBody>
                    <a:bodyPr/>
                    <a:lstStyle/>
                    <a:p>
                      <a:pPr marL="0" marR="0" lvl="0" indent="0" algn="l" defTabSz="457200" rtl="0" eaLnBrk="1" fontAlgn="base" latinLnBrk="0" hangingPunct="1">
                        <a:lnSpc>
                          <a:spcPct val="100000"/>
                        </a:lnSpc>
                        <a:spcBef>
                          <a:spcPct val="0"/>
                        </a:spcBef>
                        <a:spcAft>
                          <a:spcPct val="0"/>
                        </a:spcAft>
                        <a:buClrTx/>
                        <a:buSzTx/>
                        <a:buFontTx/>
                        <a:buNone/>
                        <a:tabLst/>
                      </a:pPr>
                      <a:r>
                        <a:rPr kumimoji="0" lang="pt-BR" sz="1100" b="0" i="0" u="none" strike="noStrike" cap="none" normalizeH="0" baseline="0" smtClean="0">
                          <a:ln>
                            <a:noFill/>
                          </a:ln>
                          <a:solidFill>
                            <a:srgbClr val="000000"/>
                          </a:solidFill>
                          <a:effectLst/>
                          <a:latin typeface="Century Gothic" pitchFamily="34" charset="0"/>
                        </a:rPr>
                        <a:t>Sim</a:t>
                      </a:r>
                    </a:p>
                  </a:txBody>
                  <a:tcPr marL="56807" marR="56807" marT="28403" marB="28403"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2E7EA"/>
                    </a:solidFill>
                  </a:tcPr>
                </a:tc>
              </a:tr>
              <a:tr h="425450">
                <a:tc>
                  <a:txBody>
                    <a:bodyPr/>
                    <a:lstStyle/>
                    <a:p>
                      <a:pPr marL="0" marR="0" lvl="0" indent="0" algn="l" defTabSz="457200" rtl="0" eaLnBrk="1" fontAlgn="base" latinLnBrk="0" hangingPunct="1">
                        <a:lnSpc>
                          <a:spcPct val="100000"/>
                        </a:lnSpc>
                        <a:spcBef>
                          <a:spcPct val="0"/>
                        </a:spcBef>
                        <a:spcAft>
                          <a:spcPct val="0"/>
                        </a:spcAft>
                        <a:buClrTx/>
                        <a:buSzTx/>
                        <a:buFontTx/>
                        <a:buNone/>
                        <a:tabLst/>
                      </a:pPr>
                      <a:r>
                        <a:rPr kumimoji="0" lang="pt-BR" sz="1100" b="0" i="0" u="none" strike="noStrike" cap="none" normalizeH="0" baseline="0" smtClean="0">
                          <a:ln>
                            <a:noFill/>
                          </a:ln>
                          <a:solidFill>
                            <a:srgbClr val="000000"/>
                          </a:solidFill>
                          <a:effectLst/>
                          <a:latin typeface="Century Gothic" pitchFamily="34" charset="0"/>
                        </a:rPr>
                        <a:t>Riboflavina (B2)</a:t>
                      </a:r>
                    </a:p>
                  </a:txBody>
                  <a:tcPr marL="56807" marR="56807" marT="28403" marB="28403"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E5CCD3"/>
                    </a:solidFill>
                  </a:tcPr>
                </a:tc>
                <a:tc>
                  <a:txBody>
                    <a:bodyPr/>
                    <a:lstStyle/>
                    <a:p>
                      <a:pPr marL="0" marR="0" lvl="0" indent="0" algn="l" defTabSz="457200" rtl="0" eaLnBrk="1" fontAlgn="base" latinLnBrk="0" hangingPunct="1">
                        <a:lnSpc>
                          <a:spcPct val="100000"/>
                        </a:lnSpc>
                        <a:spcBef>
                          <a:spcPct val="0"/>
                        </a:spcBef>
                        <a:spcAft>
                          <a:spcPct val="0"/>
                        </a:spcAft>
                        <a:buClrTx/>
                        <a:buSzTx/>
                        <a:buFontTx/>
                        <a:buNone/>
                        <a:tabLst/>
                      </a:pPr>
                      <a:r>
                        <a:rPr kumimoji="0" lang="pt-BR" sz="1100" b="0" i="0" u="none" strike="noStrike" cap="none" normalizeH="0" baseline="0" smtClean="0">
                          <a:ln>
                            <a:noFill/>
                          </a:ln>
                          <a:solidFill>
                            <a:srgbClr val="000000"/>
                          </a:solidFill>
                          <a:effectLst/>
                          <a:latin typeface="Century Gothic" pitchFamily="34" charset="0"/>
                        </a:rPr>
                        <a:t>Flavoproteínas: oxirredução, síntese de colágeno, eritropoiese e ativação do folato</a:t>
                      </a:r>
                    </a:p>
                  </a:txBody>
                  <a:tcPr marL="56807" marR="56807" marT="28403" marB="28403"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E5CCD3"/>
                    </a:solidFill>
                  </a:tcPr>
                </a:tc>
                <a:tc>
                  <a:txBody>
                    <a:bodyPr/>
                    <a:lstStyle/>
                    <a:p>
                      <a:pPr marL="0" marR="0" lvl="0" indent="0" algn="l" defTabSz="457200" rtl="0" eaLnBrk="1" fontAlgn="base" latinLnBrk="0" hangingPunct="1">
                        <a:lnSpc>
                          <a:spcPct val="100000"/>
                        </a:lnSpc>
                        <a:spcBef>
                          <a:spcPct val="0"/>
                        </a:spcBef>
                        <a:spcAft>
                          <a:spcPct val="0"/>
                        </a:spcAft>
                        <a:buClrTx/>
                        <a:buSzTx/>
                        <a:buFontTx/>
                        <a:buNone/>
                        <a:tabLst/>
                      </a:pPr>
                      <a:r>
                        <a:rPr kumimoji="0" lang="pt-BR" sz="1100" b="0" i="0" u="none" strike="noStrike" cap="none" normalizeH="0" baseline="0" smtClean="0">
                          <a:ln>
                            <a:noFill/>
                          </a:ln>
                          <a:solidFill>
                            <a:srgbClr val="000000"/>
                          </a:solidFill>
                          <a:effectLst/>
                          <a:latin typeface="Century Gothic" pitchFamily="34" charset="0"/>
                        </a:rPr>
                        <a:t>360mcg/kg/dia</a:t>
                      </a:r>
                    </a:p>
                  </a:txBody>
                  <a:tcPr marL="56807" marR="56807" marT="28403" marB="28403"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E5CCD3"/>
                    </a:solidFill>
                  </a:tcPr>
                </a:tc>
                <a:tc>
                  <a:txBody>
                    <a:bodyPr/>
                    <a:lstStyle/>
                    <a:p>
                      <a:pPr marL="0" marR="0" lvl="0" indent="0" algn="l" defTabSz="457200" rtl="0" eaLnBrk="1" fontAlgn="base" latinLnBrk="0" hangingPunct="1">
                        <a:lnSpc>
                          <a:spcPct val="100000"/>
                        </a:lnSpc>
                        <a:spcBef>
                          <a:spcPct val="0"/>
                        </a:spcBef>
                        <a:spcAft>
                          <a:spcPct val="0"/>
                        </a:spcAft>
                        <a:buClrTx/>
                        <a:buSzTx/>
                        <a:buFontTx/>
                        <a:buNone/>
                        <a:tabLst/>
                      </a:pPr>
                      <a:r>
                        <a:rPr kumimoji="0" lang="pt-BR" sz="1100" b="0" i="0" u="none" strike="noStrike" cap="none" normalizeH="0" baseline="0" smtClean="0">
                          <a:ln>
                            <a:noFill/>
                          </a:ln>
                          <a:solidFill>
                            <a:srgbClr val="000000"/>
                          </a:solidFill>
                          <a:effectLst/>
                          <a:latin typeface="Century Gothic" pitchFamily="34" charset="0"/>
                        </a:rPr>
                        <a:t>Não</a:t>
                      </a:r>
                    </a:p>
                  </a:txBody>
                  <a:tcPr marL="56807" marR="56807" marT="28403" marB="28403"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E5CCD3"/>
                    </a:solidFill>
                  </a:tcPr>
                </a:tc>
                <a:tc>
                  <a:txBody>
                    <a:bodyPr/>
                    <a:lstStyle/>
                    <a:p>
                      <a:pPr marL="0" marR="0" lvl="0" indent="0" algn="l" defTabSz="457200" rtl="0" eaLnBrk="1" fontAlgn="base" latinLnBrk="0" hangingPunct="1">
                        <a:lnSpc>
                          <a:spcPct val="100000"/>
                        </a:lnSpc>
                        <a:spcBef>
                          <a:spcPct val="0"/>
                        </a:spcBef>
                        <a:spcAft>
                          <a:spcPct val="0"/>
                        </a:spcAft>
                        <a:buClrTx/>
                        <a:buSzTx/>
                        <a:buFontTx/>
                        <a:buNone/>
                        <a:tabLst/>
                      </a:pPr>
                      <a:r>
                        <a:rPr kumimoji="0" lang="pt-BR" sz="1100" b="0" i="0" u="none" strike="noStrike" cap="none" normalizeH="0" baseline="0" smtClean="0">
                          <a:ln>
                            <a:noFill/>
                          </a:ln>
                          <a:solidFill>
                            <a:srgbClr val="000000"/>
                          </a:solidFill>
                          <a:effectLst/>
                          <a:latin typeface="Century Gothic" pitchFamily="34" charset="0"/>
                        </a:rPr>
                        <a:t>Variável/Sim</a:t>
                      </a:r>
                    </a:p>
                  </a:txBody>
                  <a:tcPr marL="56807" marR="56807" marT="28403" marB="28403"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E5CCD3"/>
                    </a:solidFill>
                  </a:tcPr>
                </a:tc>
              </a:tr>
              <a:tr h="425450">
                <a:tc>
                  <a:txBody>
                    <a:bodyPr/>
                    <a:lstStyle/>
                    <a:p>
                      <a:pPr marL="0" marR="0" lvl="0" indent="0" algn="l" defTabSz="457200" rtl="0" eaLnBrk="1" fontAlgn="base" latinLnBrk="0" hangingPunct="1">
                        <a:lnSpc>
                          <a:spcPct val="100000"/>
                        </a:lnSpc>
                        <a:spcBef>
                          <a:spcPct val="0"/>
                        </a:spcBef>
                        <a:spcAft>
                          <a:spcPct val="0"/>
                        </a:spcAft>
                        <a:buClrTx/>
                        <a:buSzTx/>
                        <a:buFontTx/>
                        <a:buNone/>
                        <a:tabLst/>
                      </a:pPr>
                      <a:r>
                        <a:rPr kumimoji="0" lang="pt-BR" sz="1100" b="0" i="0" u="none" strike="noStrike" cap="none" normalizeH="0" baseline="0" smtClean="0">
                          <a:ln>
                            <a:noFill/>
                          </a:ln>
                          <a:solidFill>
                            <a:srgbClr val="000000"/>
                          </a:solidFill>
                          <a:effectLst/>
                          <a:latin typeface="Century Gothic" pitchFamily="34" charset="0"/>
                        </a:rPr>
                        <a:t>Piridoxina (B6)</a:t>
                      </a:r>
                    </a:p>
                  </a:txBody>
                  <a:tcPr marL="56807" marR="56807" marT="28403" marB="28403"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2E7EA"/>
                    </a:solidFill>
                  </a:tcPr>
                </a:tc>
                <a:tc>
                  <a:txBody>
                    <a:bodyPr/>
                    <a:lstStyle/>
                    <a:p>
                      <a:pPr marL="0" marR="0" lvl="0" indent="0" algn="l" defTabSz="457200" rtl="0" eaLnBrk="1" fontAlgn="base" latinLnBrk="0" hangingPunct="1">
                        <a:lnSpc>
                          <a:spcPct val="100000"/>
                        </a:lnSpc>
                        <a:spcBef>
                          <a:spcPct val="0"/>
                        </a:spcBef>
                        <a:spcAft>
                          <a:spcPct val="0"/>
                        </a:spcAft>
                        <a:buClrTx/>
                        <a:buSzTx/>
                        <a:buFontTx/>
                        <a:buNone/>
                        <a:tabLst/>
                      </a:pPr>
                      <a:r>
                        <a:rPr kumimoji="0" lang="pt-BR" sz="1100" b="0" i="0" u="none" strike="noStrike" cap="none" normalizeH="0" baseline="0" smtClean="0">
                          <a:ln>
                            <a:noFill/>
                          </a:ln>
                          <a:solidFill>
                            <a:srgbClr val="000000"/>
                          </a:solidFill>
                          <a:effectLst/>
                          <a:latin typeface="Century Gothic" pitchFamily="34" charset="0"/>
                        </a:rPr>
                        <a:t>Síntese de eurotransmissores e funções metabólicas do cérebro</a:t>
                      </a:r>
                    </a:p>
                  </a:txBody>
                  <a:tcPr marL="56807" marR="56807" marT="28403" marB="28403"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2E7EA"/>
                    </a:solidFill>
                  </a:tcPr>
                </a:tc>
                <a:tc>
                  <a:txBody>
                    <a:bodyPr/>
                    <a:lstStyle/>
                    <a:p>
                      <a:pPr marL="0" marR="0" lvl="0" indent="0" algn="l" defTabSz="457200" rtl="0" eaLnBrk="1" fontAlgn="base" latinLnBrk="0" hangingPunct="1">
                        <a:lnSpc>
                          <a:spcPct val="100000"/>
                        </a:lnSpc>
                        <a:spcBef>
                          <a:spcPct val="0"/>
                        </a:spcBef>
                        <a:spcAft>
                          <a:spcPct val="0"/>
                        </a:spcAft>
                        <a:buClrTx/>
                        <a:buSzTx/>
                        <a:buFontTx/>
                        <a:buNone/>
                        <a:tabLst/>
                      </a:pPr>
                      <a:r>
                        <a:rPr kumimoji="0" lang="pt-BR" sz="1100" b="0" i="0" u="none" strike="noStrike" cap="none" normalizeH="0" baseline="0" smtClean="0">
                          <a:ln>
                            <a:noFill/>
                          </a:ln>
                          <a:solidFill>
                            <a:srgbClr val="000000"/>
                          </a:solidFill>
                          <a:effectLst/>
                          <a:latin typeface="Century Gothic" pitchFamily="34" charset="0"/>
                        </a:rPr>
                        <a:t>180 mcg/kg/dia</a:t>
                      </a:r>
                    </a:p>
                  </a:txBody>
                  <a:tcPr marL="56807" marR="56807" marT="28403" marB="28403"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2E7EA"/>
                    </a:solidFill>
                  </a:tcPr>
                </a:tc>
                <a:tc>
                  <a:txBody>
                    <a:bodyPr/>
                    <a:lstStyle/>
                    <a:p>
                      <a:pPr marL="0" marR="0" lvl="0" indent="0" algn="l" defTabSz="457200" rtl="0" eaLnBrk="1" fontAlgn="base" latinLnBrk="0" hangingPunct="1">
                        <a:lnSpc>
                          <a:spcPct val="100000"/>
                        </a:lnSpc>
                        <a:spcBef>
                          <a:spcPct val="0"/>
                        </a:spcBef>
                        <a:spcAft>
                          <a:spcPct val="0"/>
                        </a:spcAft>
                        <a:buClrTx/>
                        <a:buSzTx/>
                        <a:buFontTx/>
                        <a:buNone/>
                        <a:tabLst/>
                      </a:pPr>
                      <a:r>
                        <a:rPr kumimoji="0" lang="pt-BR" sz="1100" b="0" i="0" u="none" strike="noStrike" cap="none" normalizeH="0" baseline="0" smtClean="0">
                          <a:ln>
                            <a:noFill/>
                          </a:ln>
                          <a:solidFill>
                            <a:srgbClr val="000000"/>
                          </a:solidFill>
                          <a:effectLst/>
                          <a:latin typeface="Century Gothic" pitchFamily="34" charset="0"/>
                        </a:rPr>
                        <a:t>Não</a:t>
                      </a:r>
                    </a:p>
                  </a:txBody>
                  <a:tcPr marL="56807" marR="56807" marT="28403" marB="28403"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2E7EA"/>
                    </a:solidFill>
                  </a:tcPr>
                </a:tc>
                <a:tc>
                  <a:txBody>
                    <a:bodyPr/>
                    <a:lstStyle/>
                    <a:p>
                      <a:pPr marL="0" marR="0" lvl="0" indent="0" algn="l" defTabSz="457200" rtl="0" eaLnBrk="1" fontAlgn="base" latinLnBrk="0" hangingPunct="1">
                        <a:lnSpc>
                          <a:spcPct val="100000"/>
                        </a:lnSpc>
                        <a:spcBef>
                          <a:spcPct val="0"/>
                        </a:spcBef>
                        <a:spcAft>
                          <a:spcPct val="0"/>
                        </a:spcAft>
                        <a:buClrTx/>
                        <a:buSzTx/>
                        <a:buFontTx/>
                        <a:buNone/>
                        <a:tabLst/>
                      </a:pPr>
                      <a:r>
                        <a:rPr kumimoji="0" lang="pt-BR" sz="1100" b="0" i="0" u="none" strike="noStrike" cap="none" normalizeH="0" baseline="0" smtClean="0">
                          <a:ln>
                            <a:noFill/>
                          </a:ln>
                          <a:solidFill>
                            <a:srgbClr val="000000"/>
                          </a:solidFill>
                          <a:effectLst/>
                          <a:latin typeface="Century Gothic" pitchFamily="34" charset="0"/>
                        </a:rPr>
                        <a:t>Sim</a:t>
                      </a:r>
                    </a:p>
                  </a:txBody>
                  <a:tcPr marL="56807" marR="56807" marT="28403" marB="28403"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2E7EA"/>
                    </a:solidFill>
                  </a:tcPr>
                </a:tc>
              </a:tr>
              <a:tr h="425450">
                <a:tc>
                  <a:txBody>
                    <a:bodyPr/>
                    <a:lstStyle/>
                    <a:p>
                      <a:pPr marL="0" marR="0" lvl="0" indent="0" algn="l" defTabSz="457200" rtl="0" eaLnBrk="1" fontAlgn="base" latinLnBrk="0" hangingPunct="1">
                        <a:lnSpc>
                          <a:spcPct val="100000"/>
                        </a:lnSpc>
                        <a:spcBef>
                          <a:spcPct val="0"/>
                        </a:spcBef>
                        <a:spcAft>
                          <a:spcPct val="0"/>
                        </a:spcAft>
                        <a:buClrTx/>
                        <a:buSzTx/>
                        <a:buFontTx/>
                        <a:buNone/>
                        <a:tabLst/>
                      </a:pPr>
                      <a:r>
                        <a:rPr kumimoji="0" lang="pt-BR" sz="1100" b="0" i="0" u="none" strike="noStrike" cap="none" normalizeH="0" baseline="0" smtClean="0">
                          <a:ln>
                            <a:noFill/>
                          </a:ln>
                          <a:solidFill>
                            <a:srgbClr val="000000"/>
                          </a:solidFill>
                          <a:effectLst/>
                          <a:latin typeface="Century Gothic" pitchFamily="34" charset="0"/>
                        </a:rPr>
                        <a:t>Cianocobalamina (B12)</a:t>
                      </a:r>
                    </a:p>
                  </a:txBody>
                  <a:tcPr marL="56807" marR="56807" marT="28403" marB="28403"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E5CCD3"/>
                    </a:solidFill>
                  </a:tcPr>
                </a:tc>
                <a:tc>
                  <a:txBody>
                    <a:bodyPr/>
                    <a:lstStyle/>
                    <a:p>
                      <a:pPr marL="0" marR="0" lvl="0" indent="0" algn="l" defTabSz="457200" rtl="0" eaLnBrk="1" fontAlgn="base" latinLnBrk="0" hangingPunct="1">
                        <a:lnSpc>
                          <a:spcPct val="100000"/>
                        </a:lnSpc>
                        <a:spcBef>
                          <a:spcPct val="0"/>
                        </a:spcBef>
                        <a:spcAft>
                          <a:spcPct val="0"/>
                        </a:spcAft>
                        <a:buClrTx/>
                        <a:buSzTx/>
                        <a:buFontTx/>
                        <a:buNone/>
                        <a:tabLst/>
                      </a:pPr>
                      <a:r>
                        <a:rPr kumimoji="0" lang="pt-BR" sz="1100" b="0" i="0" u="none" strike="noStrike" cap="none" normalizeH="0" baseline="0" smtClean="0">
                          <a:ln>
                            <a:noFill/>
                          </a:ln>
                          <a:solidFill>
                            <a:srgbClr val="000000"/>
                          </a:solidFill>
                          <a:effectLst/>
                          <a:latin typeface="Century Gothic" pitchFamily="34" charset="0"/>
                        </a:rPr>
                        <a:t>Síntese de nucleotídeos de DNA e transferência de grupos metil</a:t>
                      </a:r>
                    </a:p>
                  </a:txBody>
                  <a:tcPr marL="56807" marR="56807" marT="28403" marB="28403"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E5CCD3"/>
                    </a:solidFill>
                  </a:tcPr>
                </a:tc>
                <a:tc>
                  <a:txBody>
                    <a:bodyPr/>
                    <a:lstStyle/>
                    <a:p>
                      <a:pPr marL="0" marR="0" lvl="0" indent="0" algn="l" defTabSz="457200" rtl="0" eaLnBrk="1" fontAlgn="base" latinLnBrk="0" hangingPunct="1">
                        <a:lnSpc>
                          <a:spcPct val="100000"/>
                        </a:lnSpc>
                        <a:spcBef>
                          <a:spcPct val="0"/>
                        </a:spcBef>
                        <a:spcAft>
                          <a:spcPct val="0"/>
                        </a:spcAft>
                        <a:buClrTx/>
                        <a:buSzTx/>
                        <a:buFontTx/>
                        <a:buNone/>
                        <a:tabLst/>
                      </a:pPr>
                      <a:r>
                        <a:rPr kumimoji="0" lang="pt-BR" sz="1100" b="0" i="0" u="none" strike="noStrike" cap="none" normalizeH="0" baseline="0" smtClean="0">
                          <a:ln>
                            <a:noFill/>
                          </a:ln>
                          <a:solidFill>
                            <a:srgbClr val="000000"/>
                          </a:solidFill>
                          <a:effectLst/>
                          <a:latin typeface="Century Gothic" pitchFamily="34" charset="0"/>
                        </a:rPr>
                        <a:t>0,3mcg/kg/dia</a:t>
                      </a:r>
                    </a:p>
                  </a:txBody>
                  <a:tcPr marL="56807" marR="56807" marT="28403" marB="28403"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E5CCD3"/>
                    </a:solidFill>
                  </a:tcPr>
                </a:tc>
                <a:tc>
                  <a:txBody>
                    <a:bodyPr/>
                    <a:lstStyle/>
                    <a:p>
                      <a:pPr marL="0" marR="0" lvl="0" indent="0" algn="l" defTabSz="457200" rtl="0" eaLnBrk="1" fontAlgn="base" latinLnBrk="0" hangingPunct="1">
                        <a:lnSpc>
                          <a:spcPct val="100000"/>
                        </a:lnSpc>
                        <a:spcBef>
                          <a:spcPct val="0"/>
                        </a:spcBef>
                        <a:spcAft>
                          <a:spcPct val="0"/>
                        </a:spcAft>
                        <a:buClrTx/>
                        <a:buSzTx/>
                        <a:buFontTx/>
                        <a:buNone/>
                        <a:tabLst/>
                      </a:pPr>
                      <a:r>
                        <a:rPr kumimoji="0" lang="pt-BR" sz="1100" b="0" i="0" u="none" strike="noStrike" cap="none" normalizeH="0" baseline="0" smtClean="0">
                          <a:ln>
                            <a:noFill/>
                          </a:ln>
                          <a:solidFill>
                            <a:srgbClr val="000000"/>
                          </a:solidFill>
                          <a:effectLst/>
                          <a:latin typeface="Century Gothic" pitchFamily="34" charset="0"/>
                        </a:rPr>
                        <a:t>Não</a:t>
                      </a:r>
                    </a:p>
                  </a:txBody>
                  <a:tcPr marL="56807" marR="56807" marT="28403" marB="28403"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E5CCD3"/>
                    </a:solidFill>
                  </a:tcPr>
                </a:tc>
                <a:tc>
                  <a:txBody>
                    <a:bodyPr/>
                    <a:lstStyle/>
                    <a:p>
                      <a:pPr marL="0" marR="0" lvl="0" indent="0" algn="l" defTabSz="457200" rtl="0" eaLnBrk="1" fontAlgn="base" latinLnBrk="0" hangingPunct="1">
                        <a:lnSpc>
                          <a:spcPct val="100000"/>
                        </a:lnSpc>
                        <a:spcBef>
                          <a:spcPct val="0"/>
                        </a:spcBef>
                        <a:spcAft>
                          <a:spcPct val="0"/>
                        </a:spcAft>
                        <a:buClrTx/>
                        <a:buSzTx/>
                        <a:buFontTx/>
                        <a:buNone/>
                        <a:tabLst/>
                      </a:pPr>
                      <a:r>
                        <a:rPr kumimoji="0" lang="pt-BR" sz="1100" b="0" i="0" u="none" strike="noStrike" cap="none" normalizeH="0" baseline="0" smtClean="0">
                          <a:ln>
                            <a:noFill/>
                          </a:ln>
                          <a:solidFill>
                            <a:srgbClr val="000000"/>
                          </a:solidFill>
                          <a:effectLst/>
                          <a:latin typeface="Century Gothic" pitchFamily="34" charset="0"/>
                        </a:rPr>
                        <a:t>Sim</a:t>
                      </a:r>
                    </a:p>
                  </a:txBody>
                  <a:tcPr marL="56807" marR="56807" marT="28403" marB="28403"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E5CCD3"/>
                    </a:solidFill>
                  </a:tcPr>
                </a:tc>
              </a:tr>
              <a:tr h="425450">
                <a:tc>
                  <a:txBody>
                    <a:bodyPr/>
                    <a:lstStyle/>
                    <a:p>
                      <a:pPr marL="0" marR="0" lvl="0" indent="0" algn="l" defTabSz="457200" rtl="0" eaLnBrk="1" fontAlgn="base" latinLnBrk="0" hangingPunct="1">
                        <a:lnSpc>
                          <a:spcPct val="100000"/>
                        </a:lnSpc>
                        <a:spcBef>
                          <a:spcPct val="0"/>
                        </a:spcBef>
                        <a:spcAft>
                          <a:spcPct val="0"/>
                        </a:spcAft>
                        <a:buClrTx/>
                        <a:buSzTx/>
                        <a:buFontTx/>
                        <a:buNone/>
                        <a:tabLst/>
                      </a:pPr>
                      <a:r>
                        <a:rPr kumimoji="0" lang="pt-BR" sz="1100" b="0" i="0" u="none" strike="noStrike" cap="none" normalizeH="0" baseline="0" smtClean="0">
                          <a:ln>
                            <a:noFill/>
                          </a:ln>
                          <a:solidFill>
                            <a:srgbClr val="000000"/>
                          </a:solidFill>
                          <a:effectLst/>
                          <a:latin typeface="Century Gothic" pitchFamily="34" charset="0"/>
                        </a:rPr>
                        <a:t>Niacina</a:t>
                      </a:r>
                    </a:p>
                  </a:txBody>
                  <a:tcPr marL="56807" marR="56807" marT="28403" marB="28403"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2E7EA"/>
                    </a:solidFill>
                  </a:tcPr>
                </a:tc>
                <a:tc>
                  <a:txBody>
                    <a:bodyPr/>
                    <a:lstStyle/>
                    <a:p>
                      <a:pPr marL="0" marR="0" lvl="0" indent="0" algn="l" defTabSz="457200" rtl="0" eaLnBrk="1" fontAlgn="base" latinLnBrk="0" hangingPunct="1">
                        <a:lnSpc>
                          <a:spcPct val="100000"/>
                        </a:lnSpc>
                        <a:spcBef>
                          <a:spcPct val="0"/>
                        </a:spcBef>
                        <a:spcAft>
                          <a:spcPct val="0"/>
                        </a:spcAft>
                        <a:buClrTx/>
                        <a:buSzTx/>
                        <a:buFontTx/>
                        <a:buNone/>
                        <a:tabLst/>
                      </a:pPr>
                      <a:r>
                        <a:rPr kumimoji="0" lang="pt-BR" sz="1100" b="0" i="0" u="none" strike="noStrike" cap="none" normalizeH="0" baseline="0" smtClean="0">
                          <a:ln>
                            <a:noFill/>
                          </a:ln>
                          <a:solidFill>
                            <a:srgbClr val="000000"/>
                          </a:solidFill>
                          <a:effectLst/>
                          <a:latin typeface="Century Gothic" pitchFamily="34" charset="0"/>
                        </a:rPr>
                        <a:t>Metabolismo energético (cadeia respiratória), ação na glicólise e lipogênses</a:t>
                      </a:r>
                    </a:p>
                  </a:txBody>
                  <a:tcPr marL="56807" marR="56807" marT="28403" marB="28403"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2E7EA"/>
                    </a:solidFill>
                  </a:tcPr>
                </a:tc>
                <a:tc>
                  <a:txBody>
                    <a:bodyPr/>
                    <a:lstStyle/>
                    <a:p>
                      <a:pPr marL="0" marR="0" lvl="0" indent="0" algn="l" defTabSz="457200" rtl="0" eaLnBrk="1" fontAlgn="base" latinLnBrk="0" hangingPunct="1">
                        <a:lnSpc>
                          <a:spcPct val="100000"/>
                        </a:lnSpc>
                        <a:spcBef>
                          <a:spcPct val="0"/>
                        </a:spcBef>
                        <a:spcAft>
                          <a:spcPct val="0"/>
                        </a:spcAft>
                        <a:buClrTx/>
                        <a:buSzTx/>
                        <a:buFontTx/>
                        <a:buNone/>
                        <a:tabLst/>
                      </a:pPr>
                      <a:r>
                        <a:rPr kumimoji="0" lang="pt-BR" sz="1100" b="0" i="0" u="none" strike="noStrike" cap="none" normalizeH="0" baseline="0" smtClean="0">
                          <a:ln>
                            <a:noFill/>
                          </a:ln>
                          <a:solidFill>
                            <a:srgbClr val="000000"/>
                          </a:solidFill>
                          <a:effectLst/>
                          <a:latin typeface="Century Gothic" pitchFamily="34" charset="0"/>
                        </a:rPr>
                        <a:t>4,8mg/kg/dia</a:t>
                      </a:r>
                    </a:p>
                  </a:txBody>
                  <a:tcPr marL="56807" marR="56807" marT="28403" marB="28403"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2E7EA"/>
                    </a:solidFill>
                  </a:tcPr>
                </a:tc>
                <a:tc>
                  <a:txBody>
                    <a:bodyPr/>
                    <a:lstStyle/>
                    <a:p>
                      <a:pPr marL="0" marR="0" lvl="0" indent="0" algn="l" defTabSz="457200" rtl="0" eaLnBrk="1" fontAlgn="base" latinLnBrk="0" hangingPunct="1">
                        <a:lnSpc>
                          <a:spcPct val="100000"/>
                        </a:lnSpc>
                        <a:spcBef>
                          <a:spcPct val="0"/>
                        </a:spcBef>
                        <a:spcAft>
                          <a:spcPct val="0"/>
                        </a:spcAft>
                        <a:buClrTx/>
                        <a:buSzTx/>
                        <a:buFontTx/>
                        <a:buNone/>
                        <a:tabLst/>
                      </a:pPr>
                      <a:r>
                        <a:rPr kumimoji="0" lang="pt-BR" sz="1100" b="0" i="0" u="none" strike="noStrike" cap="none" normalizeH="0" baseline="0" smtClean="0">
                          <a:ln>
                            <a:noFill/>
                          </a:ln>
                          <a:solidFill>
                            <a:srgbClr val="000000"/>
                          </a:solidFill>
                          <a:effectLst/>
                          <a:latin typeface="Century Gothic" pitchFamily="34" charset="0"/>
                        </a:rPr>
                        <a:t>Não</a:t>
                      </a:r>
                    </a:p>
                  </a:txBody>
                  <a:tcPr marL="56807" marR="56807" marT="28403" marB="28403"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2E7EA"/>
                    </a:solidFill>
                  </a:tcPr>
                </a:tc>
                <a:tc>
                  <a:txBody>
                    <a:bodyPr/>
                    <a:lstStyle/>
                    <a:p>
                      <a:pPr marL="0" marR="0" lvl="0" indent="0" algn="l" defTabSz="457200" rtl="0" eaLnBrk="1" fontAlgn="base" latinLnBrk="0" hangingPunct="1">
                        <a:lnSpc>
                          <a:spcPct val="100000"/>
                        </a:lnSpc>
                        <a:spcBef>
                          <a:spcPct val="0"/>
                        </a:spcBef>
                        <a:spcAft>
                          <a:spcPct val="0"/>
                        </a:spcAft>
                        <a:buClrTx/>
                        <a:buSzTx/>
                        <a:buFontTx/>
                        <a:buNone/>
                        <a:tabLst/>
                      </a:pPr>
                      <a:r>
                        <a:rPr kumimoji="0" lang="pt-BR" sz="1100" b="0" i="0" u="none" strike="noStrike" cap="none" normalizeH="0" baseline="0" smtClean="0">
                          <a:ln>
                            <a:noFill/>
                          </a:ln>
                          <a:solidFill>
                            <a:srgbClr val="000000"/>
                          </a:solidFill>
                          <a:effectLst/>
                          <a:latin typeface="Century Gothic" pitchFamily="34" charset="0"/>
                        </a:rPr>
                        <a:t>SIm</a:t>
                      </a:r>
                    </a:p>
                  </a:txBody>
                  <a:tcPr marL="56807" marR="56807" marT="28403" marB="28403"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2E7EA"/>
                    </a:solidFill>
                  </a:tcPr>
                </a:tc>
              </a:tr>
              <a:tr h="425450">
                <a:tc>
                  <a:txBody>
                    <a:bodyPr/>
                    <a:lstStyle/>
                    <a:p>
                      <a:pPr marL="0" marR="0" lvl="0" indent="0" algn="l" defTabSz="457200" rtl="0" eaLnBrk="1" fontAlgn="base" latinLnBrk="0" hangingPunct="1">
                        <a:lnSpc>
                          <a:spcPct val="100000"/>
                        </a:lnSpc>
                        <a:spcBef>
                          <a:spcPct val="0"/>
                        </a:spcBef>
                        <a:spcAft>
                          <a:spcPct val="0"/>
                        </a:spcAft>
                        <a:buClrTx/>
                        <a:buSzTx/>
                        <a:buFontTx/>
                        <a:buNone/>
                        <a:tabLst/>
                      </a:pPr>
                      <a:r>
                        <a:rPr kumimoji="0" lang="pt-BR" sz="1100" b="0" i="0" u="none" strike="noStrike" cap="none" normalizeH="0" baseline="0" smtClean="0">
                          <a:ln>
                            <a:noFill/>
                          </a:ln>
                          <a:solidFill>
                            <a:srgbClr val="000000"/>
                          </a:solidFill>
                          <a:effectLst/>
                          <a:latin typeface="Century Gothic" pitchFamily="34" charset="0"/>
                        </a:rPr>
                        <a:t>Biotina</a:t>
                      </a:r>
                    </a:p>
                  </a:txBody>
                  <a:tcPr marL="56807" marR="56807" marT="28403" marB="28403"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E5CCD3"/>
                    </a:solidFill>
                  </a:tcPr>
                </a:tc>
                <a:tc>
                  <a:txBody>
                    <a:bodyPr/>
                    <a:lstStyle/>
                    <a:p>
                      <a:pPr marL="0" marR="0" lvl="0" indent="0" algn="l" defTabSz="457200" rtl="0" eaLnBrk="1" fontAlgn="base" latinLnBrk="0" hangingPunct="1">
                        <a:lnSpc>
                          <a:spcPct val="100000"/>
                        </a:lnSpc>
                        <a:spcBef>
                          <a:spcPct val="0"/>
                        </a:spcBef>
                        <a:spcAft>
                          <a:spcPct val="0"/>
                        </a:spcAft>
                        <a:buClrTx/>
                        <a:buSzTx/>
                        <a:buFontTx/>
                        <a:buNone/>
                        <a:tabLst/>
                      </a:pPr>
                      <a:r>
                        <a:rPr kumimoji="0" lang="pt-BR" sz="1100" b="0" i="0" u="none" strike="noStrike" cap="none" normalizeH="0" baseline="0" smtClean="0">
                          <a:ln>
                            <a:noFill/>
                          </a:ln>
                          <a:solidFill>
                            <a:srgbClr val="000000"/>
                          </a:solidFill>
                          <a:effectLst/>
                          <a:latin typeface="Century Gothic" pitchFamily="34" charset="0"/>
                        </a:rPr>
                        <a:t>Biossíntese de aminoácidos e ácidos graxos e neoglicogênese</a:t>
                      </a:r>
                    </a:p>
                  </a:txBody>
                  <a:tcPr marL="56807" marR="56807" marT="28403" marB="28403"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E5CCD3"/>
                    </a:solidFill>
                  </a:tcPr>
                </a:tc>
                <a:tc>
                  <a:txBody>
                    <a:bodyPr/>
                    <a:lstStyle/>
                    <a:p>
                      <a:pPr marL="0" marR="0" lvl="0" indent="0" algn="l" defTabSz="457200" rtl="0" eaLnBrk="1" fontAlgn="base" latinLnBrk="0" hangingPunct="1">
                        <a:lnSpc>
                          <a:spcPct val="100000"/>
                        </a:lnSpc>
                        <a:spcBef>
                          <a:spcPct val="0"/>
                        </a:spcBef>
                        <a:spcAft>
                          <a:spcPct val="0"/>
                        </a:spcAft>
                        <a:buClrTx/>
                        <a:buSzTx/>
                        <a:buFontTx/>
                        <a:buNone/>
                        <a:tabLst/>
                      </a:pPr>
                      <a:r>
                        <a:rPr kumimoji="0" lang="pt-BR" sz="1100" b="0" i="0" u="none" strike="noStrike" cap="none" normalizeH="0" baseline="0" smtClean="0">
                          <a:ln>
                            <a:noFill/>
                          </a:ln>
                          <a:solidFill>
                            <a:srgbClr val="000000"/>
                          </a:solidFill>
                          <a:effectLst/>
                          <a:latin typeface="Century Gothic" pitchFamily="34" charset="0"/>
                        </a:rPr>
                        <a:t>1,2 a 15 mcg/kg/dia</a:t>
                      </a:r>
                    </a:p>
                  </a:txBody>
                  <a:tcPr marL="56807" marR="56807" marT="28403" marB="28403"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E5CCD3"/>
                    </a:solidFill>
                  </a:tcPr>
                </a:tc>
                <a:tc>
                  <a:txBody>
                    <a:bodyPr/>
                    <a:lstStyle/>
                    <a:p>
                      <a:pPr marL="0" marR="0" lvl="0" indent="0" algn="l" defTabSz="457200" rtl="0" eaLnBrk="1" fontAlgn="base" latinLnBrk="0" hangingPunct="1">
                        <a:lnSpc>
                          <a:spcPct val="100000"/>
                        </a:lnSpc>
                        <a:spcBef>
                          <a:spcPct val="0"/>
                        </a:spcBef>
                        <a:spcAft>
                          <a:spcPct val="0"/>
                        </a:spcAft>
                        <a:buClrTx/>
                        <a:buSzTx/>
                        <a:buFontTx/>
                        <a:buNone/>
                        <a:tabLst/>
                      </a:pPr>
                      <a:r>
                        <a:rPr kumimoji="0" lang="pt-BR" sz="1100" b="0" i="0" u="none" strike="noStrike" cap="none" normalizeH="0" baseline="0" smtClean="0">
                          <a:ln>
                            <a:noFill/>
                          </a:ln>
                          <a:solidFill>
                            <a:srgbClr val="000000"/>
                          </a:solidFill>
                          <a:effectLst/>
                          <a:latin typeface="Century Gothic" pitchFamily="34" charset="0"/>
                        </a:rPr>
                        <a:t>Não</a:t>
                      </a:r>
                    </a:p>
                  </a:txBody>
                  <a:tcPr marL="56807" marR="56807" marT="28403" marB="28403"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E5CCD3"/>
                    </a:solidFill>
                  </a:tcPr>
                </a:tc>
                <a:tc>
                  <a:txBody>
                    <a:bodyPr/>
                    <a:lstStyle/>
                    <a:p>
                      <a:pPr marL="0" marR="0" lvl="0" indent="0" algn="l" defTabSz="457200" rtl="0" eaLnBrk="1" fontAlgn="base" latinLnBrk="0" hangingPunct="1">
                        <a:lnSpc>
                          <a:spcPct val="100000"/>
                        </a:lnSpc>
                        <a:spcBef>
                          <a:spcPct val="0"/>
                        </a:spcBef>
                        <a:spcAft>
                          <a:spcPct val="0"/>
                        </a:spcAft>
                        <a:buClrTx/>
                        <a:buSzTx/>
                        <a:buFontTx/>
                        <a:buNone/>
                        <a:tabLst/>
                      </a:pPr>
                      <a:r>
                        <a:rPr kumimoji="0" lang="pt-BR" sz="1100" b="0" i="0" u="none" strike="noStrike" cap="none" normalizeH="0" baseline="0" smtClean="0">
                          <a:ln>
                            <a:noFill/>
                          </a:ln>
                          <a:solidFill>
                            <a:srgbClr val="000000"/>
                          </a:solidFill>
                          <a:effectLst/>
                          <a:latin typeface="Century Gothic" pitchFamily="34" charset="0"/>
                        </a:rPr>
                        <a:t>Variável</a:t>
                      </a:r>
                    </a:p>
                  </a:txBody>
                  <a:tcPr marL="56807" marR="56807" marT="28403" marB="28403"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E5CCD3"/>
                    </a:solidFill>
                  </a:tcPr>
                </a:tc>
              </a:tr>
              <a:tr h="258763">
                <a:tc>
                  <a:txBody>
                    <a:bodyPr/>
                    <a:lstStyle/>
                    <a:p>
                      <a:pPr marL="0" marR="0" lvl="0" indent="0" algn="l" defTabSz="457200" rtl="0" eaLnBrk="1" fontAlgn="base" latinLnBrk="0" hangingPunct="1">
                        <a:lnSpc>
                          <a:spcPct val="100000"/>
                        </a:lnSpc>
                        <a:spcBef>
                          <a:spcPct val="0"/>
                        </a:spcBef>
                        <a:spcAft>
                          <a:spcPct val="0"/>
                        </a:spcAft>
                        <a:buClrTx/>
                        <a:buSzTx/>
                        <a:buFontTx/>
                        <a:buNone/>
                        <a:tabLst/>
                      </a:pPr>
                      <a:r>
                        <a:rPr kumimoji="0" lang="pt-BR" sz="1100" b="0" i="0" u="none" strike="noStrike" cap="none" normalizeH="0" baseline="0" smtClean="0">
                          <a:ln>
                            <a:noFill/>
                          </a:ln>
                          <a:solidFill>
                            <a:srgbClr val="000000"/>
                          </a:solidFill>
                          <a:effectLst/>
                          <a:latin typeface="Century Gothic" pitchFamily="34" charset="0"/>
                        </a:rPr>
                        <a:t>Ácido Pantotênico</a:t>
                      </a:r>
                    </a:p>
                  </a:txBody>
                  <a:tcPr marL="56807" marR="56807" marT="28403" marB="28403"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2E7EA"/>
                    </a:solidFill>
                  </a:tcPr>
                </a:tc>
                <a:tc>
                  <a:txBody>
                    <a:bodyPr/>
                    <a:lstStyle/>
                    <a:p>
                      <a:pPr marL="0" marR="0" lvl="0" indent="0" algn="l" defTabSz="457200" rtl="0" eaLnBrk="1" fontAlgn="base" latinLnBrk="0" hangingPunct="1">
                        <a:lnSpc>
                          <a:spcPct val="100000"/>
                        </a:lnSpc>
                        <a:spcBef>
                          <a:spcPct val="0"/>
                        </a:spcBef>
                        <a:spcAft>
                          <a:spcPct val="0"/>
                        </a:spcAft>
                        <a:buClrTx/>
                        <a:buSzTx/>
                        <a:buFontTx/>
                        <a:buNone/>
                        <a:tabLst/>
                      </a:pPr>
                      <a:r>
                        <a:rPr kumimoji="0" lang="pt-BR" sz="1100" b="0" i="0" u="none" strike="noStrike" cap="none" normalizeH="0" baseline="0" smtClean="0">
                          <a:ln>
                            <a:noFill/>
                          </a:ln>
                          <a:solidFill>
                            <a:srgbClr val="000000"/>
                          </a:solidFill>
                          <a:effectLst/>
                          <a:latin typeface="Century Gothic" pitchFamily="34" charset="0"/>
                        </a:rPr>
                        <a:t>Coenzima A: metabolismo de  AG, CHO e PTN</a:t>
                      </a:r>
                    </a:p>
                  </a:txBody>
                  <a:tcPr marL="56807" marR="56807" marT="28403" marB="28403"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2E7EA"/>
                    </a:solidFill>
                  </a:tcPr>
                </a:tc>
                <a:tc>
                  <a:txBody>
                    <a:bodyPr/>
                    <a:lstStyle/>
                    <a:p>
                      <a:pPr marL="0" marR="0" lvl="0" indent="0" algn="l" defTabSz="457200" rtl="0" eaLnBrk="1" fontAlgn="base" latinLnBrk="0" hangingPunct="1">
                        <a:lnSpc>
                          <a:spcPct val="100000"/>
                        </a:lnSpc>
                        <a:spcBef>
                          <a:spcPct val="0"/>
                        </a:spcBef>
                        <a:spcAft>
                          <a:spcPct val="0"/>
                        </a:spcAft>
                        <a:buClrTx/>
                        <a:buSzTx/>
                        <a:buFontTx/>
                        <a:buNone/>
                        <a:tabLst/>
                      </a:pPr>
                      <a:r>
                        <a:rPr kumimoji="0" lang="pt-BR" sz="1100" b="0" i="0" u="none" strike="noStrike" cap="none" normalizeH="0" baseline="0" smtClean="0">
                          <a:ln>
                            <a:noFill/>
                          </a:ln>
                          <a:solidFill>
                            <a:srgbClr val="000000"/>
                          </a:solidFill>
                          <a:effectLst/>
                          <a:latin typeface="Century Gothic" pitchFamily="34" charset="0"/>
                        </a:rPr>
                        <a:t>1,2 a 3 mg/dia</a:t>
                      </a:r>
                    </a:p>
                  </a:txBody>
                  <a:tcPr marL="56807" marR="56807" marT="28403" marB="28403"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2E7EA"/>
                    </a:solidFill>
                  </a:tcPr>
                </a:tc>
                <a:tc>
                  <a:txBody>
                    <a:bodyPr/>
                    <a:lstStyle/>
                    <a:p>
                      <a:pPr marL="0" marR="0" lvl="0" indent="0" algn="l" defTabSz="457200" rtl="0" eaLnBrk="1" fontAlgn="base" latinLnBrk="0" hangingPunct="1">
                        <a:lnSpc>
                          <a:spcPct val="100000"/>
                        </a:lnSpc>
                        <a:spcBef>
                          <a:spcPct val="0"/>
                        </a:spcBef>
                        <a:spcAft>
                          <a:spcPct val="0"/>
                        </a:spcAft>
                        <a:buClrTx/>
                        <a:buSzTx/>
                        <a:buFontTx/>
                        <a:buNone/>
                        <a:tabLst/>
                      </a:pPr>
                      <a:r>
                        <a:rPr kumimoji="0" lang="pt-BR" sz="1100" b="0" i="0" u="none" strike="noStrike" cap="none" normalizeH="0" baseline="0" smtClean="0">
                          <a:ln>
                            <a:noFill/>
                          </a:ln>
                          <a:solidFill>
                            <a:srgbClr val="000000"/>
                          </a:solidFill>
                          <a:effectLst/>
                          <a:latin typeface="Century Gothic" pitchFamily="34" charset="0"/>
                        </a:rPr>
                        <a:t>Não</a:t>
                      </a:r>
                    </a:p>
                  </a:txBody>
                  <a:tcPr marL="56807" marR="56807" marT="28403" marB="28403"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2E7EA"/>
                    </a:solidFill>
                  </a:tcPr>
                </a:tc>
                <a:tc>
                  <a:txBody>
                    <a:bodyPr/>
                    <a:lstStyle/>
                    <a:p>
                      <a:pPr marL="0" marR="0" lvl="0" indent="0" algn="l" defTabSz="457200" rtl="0" eaLnBrk="1" fontAlgn="base" latinLnBrk="0" hangingPunct="1">
                        <a:lnSpc>
                          <a:spcPct val="100000"/>
                        </a:lnSpc>
                        <a:spcBef>
                          <a:spcPct val="0"/>
                        </a:spcBef>
                        <a:spcAft>
                          <a:spcPct val="0"/>
                        </a:spcAft>
                        <a:buClrTx/>
                        <a:buSzTx/>
                        <a:buFontTx/>
                        <a:buNone/>
                        <a:tabLst/>
                      </a:pPr>
                      <a:r>
                        <a:rPr kumimoji="0" lang="pt-BR" sz="1100" b="0" i="0" u="none" strike="noStrike" cap="none" normalizeH="0" baseline="0" smtClean="0">
                          <a:ln>
                            <a:noFill/>
                          </a:ln>
                          <a:solidFill>
                            <a:srgbClr val="000000"/>
                          </a:solidFill>
                          <a:effectLst/>
                          <a:latin typeface="Century Gothic" pitchFamily="34" charset="0"/>
                        </a:rPr>
                        <a:t>Variável/Sim</a:t>
                      </a:r>
                    </a:p>
                  </a:txBody>
                  <a:tcPr marL="56807" marR="56807" marT="28403" marB="28403"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2E7EA"/>
                    </a:solidFill>
                  </a:tcPr>
                </a:tc>
              </a:tr>
              <a:tr h="258763">
                <a:tc>
                  <a:txBody>
                    <a:bodyPr/>
                    <a:lstStyle/>
                    <a:p>
                      <a:pPr marL="0" marR="0" lvl="0" indent="0" algn="l" defTabSz="457200" rtl="0" eaLnBrk="1" fontAlgn="base" latinLnBrk="0" hangingPunct="1">
                        <a:lnSpc>
                          <a:spcPct val="100000"/>
                        </a:lnSpc>
                        <a:spcBef>
                          <a:spcPct val="0"/>
                        </a:spcBef>
                        <a:spcAft>
                          <a:spcPct val="0"/>
                        </a:spcAft>
                        <a:buClrTx/>
                        <a:buSzTx/>
                        <a:buFontTx/>
                        <a:buNone/>
                        <a:tabLst/>
                      </a:pPr>
                      <a:r>
                        <a:rPr kumimoji="0" lang="pt-BR" sz="1100" b="0" i="0" u="none" strike="noStrike" cap="none" normalizeH="0" baseline="0" smtClean="0">
                          <a:ln>
                            <a:noFill/>
                          </a:ln>
                          <a:solidFill>
                            <a:srgbClr val="000000"/>
                          </a:solidFill>
                          <a:effectLst/>
                          <a:latin typeface="Century Gothic" pitchFamily="34" charset="0"/>
                        </a:rPr>
                        <a:t>Ácido Fólico</a:t>
                      </a:r>
                    </a:p>
                  </a:txBody>
                  <a:tcPr marL="56807" marR="56807" marT="28403" marB="28403"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E5CCD3"/>
                    </a:solidFill>
                  </a:tcPr>
                </a:tc>
                <a:tc>
                  <a:txBody>
                    <a:bodyPr/>
                    <a:lstStyle/>
                    <a:p>
                      <a:pPr marL="0" marR="0" lvl="0" indent="0" algn="l" defTabSz="457200" rtl="0" eaLnBrk="1" fontAlgn="base" latinLnBrk="0" hangingPunct="1">
                        <a:lnSpc>
                          <a:spcPct val="100000"/>
                        </a:lnSpc>
                        <a:spcBef>
                          <a:spcPct val="0"/>
                        </a:spcBef>
                        <a:spcAft>
                          <a:spcPct val="0"/>
                        </a:spcAft>
                        <a:buClrTx/>
                        <a:buSzTx/>
                        <a:buFontTx/>
                        <a:buNone/>
                        <a:tabLst/>
                      </a:pPr>
                      <a:r>
                        <a:rPr kumimoji="0" lang="pt-BR" sz="1100" b="0" i="0" u="none" strike="noStrike" cap="none" normalizeH="0" baseline="0" smtClean="0">
                          <a:ln>
                            <a:noFill/>
                          </a:ln>
                          <a:solidFill>
                            <a:srgbClr val="000000"/>
                          </a:solidFill>
                          <a:effectLst/>
                          <a:latin typeface="Century Gothic" pitchFamily="34" charset="0"/>
                        </a:rPr>
                        <a:t>Síntese de DNA e RNA: divisão celular e crescimento</a:t>
                      </a:r>
                    </a:p>
                  </a:txBody>
                  <a:tcPr marL="56807" marR="56807" marT="28403" marB="28403"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E5CCD3"/>
                    </a:solidFill>
                  </a:tcPr>
                </a:tc>
                <a:tc>
                  <a:txBody>
                    <a:bodyPr/>
                    <a:lstStyle/>
                    <a:p>
                      <a:pPr marL="0" marR="0" lvl="0" indent="0" algn="l" defTabSz="457200" rtl="0" eaLnBrk="1" fontAlgn="base" latinLnBrk="0" hangingPunct="1">
                        <a:lnSpc>
                          <a:spcPct val="100000"/>
                        </a:lnSpc>
                        <a:spcBef>
                          <a:spcPct val="0"/>
                        </a:spcBef>
                        <a:spcAft>
                          <a:spcPct val="0"/>
                        </a:spcAft>
                        <a:buClrTx/>
                        <a:buSzTx/>
                        <a:buFontTx/>
                        <a:buNone/>
                        <a:tabLst/>
                      </a:pPr>
                      <a:r>
                        <a:rPr kumimoji="0" lang="pt-BR" sz="1100" b="0" i="0" u="none" strike="noStrike" cap="none" normalizeH="0" baseline="0" smtClean="0">
                          <a:ln>
                            <a:noFill/>
                          </a:ln>
                          <a:solidFill>
                            <a:srgbClr val="000000"/>
                          </a:solidFill>
                          <a:effectLst/>
                          <a:latin typeface="Century Gothic" pitchFamily="34" charset="0"/>
                        </a:rPr>
                        <a:t>50 a 60mcg/kg/dia</a:t>
                      </a:r>
                    </a:p>
                  </a:txBody>
                  <a:tcPr marL="56807" marR="56807" marT="28403" marB="28403"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E5CCD3"/>
                    </a:solidFill>
                  </a:tcPr>
                </a:tc>
                <a:tc>
                  <a:txBody>
                    <a:bodyPr/>
                    <a:lstStyle/>
                    <a:p>
                      <a:pPr marL="0" marR="0" lvl="0" indent="0" algn="l" defTabSz="457200" rtl="0" eaLnBrk="1" fontAlgn="base" latinLnBrk="0" hangingPunct="1">
                        <a:lnSpc>
                          <a:spcPct val="100000"/>
                        </a:lnSpc>
                        <a:spcBef>
                          <a:spcPct val="0"/>
                        </a:spcBef>
                        <a:spcAft>
                          <a:spcPct val="0"/>
                        </a:spcAft>
                        <a:buClrTx/>
                        <a:buSzTx/>
                        <a:buFontTx/>
                        <a:buNone/>
                        <a:tabLst/>
                      </a:pPr>
                      <a:r>
                        <a:rPr kumimoji="0" lang="pt-BR" sz="1100" b="0" i="0" u="none" strike="noStrike" cap="none" normalizeH="0" baseline="0" smtClean="0">
                          <a:ln>
                            <a:noFill/>
                          </a:ln>
                          <a:solidFill>
                            <a:srgbClr val="000000"/>
                          </a:solidFill>
                          <a:effectLst/>
                          <a:latin typeface="Century Gothic" pitchFamily="34" charset="0"/>
                        </a:rPr>
                        <a:t>Sim </a:t>
                      </a:r>
                    </a:p>
                  </a:txBody>
                  <a:tcPr marL="56807" marR="56807" marT="28403" marB="28403"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E5CCD3"/>
                    </a:solidFill>
                  </a:tcPr>
                </a:tc>
                <a:tc>
                  <a:txBody>
                    <a:bodyPr/>
                    <a:lstStyle/>
                    <a:p>
                      <a:pPr marL="0" marR="0" lvl="0" indent="0" algn="l" defTabSz="457200" rtl="0" eaLnBrk="1" fontAlgn="base" latinLnBrk="0" hangingPunct="1">
                        <a:lnSpc>
                          <a:spcPct val="100000"/>
                        </a:lnSpc>
                        <a:spcBef>
                          <a:spcPct val="0"/>
                        </a:spcBef>
                        <a:spcAft>
                          <a:spcPct val="0"/>
                        </a:spcAft>
                        <a:buClrTx/>
                        <a:buSzTx/>
                        <a:buFontTx/>
                        <a:buNone/>
                        <a:tabLst/>
                      </a:pPr>
                      <a:r>
                        <a:rPr kumimoji="0" lang="pt-BR" sz="1100" b="0" i="0" u="none" strike="noStrike" cap="none" normalizeH="0" baseline="0" smtClean="0">
                          <a:ln>
                            <a:noFill/>
                          </a:ln>
                          <a:solidFill>
                            <a:srgbClr val="000000"/>
                          </a:solidFill>
                          <a:effectLst/>
                          <a:latin typeface="Century Gothic" pitchFamily="34" charset="0"/>
                        </a:rPr>
                        <a:t>Superior</a:t>
                      </a:r>
                    </a:p>
                  </a:txBody>
                  <a:tcPr marL="56807" marR="56807" marT="28403" marB="28403"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E5CCD3"/>
                    </a:solidFill>
                  </a:tcPr>
                </a:tc>
              </a:tr>
            </a:tbl>
          </a:graphicData>
        </a:graphic>
      </p:graphicFrame>
      <p:sp>
        <p:nvSpPr>
          <p:cNvPr id="28745" name="CaixaDeTexto 4"/>
          <p:cNvSpPr txBox="1">
            <a:spLocks noChangeArrowheads="1"/>
          </p:cNvSpPr>
          <p:nvPr/>
        </p:nvSpPr>
        <p:spPr bwMode="auto">
          <a:xfrm>
            <a:off x="1363663" y="1954213"/>
            <a:ext cx="4732337" cy="369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entury Gothic" pitchFamily="34" charset="0"/>
              </a:defRPr>
            </a:lvl1pPr>
            <a:lvl2pPr marL="742950" indent="-285750">
              <a:defRPr>
                <a:solidFill>
                  <a:schemeClr val="tx1"/>
                </a:solidFill>
                <a:latin typeface="Century Gothic" pitchFamily="34" charset="0"/>
              </a:defRPr>
            </a:lvl2pPr>
            <a:lvl3pPr marL="1143000" indent="-228600">
              <a:defRPr>
                <a:solidFill>
                  <a:schemeClr val="tx1"/>
                </a:solidFill>
                <a:latin typeface="Century Gothic" pitchFamily="34" charset="0"/>
              </a:defRPr>
            </a:lvl3pPr>
            <a:lvl4pPr marL="1600200" indent="-228600">
              <a:defRPr>
                <a:solidFill>
                  <a:schemeClr val="tx1"/>
                </a:solidFill>
                <a:latin typeface="Century Gothic" pitchFamily="34" charset="0"/>
              </a:defRPr>
            </a:lvl4pPr>
            <a:lvl5pPr marL="2057400" indent="-228600">
              <a:defRPr>
                <a:solidFill>
                  <a:schemeClr val="tx1"/>
                </a:solidFill>
                <a:latin typeface="Century Gothic" pitchFamily="34" charset="0"/>
              </a:defRPr>
            </a:lvl5pPr>
            <a:lvl6pPr marL="2514600" indent="-228600" defTabSz="457200" fontAlgn="base">
              <a:spcBef>
                <a:spcPct val="0"/>
              </a:spcBef>
              <a:spcAft>
                <a:spcPct val="0"/>
              </a:spcAft>
              <a:defRPr>
                <a:solidFill>
                  <a:schemeClr val="tx1"/>
                </a:solidFill>
                <a:latin typeface="Century Gothic" pitchFamily="34" charset="0"/>
              </a:defRPr>
            </a:lvl6pPr>
            <a:lvl7pPr marL="2971800" indent="-228600" defTabSz="457200" fontAlgn="base">
              <a:spcBef>
                <a:spcPct val="0"/>
              </a:spcBef>
              <a:spcAft>
                <a:spcPct val="0"/>
              </a:spcAft>
              <a:defRPr>
                <a:solidFill>
                  <a:schemeClr val="tx1"/>
                </a:solidFill>
                <a:latin typeface="Century Gothic" pitchFamily="34" charset="0"/>
              </a:defRPr>
            </a:lvl7pPr>
            <a:lvl8pPr marL="3429000" indent="-228600" defTabSz="457200" fontAlgn="base">
              <a:spcBef>
                <a:spcPct val="0"/>
              </a:spcBef>
              <a:spcAft>
                <a:spcPct val="0"/>
              </a:spcAft>
              <a:defRPr>
                <a:solidFill>
                  <a:schemeClr val="tx1"/>
                </a:solidFill>
                <a:latin typeface="Century Gothic" pitchFamily="34" charset="0"/>
              </a:defRPr>
            </a:lvl8pPr>
            <a:lvl9pPr marL="3886200" indent="-228600" defTabSz="457200" fontAlgn="base">
              <a:spcBef>
                <a:spcPct val="0"/>
              </a:spcBef>
              <a:spcAft>
                <a:spcPct val="0"/>
              </a:spcAft>
              <a:defRPr>
                <a:solidFill>
                  <a:schemeClr val="tx1"/>
                </a:solidFill>
                <a:latin typeface="Century Gothic" pitchFamily="34" charset="0"/>
              </a:defRPr>
            </a:lvl9pPr>
          </a:lstStyle>
          <a:p>
            <a:r>
              <a:rPr lang="pt-BR"/>
              <a:t>Tabela 4: Vitamina hidrossolúveis</a:t>
            </a:r>
          </a:p>
        </p:txBody>
      </p:sp>
    </p:spTree>
  </p:cSld>
  <p:clrMapOvr>
    <a:overrideClrMapping bg1="dk1" tx1="lt1" bg2="dk2" tx2="lt2" accent1="accent1" accent2="accent2" accent3="accent3" accent4="accent4" accent5="accent5" accent6="accent6" hlink="hlink" folHlink="folHlink"/>
  </p:clrMapOvr>
</p:sld>
</file>

<file path=ppt/slides/slide15.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grpSp>
        <p:nvGrpSpPr>
          <p:cNvPr id="29698" name="Group 8"/>
          <p:cNvGrpSpPr>
            <a:grpSpLocks noGrp="1" noUngrp="1" noRot="1" noChangeAspect="1" noMove="1" noResize="1"/>
          </p:cNvGrpSpPr>
          <p:nvPr/>
        </p:nvGrpSpPr>
        <p:grpSpPr bwMode="auto">
          <a:xfrm>
            <a:off x="0" y="0"/>
            <a:ext cx="12192000" cy="6858000"/>
            <a:chOff x="0" y="0"/>
            <a:chExt cx="12192000" cy="6858000"/>
          </a:xfrm>
        </p:grpSpPr>
        <p:sp>
          <p:nvSpPr>
            <p:cNvPr id="10" name="Rectangle 9">
              <a:extLst>
                <a:ext uri="{FF2B5EF4-FFF2-40B4-BE49-F238E27FC236}"/>
                <a:ext uri="{C183D7F6-B498-43B3-948B-1728B52AA6E4}"/>
              </a:extLst>
            </p:cNvPr>
            <p:cNvSpPr/>
            <p:nvPr/>
          </p:nvSpPr>
          <p:spPr>
            <a:xfrm>
              <a:off x="0" y="0"/>
              <a:ext cx="12192000" cy="6858000"/>
            </a:xfrm>
            <a:prstGeom prst="rect">
              <a:avLst/>
            </a:prstGeom>
            <a:blipFill>
              <a:blip r:embed="rId2">
                <a:duotone>
                  <a:schemeClr val="dk2">
                    <a:shade val="69000"/>
                    <a:hueMod val="91000"/>
                    <a:satMod val="164000"/>
                    <a:lumMod val="74000"/>
                  </a:schemeClr>
                  <a:schemeClr val="dk2">
                    <a:hueMod val="124000"/>
                    <a:satMod val="140000"/>
                    <a:lumMod val="142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29737" name="Freeform 5"/>
            <p:cNvSpPr>
              <a:spLocks noEditPoints="1"/>
            </p:cNvSpPr>
            <p:nvPr/>
          </p:nvSpPr>
          <p:spPr bwMode="gray">
            <a:xfrm>
              <a:off x="0" y="1587"/>
              <a:ext cx="12192000" cy="6856413"/>
            </a:xfrm>
            <a:custGeom>
              <a:avLst/>
              <a:gdLst>
                <a:gd name="T0" fmla="*/ 0 w 15356"/>
                <a:gd name="T1" fmla="*/ 0 h 8638"/>
                <a:gd name="T2" fmla="*/ 0 w 15356"/>
                <a:gd name="T3" fmla="*/ 8638 h 8638"/>
                <a:gd name="T4" fmla="*/ 15356 w 15356"/>
                <a:gd name="T5" fmla="*/ 8638 h 8638"/>
                <a:gd name="T6" fmla="*/ 15356 w 15356"/>
                <a:gd name="T7" fmla="*/ 0 h 8638"/>
                <a:gd name="T8" fmla="*/ 0 w 15356"/>
                <a:gd name="T9" fmla="*/ 0 h 8638"/>
                <a:gd name="T10" fmla="*/ 14748 w 15356"/>
                <a:gd name="T11" fmla="*/ 8038 h 8638"/>
                <a:gd name="T12" fmla="*/ 600 w 15356"/>
                <a:gd name="T13" fmla="*/ 8038 h 8638"/>
                <a:gd name="T14" fmla="*/ 600 w 15356"/>
                <a:gd name="T15" fmla="*/ 592 h 8638"/>
                <a:gd name="T16" fmla="*/ 14748 w 15356"/>
                <a:gd name="T17" fmla="*/ 592 h 8638"/>
                <a:gd name="T18" fmla="*/ 14748 w 15356"/>
                <a:gd name="T19" fmla="*/ 8038 h 86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pt-BR"/>
            </a:p>
          </p:txBody>
        </p:sp>
      </p:grpSp>
      <p:sp>
        <p:nvSpPr>
          <p:cNvPr id="29699" name="Título 1"/>
          <p:cNvSpPr>
            <a:spLocks noGrp="1"/>
          </p:cNvSpPr>
          <p:nvPr>
            <p:ph type="title"/>
          </p:nvPr>
        </p:nvSpPr>
        <p:spPr/>
        <p:txBody>
          <a:bodyPr/>
          <a:lstStyle/>
          <a:p>
            <a:r>
              <a:rPr lang="pt-BR" smtClean="0">
                <a:solidFill>
                  <a:srgbClr val="FFFFFF"/>
                </a:solidFill>
              </a:rPr>
              <a:t>Vitaminas lipossolúveis </a:t>
            </a:r>
          </a:p>
        </p:txBody>
      </p:sp>
      <p:sp>
        <p:nvSpPr>
          <p:cNvPr id="13" name="Rectangle 12">
            <a:extLst>
              <a:ext uri="{FF2B5EF4-FFF2-40B4-BE49-F238E27FC236}"/>
              <a:ext uri="{C183D7F6-B498-43B3-948B-1728B52AA6E4}"/>
            </a:extLst>
          </p:cNvPr>
          <p:cNvSpPr>
            <a:spLocks noGrp="1" noRot="1" noChangeAspect="1" noMove="1" noResize="1" noEditPoints="1" noAdjustHandles="1" noChangeArrowheads="1" noChangeShapeType="1" noTextEdit="1"/>
          </p:cNvSpPr>
          <p:nvPr/>
        </p:nvSpPr>
        <p:spPr>
          <a:xfrm>
            <a:off x="10437813"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graphicFrame>
        <p:nvGraphicFramePr>
          <p:cNvPr id="29738" name="Group 42"/>
          <p:cNvGraphicFramePr>
            <a:graphicFrameLocks noGrp="1"/>
          </p:cNvGraphicFramePr>
          <p:nvPr>
            <p:ph idx="1"/>
          </p:nvPr>
        </p:nvGraphicFramePr>
        <p:xfrm>
          <a:off x="1155700" y="2147888"/>
          <a:ext cx="9998075" cy="3964711"/>
        </p:xfrm>
        <a:graphic>
          <a:graphicData uri="http://schemas.openxmlformats.org/drawingml/2006/table">
            <a:tbl>
              <a:tblPr/>
              <a:tblGrid>
                <a:gridCol w="1357313"/>
                <a:gridCol w="3043237"/>
                <a:gridCol w="1833563"/>
                <a:gridCol w="1835150"/>
                <a:gridCol w="1928812"/>
              </a:tblGrid>
              <a:tr h="388938">
                <a:tc>
                  <a:txBody>
                    <a:bodyPr/>
                    <a:lstStyle/>
                    <a:p>
                      <a:pPr marL="0" marR="0" lvl="0" indent="0" algn="l" defTabSz="457200" rtl="0" eaLnBrk="1" fontAlgn="base" latinLnBrk="0" hangingPunct="1">
                        <a:lnSpc>
                          <a:spcPct val="100000"/>
                        </a:lnSpc>
                        <a:spcBef>
                          <a:spcPct val="0"/>
                        </a:spcBef>
                        <a:spcAft>
                          <a:spcPct val="0"/>
                        </a:spcAft>
                        <a:buClrTx/>
                        <a:buSzTx/>
                        <a:buFontTx/>
                        <a:buNone/>
                        <a:tabLst/>
                      </a:pPr>
                      <a:r>
                        <a:rPr kumimoji="0" lang="pt-BR" sz="1400" b="1" i="0" u="none" strike="noStrike" cap="none" normalizeH="0" baseline="0" smtClean="0">
                          <a:ln>
                            <a:noFill/>
                          </a:ln>
                          <a:solidFill>
                            <a:srgbClr val="FFFFFF"/>
                          </a:solidFill>
                          <a:effectLst/>
                          <a:latin typeface="Century Gothic" pitchFamily="34" charset="0"/>
                        </a:rPr>
                        <a:t>Vitamina</a:t>
                      </a:r>
                    </a:p>
                  </a:txBody>
                  <a:tcPr marL="88671" marR="88671" marT="44335" marB="44335"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lnTlToBr>
                      <a:noFill/>
                    </a:lnTlToBr>
                    <a:lnBlToTr>
                      <a:noFill/>
                    </a:lnBlToTr>
                    <a:solidFill>
                      <a:schemeClr val="accent1"/>
                    </a:solidFill>
                  </a:tcPr>
                </a:tc>
                <a:tc>
                  <a:txBody>
                    <a:bodyPr/>
                    <a:lstStyle/>
                    <a:p>
                      <a:pPr marL="0" marR="0" lvl="0" indent="0" algn="l" defTabSz="457200" rtl="0" eaLnBrk="1" fontAlgn="base" latinLnBrk="0" hangingPunct="1">
                        <a:lnSpc>
                          <a:spcPct val="100000"/>
                        </a:lnSpc>
                        <a:spcBef>
                          <a:spcPct val="0"/>
                        </a:spcBef>
                        <a:spcAft>
                          <a:spcPct val="0"/>
                        </a:spcAft>
                        <a:buClrTx/>
                        <a:buSzTx/>
                        <a:buFontTx/>
                        <a:buNone/>
                        <a:tabLst/>
                      </a:pPr>
                      <a:r>
                        <a:rPr kumimoji="0" lang="pt-BR" sz="1400" b="1" i="0" u="none" strike="noStrike" cap="none" normalizeH="0" baseline="0" smtClean="0">
                          <a:ln>
                            <a:noFill/>
                          </a:ln>
                          <a:solidFill>
                            <a:srgbClr val="FFFFFF"/>
                          </a:solidFill>
                          <a:effectLst/>
                          <a:latin typeface="Century Gothic" pitchFamily="34" charset="0"/>
                        </a:rPr>
                        <a:t>Importância</a:t>
                      </a:r>
                    </a:p>
                  </a:txBody>
                  <a:tcPr marL="88671" marR="88671" marT="44335" marB="44335"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lnTlToBr>
                      <a:noFill/>
                    </a:lnTlToBr>
                    <a:lnBlToTr>
                      <a:noFill/>
                    </a:lnBlToTr>
                    <a:solidFill>
                      <a:schemeClr val="accent1"/>
                    </a:solidFill>
                  </a:tcPr>
                </a:tc>
                <a:tc>
                  <a:txBody>
                    <a:bodyPr/>
                    <a:lstStyle/>
                    <a:p>
                      <a:pPr marL="0" marR="0" lvl="0" indent="0" algn="l" defTabSz="457200" rtl="0" eaLnBrk="1" fontAlgn="base" latinLnBrk="0" hangingPunct="1">
                        <a:lnSpc>
                          <a:spcPct val="100000"/>
                        </a:lnSpc>
                        <a:spcBef>
                          <a:spcPct val="0"/>
                        </a:spcBef>
                        <a:spcAft>
                          <a:spcPct val="0"/>
                        </a:spcAft>
                        <a:buClrTx/>
                        <a:buSzTx/>
                        <a:buFontTx/>
                        <a:buNone/>
                        <a:tabLst/>
                      </a:pPr>
                      <a:r>
                        <a:rPr kumimoji="0" lang="pt-BR" sz="1400" b="1" i="0" u="none" strike="noStrike" cap="none" normalizeH="0" baseline="0" smtClean="0">
                          <a:ln>
                            <a:noFill/>
                          </a:ln>
                          <a:solidFill>
                            <a:srgbClr val="FFFFFF"/>
                          </a:solidFill>
                          <a:effectLst/>
                          <a:latin typeface="Century Gothic" pitchFamily="34" charset="0"/>
                        </a:rPr>
                        <a:t>Dose </a:t>
                      </a:r>
                    </a:p>
                  </a:txBody>
                  <a:tcPr marL="88671" marR="88671" marT="44335" marB="44335"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lnTlToBr>
                      <a:noFill/>
                    </a:lnTlToBr>
                    <a:lnBlToTr>
                      <a:noFill/>
                    </a:lnBlToTr>
                    <a:solidFill>
                      <a:schemeClr val="accent1"/>
                    </a:solidFill>
                  </a:tcPr>
                </a:tc>
                <a:tc>
                  <a:txBody>
                    <a:bodyPr/>
                    <a:lstStyle/>
                    <a:p>
                      <a:pPr marL="0" marR="0" lvl="0" indent="0" algn="l" defTabSz="457200" rtl="0" eaLnBrk="1" fontAlgn="base" latinLnBrk="0" hangingPunct="1">
                        <a:lnSpc>
                          <a:spcPct val="100000"/>
                        </a:lnSpc>
                        <a:spcBef>
                          <a:spcPct val="0"/>
                        </a:spcBef>
                        <a:spcAft>
                          <a:spcPct val="0"/>
                        </a:spcAft>
                        <a:buClrTx/>
                        <a:buSzTx/>
                        <a:buFontTx/>
                        <a:buNone/>
                        <a:tabLst/>
                      </a:pPr>
                      <a:r>
                        <a:rPr kumimoji="0" lang="pt-BR" sz="1400" b="1" i="0" u="none" strike="noStrike" cap="none" normalizeH="0" baseline="0" smtClean="0">
                          <a:ln>
                            <a:noFill/>
                          </a:ln>
                          <a:solidFill>
                            <a:srgbClr val="FFFFFF"/>
                          </a:solidFill>
                          <a:effectLst/>
                          <a:latin typeface="Century Gothic" pitchFamily="34" charset="0"/>
                        </a:rPr>
                        <a:t>LM</a:t>
                      </a:r>
                    </a:p>
                  </a:txBody>
                  <a:tcPr marL="88671" marR="88671" marT="44335" marB="44335"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lnTlToBr>
                      <a:noFill/>
                    </a:lnTlToBr>
                    <a:lnBlToTr>
                      <a:noFill/>
                    </a:lnBlToTr>
                    <a:solidFill>
                      <a:schemeClr val="accent1"/>
                    </a:solidFill>
                  </a:tcPr>
                </a:tc>
                <a:tc>
                  <a:txBody>
                    <a:bodyPr/>
                    <a:lstStyle/>
                    <a:p>
                      <a:pPr marL="0" marR="0" lvl="0" indent="0" algn="l" defTabSz="457200" rtl="0" eaLnBrk="1" fontAlgn="base" latinLnBrk="0" hangingPunct="1">
                        <a:lnSpc>
                          <a:spcPct val="100000"/>
                        </a:lnSpc>
                        <a:spcBef>
                          <a:spcPct val="0"/>
                        </a:spcBef>
                        <a:spcAft>
                          <a:spcPct val="0"/>
                        </a:spcAft>
                        <a:buClrTx/>
                        <a:buSzTx/>
                        <a:buFontTx/>
                        <a:buNone/>
                        <a:tabLst/>
                      </a:pPr>
                      <a:r>
                        <a:rPr kumimoji="0" lang="pt-BR" sz="1400" b="1" i="0" u="none" strike="noStrike" cap="none" normalizeH="0" baseline="0" smtClean="0">
                          <a:ln>
                            <a:noFill/>
                          </a:ln>
                          <a:solidFill>
                            <a:srgbClr val="FFFFFF"/>
                          </a:solidFill>
                          <a:effectLst/>
                          <a:latin typeface="Century Gothic" pitchFamily="34" charset="0"/>
                        </a:rPr>
                        <a:t>FIPremat/FLH</a:t>
                      </a:r>
                    </a:p>
                  </a:txBody>
                  <a:tcPr marL="88671" marR="88671" marT="44335" marB="44335"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lnTlToBr>
                      <a:noFill/>
                    </a:lnTlToBr>
                    <a:lnBlToTr>
                      <a:noFill/>
                    </a:lnBlToTr>
                    <a:solidFill>
                      <a:schemeClr val="accent1"/>
                    </a:solidFill>
                  </a:tcPr>
                </a:tc>
              </a:tr>
              <a:tr h="1184275">
                <a:tc>
                  <a:txBody>
                    <a:bodyPr/>
                    <a:lstStyle/>
                    <a:p>
                      <a:pPr marL="0" marR="0" lvl="0" indent="0" algn="l" defTabSz="457200" rtl="0" eaLnBrk="1" fontAlgn="base" latinLnBrk="0" hangingPunct="1">
                        <a:lnSpc>
                          <a:spcPct val="100000"/>
                        </a:lnSpc>
                        <a:spcBef>
                          <a:spcPct val="0"/>
                        </a:spcBef>
                        <a:spcAft>
                          <a:spcPct val="0"/>
                        </a:spcAft>
                        <a:buClrTx/>
                        <a:buSzTx/>
                        <a:buFontTx/>
                        <a:buNone/>
                        <a:tabLst/>
                      </a:pPr>
                      <a:r>
                        <a:rPr kumimoji="0" lang="pt-BR" sz="1400" b="0" i="0" u="none" strike="noStrike" cap="none" normalizeH="0" baseline="0" smtClean="0">
                          <a:ln>
                            <a:noFill/>
                          </a:ln>
                          <a:solidFill>
                            <a:srgbClr val="000000"/>
                          </a:solidFill>
                          <a:effectLst/>
                          <a:latin typeface="Century Gothic" pitchFamily="34" charset="0"/>
                        </a:rPr>
                        <a:t>A</a:t>
                      </a:r>
                    </a:p>
                  </a:txBody>
                  <a:tcPr marL="88671" marR="88671" marT="44335" marB="44335"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381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E5CCD3"/>
                    </a:solidFill>
                  </a:tcPr>
                </a:tc>
                <a:tc>
                  <a:txBody>
                    <a:bodyPr/>
                    <a:lstStyle/>
                    <a:p>
                      <a:pPr marL="0" marR="0" lvl="0" indent="0" algn="l" defTabSz="457200" rtl="0" eaLnBrk="1" fontAlgn="base" latinLnBrk="0" hangingPunct="1">
                        <a:lnSpc>
                          <a:spcPct val="100000"/>
                        </a:lnSpc>
                        <a:spcBef>
                          <a:spcPct val="0"/>
                        </a:spcBef>
                        <a:spcAft>
                          <a:spcPct val="0"/>
                        </a:spcAft>
                        <a:buClrTx/>
                        <a:buSzTx/>
                        <a:buFontTx/>
                        <a:buNone/>
                        <a:tabLst/>
                      </a:pPr>
                      <a:r>
                        <a:rPr kumimoji="0" lang="pt-BR" sz="1400" b="0" i="0" u="none" strike="noStrike" cap="none" normalizeH="0" baseline="0" smtClean="0">
                          <a:ln>
                            <a:noFill/>
                          </a:ln>
                          <a:solidFill>
                            <a:srgbClr val="000000"/>
                          </a:solidFill>
                          <a:effectLst/>
                          <a:latin typeface="Century Gothic" pitchFamily="34" charset="0"/>
                        </a:rPr>
                        <a:t>Visão, crescimento e reparação tecidual, diferenciação celular e imunocompetência</a:t>
                      </a:r>
                    </a:p>
                  </a:txBody>
                  <a:tcPr marL="88671" marR="88671" marT="44335" marB="44335"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381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E5CCD3"/>
                    </a:solidFill>
                  </a:tcPr>
                </a:tc>
                <a:tc>
                  <a:txBody>
                    <a:bodyPr/>
                    <a:lstStyle/>
                    <a:p>
                      <a:pPr marL="0" marR="0" lvl="0" indent="0" algn="l" defTabSz="457200" rtl="0" eaLnBrk="1" fontAlgn="base" latinLnBrk="0" hangingPunct="1">
                        <a:lnSpc>
                          <a:spcPct val="100000"/>
                        </a:lnSpc>
                        <a:spcBef>
                          <a:spcPct val="0"/>
                        </a:spcBef>
                        <a:spcAft>
                          <a:spcPct val="0"/>
                        </a:spcAft>
                        <a:buClrTx/>
                        <a:buSzTx/>
                        <a:buFontTx/>
                        <a:buNone/>
                        <a:tabLst/>
                      </a:pPr>
                      <a:r>
                        <a:rPr kumimoji="0" lang="pt-BR" sz="1400" b="0" i="0" u="none" strike="noStrike" cap="none" normalizeH="0" baseline="0" smtClean="0">
                          <a:ln>
                            <a:noFill/>
                          </a:ln>
                          <a:solidFill>
                            <a:srgbClr val="000000"/>
                          </a:solidFill>
                          <a:effectLst/>
                          <a:latin typeface="Century Gothic" pitchFamily="34" charset="0"/>
                        </a:rPr>
                        <a:t>700 a 1500 Ui/kg/dia</a:t>
                      </a:r>
                    </a:p>
                  </a:txBody>
                  <a:tcPr marL="88671" marR="88671" marT="44335" marB="44335"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381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E5CCD3"/>
                    </a:solidFill>
                  </a:tcPr>
                </a:tc>
                <a:tc>
                  <a:txBody>
                    <a:bodyPr/>
                    <a:lstStyle/>
                    <a:p>
                      <a:pPr marL="0" marR="0" lvl="0" indent="0" algn="l" defTabSz="457200" rtl="0" eaLnBrk="1" fontAlgn="base" latinLnBrk="0" hangingPunct="1">
                        <a:lnSpc>
                          <a:spcPct val="100000"/>
                        </a:lnSpc>
                        <a:spcBef>
                          <a:spcPct val="0"/>
                        </a:spcBef>
                        <a:spcAft>
                          <a:spcPct val="0"/>
                        </a:spcAft>
                        <a:buClrTx/>
                        <a:buSzTx/>
                        <a:buFontTx/>
                        <a:buNone/>
                        <a:tabLst/>
                      </a:pPr>
                      <a:r>
                        <a:rPr kumimoji="0" lang="pt-BR" sz="1400" b="0" i="0" u="none" strike="noStrike" cap="none" normalizeH="0" baseline="0" smtClean="0">
                          <a:ln>
                            <a:noFill/>
                          </a:ln>
                          <a:solidFill>
                            <a:srgbClr val="000000"/>
                          </a:solidFill>
                          <a:effectLst/>
                          <a:latin typeface="Century Gothic" pitchFamily="34" charset="0"/>
                        </a:rPr>
                        <a:t>Não</a:t>
                      </a:r>
                    </a:p>
                  </a:txBody>
                  <a:tcPr marL="88671" marR="88671" marT="44335" marB="44335"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381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E5CCD3"/>
                    </a:solidFill>
                  </a:tcPr>
                </a:tc>
                <a:tc>
                  <a:txBody>
                    <a:bodyPr/>
                    <a:lstStyle/>
                    <a:p>
                      <a:pPr marL="0" marR="0" lvl="0" indent="0" algn="l" defTabSz="457200" rtl="0" eaLnBrk="1" fontAlgn="base" latinLnBrk="0" hangingPunct="1">
                        <a:lnSpc>
                          <a:spcPct val="100000"/>
                        </a:lnSpc>
                        <a:spcBef>
                          <a:spcPct val="0"/>
                        </a:spcBef>
                        <a:spcAft>
                          <a:spcPct val="0"/>
                        </a:spcAft>
                        <a:buClrTx/>
                        <a:buSzTx/>
                        <a:buFontTx/>
                        <a:buNone/>
                        <a:tabLst/>
                      </a:pPr>
                      <a:r>
                        <a:rPr kumimoji="0" lang="pt-BR" sz="1400" b="0" i="0" u="none" strike="noStrike" cap="none" normalizeH="0" baseline="0" smtClean="0">
                          <a:ln>
                            <a:noFill/>
                          </a:ln>
                          <a:solidFill>
                            <a:srgbClr val="000000"/>
                          </a:solidFill>
                          <a:effectLst/>
                          <a:latin typeface="Century Gothic" pitchFamily="34" charset="0"/>
                        </a:rPr>
                        <a:t>Sim </a:t>
                      </a:r>
                    </a:p>
                  </a:txBody>
                  <a:tcPr marL="88671" marR="88671" marT="44335" marB="44335"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381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E5CCD3"/>
                    </a:solidFill>
                  </a:tcPr>
                </a:tc>
              </a:tr>
              <a:tr h="1449388">
                <a:tc>
                  <a:txBody>
                    <a:bodyPr/>
                    <a:lstStyle/>
                    <a:p>
                      <a:pPr marL="0" marR="0" lvl="0" indent="0" algn="l" defTabSz="457200" rtl="0" eaLnBrk="1" fontAlgn="base" latinLnBrk="0" hangingPunct="1">
                        <a:lnSpc>
                          <a:spcPct val="100000"/>
                        </a:lnSpc>
                        <a:spcBef>
                          <a:spcPct val="0"/>
                        </a:spcBef>
                        <a:spcAft>
                          <a:spcPct val="0"/>
                        </a:spcAft>
                        <a:buClrTx/>
                        <a:buSzTx/>
                        <a:buFontTx/>
                        <a:buNone/>
                        <a:tabLst/>
                      </a:pPr>
                      <a:r>
                        <a:rPr kumimoji="0" lang="pt-BR" sz="1400" b="0" i="0" u="none" strike="noStrike" cap="none" normalizeH="0" baseline="0" smtClean="0">
                          <a:ln>
                            <a:noFill/>
                          </a:ln>
                          <a:solidFill>
                            <a:srgbClr val="000000"/>
                          </a:solidFill>
                          <a:effectLst/>
                          <a:latin typeface="Century Gothic" pitchFamily="34" charset="0"/>
                        </a:rPr>
                        <a:t>E</a:t>
                      </a:r>
                    </a:p>
                  </a:txBody>
                  <a:tcPr marL="88671" marR="88671" marT="44335" marB="44335"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2E7EA"/>
                    </a:solidFill>
                  </a:tcPr>
                </a:tc>
                <a:tc>
                  <a:txBody>
                    <a:bodyPr/>
                    <a:lstStyle/>
                    <a:p>
                      <a:pPr marL="0" marR="0" lvl="0" indent="0" algn="l" defTabSz="457200" rtl="0" eaLnBrk="1" fontAlgn="base" latinLnBrk="0" hangingPunct="1">
                        <a:lnSpc>
                          <a:spcPct val="100000"/>
                        </a:lnSpc>
                        <a:spcBef>
                          <a:spcPct val="0"/>
                        </a:spcBef>
                        <a:spcAft>
                          <a:spcPct val="0"/>
                        </a:spcAft>
                        <a:buClrTx/>
                        <a:buSzTx/>
                        <a:buFontTx/>
                        <a:buNone/>
                        <a:tabLst/>
                      </a:pPr>
                      <a:r>
                        <a:rPr kumimoji="0" lang="pt-BR" sz="1400" b="0" i="0" u="none" strike="noStrike" cap="none" normalizeH="0" baseline="0" smtClean="0">
                          <a:ln>
                            <a:noFill/>
                          </a:ln>
                          <a:solidFill>
                            <a:srgbClr val="000000"/>
                          </a:solidFill>
                          <a:effectLst/>
                          <a:latin typeface="Century Gothic" pitchFamily="34" charset="0"/>
                        </a:rPr>
                        <a:t>Antioxidante: impede peroxidação de lipídeos</a:t>
                      </a:r>
                    </a:p>
                  </a:txBody>
                  <a:tcPr marL="88671" marR="88671" marT="44335" marB="44335"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2E7EA"/>
                    </a:solidFill>
                  </a:tcPr>
                </a:tc>
                <a:tc>
                  <a:txBody>
                    <a:bodyPr/>
                    <a:lstStyle/>
                    <a:p>
                      <a:pPr marL="0" marR="0" lvl="0" indent="0" algn="l" defTabSz="457200" rtl="0" eaLnBrk="1" fontAlgn="base" latinLnBrk="0" hangingPunct="1">
                        <a:lnSpc>
                          <a:spcPct val="100000"/>
                        </a:lnSpc>
                        <a:spcBef>
                          <a:spcPct val="0"/>
                        </a:spcBef>
                        <a:spcAft>
                          <a:spcPct val="0"/>
                        </a:spcAft>
                        <a:buClrTx/>
                        <a:buSzTx/>
                        <a:buFontTx/>
                        <a:buNone/>
                        <a:tabLst/>
                      </a:pPr>
                      <a:r>
                        <a:rPr kumimoji="0" lang="pt-BR" sz="1400" b="0" i="0" u="none" strike="noStrike" cap="none" normalizeH="0" baseline="0" smtClean="0">
                          <a:ln>
                            <a:noFill/>
                          </a:ln>
                          <a:solidFill>
                            <a:srgbClr val="000000"/>
                          </a:solidFill>
                          <a:effectLst/>
                          <a:latin typeface="Century Gothic" pitchFamily="34" charset="0"/>
                        </a:rPr>
                        <a:t>6 a 12 Ui/kg/dia</a:t>
                      </a:r>
                    </a:p>
                  </a:txBody>
                  <a:tcPr marL="88671" marR="88671" marT="44335" marB="44335"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2E7EA"/>
                    </a:solidFill>
                  </a:tcPr>
                </a:tc>
                <a:tc>
                  <a:txBody>
                    <a:bodyPr/>
                    <a:lstStyle/>
                    <a:p>
                      <a:pPr marL="0" marR="0" lvl="0" indent="0" algn="l" defTabSz="457200" rtl="0" eaLnBrk="1" fontAlgn="base" latinLnBrk="0" hangingPunct="1">
                        <a:lnSpc>
                          <a:spcPct val="100000"/>
                        </a:lnSpc>
                        <a:spcBef>
                          <a:spcPct val="0"/>
                        </a:spcBef>
                        <a:spcAft>
                          <a:spcPct val="0"/>
                        </a:spcAft>
                        <a:buClrTx/>
                        <a:buSzTx/>
                        <a:buFontTx/>
                        <a:buNone/>
                        <a:tabLst/>
                      </a:pPr>
                      <a:r>
                        <a:rPr kumimoji="0" lang="pt-BR" sz="1400" b="0" i="0" u="none" strike="noStrike" cap="none" normalizeH="0" baseline="0" smtClean="0">
                          <a:ln>
                            <a:noFill/>
                          </a:ln>
                          <a:solidFill>
                            <a:srgbClr val="000000"/>
                          </a:solidFill>
                          <a:effectLst/>
                          <a:latin typeface="Century Gothic" pitchFamily="34" charset="0"/>
                        </a:rPr>
                        <a:t>Colostro e pré-termo</a:t>
                      </a:r>
                    </a:p>
                    <a:p>
                      <a:pPr marL="0" marR="0" lvl="0" indent="0" algn="l" defTabSz="457200" rtl="0" eaLnBrk="1" fontAlgn="base" latinLnBrk="0" hangingPunct="1">
                        <a:lnSpc>
                          <a:spcPct val="100000"/>
                        </a:lnSpc>
                        <a:spcBef>
                          <a:spcPct val="0"/>
                        </a:spcBef>
                        <a:spcAft>
                          <a:spcPct val="0"/>
                        </a:spcAft>
                        <a:buClrTx/>
                        <a:buSzTx/>
                        <a:buFontTx/>
                        <a:buNone/>
                        <a:tabLst/>
                      </a:pPr>
                      <a:r>
                        <a:rPr kumimoji="0" lang="pt-BR" sz="1400" b="0" i="0" u="none" strike="noStrike" cap="none" normalizeH="0" baseline="0" smtClean="0">
                          <a:ln>
                            <a:noFill/>
                          </a:ln>
                          <a:solidFill>
                            <a:srgbClr val="000000"/>
                          </a:solidFill>
                          <a:effectLst/>
                          <a:latin typeface="Century Gothic" pitchFamily="34" charset="0"/>
                        </a:rPr>
                        <a:t>Suplementar após 2 a 3 semanas</a:t>
                      </a:r>
                    </a:p>
                  </a:txBody>
                  <a:tcPr marL="88671" marR="88671" marT="44335" marB="44335"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2E7EA"/>
                    </a:solidFill>
                  </a:tcPr>
                </a:tc>
                <a:tc>
                  <a:txBody>
                    <a:bodyPr/>
                    <a:lstStyle/>
                    <a:p>
                      <a:pPr marL="0" marR="0" lvl="0" indent="0" algn="l" defTabSz="457200" rtl="0" eaLnBrk="1" fontAlgn="base" latinLnBrk="0" hangingPunct="1">
                        <a:lnSpc>
                          <a:spcPct val="100000"/>
                        </a:lnSpc>
                        <a:spcBef>
                          <a:spcPct val="0"/>
                        </a:spcBef>
                        <a:spcAft>
                          <a:spcPct val="0"/>
                        </a:spcAft>
                        <a:buClrTx/>
                        <a:buSzTx/>
                        <a:buFontTx/>
                        <a:buNone/>
                        <a:tabLst/>
                      </a:pPr>
                      <a:r>
                        <a:rPr kumimoji="0" lang="pt-BR" sz="1400" b="0" i="0" u="none" strike="noStrike" cap="none" normalizeH="0" baseline="0" smtClean="0">
                          <a:ln>
                            <a:noFill/>
                          </a:ln>
                          <a:solidFill>
                            <a:srgbClr val="000000"/>
                          </a:solidFill>
                          <a:effectLst/>
                          <a:latin typeface="Century Gothic" pitchFamily="34" charset="0"/>
                        </a:rPr>
                        <a:t>Sim: 1Ui/grama de ác linoleico</a:t>
                      </a:r>
                    </a:p>
                  </a:txBody>
                  <a:tcPr marL="88671" marR="88671" marT="44335" marB="44335"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2E7EA"/>
                    </a:solidFill>
                  </a:tcPr>
                </a:tc>
              </a:tr>
              <a:tr h="939800">
                <a:tc>
                  <a:txBody>
                    <a:bodyPr/>
                    <a:lstStyle/>
                    <a:p>
                      <a:pPr marL="0" marR="0" lvl="0" indent="0" algn="l" defTabSz="457200" rtl="0" eaLnBrk="1" fontAlgn="base" latinLnBrk="0" hangingPunct="1">
                        <a:lnSpc>
                          <a:spcPct val="100000"/>
                        </a:lnSpc>
                        <a:spcBef>
                          <a:spcPct val="0"/>
                        </a:spcBef>
                        <a:spcAft>
                          <a:spcPct val="0"/>
                        </a:spcAft>
                        <a:buClrTx/>
                        <a:buSzTx/>
                        <a:buFontTx/>
                        <a:buNone/>
                        <a:tabLst/>
                      </a:pPr>
                      <a:r>
                        <a:rPr kumimoji="0" lang="pt-BR" sz="1400" b="0" i="0" u="none" strike="noStrike" cap="none" normalizeH="0" baseline="0" smtClean="0">
                          <a:ln>
                            <a:noFill/>
                          </a:ln>
                          <a:solidFill>
                            <a:srgbClr val="000000"/>
                          </a:solidFill>
                          <a:effectLst/>
                          <a:latin typeface="Century Gothic" pitchFamily="34" charset="0"/>
                        </a:rPr>
                        <a:t>D</a:t>
                      </a:r>
                    </a:p>
                  </a:txBody>
                  <a:tcPr marL="88671" marR="88671" marT="44335" marB="44335"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E5CCD3"/>
                    </a:solidFill>
                  </a:tcPr>
                </a:tc>
                <a:tc>
                  <a:txBody>
                    <a:bodyPr/>
                    <a:lstStyle/>
                    <a:p>
                      <a:pPr marL="0" marR="0" lvl="0" indent="0" algn="l" defTabSz="457200" rtl="0" eaLnBrk="1" fontAlgn="base" latinLnBrk="0" hangingPunct="1">
                        <a:lnSpc>
                          <a:spcPct val="100000"/>
                        </a:lnSpc>
                        <a:spcBef>
                          <a:spcPct val="0"/>
                        </a:spcBef>
                        <a:spcAft>
                          <a:spcPct val="0"/>
                        </a:spcAft>
                        <a:buClrTx/>
                        <a:buSzTx/>
                        <a:buFontTx/>
                        <a:buNone/>
                        <a:tabLst/>
                      </a:pPr>
                      <a:r>
                        <a:rPr kumimoji="0" lang="pt-BR" sz="1400" b="0" i="0" u="none" strike="noStrike" cap="none" normalizeH="0" baseline="0" smtClean="0">
                          <a:ln>
                            <a:noFill/>
                          </a:ln>
                          <a:solidFill>
                            <a:srgbClr val="000000"/>
                          </a:solidFill>
                          <a:effectLst/>
                          <a:latin typeface="Century Gothic" pitchFamily="34" charset="0"/>
                        </a:rPr>
                        <a:t>Manutenção da homeostase de Cálcio e Fósforo</a:t>
                      </a:r>
                    </a:p>
                  </a:txBody>
                  <a:tcPr marL="88671" marR="88671" marT="44335" marB="44335"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E5CCD3"/>
                    </a:solidFill>
                  </a:tcPr>
                </a:tc>
                <a:tc>
                  <a:txBody>
                    <a:bodyPr/>
                    <a:lstStyle/>
                    <a:p>
                      <a:pPr marL="0" marR="0" lvl="0" indent="0" algn="l" defTabSz="457200" rtl="0" eaLnBrk="1" fontAlgn="base" latinLnBrk="0" hangingPunct="1">
                        <a:lnSpc>
                          <a:spcPct val="100000"/>
                        </a:lnSpc>
                        <a:spcBef>
                          <a:spcPct val="0"/>
                        </a:spcBef>
                        <a:spcAft>
                          <a:spcPct val="0"/>
                        </a:spcAft>
                        <a:buClrTx/>
                        <a:buSzTx/>
                        <a:buFontTx/>
                        <a:buNone/>
                        <a:tabLst/>
                      </a:pPr>
                      <a:r>
                        <a:rPr kumimoji="0" lang="pt-BR" sz="1400" b="0" i="0" u="none" strike="noStrike" cap="none" normalizeH="0" baseline="0" smtClean="0">
                          <a:ln>
                            <a:noFill/>
                          </a:ln>
                          <a:solidFill>
                            <a:srgbClr val="000000"/>
                          </a:solidFill>
                          <a:effectLst/>
                          <a:latin typeface="Century Gothic" pitchFamily="34" charset="0"/>
                        </a:rPr>
                        <a:t>400Ui/dia em &gt; 1000g</a:t>
                      </a:r>
                    </a:p>
                    <a:p>
                      <a:pPr marL="0" marR="0" lvl="0" indent="0" algn="l" defTabSz="457200" rtl="0" eaLnBrk="1" fontAlgn="base" latinLnBrk="0" hangingPunct="1">
                        <a:lnSpc>
                          <a:spcPct val="100000"/>
                        </a:lnSpc>
                        <a:spcBef>
                          <a:spcPct val="0"/>
                        </a:spcBef>
                        <a:spcAft>
                          <a:spcPct val="0"/>
                        </a:spcAft>
                        <a:buClrTx/>
                        <a:buSzTx/>
                        <a:buFontTx/>
                        <a:buNone/>
                        <a:tabLst/>
                      </a:pPr>
                      <a:r>
                        <a:rPr kumimoji="0" lang="pt-BR" sz="1400" b="0" i="0" u="none" strike="noStrike" cap="none" normalizeH="0" baseline="0" smtClean="0">
                          <a:ln>
                            <a:noFill/>
                          </a:ln>
                          <a:solidFill>
                            <a:srgbClr val="000000"/>
                          </a:solidFill>
                          <a:effectLst/>
                          <a:latin typeface="Century Gothic" pitchFamily="34" charset="0"/>
                        </a:rPr>
                        <a:t>800-1000Ui/dia em &lt;1000g </a:t>
                      </a:r>
                    </a:p>
                  </a:txBody>
                  <a:tcPr marL="88671" marR="88671" marT="44335" marB="44335"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E5CCD3"/>
                    </a:solidFill>
                  </a:tcPr>
                </a:tc>
                <a:tc>
                  <a:txBody>
                    <a:bodyPr/>
                    <a:lstStyle/>
                    <a:p>
                      <a:pPr marL="0" marR="0" lvl="0" indent="0" algn="l" defTabSz="457200" rtl="0" eaLnBrk="1" fontAlgn="base" latinLnBrk="0" hangingPunct="1">
                        <a:lnSpc>
                          <a:spcPct val="100000"/>
                        </a:lnSpc>
                        <a:spcBef>
                          <a:spcPct val="0"/>
                        </a:spcBef>
                        <a:spcAft>
                          <a:spcPct val="0"/>
                        </a:spcAft>
                        <a:buClrTx/>
                        <a:buSzTx/>
                        <a:buFontTx/>
                        <a:buNone/>
                        <a:tabLst/>
                      </a:pPr>
                      <a:r>
                        <a:rPr kumimoji="0" lang="pt-BR" sz="1400" b="0" i="0" u="none" strike="noStrike" cap="none" normalizeH="0" baseline="0" smtClean="0">
                          <a:ln>
                            <a:noFill/>
                          </a:ln>
                          <a:solidFill>
                            <a:srgbClr val="000000"/>
                          </a:solidFill>
                          <a:effectLst/>
                          <a:latin typeface="Century Gothic" pitchFamily="34" charset="0"/>
                        </a:rPr>
                        <a:t>Não</a:t>
                      </a:r>
                    </a:p>
                  </a:txBody>
                  <a:tcPr marL="88671" marR="88671" marT="44335" marB="44335"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E5CCD3"/>
                    </a:solidFill>
                  </a:tcPr>
                </a:tc>
                <a:tc>
                  <a:txBody>
                    <a:bodyPr/>
                    <a:lstStyle/>
                    <a:p>
                      <a:pPr marL="0" marR="0" lvl="0" indent="0" algn="l" defTabSz="457200" rtl="0" eaLnBrk="1" fontAlgn="base" latinLnBrk="0" hangingPunct="1">
                        <a:lnSpc>
                          <a:spcPct val="100000"/>
                        </a:lnSpc>
                        <a:spcBef>
                          <a:spcPct val="0"/>
                        </a:spcBef>
                        <a:spcAft>
                          <a:spcPct val="0"/>
                        </a:spcAft>
                        <a:buClrTx/>
                        <a:buSzTx/>
                        <a:buFontTx/>
                        <a:buNone/>
                        <a:tabLst/>
                      </a:pPr>
                      <a:r>
                        <a:rPr kumimoji="0" lang="pt-BR" sz="1400" b="0" i="0" u="none" strike="noStrike" cap="none" normalizeH="0" baseline="0" smtClean="0">
                          <a:ln>
                            <a:noFill/>
                          </a:ln>
                          <a:solidFill>
                            <a:srgbClr val="000000"/>
                          </a:solidFill>
                          <a:effectLst/>
                          <a:latin typeface="Century Gothic" pitchFamily="34" charset="0"/>
                        </a:rPr>
                        <a:t>Variável </a:t>
                      </a:r>
                    </a:p>
                  </a:txBody>
                  <a:tcPr marL="88671" marR="88671" marT="44335" marB="44335"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E5CCD3"/>
                    </a:solidFill>
                  </a:tcPr>
                </a:tc>
              </a:tr>
            </a:tbl>
          </a:graphicData>
        </a:graphic>
      </p:graphicFrame>
      <p:sp>
        <p:nvSpPr>
          <p:cNvPr id="29733" name="CaixaDeTexto 11"/>
          <p:cNvSpPr txBox="1">
            <a:spLocks noChangeArrowheads="1"/>
          </p:cNvSpPr>
          <p:nvPr/>
        </p:nvSpPr>
        <p:spPr bwMode="auto">
          <a:xfrm>
            <a:off x="1155700" y="1789113"/>
            <a:ext cx="4730750" cy="369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entury Gothic" pitchFamily="34" charset="0"/>
              </a:defRPr>
            </a:lvl1pPr>
            <a:lvl2pPr marL="742950" indent="-285750">
              <a:defRPr>
                <a:solidFill>
                  <a:schemeClr val="tx1"/>
                </a:solidFill>
                <a:latin typeface="Century Gothic" pitchFamily="34" charset="0"/>
              </a:defRPr>
            </a:lvl2pPr>
            <a:lvl3pPr marL="1143000" indent="-228600">
              <a:defRPr>
                <a:solidFill>
                  <a:schemeClr val="tx1"/>
                </a:solidFill>
                <a:latin typeface="Century Gothic" pitchFamily="34" charset="0"/>
              </a:defRPr>
            </a:lvl3pPr>
            <a:lvl4pPr marL="1600200" indent="-228600">
              <a:defRPr>
                <a:solidFill>
                  <a:schemeClr val="tx1"/>
                </a:solidFill>
                <a:latin typeface="Century Gothic" pitchFamily="34" charset="0"/>
              </a:defRPr>
            </a:lvl4pPr>
            <a:lvl5pPr marL="2057400" indent="-228600">
              <a:defRPr>
                <a:solidFill>
                  <a:schemeClr val="tx1"/>
                </a:solidFill>
                <a:latin typeface="Century Gothic" pitchFamily="34" charset="0"/>
              </a:defRPr>
            </a:lvl5pPr>
            <a:lvl6pPr marL="2514600" indent="-228600" defTabSz="457200" fontAlgn="base">
              <a:spcBef>
                <a:spcPct val="0"/>
              </a:spcBef>
              <a:spcAft>
                <a:spcPct val="0"/>
              </a:spcAft>
              <a:defRPr>
                <a:solidFill>
                  <a:schemeClr val="tx1"/>
                </a:solidFill>
                <a:latin typeface="Century Gothic" pitchFamily="34" charset="0"/>
              </a:defRPr>
            </a:lvl6pPr>
            <a:lvl7pPr marL="2971800" indent="-228600" defTabSz="457200" fontAlgn="base">
              <a:spcBef>
                <a:spcPct val="0"/>
              </a:spcBef>
              <a:spcAft>
                <a:spcPct val="0"/>
              </a:spcAft>
              <a:defRPr>
                <a:solidFill>
                  <a:schemeClr val="tx1"/>
                </a:solidFill>
                <a:latin typeface="Century Gothic" pitchFamily="34" charset="0"/>
              </a:defRPr>
            </a:lvl7pPr>
            <a:lvl8pPr marL="3429000" indent="-228600" defTabSz="457200" fontAlgn="base">
              <a:spcBef>
                <a:spcPct val="0"/>
              </a:spcBef>
              <a:spcAft>
                <a:spcPct val="0"/>
              </a:spcAft>
              <a:defRPr>
                <a:solidFill>
                  <a:schemeClr val="tx1"/>
                </a:solidFill>
                <a:latin typeface="Century Gothic" pitchFamily="34" charset="0"/>
              </a:defRPr>
            </a:lvl8pPr>
            <a:lvl9pPr marL="3886200" indent="-228600" defTabSz="457200" fontAlgn="base">
              <a:spcBef>
                <a:spcPct val="0"/>
              </a:spcBef>
              <a:spcAft>
                <a:spcPct val="0"/>
              </a:spcAft>
              <a:defRPr>
                <a:solidFill>
                  <a:schemeClr val="tx1"/>
                </a:solidFill>
                <a:latin typeface="Century Gothic" pitchFamily="34" charset="0"/>
              </a:defRPr>
            </a:lvl9pPr>
          </a:lstStyle>
          <a:p>
            <a:r>
              <a:rPr lang="pt-BR"/>
              <a:t>Tabela 5: Vitamina lipossolúveis</a:t>
            </a:r>
          </a:p>
        </p:txBody>
      </p:sp>
    </p:spTree>
  </p:cSld>
  <p:clrMapOvr>
    <a:overrideClrMapping bg1="dk1" tx1="lt1" bg2="dk2" tx2="lt2" accent1="accent1" accent2="accent2" accent3="accent3" accent4="accent4" accent5="accent5" accent6="accent6" hlink="hlink" folHlink="folHlink"/>
  </p:clrMapOvr>
</p:sld>
</file>

<file path=ppt/slides/slide1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30722" name="Título 1"/>
          <p:cNvSpPr>
            <a:spLocks noGrp="1"/>
          </p:cNvSpPr>
          <p:nvPr>
            <p:ph type="title"/>
          </p:nvPr>
        </p:nvSpPr>
        <p:spPr/>
        <p:txBody>
          <a:bodyPr/>
          <a:lstStyle/>
          <a:p>
            <a:r>
              <a:rPr lang="pt-BR" smtClean="0">
                <a:solidFill>
                  <a:srgbClr val="EBEBEB"/>
                </a:solidFill>
              </a:rPr>
              <a:t>Suplementos vitamínicos</a:t>
            </a:r>
          </a:p>
        </p:txBody>
      </p:sp>
      <p:graphicFrame>
        <p:nvGraphicFramePr>
          <p:cNvPr id="30799" name="Group 79"/>
          <p:cNvGraphicFramePr>
            <a:graphicFrameLocks noGrp="1"/>
          </p:cNvGraphicFramePr>
          <p:nvPr>
            <p:ph idx="1"/>
          </p:nvPr>
        </p:nvGraphicFramePr>
        <p:xfrm>
          <a:off x="1155700" y="2616200"/>
          <a:ext cx="9937750" cy="3578225"/>
        </p:xfrm>
        <a:graphic>
          <a:graphicData uri="http://schemas.openxmlformats.org/drawingml/2006/table">
            <a:tbl>
              <a:tblPr/>
              <a:tblGrid>
                <a:gridCol w="1709738"/>
                <a:gridCol w="2271712"/>
                <a:gridCol w="2536825"/>
                <a:gridCol w="1709738"/>
                <a:gridCol w="1709737"/>
              </a:tblGrid>
              <a:tr h="752475">
                <a:tc>
                  <a:txBody>
                    <a:bodyPr/>
                    <a:lstStyle/>
                    <a:p>
                      <a:pPr marL="0" marR="0" lvl="0" indent="0" algn="ctr" defTabSz="457200" rtl="0" eaLnBrk="1" fontAlgn="base" latinLnBrk="0" hangingPunct="1">
                        <a:lnSpc>
                          <a:spcPct val="100000"/>
                        </a:lnSpc>
                        <a:spcBef>
                          <a:spcPct val="0"/>
                        </a:spcBef>
                        <a:spcAft>
                          <a:spcPct val="0"/>
                        </a:spcAft>
                        <a:buClrTx/>
                        <a:buSzTx/>
                        <a:buFontTx/>
                        <a:buNone/>
                        <a:tabLst/>
                      </a:pPr>
                      <a:r>
                        <a:rPr kumimoji="0" lang="pt-BR" sz="1300" b="1" i="0" u="none" strike="noStrike" cap="none" normalizeH="0" baseline="0" smtClean="0">
                          <a:ln>
                            <a:noFill/>
                          </a:ln>
                          <a:solidFill>
                            <a:srgbClr val="FFFFFF"/>
                          </a:solidFill>
                          <a:effectLst/>
                          <a:latin typeface="Century Gothic" pitchFamily="34" charset="0"/>
                          <a:cs typeface="Times New Roman" pitchFamily="18" charset="0"/>
                        </a:rPr>
                        <a:t>Vitaminas</a:t>
                      </a:r>
                      <a:endParaRPr kumimoji="0" lang="pt-BR" sz="1100" b="1" i="0" u="none" strike="noStrike" cap="none" normalizeH="0" baseline="0" smtClean="0">
                        <a:ln>
                          <a:noFill/>
                        </a:ln>
                        <a:solidFill>
                          <a:srgbClr val="FFFFFF"/>
                        </a:solidFill>
                        <a:effectLst/>
                        <a:latin typeface="Century Gothic" pitchFamily="34" charset="0"/>
                        <a:cs typeface="Times New Roman" pitchFamily="18" charset="0"/>
                      </a:endParaRPr>
                    </a:p>
                  </a:txBody>
                  <a:tcPr marL="76146" marR="76146"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38100" cap="flat" cmpd="sng" algn="ctr">
                      <a:solidFill>
                        <a:schemeClr val="bg1"/>
                      </a:solidFill>
                      <a:prstDash val="solid"/>
                      <a:round/>
                      <a:headEnd type="none" w="med" len="med"/>
                      <a:tailEnd type="none" w="med" len="med"/>
                    </a:lnB>
                    <a:lnTlToBr>
                      <a:noFill/>
                    </a:lnTlToBr>
                    <a:lnBlToTr>
                      <a:noFill/>
                    </a:lnBlToTr>
                    <a:solidFill>
                      <a:schemeClr val="accent1"/>
                    </a:solidFill>
                  </a:tcPr>
                </a:tc>
                <a:tc>
                  <a:txBody>
                    <a:bodyPr/>
                    <a:lstStyle/>
                    <a:p>
                      <a:pPr marL="0" marR="0" lvl="0" indent="0" algn="ctr" defTabSz="457200" rtl="0" eaLnBrk="1" fontAlgn="base" latinLnBrk="0" hangingPunct="1">
                        <a:lnSpc>
                          <a:spcPct val="100000"/>
                        </a:lnSpc>
                        <a:spcBef>
                          <a:spcPct val="0"/>
                        </a:spcBef>
                        <a:spcAft>
                          <a:spcPct val="0"/>
                        </a:spcAft>
                        <a:buClrTx/>
                        <a:buSzTx/>
                        <a:buFontTx/>
                        <a:buNone/>
                        <a:tabLst/>
                      </a:pPr>
                      <a:r>
                        <a:rPr kumimoji="0" lang="fr-FR" sz="1300" b="1" i="0" u="none" strike="noStrike" cap="none" normalizeH="0" baseline="0" smtClean="0">
                          <a:ln>
                            <a:noFill/>
                          </a:ln>
                          <a:solidFill>
                            <a:srgbClr val="FFFFFF"/>
                          </a:solidFill>
                          <a:effectLst/>
                          <a:latin typeface="Century Gothic" pitchFamily="34" charset="0"/>
                          <a:cs typeface="Times New Roman" pitchFamily="18" charset="0"/>
                        </a:rPr>
                        <a:t>Protovit Plus</a:t>
                      </a:r>
                      <a:r>
                        <a:rPr kumimoji="0" lang="fr-FR" sz="1300" b="1" i="0" u="none" strike="noStrike" cap="none" normalizeH="0" baseline="30000" smtClean="0">
                          <a:ln>
                            <a:noFill/>
                          </a:ln>
                          <a:solidFill>
                            <a:srgbClr val="FFFFFF"/>
                          </a:solidFill>
                          <a:effectLst/>
                          <a:latin typeface="Century Gothic" pitchFamily="34" charset="0"/>
                          <a:cs typeface="Times New Roman" pitchFamily="18" charset="0"/>
                        </a:rPr>
                        <a:t>®</a:t>
                      </a:r>
                      <a:endParaRPr kumimoji="0" lang="pt-BR" sz="1100" b="1" i="0" u="none" strike="noStrike" cap="none" normalizeH="0" baseline="0" smtClean="0">
                        <a:ln>
                          <a:noFill/>
                        </a:ln>
                        <a:solidFill>
                          <a:srgbClr val="FFFFFF"/>
                        </a:solidFill>
                        <a:effectLst/>
                        <a:latin typeface="Century Gothic" pitchFamily="34" charset="0"/>
                        <a:cs typeface="Times New Roman" pitchFamily="18" charset="0"/>
                      </a:endParaRPr>
                    </a:p>
                    <a:p>
                      <a:pPr marL="0" marR="0" lvl="0" indent="0" algn="ctr" defTabSz="457200" rtl="0" eaLnBrk="1" fontAlgn="base" latinLnBrk="0" hangingPunct="1">
                        <a:lnSpc>
                          <a:spcPct val="100000"/>
                        </a:lnSpc>
                        <a:spcBef>
                          <a:spcPct val="0"/>
                        </a:spcBef>
                        <a:spcAft>
                          <a:spcPct val="0"/>
                        </a:spcAft>
                        <a:buClrTx/>
                        <a:buSzTx/>
                        <a:buFontTx/>
                        <a:buNone/>
                        <a:tabLst/>
                      </a:pPr>
                      <a:r>
                        <a:rPr kumimoji="0" lang="fr-FR" sz="1300" b="1" i="0" u="none" strike="noStrike" cap="none" normalizeH="0" baseline="0" smtClean="0">
                          <a:ln>
                            <a:noFill/>
                          </a:ln>
                          <a:solidFill>
                            <a:srgbClr val="FFFFFF"/>
                          </a:solidFill>
                          <a:effectLst/>
                          <a:latin typeface="Century Gothic" pitchFamily="34" charset="0"/>
                          <a:cs typeface="Times New Roman" pitchFamily="18" charset="0"/>
                        </a:rPr>
                        <a:t> </a:t>
                      </a:r>
                      <a:r>
                        <a:rPr kumimoji="0" lang="fr-FR" sz="1100" b="1" i="0" u="none" strike="noStrike" cap="none" normalizeH="0" baseline="0" smtClean="0">
                          <a:ln>
                            <a:noFill/>
                          </a:ln>
                          <a:solidFill>
                            <a:srgbClr val="FFFFFF"/>
                          </a:solidFill>
                          <a:effectLst/>
                          <a:latin typeface="Century Gothic" pitchFamily="34" charset="0"/>
                          <a:cs typeface="Times New Roman" pitchFamily="18" charset="0"/>
                        </a:rPr>
                        <a:t>(p/ ml = 24 gotas)</a:t>
                      </a:r>
                      <a:endParaRPr kumimoji="0" lang="pt-BR" sz="1100" b="1" i="0" u="none" strike="noStrike" cap="none" normalizeH="0" baseline="0" smtClean="0">
                        <a:ln>
                          <a:noFill/>
                        </a:ln>
                        <a:solidFill>
                          <a:srgbClr val="FFFFFF"/>
                        </a:solidFill>
                        <a:effectLst/>
                        <a:latin typeface="Century Gothic" pitchFamily="34" charset="0"/>
                        <a:cs typeface="Times New Roman" pitchFamily="18" charset="0"/>
                      </a:endParaRPr>
                    </a:p>
                  </a:txBody>
                  <a:tcPr marL="76146" marR="76146" marT="0" marB="0"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38100" cap="flat" cmpd="sng" algn="ctr">
                      <a:solidFill>
                        <a:schemeClr val="bg1"/>
                      </a:solidFill>
                      <a:prstDash val="solid"/>
                      <a:round/>
                      <a:headEnd type="none" w="med" len="med"/>
                      <a:tailEnd type="none" w="med" len="med"/>
                    </a:lnB>
                    <a:lnTlToBr>
                      <a:noFill/>
                    </a:lnTlToBr>
                    <a:lnBlToTr>
                      <a:noFill/>
                    </a:lnBlToTr>
                    <a:solidFill>
                      <a:schemeClr val="accent1"/>
                    </a:solidFill>
                  </a:tcPr>
                </a:tc>
                <a:tc>
                  <a:txBody>
                    <a:bodyPr/>
                    <a:lstStyle/>
                    <a:p>
                      <a:pPr marL="0" marR="0" lvl="0" indent="0" algn="ctr" defTabSz="457200" rtl="0" eaLnBrk="1" fontAlgn="base" latinLnBrk="0" hangingPunct="1">
                        <a:lnSpc>
                          <a:spcPct val="100000"/>
                        </a:lnSpc>
                        <a:spcBef>
                          <a:spcPct val="0"/>
                        </a:spcBef>
                        <a:spcAft>
                          <a:spcPct val="0"/>
                        </a:spcAft>
                        <a:buClrTx/>
                        <a:buSzTx/>
                        <a:buFontTx/>
                        <a:buNone/>
                        <a:tabLst/>
                      </a:pPr>
                      <a:r>
                        <a:rPr kumimoji="0" lang="fr-FR" sz="1300" b="1" i="0" u="none" strike="noStrike" cap="none" normalizeH="0" baseline="0" smtClean="0">
                          <a:ln>
                            <a:noFill/>
                          </a:ln>
                          <a:solidFill>
                            <a:srgbClr val="FFFFFF"/>
                          </a:solidFill>
                          <a:effectLst/>
                          <a:latin typeface="Century Gothic" pitchFamily="34" charset="0"/>
                          <a:cs typeface="Times New Roman" pitchFamily="18" charset="0"/>
                        </a:rPr>
                        <a:t>Nutrinfan</a:t>
                      </a:r>
                      <a:r>
                        <a:rPr kumimoji="0" lang="fr-FR" sz="1300" b="1" i="0" u="none" strike="noStrike" cap="none" normalizeH="0" baseline="30000" smtClean="0">
                          <a:ln>
                            <a:noFill/>
                          </a:ln>
                          <a:solidFill>
                            <a:srgbClr val="FFFFFF"/>
                          </a:solidFill>
                          <a:effectLst/>
                          <a:latin typeface="Century Gothic" pitchFamily="34" charset="0"/>
                          <a:cs typeface="Times New Roman" pitchFamily="18" charset="0"/>
                        </a:rPr>
                        <a:t>®</a:t>
                      </a:r>
                      <a:r>
                        <a:rPr kumimoji="0" lang="fr-FR" sz="1300" b="1" i="0" u="none" strike="noStrike" cap="none" normalizeH="0" baseline="0" smtClean="0">
                          <a:ln>
                            <a:noFill/>
                          </a:ln>
                          <a:solidFill>
                            <a:srgbClr val="FFFFFF"/>
                          </a:solidFill>
                          <a:effectLst/>
                          <a:latin typeface="Century Gothic" pitchFamily="34" charset="0"/>
                          <a:cs typeface="Times New Roman" pitchFamily="18" charset="0"/>
                        </a:rPr>
                        <a:t> e </a:t>
                      </a:r>
                      <a:endParaRPr kumimoji="0" lang="pt-BR" sz="1100" b="1" i="0" u="none" strike="noStrike" cap="none" normalizeH="0" baseline="0" smtClean="0">
                        <a:ln>
                          <a:noFill/>
                        </a:ln>
                        <a:solidFill>
                          <a:srgbClr val="FFFFFF"/>
                        </a:solidFill>
                        <a:effectLst/>
                        <a:latin typeface="Century Gothic" pitchFamily="34" charset="0"/>
                        <a:cs typeface="Times New Roman" pitchFamily="18" charset="0"/>
                      </a:endParaRPr>
                    </a:p>
                    <a:p>
                      <a:pPr marL="0" marR="0" lvl="0" indent="0" algn="ctr" defTabSz="457200" rtl="0" eaLnBrk="1" fontAlgn="base" latinLnBrk="0" hangingPunct="1">
                        <a:lnSpc>
                          <a:spcPct val="100000"/>
                        </a:lnSpc>
                        <a:spcBef>
                          <a:spcPct val="0"/>
                        </a:spcBef>
                        <a:spcAft>
                          <a:spcPct val="0"/>
                        </a:spcAft>
                        <a:buClrTx/>
                        <a:buSzTx/>
                        <a:buFontTx/>
                        <a:buNone/>
                        <a:tabLst/>
                      </a:pPr>
                      <a:r>
                        <a:rPr kumimoji="0" lang="fr-FR" sz="1300" b="1" i="0" u="none" strike="noStrike" cap="none" normalizeH="0" baseline="0" smtClean="0">
                          <a:ln>
                            <a:noFill/>
                          </a:ln>
                          <a:solidFill>
                            <a:srgbClr val="FFFFFF"/>
                          </a:solidFill>
                          <a:effectLst/>
                          <a:latin typeface="Century Gothic" pitchFamily="34" charset="0"/>
                          <a:cs typeface="Times New Roman" pitchFamily="18" charset="0"/>
                        </a:rPr>
                        <a:t>Grow Vit BB</a:t>
                      </a:r>
                      <a:r>
                        <a:rPr kumimoji="0" lang="fr-FR" sz="1300" b="1" i="0" u="none" strike="noStrike" cap="none" normalizeH="0" baseline="30000" smtClean="0">
                          <a:ln>
                            <a:noFill/>
                          </a:ln>
                          <a:solidFill>
                            <a:srgbClr val="FFFFFF"/>
                          </a:solidFill>
                          <a:effectLst/>
                          <a:latin typeface="Century Gothic" pitchFamily="34" charset="0"/>
                          <a:cs typeface="Times New Roman" pitchFamily="18" charset="0"/>
                        </a:rPr>
                        <a:t>®</a:t>
                      </a:r>
                      <a:endParaRPr kumimoji="0" lang="pt-BR" sz="1100" b="1" i="0" u="none" strike="noStrike" cap="none" normalizeH="0" baseline="0" smtClean="0">
                        <a:ln>
                          <a:noFill/>
                        </a:ln>
                        <a:solidFill>
                          <a:srgbClr val="FFFFFF"/>
                        </a:solidFill>
                        <a:effectLst/>
                        <a:latin typeface="Century Gothic" pitchFamily="34" charset="0"/>
                        <a:cs typeface="Times New Roman" pitchFamily="18" charset="0"/>
                      </a:endParaRPr>
                    </a:p>
                    <a:p>
                      <a:pPr marL="0" marR="0" lvl="0" indent="0" algn="ctr" defTabSz="457200" rtl="0" eaLnBrk="1" fontAlgn="base" latinLnBrk="0" hangingPunct="1">
                        <a:lnSpc>
                          <a:spcPct val="100000"/>
                        </a:lnSpc>
                        <a:spcBef>
                          <a:spcPct val="0"/>
                        </a:spcBef>
                        <a:spcAft>
                          <a:spcPct val="0"/>
                        </a:spcAft>
                        <a:buClrTx/>
                        <a:buSzTx/>
                        <a:buFontTx/>
                        <a:buNone/>
                        <a:tabLst/>
                      </a:pPr>
                      <a:r>
                        <a:rPr kumimoji="0" lang="fr-FR" sz="1300" b="1" i="0" u="none" strike="noStrike" cap="none" normalizeH="0" baseline="0" smtClean="0">
                          <a:ln>
                            <a:noFill/>
                          </a:ln>
                          <a:solidFill>
                            <a:srgbClr val="FFFFFF"/>
                          </a:solidFill>
                          <a:effectLst/>
                          <a:latin typeface="Century Gothic" pitchFamily="34" charset="0"/>
                          <a:cs typeface="Times New Roman" pitchFamily="18" charset="0"/>
                        </a:rPr>
                        <a:t> </a:t>
                      </a:r>
                      <a:r>
                        <a:rPr kumimoji="0" lang="fr-FR" sz="1100" b="1" i="0" u="none" strike="noStrike" cap="none" normalizeH="0" baseline="0" smtClean="0">
                          <a:ln>
                            <a:noFill/>
                          </a:ln>
                          <a:solidFill>
                            <a:srgbClr val="FFFFFF"/>
                          </a:solidFill>
                          <a:effectLst/>
                          <a:latin typeface="Century Gothic" pitchFamily="34" charset="0"/>
                          <a:cs typeface="Times New Roman" pitchFamily="18" charset="0"/>
                        </a:rPr>
                        <a:t>(0,25 ml = 6 gotas)</a:t>
                      </a:r>
                      <a:endParaRPr kumimoji="0" lang="pt-BR" sz="1100" b="1" i="0" u="none" strike="noStrike" cap="none" normalizeH="0" baseline="0" smtClean="0">
                        <a:ln>
                          <a:noFill/>
                        </a:ln>
                        <a:solidFill>
                          <a:srgbClr val="FFFFFF"/>
                        </a:solidFill>
                        <a:effectLst/>
                        <a:latin typeface="Century Gothic" pitchFamily="34" charset="0"/>
                        <a:cs typeface="Times New Roman" pitchFamily="18" charset="0"/>
                      </a:endParaRPr>
                    </a:p>
                  </a:txBody>
                  <a:tcPr marL="76146" marR="76146" marT="0" marB="0"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38100" cap="flat" cmpd="sng" algn="ctr">
                      <a:solidFill>
                        <a:schemeClr val="bg1"/>
                      </a:solidFill>
                      <a:prstDash val="solid"/>
                      <a:round/>
                      <a:headEnd type="none" w="med" len="med"/>
                      <a:tailEnd type="none" w="med" len="med"/>
                    </a:lnB>
                    <a:lnTlToBr>
                      <a:noFill/>
                    </a:lnTlToBr>
                    <a:lnBlToTr>
                      <a:noFill/>
                    </a:lnBlToTr>
                    <a:solidFill>
                      <a:schemeClr val="accent1"/>
                    </a:solidFill>
                  </a:tcPr>
                </a:tc>
                <a:tc>
                  <a:txBody>
                    <a:bodyPr/>
                    <a:lstStyle/>
                    <a:p>
                      <a:pPr marL="0" marR="0" lvl="0" indent="0" algn="ctr" defTabSz="457200" rtl="0" eaLnBrk="1" fontAlgn="base" latinLnBrk="0" hangingPunct="1">
                        <a:lnSpc>
                          <a:spcPct val="100000"/>
                        </a:lnSpc>
                        <a:spcBef>
                          <a:spcPct val="0"/>
                        </a:spcBef>
                        <a:spcAft>
                          <a:spcPct val="0"/>
                        </a:spcAft>
                        <a:buClrTx/>
                        <a:buSzTx/>
                        <a:buFontTx/>
                        <a:buNone/>
                        <a:tabLst/>
                      </a:pPr>
                      <a:r>
                        <a:rPr kumimoji="0" lang="pt-BR" sz="1300" b="1" i="0" u="none" strike="noStrike" cap="none" normalizeH="0" baseline="0" smtClean="0">
                          <a:ln>
                            <a:noFill/>
                          </a:ln>
                          <a:solidFill>
                            <a:srgbClr val="FFFFFF"/>
                          </a:solidFill>
                          <a:effectLst/>
                          <a:latin typeface="Century Gothic" pitchFamily="34" charset="0"/>
                          <a:cs typeface="Times New Roman" pitchFamily="18" charset="0"/>
                        </a:rPr>
                        <a:t>Ad-Til</a:t>
                      </a:r>
                      <a:r>
                        <a:rPr kumimoji="0" lang="pt-BR" sz="1300" b="1" i="0" u="none" strike="noStrike" cap="none" normalizeH="0" baseline="30000" smtClean="0">
                          <a:ln>
                            <a:noFill/>
                          </a:ln>
                          <a:solidFill>
                            <a:srgbClr val="FFFFFF"/>
                          </a:solidFill>
                          <a:effectLst/>
                          <a:latin typeface="Century Gothic" pitchFamily="34" charset="0"/>
                          <a:cs typeface="Times New Roman" pitchFamily="18" charset="0"/>
                        </a:rPr>
                        <a:t>®</a:t>
                      </a:r>
                      <a:endParaRPr kumimoji="0" lang="pt-BR" sz="1100" b="1" i="0" u="none" strike="noStrike" cap="none" normalizeH="0" baseline="0" smtClean="0">
                        <a:ln>
                          <a:noFill/>
                        </a:ln>
                        <a:solidFill>
                          <a:srgbClr val="FFFFFF"/>
                        </a:solidFill>
                        <a:effectLst/>
                        <a:latin typeface="Century Gothic" pitchFamily="34" charset="0"/>
                        <a:cs typeface="Times New Roman" pitchFamily="18" charset="0"/>
                      </a:endParaRPr>
                    </a:p>
                    <a:p>
                      <a:pPr marL="0" marR="0" lvl="0" indent="0" algn="ctr" defTabSz="457200" rtl="0" eaLnBrk="1" fontAlgn="base" latinLnBrk="0" hangingPunct="1">
                        <a:lnSpc>
                          <a:spcPct val="100000"/>
                        </a:lnSpc>
                        <a:spcBef>
                          <a:spcPct val="0"/>
                        </a:spcBef>
                        <a:spcAft>
                          <a:spcPct val="0"/>
                        </a:spcAft>
                        <a:buClrTx/>
                        <a:buSzTx/>
                        <a:buFontTx/>
                        <a:buNone/>
                        <a:tabLst/>
                      </a:pPr>
                      <a:r>
                        <a:rPr kumimoji="0" lang="pt-BR" sz="1100" b="1" i="0" u="none" strike="noStrike" cap="none" normalizeH="0" baseline="0" smtClean="0">
                          <a:ln>
                            <a:noFill/>
                          </a:ln>
                          <a:solidFill>
                            <a:srgbClr val="FFFFFF"/>
                          </a:solidFill>
                          <a:effectLst/>
                          <a:latin typeface="Century Gothic" pitchFamily="34" charset="0"/>
                          <a:cs typeface="Times New Roman" pitchFamily="18" charset="0"/>
                        </a:rPr>
                        <a:t>(em 40 gotas)</a:t>
                      </a:r>
                    </a:p>
                  </a:txBody>
                  <a:tcPr marL="76146" marR="76146" marT="0" marB="0"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38100" cap="flat" cmpd="sng" algn="ctr">
                      <a:solidFill>
                        <a:schemeClr val="bg1"/>
                      </a:solidFill>
                      <a:prstDash val="solid"/>
                      <a:round/>
                      <a:headEnd type="none" w="med" len="med"/>
                      <a:tailEnd type="none" w="med" len="med"/>
                    </a:lnB>
                    <a:lnTlToBr>
                      <a:noFill/>
                    </a:lnTlToBr>
                    <a:lnBlToTr>
                      <a:noFill/>
                    </a:lnBlToTr>
                    <a:solidFill>
                      <a:schemeClr val="accent1"/>
                    </a:solidFill>
                  </a:tcPr>
                </a:tc>
                <a:tc>
                  <a:txBody>
                    <a:bodyPr/>
                    <a:lstStyle/>
                    <a:p>
                      <a:pPr marL="0" marR="0" lvl="0" indent="0" algn="ctr" defTabSz="457200" rtl="0" eaLnBrk="1" fontAlgn="base" latinLnBrk="0" hangingPunct="1">
                        <a:lnSpc>
                          <a:spcPct val="100000"/>
                        </a:lnSpc>
                        <a:spcBef>
                          <a:spcPct val="0"/>
                        </a:spcBef>
                        <a:spcAft>
                          <a:spcPct val="0"/>
                        </a:spcAft>
                        <a:buClrTx/>
                        <a:buSzTx/>
                        <a:buFontTx/>
                        <a:buNone/>
                        <a:tabLst/>
                      </a:pPr>
                      <a:r>
                        <a:rPr kumimoji="0" lang="pt-BR" sz="1300" b="1" i="0" u="none" strike="noStrike" cap="none" normalizeH="0" baseline="0" smtClean="0">
                          <a:ln>
                            <a:noFill/>
                          </a:ln>
                          <a:solidFill>
                            <a:srgbClr val="FFFFFF"/>
                          </a:solidFill>
                          <a:effectLst/>
                          <a:latin typeface="Century Gothic" pitchFamily="34" charset="0"/>
                          <a:cs typeface="Times New Roman" pitchFamily="18" charset="0"/>
                        </a:rPr>
                        <a:t>Aderogil D3</a:t>
                      </a:r>
                      <a:r>
                        <a:rPr kumimoji="0" lang="pt-BR" sz="1300" b="1" i="0" u="none" strike="noStrike" cap="none" normalizeH="0" baseline="30000" smtClean="0">
                          <a:ln>
                            <a:noFill/>
                          </a:ln>
                          <a:solidFill>
                            <a:srgbClr val="FFFFFF"/>
                          </a:solidFill>
                          <a:effectLst/>
                          <a:latin typeface="Century Gothic" pitchFamily="34" charset="0"/>
                          <a:cs typeface="Times New Roman" pitchFamily="18" charset="0"/>
                        </a:rPr>
                        <a:t>®</a:t>
                      </a:r>
                      <a:endParaRPr kumimoji="0" lang="pt-BR" sz="1100" b="1" i="0" u="none" strike="noStrike" cap="none" normalizeH="0" baseline="0" smtClean="0">
                        <a:ln>
                          <a:noFill/>
                        </a:ln>
                        <a:solidFill>
                          <a:srgbClr val="FFFFFF"/>
                        </a:solidFill>
                        <a:effectLst/>
                        <a:latin typeface="Century Gothic" pitchFamily="34" charset="0"/>
                        <a:cs typeface="Times New Roman" pitchFamily="18" charset="0"/>
                      </a:endParaRPr>
                    </a:p>
                    <a:p>
                      <a:pPr marL="0" marR="0" lvl="0" indent="0" algn="ctr" defTabSz="457200" rtl="0" eaLnBrk="1" fontAlgn="base" latinLnBrk="0" hangingPunct="1">
                        <a:lnSpc>
                          <a:spcPct val="100000"/>
                        </a:lnSpc>
                        <a:spcBef>
                          <a:spcPct val="0"/>
                        </a:spcBef>
                        <a:spcAft>
                          <a:spcPct val="0"/>
                        </a:spcAft>
                        <a:buClrTx/>
                        <a:buSzTx/>
                        <a:buFontTx/>
                        <a:buNone/>
                        <a:tabLst/>
                      </a:pPr>
                      <a:r>
                        <a:rPr kumimoji="0" lang="pt-BR" sz="1100" b="1" i="0" u="none" strike="noStrike" cap="none" normalizeH="0" baseline="0" smtClean="0">
                          <a:ln>
                            <a:noFill/>
                          </a:ln>
                          <a:solidFill>
                            <a:srgbClr val="FFFFFF"/>
                          </a:solidFill>
                          <a:effectLst/>
                          <a:latin typeface="Century Gothic" pitchFamily="34" charset="0"/>
                          <a:cs typeface="Times New Roman" pitchFamily="18" charset="0"/>
                        </a:rPr>
                        <a:t>(por ampola)</a:t>
                      </a:r>
                    </a:p>
                  </a:txBody>
                  <a:tcPr marL="76146" marR="76146" marT="0" marB="0"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38100" cap="flat" cmpd="sng" algn="ctr">
                      <a:solidFill>
                        <a:schemeClr val="bg1"/>
                      </a:solidFill>
                      <a:prstDash val="solid"/>
                      <a:round/>
                      <a:headEnd type="none" w="med" len="med"/>
                      <a:tailEnd type="none" w="med" len="med"/>
                    </a:lnB>
                    <a:lnTlToBr>
                      <a:noFill/>
                    </a:lnTlToBr>
                    <a:lnBlToTr>
                      <a:noFill/>
                    </a:lnBlToTr>
                    <a:solidFill>
                      <a:schemeClr val="accent1"/>
                    </a:solidFill>
                  </a:tcPr>
                </a:tc>
              </a:tr>
              <a:tr h="282575">
                <a:tc>
                  <a:txBody>
                    <a:bodyPr/>
                    <a:lstStyle/>
                    <a:p>
                      <a:pPr marL="0" marR="0" lvl="0" indent="0" algn="just" defTabSz="457200" rtl="0" eaLnBrk="1" fontAlgn="base" latinLnBrk="0" hangingPunct="1">
                        <a:lnSpc>
                          <a:spcPct val="100000"/>
                        </a:lnSpc>
                        <a:spcBef>
                          <a:spcPct val="0"/>
                        </a:spcBef>
                        <a:spcAft>
                          <a:spcPct val="0"/>
                        </a:spcAft>
                        <a:buClrTx/>
                        <a:buSzTx/>
                        <a:buFontTx/>
                        <a:buNone/>
                        <a:tabLst/>
                      </a:pPr>
                      <a:r>
                        <a:rPr kumimoji="0" lang="pt-BR" sz="1300" b="1" i="0" u="none" strike="noStrike" cap="none" normalizeH="0" baseline="0" smtClean="0">
                          <a:ln>
                            <a:noFill/>
                          </a:ln>
                          <a:solidFill>
                            <a:srgbClr val="000000"/>
                          </a:solidFill>
                          <a:effectLst/>
                          <a:latin typeface="Century Gothic" pitchFamily="34" charset="0"/>
                          <a:cs typeface="Times New Roman" pitchFamily="18" charset="0"/>
                        </a:rPr>
                        <a:t>A</a:t>
                      </a:r>
                      <a:r>
                        <a:rPr kumimoji="0" lang="pt-BR" sz="1300" b="0" i="0" u="none" strike="noStrike" cap="none" normalizeH="0" baseline="0" smtClean="0">
                          <a:ln>
                            <a:noFill/>
                          </a:ln>
                          <a:solidFill>
                            <a:srgbClr val="000000"/>
                          </a:solidFill>
                          <a:effectLst/>
                          <a:latin typeface="Century Gothic" pitchFamily="34" charset="0"/>
                          <a:cs typeface="Times New Roman" pitchFamily="18" charset="0"/>
                        </a:rPr>
                        <a:t> </a:t>
                      </a:r>
                      <a:endParaRPr kumimoji="0" lang="pt-BR" sz="1100" b="0" i="0" u="none" strike="noStrike" cap="none" normalizeH="0" baseline="0" smtClean="0">
                        <a:ln>
                          <a:noFill/>
                        </a:ln>
                        <a:solidFill>
                          <a:srgbClr val="000000"/>
                        </a:solidFill>
                        <a:effectLst/>
                        <a:latin typeface="Century Gothic" pitchFamily="34" charset="0"/>
                        <a:cs typeface="Times New Roman" pitchFamily="18" charset="0"/>
                      </a:endParaRPr>
                    </a:p>
                  </a:txBody>
                  <a:tcPr marL="76146" marR="76146" marT="0" marB="0"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381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5CCD3"/>
                    </a:solidFill>
                  </a:tcPr>
                </a:tc>
                <a:tc>
                  <a:txBody>
                    <a:bodyPr/>
                    <a:lstStyle/>
                    <a:p>
                      <a:pPr marL="0" marR="0" lvl="0" indent="0" algn="ctr" defTabSz="457200" rtl="0" eaLnBrk="1" fontAlgn="base" latinLnBrk="0" hangingPunct="1">
                        <a:lnSpc>
                          <a:spcPct val="100000"/>
                        </a:lnSpc>
                        <a:spcBef>
                          <a:spcPct val="0"/>
                        </a:spcBef>
                        <a:spcAft>
                          <a:spcPct val="0"/>
                        </a:spcAft>
                        <a:buClrTx/>
                        <a:buSzTx/>
                        <a:buFontTx/>
                        <a:buNone/>
                        <a:tabLst/>
                      </a:pPr>
                      <a:r>
                        <a:rPr kumimoji="0" lang="pt-BR" sz="1200" b="0" i="0" u="none" strike="noStrike" cap="none" normalizeH="0" baseline="0" smtClean="0">
                          <a:ln>
                            <a:noFill/>
                          </a:ln>
                          <a:solidFill>
                            <a:srgbClr val="000000"/>
                          </a:solidFill>
                          <a:effectLst/>
                          <a:latin typeface="Century Gothic" pitchFamily="34" charset="0"/>
                          <a:cs typeface="Times New Roman" pitchFamily="18" charset="0"/>
                        </a:rPr>
                        <a:t>3.000 UI</a:t>
                      </a:r>
                      <a:endParaRPr kumimoji="0" lang="pt-BR" sz="2000" b="0" i="0" u="none" strike="noStrike" cap="none" normalizeH="0" baseline="0" smtClean="0">
                        <a:ln>
                          <a:noFill/>
                        </a:ln>
                        <a:solidFill>
                          <a:srgbClr val="000000"/>
                        </a:solidFill>
                        <a:effectLst/>
                        <a:latin typeface="Century Gothic" pitchFamily="34" charset="0"/>
                      </a:endParaRPr>
                    </a:p>
                  </a:txBody>
                  <a:tcPr marL="76146" marR="76146" marT="0" marB="0"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381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5CCD3"/>
                    </a:solidFill>
                  </a:tcPr>
                </a:tc>
                <a:tc>
                  <a:txBody>
                    <a:bodyPr/>
                    <a:lstStyle/>
                    <a:p>
                      <a:pPr marL="0" marR="0" lvl="0" indent="0" algn="ctr" defTabSz="457200" rtl="0" eaLnBrk="1" fontAlgn="base" latinLnBrk="0" hangingPunct="1">
                        <a:lnSpc>
                          <a:spcPct val="100000"/>
                        </a:lnSpc>
                        <a:spcBef>
                          <a:spcPct val="0"/>
                        </a:spcBef>
                        <a:spcAft>
                          <a:spcPct val="0"/>
                        </a:spcAft>
                        <a:buClrTx/>
                        <a:buSzTx/>
                        <a:buFontTx/>
                        <a:buNone/>
                        <a:tabLst/>
                      </a:pPr>
                      <a:r>
                        <a:rPr kumimoji="0" lang="pt-BR" sz="1200" b="0" i="0" u="none" strike="noStrike" cap="none" normalizeH="0" baseline="0" smtClean="0">
                          <a:ln>
                            <a:noFill/>
                          </a:ln>
                          <a:solidFill>
                            <a:srgbClr val="000000"/>
                          </a:solidFill>
                          <a:effectLst/>
                          <a:latin typeface="Century Gothic" pitchFamily="34" charset="0"/>
                          <a:cs typeface="Times New Roman" pitchFamily="18" charset="0"/>
                        </a:rPr>
                        <a:t>1.250 UI (375 mcg)</a:t>
                      </a:r>
                      <a:endParaRPr kumimoji="0" lang="pt-BR" sz="1100" b="0" i="0" u="none" strike="noStrike" cap="none" normalizeH="0" baseline="0" smtClean="0">
                        <a:ln>
                          <a:noFill/>
                        </a:ln>
                        <a:solidFill>
                          <a:srgbClr val="000000"/>
                        </a:solidFill>
                        <a:effectLst/>
                        <a:latin typeface="Century Gothic" pitchFamily="34" charset="0"/>
                        <a:cs typeface="Times New Roman" pitchFamily="18" charset="0"/>
                      </a:endParaRPr>
                    </a:p>
                  </a:txBody>
                  <a:tcPr marL="76146" marR="76146" marT="0" marB="0"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381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5CCD3"/>
                    </a:solidFill>
                  </a:tcPr>
                </a:tc>
                <a:tc>
                  <a:txBody>
                    <a:bodyPr/>
                    <a:lstStyle/>
                    <a:p>
                      <a:pPr marL="0" marR="0" lvl="0" indent="0" algn="ctr" defTabSz="457200" rtl="0" eaLnBrk="1" fontAlgn="base" latinLnBrk="0" hangingPunct="1">
                        <a:lnSpc>
                          <a:spcPct val="100000"/>
                        </a:lnSpc>
                        <a:spcBef>
                          <a:spcPct val="0"/>
                        </a:spcBef>
                        <a:spcAft>
                          <a:spcPct val="0"/>
                        </a:spcAft>
                        <a:buClrTx/>
                        <a:buSzTx/>
                        <a:buFontTx/>
                        <a:buNone/>
                        <a:tabLst/>
                      </a:pPr>
                      <a:r>
                        <a:rPr kumimoji="0" lang="pt-BR" sz="1200" b="0" i="0" u="none" strike="noStrike" cap="none" normalizeH="0" baseline="0" smtClean="0">
                          <a:ln>
                            <a:noFill/>
                          </a:ln>
                          <a:solidFill>
                            <a:srgbClr val="000000"/>
                          </a:solidFill>
                          <a:effectLst/>
                          <a:latin typeface="Century Gothic" pitchFamily="34" charset="0"/>
                          <a:cs typeface="Times New Roman" pitchFamily="18" charset="0"/>
                        </a:rPr>
                        <a:t>50.000 UI</a:t>
                      </a:r>
                      <a:endParaRPr kumimoji="0" lang="pt-BR" sz="1100" b="0" i="0" u="none" strike="noStrike" cap="none" normalizeH="0" baseline="0" smtClean="0">
                        <a:ln>
                          <a:noFill/>
                        </a:ln>
                        <a:solidFill>
                          <a:srgbClr val="000000"/>
                        </a:solidFill>
                        <a:effectLst/>
                        <a:latin typeface="Century Gothic" pitchFamily="34" charset="0"/>
                        <a:cs typeface="Times New Roman" pitchFamily="18" charset="0"/>
                      </a:endParaRPr>
                    </a:p>
                  </a:txBody>
                  <a:tcPr marL="76146" marR="76146" marT="0" marB="0"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381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5CCD3"/>
                    </a:solidFill>
                  </a:tcPr>
                </a:tc>
                <a:tc>
                  <a:txBody>
                    <a:bodyPr/>
                    <a:lstStyle/>
                    <a:p>
                      <a:pPr marL="0" marR="0" lvl="0" indent="0" algn="ctr" defTabSz="457200" rtl="0" eaLnBrk="1" fontAlgn="base" latinLnBrk="0" hangingPunct="1">
                        <a:lnSpc>
                          <a:spcPct val="100000"/>
                        </a:lnSpc>
                        <a:spcBef>
                          <a:spcPct val="0"/>
                        </a:spcBef>
                        <a:spcAft>
                          <a:spcPct val="0"/>
                        </a:spcAft>
                        <a:buClrTx/>
                        <a:buSzTx/>
                        <a:buFontTx/>
                        <a:buNone/>
                        <a:tabLst/>
                      </a:pPr>
                      <a:r>
                        <a:rPr kumimoji="0" lang="pt-BR" sz="1200" b="0" i="0" u="none" strike="noStrike" cap="none" normalizeH="0" baseline="0" smtClean="0">
                          <a:ln>
                            <a:noFill/>
                          </a:ln>
                          <a:solidFill>
                            <a:srgbClr val="000000"/>
                          </a:solidFill>
                          <a:effectLst/>
                          <a:latin typeface="Century Gothic" pitchFamily="34" charset="0"/>
                          <a:cs typeface="Times New Roman" pitchFamily="18" charset="0"/>
                        </a:rPr>
                        <a:t>13.200 UI</a:t>
                      </a:r>
                      <a:endParaRPr kumimoji="0" lang="pt-BR" sz="1100" b="0" i="0" u="none" strike="noStrike" cap="none" normalizeH="0" baseline="0" smtClean="0">
                        <a:ln>
                          <a:noFill/>
                        </a:ln>
                        <a:solidFill>
                          <a:srgbClr val="000000"/>
                        </a:solidFill>
                        <a:effectLst/>
                        <a:latin typeface="Century Gothic" pitchFamily="34" charset="0"/>
                        <a:cs typeface="Times New Roman" pitchFamily="18" charset="0"/>
                      </a:endParaRPr>
                    </a:p>
                  </a:txBody>
                  <a:tcPr marL="76146" marR="76146" marT="0" marB="0"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381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5CCD3"/>
                    </a:solidFill>
                  </a:tcPr>
                </a:tc>
              </a:tr>
              <a:tr h="282575">
                <a:tc>
                  <a:txBody>
                    <a:bodyPr/>
                    <a:lstStyle/>
                    <a:p>
                      <a:pPr marL="0" marR="0" lvl="0" indent="0" algn="just" defTabSz="457200" rtl="0" eaLnBrk="1" fontAlgn="base" latinLnBrk="0" hangingPunct="1">
                        <a:lnSpc>
                          <a:spcPct val="100000"/>
                        </a:lnSpc>
                        <a:spcBef>
                          <a:spcPct val="0"/>
                        </a:spcBef>
                        <a:spcAft>
                          <a:spcPct val="0"/>
                        </a:spcAft>
                        <a:buClrTx/>
                        <a:buSzTx/>
                        <a:buFontTx/>
                        <a:buNone/>
                        <a:tabLst/>
                      </a:pPr>
                      <a:r>
                        <a:rPr kumimoji="0" lang="en-US" sz="1300" b="1" i="0" u="none" strike="noStrike" cap="none" normalizeH="0" baseline="0" smtClean="0">
                          <a:ln>
                            <a:noFill/>
                          </a:ln>
                          <a:solidFill>
                            <a:srgbClr val="000000"/>
                          </a:solidFill>
                          <a:effectLst/>
                          <a:latin typeface="Century Gothic" pitchFamily="34" charset="0"/>
                          <a:cs typeface="Times New Roman" pitchFamily="18" charset="0"/>
                        </a:rPr>
                        <a:t>B1</a:t>
                      </a:r>
                      <a:endParaRPr kumimoji="0" lang="pt-BR" sz="1100" b="0" i="0" u="none" strike="noStrike" cap="none" normalizeH="0" baseline="0" smtClean="0">
                        <a:ln>
                          <a:noFill/>
                        </a:ln>
                        <a:solidFill>
                          <a:srgbClr val="000000"/>
                        </a:solidFill>
                        <a:effectLst/>
                        <a:latin typeface="Century Gothic" pitchFamily="34" charset="0"/>
                        <a:cs typeface="Times New Roman" pitchFamily="18" charset="0"/>
                      </a:endParaRPr>
                    </a:p>
                  </a:txBody>
                  <a:tcPr marL="76146" marR="76146" marT="0" marB="0"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F2E7EA"/>
                    </a:solidFill>
                  </a:tcPr>
                </a:tc>
                <a:tc>
                  <a:txBody>
                    <a:bodyPr/>
                    <a:lstStyle/>
                    <a:p>
                      <a:pPr marL="0" marR="0" lvl="0" indent="0" algn="ctr" defTabSz="457200" rtl="0" eaLnBrk="1" fontAlgn="base" latinLnBrk="0" hangingPunct="1">
                        <a:lnSpc>
                          <a:spcPct val="100000"/>
                        </a:lnSpc>
                        <a:spcBef>
                          <a:spcPct val="0"/>
                        </a:spcBef>
                        <a:spcAft>
                          <a:spcPct val="0"/>
                        </a:spcAft>
                        <a:buClrTx/>
                        <a:buSzTx/>
                        <a:buFontTx/>
                        <a:buNone/>
                        <a:tabLst/>
                      </a:pPr>
                      <a:r>
                        <a:rPr kumimoji="0" lang="en-US" sz="1200" b="0" i="0" u="none" strike="noStrike" cap="none" normalizeH="0" baseline="0" smtClean="0">
                          <a:ln>
                            <a:noFill/>
                          </a:ln>
                          <a:solidFill>
                            <a:srgbClr val="000000"/>
                          </a:solidFill>
                          <a:effectLst/>
                          <a:latin typeface="Century Gothic" pitchFamily="34" charset="0"/>
                          <a:cs typeface="Times New Roman" pitchFamily="18" charset="0"/>
                        </a:rPr>
                        <a:t>2 mg</a:t>
                      </a:r>
                      <a:endParaRPr kumimoji="0" lang="pt-BR" sz="2000" b="0" i="0" u="none" strike="noStrike" cap="none" normalizeH="0" baseline="0" smtClean="0">
                        <a:ln>
                          <a:noFill/>
                        </a:ln>
                        <a:solidFill>
                          <a:srgbClr val="000000"/>
                        </a:solidFill>
                        <a:effectLst/>
                        <a:latin typeface="Century Gothic" pitchFamily="34" charset="0"/>
                      </a:endParaRPr>
                    </a:p>
                  </a:txBody>
                  <a:tcPr marL="76146" marR="76146" marT="0" marB="0"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F2E7EA"/>
                    </a:solidFill>
                  </a:tcPr>
                </a:tc>
                <a:tc>
                  <a:txBody>
                    <a:bodyPr/>
                    <a:lstStyle/>
                    <a:p>
                      <a:pPr marL="0" marR="0" lvl="0" indent="0" algn="ctr" defTabSz="457200" rtl="0" eaLnBrk="1" fontAlgn="base" latinLnBrk="0" hangingPunct="1">
                        <a:lnSpc>
                          <a:spcPct val="100000"/>
                        </a:lnSpc>
                        <a:spcBef>
                          <a:spcPct val="0"/>
                        </a:spcBef>
                        <a:spcAft>
                          <a:spcPct val="0"/>
                        </a:spcAft>
                        <a:buClrTx/>
                        <a:buSzTx/>
                        <a:buFontTx/>
                        <a:buNone/>
                        <a:tabLst/>
                      </a:pPr>
                      <a:r>
                        <a:rPr kumimoji="0" lang="en-US" sz="1200" b="0" i="0" u="none" strike="noStrike" cap="none" normalizeH="0" baseline="0" smtClean="0">
                          <a:ln>
                            <a:noFill/>
                          </a:ln>
                          <a:solidFill>
                            <a:srgbClr val="000000"/>
                          </a:solidFill>
                          <a:effectLst/>
                          <a:latin typeface="Century Gothic" pitchFamily="34" charset="0"/>
                          <a:cs typeface="Times New Roman" pitchFamily="18" charset="0"/>
                        </a:rPr>
                        <a:t>0,20 mg</a:t>
                      </a:r>
                      <a:endParaRPr kumimoji="0" lang="pt-BR" sz="1100" b="0" i="0" u="none" strike="noStrike" cap="none" normalizeH="0" baseline="0" smtClean="0">
                        <a:ln>
                          <a:noFill/>
                        </a:ln>
                        <a:solidFill>
                          <a:srgbClr val="000000"/>
                        </a:solidFill>
                        <a:effectLst/>
                        <a:latin typeface="Century Gothic" pitchFamily="34" charset="0"/>
                        <a:cs typeface="Times New Roman" pitchFamily="18" charset="0"/>
                      </a:endParaRPr>
                    </a:p>
                  </a:txBody>
                  <a:tcPr marL="76146" marR="76146" marT="0" marB="0"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F2E7EA"/>
                    </a:solidFill>
                  </a:tcPr>
                </a:tc>
                <a:tc>
                  <a:txBody>
                    <a:bodyPr/>
                    <a:lstStyle/>
                    <a:p>
                      <a:pPr marL="0" marR="0" lvl="0" indent="0" algn="ctr" defTabSz="457200" rtl="0" eaLnBrk="1" fontAlgn="base" latinLnBrk="0" hangingPunct="1">
                        <a:lnSpc>
                          <a:spcPct val="100000"/>
                        </a:lnSpc>
                        <a:spcBef>
                          <a:spcPct val="0"/>
                        </a:spcBef>
                        <a:spcAft>
                          <a:spcPct val="0"/>
                        </a:spcAft>
                        <a:buClrTx/>
                        <a:buSzTx/>
                        <a:buFontTx/>
                        <a:buNone/>
                        <a:tabLst/>
                      </a:pPr>
                      <a:r>
                        <a:rPr kumimoji="0" lang="en-US" sz="1200" b="0" i="0" u="none" strike="noStrike" cap="none" normalizeH="0" baseline="0" smtClean="0">
                          <a:ln>
                            <a:noFill/>
                          </a:ln>
                          <a:solidFill>
                            <a:srgbClr val="000000"/>
                          </a:solidFill>
                          <a:effectLst/>
                          <a:latin typeface="Century Gothic" pitchFamily="34" charset="0"/>
                          <a:cs typeface="Times New Roman" pitchFamily="18" charset="0"/>
                        </a:rPr>
                        <a:t>-</a:t>
                      </a:r>
                      <a:endParaRPr kumimoji="0" lang="pt-BR" sz="1100" b="0" i="0" u="none" strike="noStrike" cap="none" normalizeH="0" baseline="0" smtClean="0">
                        <a:ln>
                          <a:noFill/>
                        </a:ln>
                        <a:solidFill>
                          <a:srgbClr val="000000"/>
                        </a:solidFill>
                        <a:effectLst/>
                        <a:latin typeface="Century Gothic" pitchFamily="34" charset="0"/>
                        <a:cs typeface="Times New Roman" pitchFamily="18" charset="0"/>
                      </a:endParaRPr>
                    </a:p>
                  </a:txBody>
                  <a:tcPr marL="76146" marR="76146" marT="0" marB="0"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F2E7EA"/>
                    </a:solidFill>
                  </a:tcPr>
                </a:tc>
                <a:tc>
                  <a:txBody>
                    <a:bodyPr/>
                    <a:lstStyle/>
                    <a:p>
                      <a:pPr marL="0" marR="0" lvl="0" indent="0" algn="ctr" defTabSz="457200" rtl="0" eaLnBrk="1" fontAlgn="base" latinLnBrk="0" hangingPunct="1">
                        <a:lnSpc>
                          <a:spcPct val="100000"/>
                        </a:lnSpc>
                        <a:spcBef>
                          <a:spcPct val="0"/>
                        </a:spcBef>
                        <a:spcAft>
                          <a:spcPct val="0"/>
                        </a:spcAft>
                        <a:buClrTx/>
                        <a:buSzTx/>
                        <a:buFontTx/>
                        <a:buNone/>
                        <a:tabLst/>
                      </a:pPr>
                      <a:r>
                        <a:rPr kumimoji="0" lang="en-US" sz="1200" b="0" i="0" u="none" strike="noStrike" cap="none" normalizeH="0" baseline="0" smtClean="0">
                          <a:ln>
                            <a:noFill/>
                          </a:ln>
                          <a:solidFill>
                            <a:srgbClr val="000000"/>
                          </a:solidFill>
                          <a:effectLst/>
                          <a:latin typeface="Century Gothic" pitchFamily="34" charset="0"/>
                          <a:cs typeface="Times New Roman" pitchFamily="18" charset="0"/>
                        </a:rPr>
                        <a:t>-</a:t>
                      </a:r>
                      <a:endParaRPr kumimoji="0" lang="pt-BR" sz="1100" b="0" i="0" u="none" strike="noStrike" cap="none" normalizeH="0" baseline="0" smtClean="0">
                        <a:ln>
                          <a:noFill/>
                        </a:ln>
                        <a:solidFill>
                          <a:srgbClr val="000000"/>
                        </a:solidFill>
                        <a:effectLst/>
                        <a:latin typeface="Century Gothic" pitchFamily="34" charset="0"/>
                        <a:cs typeface="Times New Roman" pitchFamily="18" charset="0"/>
                      </a:endParaRPr>
                    </a:p>
                  </a:txBody>
                  <a:tcPr marL="76146" marR="76146" marT="0" marB="0"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F2E7EA"/>
                    </a:solidFill>
                  </a:tcPr>
                </a:tc>
              </a:tr>
              <a:tr h="282575">
                <a:tc>
                  <a:txBody>
                    <a:bodyPr/>
                    <a:lstStyle/>
                    <a:p>
                      <a:pPr marL="0" marR="0" lvl="0" indent="0" algn="just" defTabSz="457200" rtl="0" eaLnBrk="1" fontAlgn="base" latinLnBrk="0" hangingPunct="1">
                        <a:lnSpc>
                          <a:spcPct val="100000"/>
                        </a:lnSpc>
                        <a:spcBef>
                          <a:spcPct val="0"/>
                        </a:spcBef>
                        <a:spcAft>
                          <a:spcPct val="0"/>
                        </a:spcAft>
                        <a:buClrTx/>
                        <a:buSzTx/>
                        <a:buFontTx/>
                        <a:buNone/>
                        <a:tabLst/>
                      </a:pPr>
                      <a:r>
                        <a:rPr kumimoji="0" lang="en-US" sz="1300" b="1" i="0" u="none" strike="noStrike" cap="none" normalizeH="0" baseline="0" smtClean="0">
                          <a:ln>
                            <a:noFill/>
                          </a:ln>
                          <a:solidFill>
                            <a:srgbClr val="000000"/>
                          </a:solidFill>
                          <a:effectLst/>
                          <a:latin typeface="Century Gothic" pitchFamily="34" charset="0"/>
                          <a:cs typeface="Times New Roman" pitchFamily="18" charset="0"/>
                        </a:rPr>
                        <a:t>B2</a:t>
                      </a:r>
                      <a:r>
                        <a:rPr kumimoji="0" lang="en-US" sz="1300" b="0" i="0" u="none" strike="noStrike" cap="none" normalizeH="0" baseline="0" smtClean="0">
                          <a:ln>
                            <a:noFill/>
                          </a:ln>
                          <a:solidFill>
                            <a:srgbClr val="000000"/>
                          </a:solidFill>
                          <a:effectLst/>
                          <a:latin typeface="Century Gothic" pitchFamily="34" charset="0"/>
                          <a:cs typeface="Times New Roman" pitchFamily="18" charset="0"/>
                        </a:rPr>
                        <a:t> </a:t>
                      </a:r>
                      <a:endParaRPr kumimoji="0" lang="pt-BR" sz="1100" b="0" i="0" u="none" strike="noStrike" cap="none" normalizeH="0" baseline="0" smtClean="0">
                        <a:ln>
                          <a:noFill/>
                        </a:ln>
                        <a:solidFill>
                          <a:srgbClr val="000000"/>
                        </a:solidFill>
                        <a:effectLst/>
                        <a:latin typeface="Century Gothic" pitchFamily="34" charset="0"/>
                        <a:cs typeface="Times New Roman" pitchFamily="18" charset="0"/>
                      </a:endParaRPr>
                    </a:p>
                  </a:txBody>
                  <a:tcPr marL="76146" marR="76146" marT="0" marB="0"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5CCD3"/>
                    </a:solidFill>
                  </a:tcPr>
                </a:tc>
                <a:tc>
                  <a:txBody>
                    <a:bodyPr/>
                    <a:lstStyle/>
                    <a:p>
                      <a:pPr marL="0" marR="0" lvl="0" indent="0" algn="ctr" defTabSz="457200" rtl="0" eaLnBrk="1" fontAlgn="base" latinLnBrk="0" hangingPunct="1">
                        <a:lnSpc>
                          <a:spcPct val="100000"/>
                        </a:lnSpc>
                        <a:spcBef>
                          <a:spcPct val="0"/>
                        </a:spcBef>
                        <a:spcAft>
                          <a:spcPct val="0"/>
                        </a:spcAft>
                        <a:buClrTx/>
                        <a:buSzTx/>
                        <a:buFontTx/>
                        <a:buNone/>
                        <a:tabLst/>
                      </a:pPr>
                      <a:r>
                        <a:rPr kumimoji="0" lang="en-US" sz="1200" b="0" i="0" u="none" strike="noStrike" cap="none" normalizeH="0" baseline="0" smtClean="0">
                          <a:ln>
                            <a:noFill/>
                          </a:ln>
                          <a:solidFill>
                            <a:srgbClr val="000000"/>
                          </a:solidFill>
                          <a:effectLst/>
                          <a:latin typeface="Century Gothic" pitchFamily="34" charset="0"/>
                          <a:cs typeface="Times New Roman" pitchFamily="18" charset="0"/>
                        </a:rPr>
                        <a:t>1,5mg</a:t>
                      </a:r>
                      <a:endParaRPr kumimoji="0" lang="pt-BR" sz="2000" b="0" i="0" u="none" strike="noStrike" cap="none" normalizeH="0" baseline="0" smtClean="0">
                        <a:ln>
                          <a:noFill/>
                        </a:ln>
                        <a:solidFill>
                          <a:srgbClr val="000000"/>
                        </a:solidFill>
                        <a:effectLst/>
                        <a:latin typeface="Century Gothic" pitchFamily="34" charset="0"/>
                      </a:endParaRPr>
                    </a:p>
                  </a:txBody>
                  <a:tcPr marL="76146" marR="76146" marT="0" marB="0"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5CCD3"/>
                    </a:solidFill>
                  </a:tcPr>
                </a:tc>
                <a:tc>
                  <a:txBody>
                    <a:bodyPr/>
                    <a:lstStyle/>
                    <a:p>
                      <a:pPr marL="0" marR="0" lvl="0" indent="0" algn="ctr" defTabSz="457200" rtl="0" eaLnBrk="1" fontAlgn="base" latinLnBrk="0" hangingPunct="1">
                        <a:lnSpc>
                          <a:spcPct val="100000"/>
                        </a:lnSpc>
                        <a:spcBef>
                          <a:spcPct val="0"/>
                        </a:spcBef>
                        <a:spcAft>
                          <a:spcPct val="0"/>
                        </a:spcAft>
                        <a:buClrTx/>
                        <a:buSzTx/>
                        <a:buFontTx/>
                        <a:buNone/>
                        <a:tabLst/>
                      </a:pPr>
                      <a:r>
                        <a:rPr kumimoji="0" lang="en-US" sz="1200" b="0" i="0" u="none" strike="noStrike" cap="none" normalizeH="0" baseline="0" smtClean="0">
                          <a:ln>
                            <a:noFill/>
                          </a:ln>
                          <a:solidFill>
                            <a:srgbClr val="000000"/>
                          </a:solidFill>
                          <a:effectLst/>
                          <a:latin typeface="Century Gothic" pitchFamily="34" charset="0"/>
                          <a:cs typeface="Times New Roman" pitchFamily="18" charset="0"/>
                        </a:rPr>
                        <a:t>0,30 mg</a:t>
                      </a:r>
                      <a:endParaRPr kumimoji="0" lang="pt-BR" sz="1100" b="0" i="0" u="none" strike="noStrike" cap="none" normalizeH="0" baseline="0" smtClean="0">
                        <a:ln>
                          <a:noFill/>
                        </a:ln>
                        <a:solidFill>
                          <a:srgbClr val="000000"/>
                        </a:solidFill>
                        <a:effectLst/>
                        <a:latin typeface="Century Gothic" pitchFamily="34" charset="0"/>
                        <a:cs typeface="Times New Roman" pitchFamily="18" charset="0"/>
                      </a:endParaRPr>
                    </a:p>
                  </a:txBody>
                  <a:tcPr marL="76146" marR="76146" marT="0" marB="0"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5CCD3"/>
                    </a:solidFill>
                  </a:tcPr>
                </a:tc>
                <a:tc>
                  <a:txBody>
                    <a:bodyPr/>
                    <a:lstStyle/>
                    <a:p>
                      <a:pPr marL="0" marR="0" lvl="0" indent="0" algn="ctr" defTabSz="457200" rtl="0" eaLnBrk="1" fontAlgn="base" latinLnBrk="0" hangingPunct="1">
                        <a:lnSpc>
                          <a:spcPct val="100000"/>
                        </a:lnSpc>
                        <a:spcBef>
                          <a:spcPct val="0"/>
                        </a:spcBef>
                        <a:spcAft>
                          <a:spcPct val="0"/>
                        </a:spcAft>
                        <a:buClrTx/>
                        <a:buSzTx/>
                        <a:buFontTx/>
                        <a:buNone/>
                        <a:tabLst/>
                      </a:pPr>
                      <a:r>
                        <a:rPr kumimoji="0" lang="en-US" sz="1200" b="0" i="0" u="none" strike="noStrike" cap="none" normalizeH="0" baseline="0" smtClean="0">
                          <a:ln>
                            <a:noFill/>
                          </a:ln>
                          <a:solidFill>
                            <a:srgbClr val="000000"/>
                          </a:solidFill>
                          <a:effectLst/>
                          <a:latin typeface="Century Gothic" pitchFamily="34" charset="0"/>
                          <a:cs typeface="Times New Roman" pitchFamily="18" charset="0"/>
                        </a:rPr>
                        <a:t>-</a:t>
                      </a:r>
                      <a:endParaRPr kumimoji="0" lang="pt-BR" sz="1100" b="0" i="0" u="none" strike="noStrike" cap="none" normalizeH="0" baseline="0" smtClean="0">
                        <a:ln>
                          <a:noFill/>
                        </a:ln>
                        <a:solidFill>
                          <a:srgbClr val="000000"/>
                        </a:solidFill>
                        <a:effectLst/>
                        <a:latin typeface="Century Gothic" pitchFamily="34" charset="0"/>
                        <a:cs typeface="Times New Roman" pitchFamily="18" charset="0"/>
                      </a:endParaRPr>
                    </a:p>
                  </a:txBody>
                  <a:tcPr marL="76146" marR="76146" marT="0" marB="0"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5CCD3"/>
                    </a:solidFill>
                  </a:tcPr>
                </a:tc>
                <a:tc>
                  <a:txBody>
                    <a:bodyPr/>
                    <a:lstStyle/>
                    <a:p>
                      <a:pPr marL="0" marR="0" lvl="0" indent="0" algn="ctr" defTabSz="457200" rtl="0" eaLnBrk="1" fontAlgn="base" latinLnBrk="0" hangingPunct="1">
                        <a:lnSpc>
                          <a:spcPct val="100000"/>
                        </a:lnSpc>
                        <a:spcBef>
                          <a:spcPct val="0"/>
                        </a:spcBef>
                        <a:spcAft>
                          <a:spcPct val="0"/>
                        </a:spcAft>
                        <a:buClrTx/>
                        <a:buSzTx/>
                        <a:buFontTx/>
                        <a:buNone/>
                        <a:tabLst/>
                      </a:pPr>
                      <a:r>
                        <a:rPr kumimoji="0" lang="en-US" sz="1200" b="0" i="0" u="none" strike="noStrike" cap="none" normalizeH="0" baseline="0" smtClean="0">
                          <a:ln>
                            <a:noFill/>
                          </a:ln>
                          <a:solidFill>
                            <a:srgbClr val="000000"/>
                          </a:solidFill>
                          <a:effectLst/>
                          <a:latin typeface="Century Gothic" pitchFamily="34" charset="0"/>
                          <a:cs typeface="Times New Roman" pitchFamily="18" charset="0"/>
                        </a:rPr>
                        <a:t>-</a:t>
                      </a:r>
                      <a:endParaRPr kumimoji="0" lang="pt-BR" sz="1100" b="0" i="0" u="none" strike="noStrike" cap="none" normalizeH="0" baseline="0" smtClean="0">
                        <a:ln>
                          <a:noFill/>
                        </a:ln>
                        <a:solidFill>
                          <a:srgbClr val="000000"/>
                        </a:solidFill>
                        <a:effectLst/>
                        <a:latin typeface="Century Gothic" pitchFamily="34" charset="0"/>
                        <a:cs typeface="Times New Roman" pitchFamily="18" charset="0"/>
                      </a:endParaRPr>
                    </a:p>
                  </a:txBody>
                  <a:tcPr marL="76146" marR="76146" marT="0" marB="0"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5CCD3"/>
                    </a:solidFill>
                  </a:tcPr>
                </a:tc>
              </a:tr>
              <a:tr h="282575">
                <a:tc>
                  <a:txBody>
                    <a:bodyPr/>
                    <a:lstStyle/>
                    <a:p>
                      <a:pPr marL="0" marR="0" lvl="0" indent="0" algn="just" defTabSz="457200" rtl="0" eaLnBrk="1" fontAlgn="base" latinLnBrk="0" hangingPunct="1">
                        <a:lnSpc>
                          <a:spcPct val="100000"/>
                        </a:lnSpc>
                        <a:spcBef>
                          <a:spcPct val="0"/>
                        </a:spcBef>
                        <a:spcAft>
                          <a:spcPct val="0"/>
                        </a:spcAft>
                        <a:buClrTx/>
                        <a:buSzTx/>
                        <a:buFontTx/>
                        <a:buNone/>
                        <a:tabLst/>
                      </a:pPr>
                      <a:r>
                        <a:rPr kumimoji="0" lang="en-US" sz="1300" b="1" i="0" u="none" strike="noStrike" cap="none" normalizeH="0" baseline="0" smtClean="0">
                          <a:ln>
                            <a:noFill/>
                          </a:ln>
                          <a:solidFill>
                            <a:srgbClr val="000000"/>
                          </a:solidFill>
                          <a:effectLst/>
                          <a:latin typeface="Century Gothic" pitchFamily="34" charset="0"/>
                          <a:cs typeface="Times New Roman" pitchFamily="18" charset="0"/>
                        </a:rPr>
                        <a:t>Niacina</a:t>
                      </a:r>
                      <a:endParaRPr kumimoji="0" lang="pt-BR" sz="1100" b="0" i="0" u="none" strike="noStrike" cap="none" normalizeH="0" baseline="0" smtClean="0">
                        <a:ln>
                          <a:noFill/>
                        </a:ln>
                        <a:solidFill>
                          <a:srgbClr val="000000"/>
                        </a:solidFill>
                        <a:effectLst/>
                        <a:latin typeface="Century Gothic" pitchFamily="34" charset="0"/>
                        <a:cs typeface="Times New Roman" pitchFamily="18" charset="0"/>
                      </a:endParaRPr>
                    </a:p>
                  </a:txBody>
                  <a:tcPr marL="76146" marR="76146" marT="0" marB="0"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F2E7EA"/>
                    </a:solidFill>
                  </a:tcPr>
                </a:tc>
                <a:tc>
                  <a:txBody>
                    <a:bodyPr/>
                    <a:lstStyle/>
                    <a:p>
                      <a:pPr marL="0" marR="0" lvl="0" indent="0" algn="ctr" defTabSz="457200" rtl="0" eaLnBrk="1" fontAlgn="base" latinLnBrk="0" hangingPunct="1">
                        <a:lnSpc>
                          <a:spcPct val="100000"/>
                        </a:lnSpc>
                        <a:spcBef>
                          <a:spcPct val="0"/>
                        </a:spcBef>
                        <a:spcAft>
                          <a:spcPct val="0"/>
                        </a:spcAft>
                        <a:buClrTx/>
                        <a:buSzTx/>
                        <a:buFontTx/>
                        <a:buNone/>
                        <a:tabLst/>
                      </a:pPr>
                      <a:r>
                        <a:rPr kumimoji="0" lang="en-US" sz="1200" b="0" i="0" u="none" strike="noStrike" cap="none" normalizeH="0" baseline="0" smtClean="0">
                          <a:ln>
                            <a:noFill/>
                          </a:ln>
                          <a:solidFill>
                            <a:srgbClr val="000000"/>
                          </a:solidFill>
                          <a:effectLst/>
                          <a:latin typeface="Century Gothic" pitchFamily="34" charset="0"/>
                          <a:cs typeface="Times New Roman" pitchFamily="18" charset="0"/>
                        </a:rPr>
                        <a:t>15 mg</a:t>
                      </a:r>
                      <a:endParaRPr kumimoji="0" lang="pt-BR" sz="2000" b="0" i="0" u="none" strike="noStrike" cap="none" normalizeH="0" baseline="0" smtClean="0">
                        <a:ln>
                          <a:noFill/>
                        </a:ln>
                        <a:solidFill>
                          <a:srgbClr val="000000"/>
                        </a:solidFill>
                        <a:effectLst/>
                        <a:latin typeface="Century Gothic" pitchFamily="34" charset="0"/>
                      </a:endParaRPr>
                    </a:p>
                  </a:txBody>
                  <a:tcPr marL="76146" marR="76146" marT="0" marB="0"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F2E7EA"/>
                    </a:solidFill>
                  </a:tcPr>
                </a:tc>
                <a:tc>
                  <a:txBody>
                    <a:bodyPr/>
                    <a:lstStyle/>
                    <a:p>
                      <a:pPr marL="0" marR="0" lvl="0" indent="0" algn="ctr" defTabSz="457200" rtl="0" eaLnBrk="1" fontAlgn="base" latinLnBrk="0" hangingPunct="1">
                        <a:lnSpc>
                          <a:spcPct val="100000"/>
                        </a:lnSpc>
                        <a:spcBef>
                          <a:spcPct val="0"/>
                        </a:spcBef>
                        <a:spcAft>
                          <a:spcPct val="0"/>
                        </a:spcAft>
                        <a:buClrTx/>
                        <a:buSzTx/>
                        <a:buFontTx/>
                        <a:buNone/>
                        <a:tabLst/>
                      </a:pPr>
                      <a:r>
                        <a:rPr kumimoji="0" lang="en-US" sz="1200" b="0" i="0" u="none" strike="noStrike" cap="none" normalizeH="0" baseline="0" smtClean="0">
                          <a:ln>
                            <a:noFill/>
                          </a:ln>
                          <a:solidFill>
                            <a:srgbClr val="000000"/>
                          </a:solidFill>
                          <a:effectLst/>
                          <a:latin typeface="Century Gothic" pitchFamily="34" charset="0"/>
                          <a:cs typeface="Times New Roman" pitchFamily="18" charset="0"/>
                        </a:rPr>
                        <a:t>-</a:t>
                      </a:r>
                      <a:endParaRPr kumimoji="0" lang="pt-BR" sz="1100" b="0" i="0" u="none" strike="noStrike" cap="none" normalizeH="0" baseline="0" smtClean="0">
                        <a:ln>
                          <a:noFill/>
                        </a:ln>
                        <a:solidFill>
                          <a:srgbClr val="000000"/>
                        </a:solidFill>
                        <a:effectLst/>
                        <a:latin typeface="Century Gothic" pitchFamily="34" charset="0"/>
                        <a:cs typeface="Times New Roman" pitchFamily="18" charset="0"/>
                      </a:endParaRPr>
                    </a:p>
                  </a:txBody>
                  <a:tcPr marL="76146" marR="76146" marT="0" marB="0"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F2E7EA"/>
                    </a:solidFill>
                  </a:tcPr>
                </a:tc>
                <a:tc>
                  <a:txBody>
                    <a:bodyPr/>
                    <a:lstStyle/>
                    <a:p>
                      <a:pPr marL="0" marR="0" lvl="0" indent="0" algn="ctr" defTabSz="457200" rtl="0" eaLnBrk="1" fontAlgn="base" latinLnBrk="0" hangingPunct="1">
                        <a:lnSpc>
                          <a:spcPct val="100000"/>
                        </a:lnSpc>
                        <a:spcBef>
                          <a:spcPct val="0"/>
                        </a:spcBef>
                        <a:spcAft>
                          <a:spcPct val="0"/>
                        </a:spcAft>
                        <a:buClrTx/>
                        <a:buSzTx/>
                        <a:buFontTx/>
                        <a:buNone/>
                        <a:tabLst/>
                      </a:pPr>
                      <a:r>
                        <a:rPr kumimoji="0" lang="en-US" sz="1200" b="0" i="0" u="none" strike="noStrike" cap="none" normalizeH="0" baseline="0" smtClean="0">
                          <a:ln>
                            <a:noFill/>
                          </a:ln>
                          <a:solidFill>
                            <a:srgbClr val="000000"/>
                          </a:solidFill>
                          <a:effectLst/>
                          <a:latin typeface="Century Gothic" pitchFamily="34" charset="0"/>
                          <a:cs typeface="Times New Roman" pitchFamily="18" charset="0"/>
                        </a:rPr>
                        <a:t>-</a:t>
                      </a:r>
                      <a:endParaRPr kumimoji="0" lang="pt-BR" sz="1100" b="0" i="0" u="none" strike="noStrike" cap="none" normalizeH="0" baseline="0" smtClean="0">
                        <a:ln>
                          <a:noFill/>
                        </a:ln>
                        <a:solidFill>
                          <a:srgbClr val="000000"/>
                        </a:solidFill>
                        <a:effectLst/>
                        <a:latin typeface="Century Gothic" pitchFamily="34" charset="0"/>
                        <a:cs typeface="Times New Roman" pitchFamily="18" charset="0"/>
                      </a:endParaRPr>
                    </a:p>
                  </a:txBody>
                  <a:tcPr marL="76146" marR="76146" marT="0" marB="0"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F2E7EA"/>
                    </a:solidFill>
                  </a:tcPr>
                </a:tc>
                <a:tc>
                  <a:txBody>
                    <a:bodyPr/>
                    <a:lstStyle/>
                    <a:p>
                      <a:pPr marL="0" marR="0" lvl="0" indent="0" algn="ctr" defTabSz="457200" rtl="0" eaLnBrk="1" fontAlgn="base" latinLnBrk="0" hangingPunct="1">
                        <a:lnSpc>
                          <a:spcPct val="100000"/>
                        </a:lnSpc>
                        <a:spcBef>
                          <a:spcPct val="0"/>
                        </a:spcBef>
                        <a:spcAft>
                          <a:spcPct val="0"/>
                        </a:spcAft>
                        <a:buClrTx/>
                        <a:buSzTx/>
                        <a:buFontTx/>
                        <a:buNone/>
                        <a:tabLst/>
                      </a:pPr>
                      <a:r>
                        <a:rPr kumimoji="0" lang="en-US" sz="1200" b="0" i="0" u="none" strike="noStrike" cap="none" normalizeH="0" baseline="0" smtClean="0">
                          <a:ln>
                            <a:noFill/>
                          </a:ln>
                          <a:solidFill>
                            <a:srgbClr val="000000"/>
                          </a:solidFill>
                          <a:effectLst/>
                          <a:latin typeface="Century Gothic" pitchFamily="34" charset="0"/>
                          <a:cs typeface="Times New Roman" pitchFamily="18" charset="0"/>
                        </a:rPr>
                        <a:t>-</a:t>
                      </a:r>
                      <a:endParaRPr kumimoji="0" lang="pt-BR" sz="1100" b="0" i="0" u="none" strike="noStrike" cap="none" normalizeH="0" baseline="0" smtClean="0">
                        <a:ln>
                          <a:noFill/>
                        </a:ln>
                        <a:solidFill>
                          <a:srgbClr val="000000"/>
                        </a:solidFill>
                        <a:effectLst/>
                        <a:latin typeface="Century Gothic" pitchFamily="34" charset="0"/>
                        <a:cs typeface="Times New Roman" pitchFamily="18" charset="0"/>
                      </a:endParaRPr>
                    </a:p>
                  </a:txBody>
                  <a:tcPr marL="76146" marR="76146" marT="0" marB="0"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F2E7EA"/>
                    </a:solidFill>
                  </a:tcPr>
                </a:tc>
              </a:tr>
              <a:tr h="282575">
                <a:tc>
                  <a:txBody>
                    <a:bodyPr/>
                    <a:lstStyle/>
                    <a:p>
                      <a:pPr marL="0" marR="0" lvl="0" indent="0" algn="just" defTabSz="457200" rtl="0" eaLnBrk="1" fontAlgn="base" latinLnBrk="0" hangingPunct="1">
                        <a:lnSpc>
                          <a:spcPct val="100000"/>
                        </a:lnSpc>
                        <a:spcBef>
                          <a:spcPct val="0"/>
                        </a:spcBef>
                        <a:spcAft>
                          <a:spcPct val="0"/>
                        </a:spcAft>
                        <a:buClrTx/>
                        <a:buSzTx/>
                        <a:buFontTx/>
                        <a:buNone/>
                        <a:tabLst/>
                      </a:pPr>
                      <a:r>
                        <a:rPr kumimoji="0" lang="en-US" sz="1300" b="1" i="0" u="none" strike="noStrike" cap="none" normalizeH="0" baseline="0" smtClean="0">
                          <a:ln>
                            <a:noFill/>
                          </a:ln>
                          <a:solidFill>
                            <a:srgbClr val="000000"/>
                          </a:solidFill>
                          <a:effectLst/>
                          <a:latin typeface="Century Gothic" pitchFamily="34" charset="0"/>
                          <a:cs typeface="Times New Roman" pitchFamily="18" charset="0"/>
                        </a:rPr>
                        <a:t>Ác. Pantotênico</a:t>
                      </a:r>
                      <a:endParaRPr kumimoji="0" lang="pt-BR" sz="1100" b="0" i="0" u="none" strike="noStrike" cap="none" normalizeH="0" baseline="0" smtClean="0">
                        <a:ln>
                          <a:noFill/>
                        </a:ln>
                        <a:solidFill>
                          <a:srgbClr val="000000"/>
                        </a:solidFill>
                        <a:effectLst/>
                        <a:latin typeface="Century Gothic" pitchFamily="34" charset="0"/>
                        <a:cs typeface="Times New Roman" pitchFamily="18" charset="0"/>
                      </a:endParaRPr>
                    </a:p>
                  </a:txBody>
                  <a:tcPr marL="76146" marR="76146" marT="0" marB="0"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5CCD3"/>
                    </a:solidFill>
                  </a:tcPr>
                </a:tc>
                <a:tc>
                  <a:txBody>
                    <a:bodyPr/>
                    <a:lstStyle/>
                    <a:p>
                      <a:pPr marL="0" marR="0" lvl="0" indent="0" algn="ctr" defTabSz="457200" rtl="0" eaLnBrk="1" fontAlgn="base" latinLnBrk="0" hangingPunct="1">
                        <a:lnSpc>
                          <a:spcPct val="100000"/>
                        </a:lnSpc>
                        <a:spcBef>
                          <a:spcPct val="0"/>
                        </a:spcBef>
                        <a:spcAft>
                          <a:spcPct val="0"/>
                        </a:spcAft>
                        <a:buClrTx/>
                        <a:buSzTx/>
                        <a:buFontTx/>
                        <a:buNone/>
                        <a:tabLst/>
                      </a:pPr>
                      <a:r>
                        <a:rPr kumimoji="0" lang="en-US" sz="1200" b="0" i="0" u="none" strike="noStrike" cap="none" normalizeH="0" baseline="0" smtClean="0">
                          <a:ln>
                            <a:noFill/>
                          </a:ln>
                          <a:solidFill>
                            <a:srgbClr val="000000"/>
                          </a:solidFill>
                          <a:effectLst/>
                          <a:latin typeface="Century Gothic" pitchFamily="34" charset="0"/>
                          <a:cs typeface="Times New Roman" pitchFamily="18" charset="0"/>
                        </a:rPr>
                        <a:t>10 mg</a:t>
                      </a:r>
                      <a:endParaRPr kumimoji="0" lang="pt-BR" sz="2000" b="0" i="0" u="none" strike="noStrike" cap="none" normalizeH="0" baseline="0" smtClean="0">
                        <a:ln>
                          <a:noFill/>
                        </a:ln>
                        <a:solidFill>
                          <a:srgbClr val="000000"/>
                        </a:solidFill>
                        <a:effectLst/>
                        <a:latin typeface="Century Gothic" pitchFamily="34" charset="0"/>
                      </a:endParaRPr>
                    </a:p>
                  </a:txBody>
                  <a:tcPr marL="76146" marR="76146" marT="0" marB="0"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5CCD3"/>
                    </a:solidFill>
                  </a:tcPr>
                </a:tc>
                <a:tc>
                  <a:txBody>
                    <a:bodyPr/>
                    <a:lstStyle/>
                    <a:p>
                      <a:pPr marL="0" marR="0" lvl="0" indent="0" algn="ctr" defTabSz="457200" rtl="0" eaLnBrk="1" fontAlgn="base" latinLnBrk="0" hangingPunct="1">
                        <a:lnSpc>
                          <a:spcPct val="100000"/>
                        </a:lnSpc>
                        <a:spcBef>
                          <a:spcPct val="0"/>
                        </a:spcBef>
                        <a:spcAft>
                          <a:spcPct val="0"/>
                        </a:spcAft>
                        <a:buClrTx/>
                        <a:buSzTx/>
                        <a:buFontTx/>
                        <a:buNone/>
                        <a:tabLst/>
                      </a:pPr>
                      <a:r>
                        <a:rPr kumimoji="0" lang="en-US" sz="1200" b="0" i="0" u="none" strike="noStrike" cap="none" normalizeH="0" baseline="0" smtClean="0">
                          <a:ln>
                            <a:noFill/>
                          </a:ln>
                          <a:solidFill>
                            <a:srgbClr val="000000"/>
                          </a:solidFill>
                          <a:effectLst/>
                          <a:latin typeface="Century Gothic" pitchFamily="34" charset="0"/>
                          <a:cs typeface="Times New Roman" pitchFamily="18" charset="0"/>
                        </a:rPr>
                        <a:t>1,7 mg</a:t>
                      </a:r>
                      <a:endParaRPr kumimoji="0" lang="pt-BR" sz="1100" b="0" i="0" u="none" strike="noStrike" cap="none" normalizeH="0" baseline="0" smtClean="0">
                        <a:ln>
                          <a:noFill/>
                        </a:ln>
                        <a:solidFill>
                          <a:srgbClr val="000000"/>
                        </a:solidFill>
                        <a:effectLst/>
                        <a:latin typeface="Century Gothic" pitchFamily="34" charset="0"/>
                        <a:cs typeface="Times New Roman" pitchFamily="18" charset="0"/>
                      </a:endParaRPr>
                    </a:p>
                  </a:txBody>
                  <a:tcPr marL="76146" marR="76146" marT="0" marB="0"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5CCD3"/>
                    </a:solidFill>
                  </a:tcPr>
                </a:tc>
                <a:tc>
                  <a:txBody>
                    <a:bodyPr/>
                    <a:lstStyle/>
                    <a:p>
                      <a:pPr marL="0" marR="0" lvl="0" indent="0" algn="ctr" defTabSz="457200" rtl="0" eaLnBrk="1" fontAlgn="base" latinLnBrk="0" hangingPunct="1">
                        <a:lnSpc>
                          <a:spcPct val="100000"/>
                        </a:lnSpc>
                        <a:spcBef>
                          <a:spcPct val="0"/>
                        </a:spcBef>
                        <a:spcAft>
                          <a:spcPct val="0"/>
                        </a:spcAft>
                        <a:buClrTx/>
                        <a:buSzTx/>
                        <a:buFontTx/>
                        <a:buNone/>
                        <a:tabLst/>
                      </a:pPr>
                      <a:r>
                        <a:rPr kumimoji="0" lang="en-US" sz="1200" b="0" i="0" u="none" strike="noStrike" cap="none" normalizeH="0" baseline="0" smtClean="0">
                          <a:ln>
                            <a:noFill/>
                          </a:ln>
                          <a:solidFill>
                            <a:srgbClr val="000000"/>
                          </a:solidFill>
                          <a:effectLst/>
                          <a:latin typeface="Century Gothic" pitchFamily="34" charset="0"/>
                          <a:cs typeface="Times New Roman" pitchFamily="18" charset="0"/>
                        </a:rPr>
                        <a:t>-</a:t>
                      </a:r>
                      <a:endParaRPr kumimoji="0" lang="pt-BR" sz="1100" b="0" i="0" u="none" strike="noStrike" cap="none" normalizeH="0" baseline="0" smtClean="0">
                        <a:ln>
                          <a:noFill/>
                        </a:ln>
                        <a:solidFill>
                          <a:srgbClr val="000000"/>
                        </a:solidFill>
                        <a:effectLst/>
                        <a:latin typeface="Century Gothic" pitchFamily="34" charset="0"/>
                        <a:cs typeface="Times New Roman" pitchFamily="18" charset="0"/>
                      </a:endParaRPr>
                    </a:p>
                  </a:txBody>
                  <a:tcPr marL="76146" marR="76146" marT="0" marB="0"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5CCD3"/>
                    </a:solidFill>
                  </a:tcPr>
                </a:tc>
                <a:tc>
                  <a:txBody>
                    <a:bodyPr/>
                    <a:lstStyle/>
                    <a:p>
                      <a:pPr marL="0" marR="0" lvl="0" indent="0" algn="ctr" defTabSz="457200" rtl="0" eaLnBrk="1" fontAlgn="base" latinLnBrk="0" hangingPunct="1">
                        <a:lnSpc>
                          <a:spcPct val="100000"/>
                        </a:lnSpc>
                        <a:spcBef>
                          <a:spcPct val="0"/>
                        </a:spcBef>
                        <a:spcAft>
                          <a:spcPct val="0"/>
                        </a:spcAft>
                        <a:buClrTx/>
                        <a:buSzTx/>
                        <a:buFontTx/>
                        <a:buNone/>
                        <a:tabLst/>
                      </a:pPr>
                      <a:r>
                        <a:rPr kumimoji="0" lang="en-US" sz="1200" b="0" i="0" u="none" strike="noStrike" cap="none" normalizeH="0" baseline="0" smtClean="0">
                          <a:ln>
                            <a:noFill/>
                          </a:ln>
                          <a:solidFill>
                            <a:srgbClr val="000000"/>
                          </a:solidFill>
                          <a:effectLst/>
                          <a:latin typeface="Century Gothic" pitchFamily="34" charset="0"/>
                          <a:cs typeface="Times New Roman" pitchFamily="18" charset="0"/>
                        </a:rPr>
                        <a:t>-</a:t>
                      </a:r>
                      <a:endParaRPr kumimoji="0" lang="pt-BR" sz="1100" b="0" i="0" u="none" strike="noStrike" cap="none" normalizeH="0" baseline="0" smtClean="0">
                        <a:ln>
                          <a:noFill/>
                        </a:ln>
                        <a:solidFill>
                          <a:srgbClr val="000000"/>
                        </a:solidFill>
                        <a:effectLst/>
                        <a:latin typeface="Century Gothic" pitchFamily="34" charset="0"/>
                        <a:cs typeface="Times New Roman" pitchFamily="18" charset="0"/>
                      </a:endParaRPr>
                    </a:p>
                  </a:txBody>
                  <a:tcPr marL="76146" marR="76146" marT="0" marB="0"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5CCD3"/>
                    </a:solidFill>
                  </a:tcPr>
                </a:tc>
              </a:tr>
              <a:tr h="282575">
                <a:tc>
                  <a:txBody>
                    <a:bodyPr/>
                    <a:lstStyle/>
                    <a:p>
                      <a:pPr marL="0" marR="0" lvl="0" indent="0" algn="just" defTabSz="457200" rtl="0" eaLnBrk="1" fontAlgn="base" latinLnBrk="0" hangingPunct="1">
                        <a:lnSpc>
                          <a:spcPct val="100000"/>
                        </a:lnSpc>
                        <a:spcBef>
                          <a:spcPct val="0"/>
                        </a:spcBef>
                        <a:spcAft>
                          <a:spcPct val="0"/>
                        </a:spcAft>
                        <a:buClrTx/>
                        <a:buSzTx/>
                        <a:buFontTx/>
                        <a:buNone/>
                        <a:tabLst/>
                      </a:pPr>
                      <a:r>
                        <a:rPr kumimoji="0" lang="en-US" sz="1300" b="1" i="0" u="none" strike="noStrike" cap="none" normalizeH="0" baseline="0" smtClean="0">
                          <a:ln>
                            <a:noFill/>
                          </a:ln>
                          <a:solidFill>
                            <a:srgbClr val="000000"/>
                          </a:solidFill>
                          <a:effectLst/>
                          <a:latin typeface="Century Gothic" pitchFamily="34" charset="0"/>
                          <a:cs typeface="Times New Roman" pitchFamily="18" charset="0"/>
                        </a:rPr>
                        <a:t>B6</a:t>
                      </a:r>
                      <a:endParaRPr kumimoji="0" lang="pt-BR" sz="1100" b="0" i="0" u="none" strike="noStrike" cap="none" normalizeH="0" baseline="0" smtClean="0">
                        <a:ln>
                          <a:noFill/>
                        </a:ln>
                        <a:solidFill>
                          <a:srgbClr val="000000"/>
                        </a:solidFill>
                        <a:effectLst/>
                        <a:latin typeface="Century Gothic" pitchFamily="34" charset="0"/>
                        <a:cs typeface="Times New Roman" pitchFamily="18" charset="0"/>
                      </a:endParaRPr>
                    </a:p>
                  </a:txBody>
                  <a:tcPr marL="76146" marR="76146" marT="0" marB="0"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F2E7EA"/>
                    </a:solidFill>
                  </a:tcPr>
                </a:tc>
                <a:tc>
                  <a:txBody>
                    <a:bodyPr/>
                    <a:lstStyle/>
                    <a:p>
                      <a:pPr marL="0" marR="0" lvl="0" indent="0" algn="ctr" defTabSz="457200" rtl="0" eaLnBrk="1" fontAlgn="base" latinLnBrk="0" hangingPunct="1">
                        <a:lnSpc>
                          <a:spcPct val="100000"/>
                        </a:lnSpc>
                        <a:spcBef>
                          <a:spcPct val="0"/>
                        </a:spcBef>
                        <a:spcAft>
                          <a:spcPct val="0"/>
                        </a:spcAft>
                        <a:buClrTx/>
                        <a:buSzTx/>
                        <a:buFontTx/>
                        <a:buNone/>
                        <a:tabLst/>
                      </a:pPr>
                      <a:r>
                        <a:rPr kumimoji="0" lang="pt-BR" sz="1200" b="0" i="0" u="none" strike="noStrike" cap="none" normalizeH="0" baseline="0" smtClean="0">
                          <a:ln>
                            <a:noFill/>
                          </a:ln>
                          <a:solidFill>
                            <a:srgbClr val="000000"/>
                          </a:solidFill>
                          <a:effectLst/>
                          <a:latin typeface="Century Gothic" pitchFamily="34" charset="0"/>
                          <a:cs typeface="Times New Roman" pitchFamily="18" charset="0"/>
                        </a:rPr>
                        <a:t>2 mg</a:t>
                      </a:r>
                      <a:endParaRPr kumimoji="0" lang="pt-BR" sz="2000" b="0" i="0" u="none" strike="noStrike" cap="none" normalizeH="0" baseline="0" smtClean="0">
                        <a:ln>
                          <a:noFill/>
                        </a:ln>
                        <a:solidFill>
                          <a:srgbClr val="000000"/>
                        </a:solidFill>
                        <a:effectLst/>
                        <a:latin typeface="Century Gothic" pitchFamily="34" charset="0"/>
                      </a:endParaRPr>
                    </a:p>
                  </a:txBody>
                  <a:tcPr marL="76146" marR="76146" marT="0" marB="0"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F2E7EA"/>
                    </a:solidFill>
                  </a:tcPr>
                </a:tc>
                <a:tc>
                  <a:txBody>
                    <a:bodyPr/>
                    <a:lstStyle/>
                    <a:p>
                      <a:pPr marL="0" marR="0" lvl="0" indent="0" algn="ctr" defTabSz="457200" rtl="0" eaLnBrk="1" fontAlgn="base" latinLnBrk="0" hangingPunct="1">
                        <a:lnSpc>
                          <a:spcPct val="100000"/>
                        </a:lnSpc>
                        <a:spcBef>
                          <a:spcPct val="0"/>
                        </a:spcBef>
                        <a:spcAft>
                          <a:spcPct val="0"/>
                        </a:spcAft>
                        <a:buClrTx/>
                        <a:buSzTx/>
                        <a:buFontTx/>
                        <a:buNone/>
                        <a:tabLst/>
                      </a:pPr>
                      <a:r>
                        <a:rPr kumimoji="0" lang="pt-BR" sz="1200" b="0" i="0" u="none" strike="noStrike" cap="none" normalizeH="0" baseline="0" smtClean="0">
                          <a:ln>
                            <a:noFill/>
                          </a:ln>
                          <a:solidFill>
                            <a:srgbClr val="000000"/>
                          </a:solidFill>
                          <a:effectLst/>
                          <a:latin typeface="Century Gothic" pitchFamily="34" charset="0"/>
                          <a:cs typeface="Times New Roman" pitchFamily="18" charset="0"/>
                        </a:rPr>
                        <a:t>-</a:t>
                      </a:r>
                      <a:endParaRPr kumimoji="0" lang="pt-BR" sz="1100" b="0" i="0" u="none" strike="noStrike" cap="none" normalizeH="0" baseline="0" smtClean="0">
                        <a:ln>
                          <a:noFill/>
                        </a:ln>
                        <a:solidFill>
                          <a:srgbClr val="000000"/>
                        </a:solidFill>
                        <a:effectLst/>
                        <a:latin typeface="Century Gothic" pitchFamily="34" charset="0"/>
                        <a:cs typeface="Times New Roman" pitchFamily="18" charset="0"/>
                      </a:endParaRPr>
                    </a:p>
                  </a:txBody>
                  <a:tcPr marL="76146" marR="76146" marT="0" marB="0"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F2E7EA"/>
                    </a:solidFill>
                  </a:tcPr>
                </a:tc>
                <a:tc>
                  <a:txBody>
                    <a:bodyPr/>
                    <a:lstStyle/>
                    <a:p>
                      <a:pPr marL="0" marR="0" lvl="0" indent="0" algn="ctr" defTabSz="457200" rtl="0" eaLnBrk="1" fontAlgn="base" latinLnBrk="0" hangingPunct="1">
                        <a:lnSpc>
                          <a:spcPct val="100000"/>
                        </a:lnSpc>
                        <a:spcBef>
                          <a:spcPct val="0"/>
                        </a:spcBef>
                        <a:spcAft>
                          <a:spcPct val="0"/>
                        </a:spcAft>
                        <a:buClrTx/>
                        <a:buSzTx/>
                        <a:buFontTx/>
                        <a:buNone/>
                        <a:tabLst/>
                      </a:pPr>
                      <a:r>
                        <a:rPr kumimoji="0" lang="pt-BR" sz="1200" b="0" i="0" u="none" strike="noStrike" cap="none" normalizeH="0" baseline="0" smtClean="0">
                          <a:ln>
                            <a:noFill/>
                          </a:ln>
                          <a:solidFill>
                            <a:srgbClr val="000000"/>
                          </a:solidFill>
                          <a:effectLst/>
                          <a:latin typeface="Century Gothic" pitchFamily="34" charset="0"/>
                          <a:cs typeface="Times New Roman" pitchFamily="18" charset="0"/>
                        </a:rPr>
                        <a:t>-</a:t>
                      </a:r>
                      <a:endParaRPr kumimoji="0" lang="pt-BR" sz="1100" b="0" i="0" u="none" strike="noStrike" cap="none" normalizeH="0" baseline="0" smtClean="0">
                        <a:ln>
                          <a:noFill/>
                        </a:ln>
                        <a:solidFill>
                          <a:srgbClr val="000000"/>
                        </a:solidFill>
                        <a:effectLst/>
                        <a:latin typeface="Century Gothic" pitchFamily="34" charset="0"/>
                        <a:cs typeface="Times New Roman" pitchFamily="18" charset="0"/>
                      </a:endParaRPr>
                    </a:p>
                  </a:txBody>
                  <a:tcPr marL="76146" marR="76146" marT="0" marB="0"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F2E7EA"/>
                    </a:solidFill>
                  </a:tcPr>
                </a:tc>
                <a:tc>
                  <a:txBody>
                    <a:bodyPr/>
                    <a:lstStyle/>
                    <a:p>
                      <a:pPr marL="0" marR="0" lvl="0" indent="0" algn="ctr" defTabSz="457200" rtl="0" eaLnBrk="1" fontAlgn="base" latinLnBrk="0" hangingPunct="1">
                        <a:lnSpc>
                          <a:spcPct val="100000"/>
                        </a:lnSpc>
                        <a:spcBef>
                          <a:spcPct val="0"/>
                        </a:spcBef>
                        <a:spcAft>
                          <a:spcPct val="0"/>
                        </a:spcAft>
                        <a:buClrTx/>
                        <a:buSzTx/>
                        <a:buFontTx/>
                        <a:buNone/>
                        <a:tabLst/>
                      </a:pPr>
                      <a:r>
                        <a:rPr kumimoji="0" lang="pt-BR" sz="1200" b="0" i="0" u="none" strike="noStrike" cap="none" normalizeH="0" baseline="0" smtClean="0">
                          <a:ln>
                            <a:noFill/>
                          </a:ln>
                          <a:solidFill>
                            <a:srgbClr val="000000"/>
                          </a:solidFill>
                          <a:effectLst/>
                          <a:latin typeface="Century Gothic" pitchFamily="34" charset="0"/>
                          <a:cs typeface="Times New Roman" pitchFamily="18" charset="0"/>
                        </a:rPr>
                        <a:t>-</a:t>
                      </a:r>
                      <a:endParaRPr kumimoji="0" lang="pt-BR" sz="1100" b="0" i="0" u="none" strike="noStrike" cap="none" normalizeH="0" baseline="0" smtClean="0">
                        <a:ln>
                          <a:noFill/>
                        </a:ln>
                        <a:solidFill>
                          <a:srgbClr val="000000"/>
                        </a:solidFill>
                        <a:effectLst/>
                        <a:latin typeface="Century Gothic" pitchFamily="34" charset="0"/>
                        <a:cs typeface="Times New Roman" pitchFamily="18" charset="0"/>
                      </a:endParaRPr>
                    </a:p>
                  </a:txBody>
                  <a:tcPr marL="76146" marR="76146" marT="0" marB="0"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F2E7EA"/>
                    </a:solidFill>
                  </a:tcPr>
                </a:tc>
              </a:tr>
              <a:tr h="282575">
                <a:tc>
                  <a:txBody>
                    <a:bodyPr/>
                    <a:lstStyle/>
                    <a:p>
                      <a:pPr marL="0" marR="0" lvl="0" indent="0" algn="just" defTabSz="457200" rtl="0" eaLnBrk="1" fontAlgn="base" latinLnBrk="0" hangingPunct="1">
                        <a:lnSpc>
                          <a:spcPct val="100000"/>
                        </a:lnSpc>
                        <a:spcBef>
                          <a:spcPct val="0"/>
                        </a:spcBef>
                        <a:spcAft>
                          <a:spcPct val="0"/>
                        </a:spcAft>
                        <a:buClrTx/>
                        <a:buSzTx/>
                        <a:buFontTx/>
                        <a:buNone/>
                        <a:tabLst/>
                      </a:pPr>
                      <a:r>
                        <a:rPr kumimoji="0" lang="pt-BR" sz="1300" b="1" i="0" u="none" strike="noStrike" cap="none" normalizeH="0" baseline="0" smtClean="0">
                          <a:ln>
                            <a:noFill/>
                          </a:ln>
                          <a:solidFill>
                            <a:srgbClr val="000000"/>
                          </a:solidFill>
                          <a:effectLst/>
                          <a:latin typeface="Century Gothic" pitchFamily="34" charset="0"/>
                          <a:cs typeface="Times New Roman" pitchFamily="18" charset="0"/>
                        </a:rPr>
                        <a:t>Biotina</a:t>
                      </a:r>
                      <a:endParaRPr kumimoji="0" lang="pt-BR" sz="1100" b="0" i="0" u="none" strike="noStrike" cap="none" normalizeH="0" baseline="0" smtClean="0">
                        <a:ln>
                          <a:noFill/>
                        </a:ln>
                        <a:solidFill>
                          <a:srgbClr val="000000"/>
                        </a:solidFill>
                        <a:effectLst/>
                        <a:latin typeface="Century Gothic" pitchFamily="34" charset="0"/>
                        <a:cs typeface="Times New Roman" pitchFamily="18" charset="0"/>
                      </a:endParaRPr>
                    </a:p>
                  </a:txBody>
                  <a:tcPr marL="76146" marR="76146" marT="0" marB="0"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5CCD3"/>
                    </a:solidFill>
                  </a:tcPr>
                </a:tc>
                <a:tc>
                  <a:txBody>
                    <a:bodyPr/>
                    <a:lstStyle/>
                    <a:p>
                      <a:pPr marL="0" marR="0" lvl="0" indent="0" algn="ctr" defTabSz="457200" rtl="0" eaLnBrk="1" fontAlgn="base" latinLnBrk="0" hangingPunct="1">
                        <a:lnSpc>
                          <a:spcPct val="100000"/>
                        </a:lnSpc>
                        <a:spcBef>
                          <a:spcPct val="0"/>
                        </a:spcBef>
                        <a:spcAft>
                          <a:spcPct val="0"/>
                        </a:spcAft>
                        <a:buClrTx/>
                        <a:buSzTx/>
                        <a:buFontTx/>
                        <a:buNone/>
                        <a:tabLst/>
                      </a:pPr>
                      <a:r>
                        <a:rPr kumimoji="0" lang="pt-BR" sz="1200" b="0" i="0" u="none" strike="noStrike" cap="none" normalizeH="0" baseline="0" smtClean="0">
                          <a:ln>
                            <a:noFill/>
                          </a:ln>
                          <a:solidFill>
                            <a:srgbClr val="000000"/>
                          </a:solidFill>
                          <a:effectLst/>
                          <a:latin typeface="Century Gothic" pitchFamily="34" charset="0"/>
                          <a:cs typeface="Times New Roman" pitchFamily="18" charset="0"/>
                        </a:rPr>
                        <a:t>0,2 mg</a:t>
                      </a:r>
                      <a:endParaRPr kumimoji="0" lang="pt-BR" sz="2000" b="0" i="0" u="none" strike="noStrike" cap="none" normalizeH="0" baseline="0" smtClean="0">
                        <a:ln>
                          <a:noFill/>
                        </a:ln>
                        <a:solidFill>
                          <a:srgbClr val="000000"/>
                        </a:solidFill>
                        <a:effectLst/>
                        <a:latin typeface="Century Gothic" pitchFamily="34" charset="0"/>
                      </a:endParaRPr>
                    </a:p>
                  </a:txBody>
                  <a:tcPr marL="76146" marR="76146" marT="0" marB="0"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5CCD3"/>
                    </a:solidFill>
                  </a:tcPr>
                </a:tc>
                <a:tc>
                  <a:txBody>
                    <a:bodyPr/>
                    <a:lstStyle/>
                    <a:p>
                      <a:pPr marL="0" marR="0" lvl="0" indent="0" algn="ctr" defTabSz="457200" rtl="0" eaLnBrk="1" fontAlgn="base" latinLnBrk="0" hangingPunct="1">
                        <a:lnSpc>
                          <a:spcPct val="100000"/>
                        </a:lnSpc>
                        <a:spcBef>
                          <a:spcPct val="0"/>
                        </a:spcBef>
                        <a:spcAft>
                          <a:spcPct val="0"/>
                        </a:spcAft>
                        <a:buClrTx/>
                        <a:buSzTx/>
                        <a:buFontTx/>
                        <a:buNone/>
                        <a:tabLst/>
                      </a:pPr>
                      <a:r>
                        <a:rPr kumimoji="0" lang="pt-BR" sz="1200" b="0" i="0" u="none" strike="noStrike" cap="none" normalizeH="0" baseline="0" smtClean="0">
                          <a:ln>
                            <a:noFill/>
                          </a:ln>
                          <a:solidFill>
                            <a:srgbClr val="000000"/>
                          </a:solidFill>
                          <a:effectLst/>
                          <a:latin typeface="Century Gothic" pitchFamily="34" charset="0"/>
                          <a:cs typeface="Times New Roman" pitchFamily="18" charset="0"/>
                        </a:rPr>
                        <a:t>5 mcg</a:t>
                      </a:r>
                      <a:endParaRPr kumimoji="0" lang="pt-BR" sz="1100" b="0" i="0" u="none" strike="noStrike" cap="none" normalizeH="0" baseline="0" smtClean="0">
                        <a:ln>
                          <a:noFill/>
                        </a:ln>
                        <a:solidFill>
                          <a:srgbClr val="000000"/>
                        </a:solidFill>
                        <a:effectLst/>
                        <a:latin typeface="Century Gothic" pitchFamily="34" charset="0"/>
                        <a:cs typeface="Times New Roman" pitchFamily="18" charset="0"/>
                      </a:endParaRPr>
                    </a:p>
                  </a:txBody>
                  <a:tcPr marL="76146" marR="76146" marT="0" marB="0"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5CCD3"/>
                    </a:solidFill>
                  </a:tcPr>
                </a:tc>
                <a:tc>
                  <a:txBody>
                    <a:bodyPr/>
                    <a:lstStyle/>
                    <a:p>
                      <a:pPr marL="0" marR="0" lvl="0" indent="0" algn="ctr" defTabSz="457200" rtl="0" eaLnBrk="1" fontAlgn="base" latinLnBrk="0" hangingPunct="1">
                        <a:lnSpc>
                          <a:spcPct val="100000"/>
                        </a:lnSpc>
                        <a:spcBef>
                          <a:spcPct val="0"/>
                        </a:spcBef>
                        <a:spcAft>
                          <a:spcPct val="0"/>
                        </a:spcAft>
                        <a:buClrTx/>
                        <a:buSzTx/>
                        <a:buFontTx/>
                        <a:buNone/>
                        <a:tabLst/>
                      </a:pPr>
                      <a:r>
                        <a:rPr kumimoji="0" lang="pt-BR" sz="1200" b="0" i="0" u="none" strike="noStrike" cap="none" normalizeH="0" baseline="0" smtClean="0">
                          <a:ln>
                            <a:noFill/>
                          </a:ln>
                          <a:solidFill>
                            <a:srgbClr val="000000"/>
                          </a:solidFill>
                          <a:effectLst/>
                          <a:latin typeface="Century Gothic" pitchFamily="34" charset="0"/>
                          <a:cs typeface="Times New Roman" pitchFamily="18" charset="0"/>
                        </a:rPr>
                        <a:t>-</a:t>
                      </a:r>
                      <a:endParaRPr kumimoji="0" lang="pt-BR" sz="1100" b="0" i="0" u="none" strike="noStrike" cap="none" normalizeH="0" baseline="0" smtClean="0">
                        <a:ln>
                          <a:noFill/>
                        </a:ln>
                        <a:solidFill>
                          <a:srgbClr val="000000"/>
                        </a:solidFill>
                        <a:effectLst/>
                        <a:latin typeface="Century Gothic" pitchFamily="34" charset="0"/>
                        <a:cs typeface="Times New Roman" pitchFamily="18" charset="0"/>
                      </a:endParaRPr>
                    </a:p>
                  </a:txBody>
                  <a:tcPr marL="76146" marR="76146" marT="0" marB="0"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5CCD3"/>
                    </a:solidFill>
                  </a:tcPr>
                </a:tc>
                <a:tc>
                  <a:txBody>
                    <a:bodyPr/>
                    <a:lstStyle/>
                    <a:p>
                      <a:pPr marL="0" marR="0" lvl="0" indent="0" algn="ctr" defTabSz="457200" rtl="0" eaLnBrk="1" fontAlgn="base" latinLnBrk="0" hangingPunct="1">
                        <a:lnSpc>
                          <a:spcPct val="100000"/>
                        </a:lnSpc>
                        <a:spcBef>
                          <a:spcPct val="0"/>
                        </a:spcBef>
                        <a:spcAft>
                          <a:spcPct val="0"/>
                        </a:spcAft>
                        <a:buClrTx/>
                        <a:buSzTx/>
                        <a:buFontTx/>
                        <a:buNone/>
                        <a:tabLst/>
                      </a:pPr>
                      <a:r>
                        <a:rPr kumimoji="0" lang="pt-BR" sz="1200" b="0" i="0" u="none" strike="noStrike" cap="none" normalizeH="0" baseline="0" smtClean="0">
                          <a:ln>
                            <a:noFill/>
                          </a:ln>
                          <a:solidFill>
                            <a:srgbClr val="000000"/>
                          </a:solidFill>
                          <a:effectLst/>
                          <a:latin typeface="Century Gothic" pitchFamily="34" charset="0"/>
                          <a:cs typeface="Times New Roman" pitchFamily="18" charset="0"/>
                        </a:rPr>
                        <a:t>-</a:t>
                      </a:r>
                      <a:endParaRPr kumimoji="0" lang="pt-BR" sz="1100" b="0" i="0" u="none" strike="noStrike" cap="none" normalizeH="0" baseline="0" smtClean="0">
                        <a:ln>
                          <a:noFill/>
                        </a:ln>
                        <a:solidFill>
                          <a:srgbClr val="000000"/>
                        </a:solidFill>
                        <a:effectLst/>
                        <a:latin typeface="Century Gothic" pitchFamily="34" charset="0"/>
                        <a:cs typeface="Times New Roman" pitchFamily="18" charset="0"/>
                      </a:endParaRPr>
                    </a:p>
                  </a:txBody>
                  <a:tcPr marL="76146" marR="76146" marT="0" marB="0"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5CCD3"/>
                    </a:solidFill>
                  </a:tcPr>
                </a:tc>
              </a:tr>
              <a:tr h="282575">
                <a:tc>
                  <a:txBody>
                    <a:bodyPr/>
                    <a:lstStyle/>
                    <a:p>
                      <a:pPr marL="0" marR="0" lvl="0" indent="0" algn="just" defTabSz="457200" rtl="0" eaLnBrk="1" fontAlgn="base" latinLnBrk="0" hangingPunct="1">
                        <a:lnSpc>
                          <a:spcPct val="100000"/>
                        </a:lnSpc>
                        <a:spcBef>
                          <a:spcPct val="0"/>
                        </a:spcBef>
                        <a:spcAft>
                          <a:spcPct val="0"/>
                        </a:spcAft>
                        <a:buClrTx/>
                        <a:buSzTx/>
                        <a:buFontTx/>
                        <a:buNone/>
                        <a:tabLst/>
                      </a:pPr>
                      <a:r>
                        <a:rPr kumimoji="0" lang="en-US" sz="1300" b="1" i="0" u="none" strike="noStrike" cap="none" normalizeH="0" baseline="0" smtClean="0">
                          <a:ln>
                            <a:noFill/>
                          </a:ln>
                          <a:solidFill>
                            <a:srgbClr val="000000"/>
                          </a:solidFill>
                          <a:effectLst/>
                          <a:latin typeface="Century Gothic" pitchFamily="34" charset="0"/>
                          <a:cs typeface="Times New Roman" pitchFamily="18" charset="0"/>
                        </a:rPr>
                        <a:t>C </a:t>
                      </a:r>
                      <a:endParaRPr kumimoji="0" lang="pt-BR" sz="1100" b="0" i="0" u="none" strike="noStrike" cap="none" normalizeH="0" baseline="0" smtClean="0">
                        <a:ln>
                          <a:noFill/>
                        </a:ln>
                        <a:solidFill>
                          <a:srgbClr val="000000"/>
                        </a:solidFill>
                        <a:effectLst/>
                        <a:latin typeface="Century Gothic" pitchFamily="34" charset="0"/>
                        <a:cs typeface="Times New Roman" pitchFamily="18" charset="0"/>
                      </a:endParaRPr>
                    </a:p>
                  </a:txBody>
                  <a:tcPr marL="76146" marR="76146" marT="0" marB="0"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F2E7EA"/>
                    </a:solidFill>
                  </a:tcPr>
                </a:tc>
                <a:tc>
                  <a:txBody>
                    <a:bodyPr/>
                    <a:lstStyle/>
                    <a:p>
                      <a:pPr marL="0" marR="0" lvl="0" indent="0" algn="ctr" defTabSz="457200" rtl="0" eaLnBrk="1" fontAlgn="base" latinLnBrk="0" hangingPunct="1">
                        <a:lnSpc>
                          <a:spcPct val="100000"/>
                        </a:lnSpc>
                        <a:spcBef>
                          <a:spcPct val="0"/>
                        </a:spcBef>
                        <a:spcAft>
                          <a:spcPct val="0"/>
                        </a:spcAft>
                        <a:buClrTx/>
                        <a:buSzTx/>
                        <a:buFontTx/>
                        <a:buNone/>
                        <a:tabLst/>
                      </a:pPr>
                      <a:r>
                        <a:rPr kumimoji="0" lang="en-US" sz="1200" b="0" i="0" u="none" strike="noStrike" cap="none" normalizeH="0" baseline="0" smtClean="0">
                          <a:ln>
                            <a:noFill/>
                          </a:ln>
                          <a:solidFill>
                            <a:srgbClr val="000000"/>
                          </a:solidFill>
                          <a:effectLst/>
                          <a:latin typeface="Century Gothic" pitchFamily="34" charset="0"/>
                          <a:cs typeface="Times New Roman" pitchFamily="18" charset="0"/>
                        </a:rPr>
                        <a:t>80 mg</a:t>
                      </a:r>
                      <a:endParaRPr kumimoji="0" lang="pt-BR" sz="2000" b="0" i="0" u="none" strike="noStrike" cap="none" normalizeH="0" baseline="0" smtClean="0">
                        <a:ln>
                          <a:noFill/>
                        </a:ln>
                        <a:solidFill>
                          <a:srgbClr val="000000"/>
                        </a:solidFill>
                        <a:effectLst/>
                        <a:latin typeface="Century Gothic" pitchFamily="34" charset="0"/>
                      </a:endParaRPr>
                    </a:p>
                  </a:txBody>
                  <a:tcPr marL="76146" marR="76146" marT="0" marB="0"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F2E7EA"/>
                    </a:solidFill>
                  </a:tcPr>
                </a:tc>
                <a:tc>
                  <a:txBody>
                    <a:bodyPr/>
                    <a:lstStyle/>
                    <a:p>
                      <a:pPr marL="0" marR="0" lvl="0" indent="0" algn="ctr" defTabSz="457200" rtl="0" eaLnBrk="1" fontAlgn="base" latinLnBrk="0" hangingPunct="1">
                        <a:lnSpc>
                          <a:spcPct val="100000"/>
                        </a:lnSpc>
                        <a:spcBef>
                          <a:spcPct val="0"/>
                        </a:spcBef>
                        <a:spcAft>
                          <a:spcPct val="0"/>
                        </a:spcAft>
                        <a:buClrTx/>
                        <a:buSzTx/>
                        <a:buFontTx/>
                        <a:buNone/>
                        <a:tabLst/>
                      </a:pPr>
                      <a:r>
                        <a:rPr kumimoji="0" lang="en-US" sz="1200" b="0" i="0" u="none" strike="noStrike" cap="none" normalizeH="0" baseline="0" smtClean="0">
                          <a:ln>
                            <a:noFill/>
                          </a:ln>
                          <a:solidFill>
                            <a:srgbClr val="000000"/>
                          </a:solidFill>
                          <a:effectLst/>
                          <a:latin typeface="Century Gothic" pitchFamily="34" charset="0"/>
                          <a:cs typeface="Times New Roman" pitchFamily="18" charset="0"/>
                        </a:rPr>
                        <a:t>25 mg</a:t>
                      </a:r>
                      <a:endParaRPr kumimoji="0" lang="pt-BR" sz="1100" b="0" i="0" u="none" strike="noStrike" cap="none" normalizeH="0" baseline="0" smtClean="0">
                        <a:ln>
                          <a:noFill/>
                        </a:ln>
                        <a:solidFill>
                          <a:srgbClr val="000000"/>
                        </a:solidFill>
                        <a:effectLst/>
                        <a:latin typeface="Century Gothic" pitchFamily="34" charset="0"/>
                        <a:cs typeface="Times New Roman" pitchFamily="18" charset="0"/>
                      </a:endParaRPr>
                    </a:p>
                  </a:txBody>
                  <a:tcPr marL="76146" marR="76146" marT="0" marB="0"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F2E7EA"/>
                    </a:solidFill>
                  </a:tcPr>
                </a:tc>
                <a:tc>
                  <a:txBody>
                    <a:bodyPr/>
                    <a:lstStyle/>
                    <a:p>
                      <a:pPr marL="0" marR="0" lvl="0" indent="0" algn="ctr" defTabSz="457200" rtl="0" eaLnBrk="1" fontAlgn="base" latinLnBrk="0" hangingPunct="1">
                        <a:lnSpc>
                          <a:spcPct val="100000"/>
                        </a:lnSpc>
                        <a:spcBef>
                          <a:spcPct val="0"/>
                        </a:spcBef>
                        <a:spcAft>
                          <a:spcPct val="0"/>
                        </a:spcAft>
                        <a:buClrTx/>
                        <a:buSzTx/>
                        <a:buFontTx/>
                        <a:buNone/>
                        <a:tabLst/>
                      </a:pPr>
                      <a:r>
                        <a:rPr kumimoji="0" lang="en-US" sz="1200" b="0" i="0" u="none" strike="noStrike" cap="none" normalizeH="0" baseline="0" smtClean="0">
                          <a:ln>
                            <a:noFill/>
                          </a:ln>
                          <a:solidFill>
                            <a:srgbClr val="000000"/>
                          </a:solidFill>
                          <a:effectLst/>
                          <a:latin typeface="Century Gothic" pitchFamily="34" charset="0"/>
                          <a:cs typeface="Times New Roman" pitchFamily="18" charset="0"/>
                        </a:rPr>
                        <a:t>-</a:t>
                      </a:r>
                      <a:endParaRPr kumimoji="0" lang="pt-BR" sz="1100" b="0" i="0" u="none" strike="noStrike" cap="none" normalizeH="0" baseline="0" smtClean="0">
                        <a:ln>
                          <a:noFill/>
                        </a:ln>
                        <a:solidFill>
                          <a:srgbClr val="000000"/>
                        </a:solidFill>
                        <a:effectLst/>
                        <a:latin typeface="Century Gothic" pitchFamily="34" charset="0"/>
                        <a:cs typeface="Times New Roman" pitchFamily="18" charset="0"/>
                      </a:endParaRPr>
                    </a:p>
                  </a:txBody>
                  <a:tcPr marL="76146" marR="76146" marT="0" marB="0"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F2E7EA"/>
                    </a:solidFill>
                  </a:tcPr>
                </a:tc>
                <a:tc>
                  <a:txBody>
                    <a:bodyPr/>
                    <a:lstStyle/>
                    <a:p>
                      <a:pPr marL="0" marR="0" lvl="0" indent="0" algn="ctr" defTabSz="457200" rtl="0" eaLnBrk="1" fontAlgn="base" latinLnBrk="0" hangingPunct="1">
                        <a:lnSpc>
                          <a:spcPct val="100000"/>
                        </a:lnSpc>
                        <a:spcBef>
                          <a:spcPct val="0"/>
                        </a:spcBef>
                        <a:spcAft>
                          <a:spcPct val="0"/>
                        </a:spcAft>
                        <a:buClrTx/>
                        <a:buSzTx/>
                        <a:buFontTx/>
                        <a:buNone/>
                        <a:tabLst/>
                      </a:pPr>
                      <a:r>
                        <a:rPr kumimoji="0" lang="en-US" sz="1200" b="0" i="0" u="none" strike="noStrike" cap="none" normalizeH="0" baseline="0" smtClean="0">
                          <a:ln>
                            <a:noFill/>
                          </a:ln>
                          <a:solidFill>
                            <a:srgbClr val="000000"/>
                          </a:solidFill>
                          <a:effectLst/>
                          <a:latin typeface="Century Gothic" pitchFamily="34" charset="0"/>
                          <a:cs typeface="Times New Roman" pitchFamily="18" charset="0"/>
                        </a:rPr>
                        <a:t>-</a:t>
                      </a:r>
                      <a:endParaRPr kumimoji="0" lang="pt-BR" sz="1100" b="0" i="0" u="none" strike="noStrike" cap="none" normalizeH="0" baseline="0" smtClean="0">
                        <a:ln>
                          <a:noFill/>
                        </a:ln>
                        <a:solidFill>
                          <a:srgbClr val="000000"/>
                        </a:solidFill>
                        <a:effectLst/>
                        <a:latin typeface="Century Gothic" pitchFamily="34" charset="0"/>
                        <a:cs typeface="Times New Roman" pitchFamily="18" charset="0"/>
                      </a:endParaRPr>
                    </a:p>
                  </a:txBody>
                  <a:tcPr marL="76146" marR="76146" marT="0" marB="0"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F2E7EA"/>
                    </a:solidFill>
                  </a:tcPr>
                </a:tc>
              </a:tr>
              <a:tr h="282575">
                <a:tc>
                  <a:txBody>
                    <a:bodyPr/>
                    <a:lstStyle/>
                    <a:p>
                      <a:pPr marL="0" marR="0" lvl="0" indent="0" algn="just" defTabSz="457200" rtl="0" eaLnBrk="1" fontAlgn="base" latinLnBrk="0" hangingPunct="1">
                        <a:lnSpc>
                          <a:spcPct val="100000"/>
                        </a:lnSpc>
                        <a:spcBef>
                          <a:spcPct val="0"/>
                        </a:spcBef>
                        <a:spcAft>
                          <a:spcPct val="0"/>
                        </a:spcAft>
                        <a:buClrTx/>
                        <a:buSzTx/>
                        <a:buFontTx/>
                        <a:buNone/>
                        <a:tabLst/>
                      </a:pPr>
                      <a:r>
                        <a:rPr kumimoji="0" lang="en-US" sz="1300" b="1" i="0" u="none" strike="noStrike" cap="none" normalizeH="0" baseline="0" smtClean="0">
                          <a:ln>
                            <a:noFill/>
                          </a:ln>
                          <a:solidFill>
                            <a:srgbClr val="000000"/>
                          </a:solidFill>
                          <a:effectLst/>
                          <a:latin typeface="Century Gothic" pitchFamily="34" charset="0"/>
                          <a:cs typeface="Times New Roman" pitchFamily="18" charset="0"/>
                        </a:rPr>
                        <a:t>D</a:t>
                      </a:r>
                      <a:endParaRPr kumimoji="0" lang="pt-BR" sz="1100" b="0" i="0" u="none" strike="noStrike" cap="none" normalizeH="0" baseline="0" smtClean="0">
                        <a:ln>
                          <a:noFill/>
                        </a:ln>
                        <a:solidFill>
                          <a:srgbClr val="000000"/>
                        </a:solidFill>
                        <a:effectLst/>
                        <a:latin typeface="Century Gothic" pitchFamily="34" charset="0"/>
                        <a:cs typeface="Times New Roman" pitchFamily="18" charset="0"/>
                      </a:endParaRPr>
                    </a:p>
                  </a:txBody>
                  <a:tcPr marL="76146" marR="76146" marT="0" marB="0"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5CCD3"/>
                    </a:solidFill>
                  </a:tcPr>
                </a:tc>
                <a:tc>
                  <a:txBody>
                    <a:bodyPr/>
                    <a:lstStyle/>
                    <a:p>
                      <a:pPr marL="0" marR="0" lvl="0" indent="0" algn="ctr" defTabSz="457200" rtl="0" eaLnBrk="1" fontAlgn="base" latinLnBrk="0" hangingPunct="1">
                        <a:lnSpc>
                          <a:spcPct val="100000"/>
                        </a:lnSpc>
                        <a:spcBef>
                          <a:spcPct val="0"/>
                        </a:spcBef>
                        <a:spcAft>
                          <a:spcPct val="0"/>
                        </a:spcAft>
                        <a:buClrTx/>
                        <a:buSzTx/>
                        <a:buFontTx/>
                        <a:buNone/>
                        <a:tabLst/>
                      </a:pPr>
                      <a:r>
                        <a:rPr kumimoji="0" lang="pt-BR" sz="1200" b="0" i="0" u="none" strike="noStrike" cap="none" normalizeH="0" baseline="0" smtClean="0">
                          <a:ln>
                            <a:noFill/>
                          </a:ln>
                          <a:solidFill>
                            <a:srgbClr val="000000"/>
                          </a:solidFill>
                          <a:effectLst/>
                          <a:latin typeface="Century Gothic" pitchFamily="34" charset="0"/>
                          <a:cs typeface="Times New Roman" pitchFamily="18" charset="0"/>
                        </a:rPr>
                        <a:t>900 UI</a:t>
                      </a:r>
                      <a:endParaRPr kumimoji="0" lang="pt-BR" sz="2000" b="0" i="0" u="none" strike="noStrike" cap="none" normalizeH="0" baseline="0" smtClean="0">
                        <a:ln>
                          <a:noFill/>
                        </a:ln>
                        <a:solidFill>
                          <a:srgbClr val="000000"/>
                        </a:solidFill>
                        <a:effectLst/>
                        <a:latin typeface="Century Gothic" pitchFamily="34" charset="0"/>
                      </a:endParaRPr>
                    </a:p>
                  </a:txBody>
                  <a:tcPr marL="76146" marR="76146" marT="0" marB="0"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5CCD3"/>
                    </a:solidFill>
                  </a:tcPr>
                </a:tc>
                <a:tc>
                  <a:txBody>
                    <a:bodyPr/>
                    <a:lstStyle/>
                    <a:p>
                      <a:pPr marL="0" marR="0" lvl="0" indent="0" algn="ctr" defTabSz="457200" rtl="0" eaLnBrk="1" fontAlgn="base" latinLnBrk="0" hangingPunct="1">
                        <a:lnSpc>
                          <a:spcPct val="100000"/>
                        </a:lnSpc>
                        <a:spcBef>
                          <a:spcPct val="0"/>
                        </a:spcBef>
                        <a:spcAft>
                          <a:spcPct val="0"/>
                        </a:spcAft>
                        <a:buClrTx/>
                        <a:buSzTx/>
                        <a:buFontTx/>
                        <a:buNone/>
                        <a:tabLst/>
                      </a:pPr>
                      <a:r>
                        <a:rPr kumimoji="0" lang="pt-BR" sz="1200" b="0" i="0" u="none" strike="noStrike" cap="none" normalizeH="0" baseline="0" smtClean="0">
                          <a:ln>
                            <a:noFill/>
                          </a:ln>
                          <a:solidFill>
                            <a:srgbClr val="000000"/>
                          </a:solidFill>
                          <a:effectLst/>
                          <a:latin typeface="Century Gothic" pitchFamily="34" charset="0"/>
                          <a:cs typeface="Times New Roman" pitchFamily="18" charset="0"/>
                        </a:rPr>
                        <a:t>200 UI (5 mcg)</a:t>
                      </a:r>
                      <a:endParaRPr kumimoji="0" lang="pt-BR" sz="1100" b="0" i="0" u="none" strike="noStrike" cap="none" normalizeH="0" baseline="0" smtClean="0">
                        <a:ln>
                          <a:noFill/>
                        </a:ln>
                        <a:solidFill>
                          <a:srgbClr val="000000"/>
                        </a:solidFill>
                        <a:effectLst/>
                        <a:latin typeface="Century Gothic" pitchFamily="34" charset="0"/>
                        <a:cs typeface="Times New Roman" pitchFamily="18" charset="0"/>
                      </a:endParaRPr>
                    </a:p>
                  </a:txBody>
                  <a:tcPr marL="76146" marR="76146" marT="0" marB="0"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5CCD3"/>
                    </a:solidFill>
                  </a:tcPr>
                </a:tc>
                <a:tc>
                  <a:txBody>
                    <a:bodyPr/>
                    <a:lstStyle/>
                    <a:p>
                      <a:pPr marL="0" marR="0" lvl="0" indent="0" algn="ctr" defTabSz="457200" rtl="0" eaLnBrk="1" fontAlgn="base" latinLnBrk="0" hangingPunct="1">
                        <a:lnSpc>
                          <a:spcPct val="100000"/>
                        </a:lnSpc>
                        <a:spcBef>
                          <a:spcPct val="0"/>
                        </a:spcBef>
                        <a:spcAft>
                          <a:spcPct val="0"/>
                        </a:spcAft>
                        <a:buClrTx/>
                        <a:buSzTx/>
                        <a:buFontTx/>
                        <a:buNone/>
                        <a:tabLst/>
                      </a:pPr>
                      <a:r>
                        <a:rPr kumimoji="0" lang="pt-BR" sz="1200" b="0" i="0" u="none" strike="noStrike" cap="none" normalizeH="0" baseline="0" smtClean="0">
                          <a:ln>
                            <a:noFill/>
                          </a:ln>
                          <a:solidFill>
                            <a:srgbClr val="000000"/>
                          </a:solidFill>
                          <a:effectLst/>
                          <a:latin typeface="Century Gothic" pitchFamily="34" charset="0"/>
                          <a:cs typeface="Times New Roman" pitchFamily="18" charset="0"/>
                        </a:rPr>
                        <a:t>10.000 UI</a:t>
                      </a:r>
                      <a:endParaRPr kumimoji="0" lang="pt-BR" sz="1100" b="0" i="0" u="none" strike="noStrike" cap="none" normalizeH="0" baseline="0" smtClean="0">
                        <a:ln>
                          <a:noFill/>
                        </a:ln>
                        <a:solidFill>
                          <a:srgbClr val="000000"/>
                        </a:solidFill>
                        <a:effectLst/>
                        <a:latin typeface="Century Gothic" pitchFamily="34" charset="0"/>
                        <a:cs typeface="Times New Roman" pitchFamily="18" charset="0"/>
                      </a:endParaRPr>
                    </a:p>
                  </a:txBody>
                  <a:tcPr marL="76146" marR="76146" marT="0" marB="0"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5CCD3"/>
                    </a:solidFill>
                  </a:tcPr>
                </a:tc>
                <a:tc>
                  <a:txBody>
                    <a:bodyPr/>
                    <a:lstStyle/>
                    <a:p>
                      <a:pPr marL="0" marR="0" lvl="0" indent="0" algn="ctr" defTabSz="457200" rtl="0" eaLnBrk="1" fontAlgn="base" latinLnBrk="0" hangingPunct="1">
                        <a:lnSpc>
                          <a:spcPct val="100000"/>
                        </a:lnSpc>
                        <a:spcBef>
                          <a:spcPct val="0"/>
                        </a:spcBef>
                        <a:spcAft>
                          <a:spcPct val="0"/>
                        </a:spcAft>
                        <a:buClrTx/>
                        <a:buSzTx/>
                        <a:buFontTx/>
                        <a:buNone/>
                        <a:tabLst/>
                      </a:pPr>
                      <a:r>
                        <a:rPr kumimoji="0" lang="pt-BR" sz="1200" b="0" i="0" u="none" strike="noStrike" cap="none" normalizeH="0" baseline="0" smtClean="0">
                          <a:ln>
                            <a:noFill/>
                          </a:ln>
                          <a:solidFill>
                            <a:srgbClr val="000000"/>
                          </a:solidFill>
                          <a:effectLst/>
                          <a:latin typeface="Century Gothic" pitchFamily="34" charset="0"/>
                          <a:cs typeface="Times New Roman" pitchFamily="18" charset="0"/>
                        </a:rPr>
                        <a:t>66.000 UI</a:t>
                      </a:r>
                      <a:endParaRPr kumimoji="0" lang="pt-BR" sz="1100" b="0" i="0" u="none" strike="noStrike" cap="none" normalizeH="0" baseline="0" smtClean="0">
                        <a:ln>
                          <a:noFill/>
                        </a:ln>
                        <a:solidFill>
                          <a:srgbClr val="000000"/>
                        </a:solidFill>
                        <a:effectLst/>
                        <a:latin typeface="Century Gothic" pitchFamily="34" charset="0"/>
                        <a:cs typeface="Times New Roman" pitchFamily="18" charset="0"/>
                      </a:endParaRPr>
                    </a:p>
                  </a:txBody>
                  <a:tcPr marL="76146" marR="76146" marT="0" marB="0"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5CCD3"/>
                    </a:solidFill>
                  </a:tcPr>
                </a:tc>
              </a:tr>
              <a:tr h="282575">
                <a:tc>
                  <a:txBody>
                    <a:bodyPr/>
                    <a:lstStyle/>
                    <a:p>
                      <a:pPr marL="0" marR="0" lvl="0" indent="0" algn="just" defTabSz="457200" rtl="0" eaLnBrk="1" fontAlgn="base" latinLnBrk="0" hangingPunct="1">
                        <a:lnSpc>
                          <a:spcPct val="100000"/>
                        </a:lnSpc>
                        <a:spcBef>
                          <a:spcPct val="0"/>
                        </a:spcBef>
                        <a:spcAft>
                          <a:spcPct val="0"/>
                        </a:spcAft>
                        <a:buClrTx/>
                        <a:buSzTx/>
                        <a:buFontTx/>
                        <a:buNone/>
                        <a:tabLst/>
                      </a:pPr>
                      <a:r>
                        <a:rPr kumimoji="0" lang="pt-BR" sz="1300" b="1" i="0" u="none" strike="noStrike" cap="none" normalizeH="0" baseline="0" smtClean="0">
                          <a:ln>
                            <a:noFill/>
                          </a:ln>
                          <a:solidFill>
                            <a:srgbClr val="000000"/>
                          </a:solidFill>
                          <a:effectLst/>
                          <a:latin typeface="Century Gothic" pitchFamily="34" charset="0"/>
                          <a:cs typeface="Times New Roman" pitchFamily="18" charset="0"/>
                        </a:rPr>
                        <a:t>E</a:t>
                      </a:r>
                      <a:endParaRPr kumimoji="0" lang="pt-BR" sz="1100" b="0" i="0" u="none" strike="noStrike" cap="none" normalizeH="0" baseline="0" smtClean="0">
                        <a:ln>
                          <a:noFill/>
                        </a:ln>
                        <a:solidFill>
                          <a:srgbClr val="000000"/>
                        </a:solidFill>
                        <a:effectLst/>
                        <a:latin typeface="Century Gothic" pitchFamily="34" charset="0"/>
                        <a:cs typeface="Times New Roman" pitchFamily="18" charset="0"/>
                      </a:endParaRPr>
                    </a:p>
                  </a:txBody>
                  <a:tcPr marL="76146" marR="76146" marT="0" marB="0"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F2E7EA"/>
                    </a:solidFill>
                  </a:tcPr>
                </a:tc>
                <a:tc>
                  <a:txBody>
                    <a:bodyPr/>
                    <a:lstStyle/>
                    <a:p>
                      <a:pPr marL="0" marR="0" lvl="0" indent="0" algn="ctr" defTabSz="457200" rtl="0" eaLnBrk="1" fontAlgn="base" latinLnBrk="0" hangingPunct="1">
                        <a:lnSpc>
                          <a:spcPct val="100000"/>
                        </a:lnSpc>
                        <a:spcBef>
                          <a:spcPct val="0"/>
                        </a:spcBef>
                        <a:spcAft>
                          <a:spcPct val="0"/>
                        </a:spcAft>
                        <a:buClrTx/>
                        <a:buSzTx/>
                        <a:buFontTx/>
                        <a:buNone/>
                        <a:tabLst/>
                      </a:pPr>
                      <a:r>
                        <a:rPr kumimoji="0" lang="pt-BR" sz="1200" b="0" i="0" u="none" strike="noStrike" cap="none" normalizeH="0" baseline="0" smtClean="0">
                          <a:ln>
                            <a:noFill/>
                          </a:ln>
                          <a:solidFill>
                            <a:srgbClr val="000000"/>
                          </a:solidFill>
                          <a:effectLst/>
                          <a:latin typeface="Century Gothic" pitchFamily="34" charset="0"/>
                          <a:cs typeface="Times New Roman" pitchFamily="18" charset="0"/>
                        </a:rPr>
                        <a:t>15 mg</a:t>
                      </a:r>
                      <a:endParaRPr kumimoji="0" lang="pt-BR" sz="2000" b="0" i="0" u="none" strike="noStrike" cap="none" normalizeH="0" baseline="0" smtClean="0">
                        <a:ln>
                          <a:noFill/>
                        </a:ln>
                        <a:solidFill>
                          <a:srgbClr val="000000"/>
                        </a:solidFill>
                        <a:effectLst/>
                        <a:latin typeface="Century Gothic" pitchFamily="34" charset="0"/>
                      </a:endParaRPr>
                    </a:p>
                  </a:txBody>
                  <a:tcPr marL="76146" marR="76146" marT="0" marB="0"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F2E7EA"/>
                    </a:solidFill>
                  </a:tcPr>
                </a:tc>
                <a:tc>
                  <a:txBody>
                    <a:bodyPr/>
                    <a:lstStyle/>
                    <a:p>
                      <a:pPr marL="0" marR="0" lvl="0" indent="0" algn="ctr" defTabSz="457200" rtl="0" eaLnBrk="1" fontAlgn="base" latinLnBrk="0" hangingPunct="1">
                        <a:lnSpc>
                          <a:spcPct val="100000"/>
                        </a:lnSpc>
                        <a:spcBef>
                          <a:spcPct val="0"/>
                        </a:spcBef>
                        <a:spcAft>
                          <a:spcPct val="0"/>
                        </a:spcAft>
                        <a:buClrTx/>
                        <a:buSzTx/>
                        <a:buFontTx/>
                        <a:buNone/>
                        <a:tabLst/>
                      </a:pPr>
                      <a:r>
                        <a:rPr kumimoji="0" lang="pt-BR" sz="1200" b="0" i="0" u="none" strike="noStrike" cap="none" normalizeH="0" baseline="0" smtClean="0">
                          <a:ln>
                            <a:noFill/>
                          </a:ln>
                          <a:solidFill>
                            <a:srgbClr val="000000"/>
                          </a:solidFill>
                          <a:effectLst/>
                          <a:latin typeface="Century Gothic" pitchFamily="34" charset="0"/>
                          <a:cs typeface="Times New Roman" pitchFamily="18" charset="0"/>
                        </a:rPr>
                        <a:t>2,7 mg</a:t>
                      </a:r>
                      <a:endParaRPr kumimoji="0" lang="pt-BR" sz="1100" b="0" i="0" u="none" strike="noStrike" cap="none" normalizeH="0" baseline="0" smtClean="0">
                        <a:ln>
                          <a:noFill/>
                        </a:ln>
                        <a:solidFill>
                          <a:srgbClr val="000000"/>
                        </a:solidFill>
                        <a:effectLst/>
                        <a:latin typeface="Century Gothic" pitchFamily="34" charset="0"/>
                        <a:cs typeface="Times New Roman" pitchFamily="18" charset="0"/>
                      </a:endParaRPr>
                    </a:p>
                  </a:txBody>
                  <a:tcPr marL="76146" marR="76146" marT="0" marB="0"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F2E7EA"/>
                    </a:solidFill>
                  </a:tcPr>
                </a:tc>
                <a:tc>
                  <a:txBody>
                    <a:bodyPr/>
                    <a:lstStyle/>
                    <a:p>
                      <a:pPr marL="0" marR="0" lvl="0" indent="0" algn="ctr" defTabSz="457200" rtl="0" eaLnBrk="1" fontAlgn="base" latinLnBrk="0" hangingPunct="1">
                        <a:lnSpc>
                          <a:spcPct val="100000"/>
                        </a:lnSpc>
                        <a:spcBef>
                          <a:spcPct val="0"/>
                        </a:spcBef>
                        <a:spcAft>
                          <a:spcPct val="0"/>
                        </a:spcAft>
                        <a:buClrTx/>
                        <a:buSzTx/>
                        <a:buFontTx/>
                        <a:buNone/>
                        <a:tabLst/>
                      </a:pPr>
                      <a:r>
                        <a:rPr kumimoji="0" lang="pt-BR" sz="1200" b="0" i="0" u="none" strike="noStrike" cap="none" normalizeH="0" baseline="0" smtClean="0">
                          <a:ln>
                            <a:noFill/>
                          </a:ln>
                          <a:solidFill>
                            <a:srgbClr val="000000"/>
                          </a:solidFill>
                          <a:effectLst/>
                          <a:latin typeface="Century Gothic" pitchFamily="34" charset="0"/>
                          <a:cs typeface="Times New Roman" pitchFamily="18" charset="0"/>
                        </a:rPr>
                        <a:t>-</a:t>
                      </a:r>
                      <a:endParaRPr kumimoji="0" lang="pt-BR" sz="1100" b="0" i="0" u="none" strike="noStrike" cap="none" normalizeH="0" baseline="0" smtClean="0">
                        <a:ln>
                          <a:noFill/>
                        </a:ln>
                        <a:solidFill>
                          <a:srgbClr val="000000"/>
                        </a:solidFill>
                        <a:effectLst/>
                        <a:latin typeface="Century Gothic" pitchFamily="34" charset="0"/>
                        <a:cs typeface="Times New Roman" pitchFamily="18" charset="0"/>
                      </a:endParaRPr>
                    </a:p>
                  </a:txBody>
                  <a:tcPr marL="76146" marR="76146" marT="0" marB="0"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F2E7EA"/>
                    </a:solidFill>
                  </a:tcPr>
                </a:tc>
                <a:tc>
                  <a:txBody>
                    <a:bodyPr/>
                    <a:lstStyle/>
                    <a:p>
                      <a:pPr marL="0" marR="0" lvl="0" indent="0" algn="ctr" defTabSz="457200" rtl="0" eaLnBrk="1" fontAlgn="base" latinLnBrk="0" hangingPunct="1">
                        <a:lnSpc>
                          <a:spcPct val="100000"/>
                        </a:lnSpc>
                        <a:spcBef>
                          <a:spcPct val="0"/>
                        </a:spcBef>
                        <a:spcAft>
                          <a:spcPct val="0"/>
                        </a:spcAft>
                        <a:buClrTx/>
                        <a:buSzTx/>
                        <a:buFontTx/>
                        <a:buNone/>
                        <a:tabLst/>
                      </a:pPr>
                      <a:r>
                        <a:rPr kumimoji="0" lang="pt-BR" sz="1200" b="0" i="0" u="none" strike="noStrike" cap="none" normalizeH="0" baseline="0" smtClean="0">
                          <a:ln>
                            <a:noFill/>
                          </a:ln>
                          <a:solidFill>
                            <a:srgbClr val="000000"/>
                          </a:solidFill>
                          <a:effectLst/>
                          <a:latin typeface="Century Gothic" pitchFamily="34" charset="0"/>
                          <a:cs typeface="Times New Roman" pitchFamily="18" charset="0"/>
                        </a:rPr>
                        <a:t>-</a:t>
                      </a:r>
                      <a:endParaRPr kumimoji="0" lang="pt-BR" sz="1100" b="0" i="0" u="none" strike="noStrike" cap="none" normalizeH="0" baseline="0" smtClean="0">
                        <a:ln>
                          <a:noFill/>
                        </a:ln>
                        <a:solidFill>
                          <a:srgbClr val="000000"/>
                        </a:solidFill>
                        <a:effectLst/>
                        <a:latin typeface="Century Gothic" pitchFamily="34" charset="0"/>
                        <a:cs typeface="Times New Roman" pitchFamily="18" charset="0"/>
                      </a:endParaRPr>
                    </a:p>
                  </a:txBody>
                  <a:tcPr marL="76146" marR="76146" marT="0" marB="0"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F2E7EA"/>
                    </a:solidFill>
                  </a:tcPr>
                </a:tc>
              </a:tr>
            </a:tbl>
          </a:graphicData>
        </a:graphic>
      </p:graphicFrame>
      <p:sp>
        <p:nvSpPr>
          <p:cNvPr id="30797" name="Retângulo 4"/>
          <p:cNvSpPr>
            <a:spLocks noChangeArrowheads="1"/>
          </p:cNvSpPr>
          <p:nvPr/>
        </p:nvSpPr>
        <p:spPr bwMode="auto">
          <a:xfrm>
            <a:off x="1155700" y="2247900"/>
            <a:ext cx="9485313"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r>
              <a:rPr lang="pt-BR" sz="1400" b="1">
                <a:cs typeface="Times New Roman" pitchFamily="18" charset="0"/>
              </a:rPr>
              <a:t>Tabela 6 –</a:t>
            </a:r>
            <a:r>
              <a:rPr lang="pt-BR" sz="1400">
                <a:cs typeface="Times New Roman" pitchFamily="18" charset="0"/>
              </a:rPr>
              <a:t> Quantidades de vitaminas encontradas em produtos comerciais</a:t>
            </a:r>
            <a:r>
              <a:rPr lang="pt-BR" sz="1400" baseline="30000">
                <a:cs typeface="Times New Roman" pitchFamily="18" charset="0"/>
              </a:rPr>
              <a:t>a</a:t>
            </a:r>
            <a:r>
              <a:rPr lang="pt-BR" sz="1400"/>
              <a:t> </a:t>
            </a:r>
          </a:p>
        </p:txBody>
      </p:sp>
      <p:sp>
        <p:nvSpPr>
          <p:cNvPr id="30798" name="Retângulo 5"/>
          <p:cNvSpPr>
            <a:spLocks noChangeArrowheads="1"/>
          </p:cNvSpPr>
          <p:nvPr/>
        </p:nvSpPr>
        <p:spPr bwMode="auto">
          <a:xfrm>
            <a:off x="1155700" y="6254750"/>
            <a:ext cx="5056188"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just"/>
            <a:r>
              <a:rPr lang="pt-BR" sz="1400" baseline="30000">
                <a:cs typeface="Times New Roman" pitchFamily="18" charset="0"/>
              </a:rPr>
              <a:t>a</a:t>
            </a:r>
            <a:r>
              <a:rPr lang="pt-BR" sz="1400">
                <a:cs typeface="Times New Roman" pitchFamily="18" charset="0"/>
              </a:rPr>
              <a:t>Conforme bula comercial das medicações</a:t>
            </a:r>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Título 1"/>
          <p:cNvSpPr>
            <a:spLocks noGrp="1"/>
          </p:cNvSpPr>
          <p:nvPr>
            <p:ph type="title"/>
          </p:nvPr>
        </p:nvSpPr>
        <p:spPr/>
        <p:txBody>
          <a:bodyPr/>
          <a:lstStyle/>
          <a:p>
            <a:r>
              <a:rPr lang="pt-BR" smtClean="0"/>
              <a:t>Manejo da Alimentação Enteral</a:t>
            </a:r>
          </a:p>
        </p:txBody>
      </p:sp>
      <p:sp>
        <p:nvSpPr>
          <p:cNvPr id="31747" name="Espaço Reservado para Conteúdo 5"/>
          <p:cNvSpPr>
            <a:spLocks noGrp="1"/>
          </p:cNvSpPr>
          <p:nvPr>
            <p:ph idx="1"/>
          </p:nvPr>
        </p:nvSpPr>
        <p:spPr>
          <a:xfrm>
            <a:off x="1155700" y="2603500"/>
            <a:ext cx="8824913" cy="3416300"/>
          </a:xfrm>
        </p:spPr>
        <p:txBody>
          <a:bodyPr/>
          <a:lstStyle/>
          <a:p>
            <a:r>
              <a:rPr lang="pt-BR" smtClean="0"/>
              <a:t>Atrasam o início: apneia, insuficiência cardíaca, icterícia, irritação na pele, alto nível de ureia, hiperglicemia, medo de sepse, hipotermia, anomalia eletrolítica, episódio trombótico, baixo gasto energético, policitemia, talvez tenha indicação de cirurgia, baixos níveis de saturação de oxigênio, está no ventilador, o recém-nascido não parece estar bem.</a:t>
            </a:r>
          </a:p>
          <a:p>
            <a:r>
              <a:rPr lang="pt-BR" smtClean="0"/>
              <a:t>Qual leite usar?</a:t>
            </a:r>
          </a:p>
          <a:p>
            <a:pPr lvl="1"/>
            <a:r>
              <a:rPr lang="pt-BR" smtClean="0"/>
              <a:t>LH: menor carga de solutos renais, capacidade de absorção das gorduras e biodisponibilidade de certos metais vestigiais, componentes que aumentam a maturação da mucosa, proteção contra bactérias, modula motilidade e inflamação intestinal </a:t>
            </a:r>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770" name="Título 1"/>
          <p:cNvSpPr>
            <a:spLocks noGrp="1"/>
          </p:cNvSpPr>
          <p:nvPr>
            <p:ph type="title"/>
          </p:nvPr>
        </p:nvSpPr>
        <p:spPr/>
        <p:txBody>
          <a:bodyPr/>
          <a:lstStyle/>
          <a:p>
            <a:r>
              <a:rPr lang="pt-BR" smtClean="0"/>
              <a:t>Manejo da Alimentação Enteral </a:t>
            </a:r>
          </a:p>
        </p:txBody>
      </p:sp>
      <p:sp>
        <p:nvSpPr>
          <p:cNvPr id="3" name="Espaço Reservado para Conteúdo 2">
            <a:extLst>
              <a:ext uri="{FF2B5EF4-FFF2-40B4-BE49-F238E27FC236}"/>
            </a:extLst>
          </p:cNvPr>
          <p:cNvSpPr>
            <a:spLocks noGrp="1"/>
          </p:cNvSpPr>
          <p:nvPr>
            <p:ph idx="1"/>
          </p:nvPr>
        </p:nvSpPr>
        <p:spPr>
          <a:xfrm>
            <a:off x="1155700" y="2603500"/>
            <a:ext cx="8824913" cy="3416300"/>
          </a:xfrm>
        </p:spPr>
        <p:txBody>
          <a:bodyPr>
            <a:normAutofit/>
          </a:bodyPr>
          <a:lstStyle/>
          <a:p>
            <a:pPr>
              <a:lnSpc>
                <a:spcPct val="90000"/>
              </a:lnSpc>
            </a:pPr>
            <a:r>
              <a:rPr lang="pt-BR" sz="1700" smtClean="0"/>
              <a:t>Nutrição enteral mínima</a:t>
            </a:r>
          </a:p>
          <a:p>
            <a:pPr lvl="1">
              <a:lnSpc>
                <a:spcPct val="90000"/>
              </a:lnSpc>
            </a:pPr>
            <a:r>
              <a:rPr lang="pt-BR" sz="1500" smtClean="0"/>
              <a:t>10 a 15ml/kg/dia nas primeiras 24h acada 3 a 6 horas</a:t>
            </a:r>
          </a:p>
          <a:p>
            <a:pPr lvl="1">
              <a:lnSpc>
                <a:spcPct val="90000"/>
              </a:lnSpc>
            </a:pPr>
            <a:r>
              <a:rPr lang="pt-BR" sz="1500" smtClean="0"/>
              <a:t>Não aumenta mortalidade, risco de ECN ou intolerância alimentar</a:t>
            </a:r>
          </a:p>
          <a:p>
            <a:pPr lvl="1">
              <a:lnSpc>
                <a:spcPct val="90000"/>
              </a:lnSpc>
            </a:pPr>
            <a:r>
              <a:rPr lang="pt-BR" sz="1500" smtClean="0"/>
              <a:t>Aumentos de 15 a 20ml/kg/dia se estável e boa tolerância</a:t>
            </a:r>
          </a:p>
          <a:p>
            <a:pPr lvl="1">
              <a:lnSpc>
                <a:spcPct val="90000"/>
              </a:lnSpc>
            </a:pPr>
            <a:r>
              <a:rPr lang="pt-BR" sz="1500" smtClean="0"/>
              <a:t>MMBP, RCIU: cautela por falta de evidências</a:t>
            </a:r>
          </a:p>
          <a:p>
            <a:pPr lvl="1">
              <a:lnSpc>
                <a:spcPct val="90000"/>
              </a:lnSpc>
            </a:pPr>
            <a:r>
              <a:rPr lang="pt-BR" sz="1500" smtClean="0"/>
              <a:t>Suspensão: obstrução intestinal ou suspeita de obstrução intestinal ou íleo paralítico. </a:t>
            </a:r>
          </a:p>
          <a:p>
            <a:pPr lvl="1">
              <a:lnSpc>
                <a:spcPct val="90000"/>
              </a:lnSpc>
            </a:pPr>
            <a:r>
              <a:rPr lang="pt-BR" sz="1500" smtClean="0"/>
              <a:t>Asfixia, desconforto respiratório, sepse, hipotensão, distúrbios da glicose, ventilação e linhas umbilicais não são contraindicações para a prescrição da dieta trófica </a:t>
            </a:r>
          </a:p>
          <a:p>
            <a:pPr lvl="1">
              <a:lnSpc>
                <a:spcPct val="90000"/>
              </a:lnSpc>
            </a:pPr>
            <a:r>
              <a:rPr lang="pt-BR" sz="1500" smtClean="0"/>
              <a:t>Alteração do fluxo sanguíneo pré-natal: anormalidade do fluxo sanguíneo esplâncnico antes e após o nascimento. Introdução tardia e cuidadosa, de preferência com colostro. </a:t>
            </a:r>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794" name="Título 1"/>
          <p:cNvSpPr>
            <a:spLocks noGrp="1"/>
          </p:cNvSpPr>
          <p:nvPr>
            <p:ph type="title"/>
          </p:nvPr>
        </p:nvSpPr>
        <p:spPr/>
        <p:txBody>
          <a:bodyPr/>
          <a:lstStyle/>
          <a:p>
            <a:r>
              <a:rPr lang="pt-BR" smtClean="0"/>
              <a:t>Manejo da Alimentação Enteral</a:t>
            </a:r>
          </a:p>
        </p:txBody>
      </p:sp>
      <p:sp>
        <p:nvSpPr>
          <p:cNvPr id="3" name="Espaço Reservado para Conteúdo 2">
            <a:extLst>
              <a:ext uri="{FF2B5EF4-FFF2-40B4-BE49-F238E27FC236}"/>
            </a:extLst>
          </p:cNvPr>
          <p:cNvSpPr>
            <a:spLocks noGrp="1"/>
          </p:cNvSpPr>
          <p:nvPr>
            <p:ph idx="1"/>
          </p:nvPr>
        </p:nvSpPr>
        <p:spPr>
          <a:xfrm>
            <a:off x="1155700" y="2603500"/>
            <a:ext cx="8824913" cy="3416300"/>
          </a:xfrm>
        </p:spPr>
        <p:txBody>
          <a:bodyPr rtlCol="0">
            <a:normAutofit fontScale="92500" lnSpcReduction="10000"/>
          </a:bodyPr>
          <a:lstStyle/>
          <a:p>
            <a:pPr fontAlgn="auto">
              <a:spcAft>
                <a:spcPts val="0"/>
              </a:spcAft>
              <a:buFont typeface="Wingdings 3" charset="2"/>
              <a:buChar char=""/>
              <a:defRPr/>
            </a:pPr>
            <a:r>
              <a:rPr lang="pt-BR" dirty="0">
                <a:solidFill>
                  <a:schemeClr val="tx1">
                    <a:lumMod val="75000"/>
                    <a:lumOff val="25000"/>
                  </a:schemeClr>
                </a:solidFill>
              </a:rPr>
              <a:t>Quanto prescrever e como avançar?</a:t>
            </a:r>
          </a:p>
          <a:p>
            <a:pPr lvl="1" fontAlgn="auto">
              <a:spcAft>
                <a:spcPts val="0"/>
              </a:spcAft>
              <a:buFont typeface="Wingdings 3" charset="2"/>
              <a:buChar char=""/>
              <a:defRPr/>
            </a:pPr>
            <a:r>
              <a:rPr lang="pt-BR" dirty="0">
                <a:solidFill>
                  <a:schemeClr val="tx1">
                    <a:lumMod val="75000"/>
                    <a:lumOff val="25000"/>
                  </a:schemeClr>
                </a:solidFill>
              </a:rPr>
              <a:t>&lt; 1000g: 15 a 20ml/kg/dia. Se bem toleradas por 2 a 3 dias, considerar avanço mais rápido</a:t>
            </a:r>
          </a:p>
          <a:p>
            <a:pPr lvl="1" fontAlgn="auto">
              <a:spcAft>
                <a:spcPts val="0"/>
              </a:spcAft>
              <a:buFont typeface="Wingdings 3" charset="2"/>
              <a:buChar char=""/>
              <a:defRPr/>
            </a:pPr>
            <a:r>
              <a:rPr lang="pt-BR" dirty="0">
                <a:solidFill>
                  <a:schemeClr val="tx1">
                    <a:lumMod val="75000"/>
                    <a:lumOff val="25000"/>
                  </a:schemeClr>
                </a:solidFill>
              </a:rPr>
              <a:t>&gt; 1000g: 30ml/kg/dia</a:t>
            </a:r>
          </a:p>
          <a:p>
            <a:pPr lvl="2" fontAlgn="auto">
              <a:spcAft>
                <a:spcPts val="0"/>
              </a:spcAft>
              <a:buFont typeface="Wingdings 3" charset="2"/>
              <a:buChar char=""/>
              <a:defRPr/>
            </a:pPr>
            <a:r>
              <a:rPr lang="pt-BR" dirty="0">
                <a:solidFill>
                  <a:schemeClr val="tx1">
                    <a:lumMod val="75000"/>
                    <a:lumOff val="25000"/>
                  </a:schemeClr>
                </a:solidFill>
              </a:rPr>
              <a:t>Incremento rápido não aumentou mortalidade, risco de ECN ou interrupção da dieta. Recuperou peso de nascimento e alcançou dieta plena mais rapidamente. </a:t>
            </a:r>
          </a:p>
          <a:p>
            <a:pPr lvl="1" fontAlgn="auto">
              <a:spcAft>
                <a:spcPts val="0"/>
              </a:spcAft>
              <a:buFont typeface="Wingdings 3" charset="2"/>
              <a:buChar char=""/>
              <a:defRPr/>
            </a:pPr>
            <a:r>
              <a:rPr lang="pt-BR" dirty="0">
                <a:solidFill>
                  <a:schemeClr val="tx1">
                    <a:lumMod val="75000"/>
                    <a:lumOff val="25000"/>
                  </a:schemeClr>
                </a:solidFill>
              </a:rPr>
              <a:t>RN PIG: início nas primeiras 24h se abdome normal, avanço no limite inferior</a:t>
            </a:r>
          </a:p>
          <a:p>
            <a:pPr lvl="1" fontAlgn="auto">
              <a:spcAft>
                <a:spcPts val="0"/>
              </a:spcAft>
              <a:buFont typeface="Wingdings 3" charset="2"/>
              <a:buChar char=""/>
              <a:defRPr/>
            </a:pPr>
            <a:r>
              <a:rPr lang="pt-BR" dirty="0">
                <a:solidFill>
                  <a:schemeClr val="tx1">
                    <a:lumMod val="75000"/>
                    <a:lumOff val="25000"/>
                  </a:schemeClr>
                </a:solidFill>
              </a:rPr>
              <a:t>RNPT PIG &lt;29s e centralizado: avanço lento nos primeiros 10 dias + LH</a:t>
            </a:r>
          </a:p>
          <a:p>
            <a:pPr fontAlgn="auto">
              <a:spcAft>
                <a:spcPts val="0"/>
              </a:spcAft>
              <a:buFont typeface="Wingdings 3" charset="2"/>
              <a:buChar char=""/>
              <a:defRPr/>
            </a:pPr>
            <a:r>
              <a:rPr lang="pt-BR" dirty="0">
                <a:solidFill>
                  <a:schemeClr val="tx1">
                    <a:lumMod val="75000"/>
                    <a:lumOff val="25000"/>
                  </a:schemeClr>
                </a:solidFill>
              </a:rPr>
              <a:t>Qual o melhor intervalo?</a:t>
            </a:r>
          </a:p>
          <a:p>
            <a:pPr lvl="1" fontAlgn="auto">
              <a:spcAft>
                <a:spcPts val="0"/>
              </a:spcAft>
              <a:buFont typeface="Wingdings 3" charset="2"/>
              <a:buChar char=""/>
              <a:defRPr/>
            </a:pPr>
            <a:r>
              <a:rPr lang="pt-BR" dirty="0">
                <a:solidFill>
                  <a:schemeClr val="tx1">
                    <a:lumMod val="75000"/>
                    <a:lumOff val="25000"/>
                  </a:schemeClr>
                </a:solidFill>
              </a:rPr>
              <a:t>&gt; 1250g: 3/3h </a:t>
            </a:r>
          </a:p>
          <a:p>
            <a:pPr lvl="1" fontAlgn="auto">
              <a:spcAft>
                <a:spcPts val="0"/>
              </a:spcAft>
              <a:buFont typeface="Wingdings 3" charset="2"/>
              <a:buChar char=""/>
              <a:defRPr/>
            </a:pPr>
            <a:r>
              <a:rPr lang="pt-BR" dirty="0">
                <a:solidFill>
                  <a:schemeClr val="tx1">
                    <a:lumMod val="75000"/>
                    <a:lumOff val="25000"/>
                  </a:schemeClr>
                </a:solidFill>
              </a:rPr>
              <a:t>&lt; 1250g: 2/2h ou 3/3h (sem evidências suficientes)</a:t>
            </a:r>
          </a:p>
        </p:txBody>
      </p:sp>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18" name="Espaço Reservado para Conteúdo 2"/>
          <p:cNvSpPr>
            <a:spLocks noGrp="1"/>
          </p:cNvSpPr>
          <p:nvPr>
            <p:ph idx="1"/>
          </p:nvPr>
        </p:nvSpPr>
        <p:spPr>
          <a:xfrm>
            <a:off x="1155700" y="2603500"/>
            <a:ext cx="8824913" cy="3416300"/>
          </a:xfrm>
        </p:spPr>
        <p:txBody>
          <a:bodyPr/>
          <a:lstStyle/>
          <a:p>
            <a:r>
              <a:rPr lang="pt-BR" smtClean="0"/>
              <a:t>Em quanto tempo o RNPT deve atingir a dieta plena?</a:t>
            </a:r>
          </a:p>
          <a:p>
            <a:pPr lvl="1"/>
            <a:r>
              <a:rPr lang="pt-BR" smtClean="0"/>
              <a:t>&lt; 1000g: 2 semanas</a:t>
            </a:r>
          </a:p>
          <a:p>
            <a:pPr lvl="1"/>
            <a:r>
              <a:rPr lang="pt-BR" smtClean="0"/>
              <a:t>1000 a 1500g: 1 semana</a:t>
            </a:r>
          </a:p>
          <a:p>
            <a:pPr lvl="1"/>
            <a:r>
              <a:rPr lang="pt-BR" smtClean="0"/>
              <a:t>Volume máximo individualizado</a:t>
            </a:r>
          </a:p>
          <a:p>
            <a:r>
              <a:rPr lang="pt-BR" smtClean="0"/>
              <a:t>Como avaliar tolerância?</a:t>
            </a:r>
          </a:p>
          <a:p>
            <a:pPr lvl="1"/>
            <a:r>
              <a:rPr lang="pt-BR" smtClean="0"/>
              <a:t>Não é recomendado verificar resíduos gástricos rotineiramente. Resíduos verdes ou amarelos isolados não são importantes</a:t>
            </a:r>
          </a:p>
          <a:p>
            <a:pPr lvl="1"/>
            <a:r>
              <a:rPr lang="pt-BR" smtClean="0"/>
              <a:t>Vômitos biliares podem indicar obstrução intestinal ou íleo paralítico</a:t>
            </a:r>
          </a:p>
          <a:p>
            <a:pPr lvl="1"/>
            <a:r>
              <a:rPr lang="pt-BR" smtClean="0"/>
              <a:t>Resíduos hemorrágicos são sempre significativos. </a:t>
            </a:r>
          </a:p>
          <a:p>
            <a:pPr lvl="1"/>
            <a:endParaRPr lang="pt-BR" smtClean="0"/>
          </a:p>
        </p:txBody>
      </p:sp>
      <p:sp>
        <p:nvSpPr>
          <p:cNvPr id="34819" name="Título 1"/>
          <p:cNvSpPr>
            <a:spLocks noGrp="1"/>
          </p:cNvSpPr>
          <p:nvPr>
            <p:ph type="title"/>
          </p:nvPr>
        </p:nvSpPr>
        <p:spPr/>
        <p:txBody>
          <a:bodyPr/>
          <a:lstStyle/>
          <a:p>
            <a:r>
              <a:rPr lang="pt-BR" smtClean="0"/>
              <a:t>Manejo da Alimentação Enteral</a:t>
            </a:r>
          </a:p>
        </p:txBody>
      </p:sp>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ço Reservado para Conteúdo 2">
            <a:extLst>
              <a:ext uri="{FF2B5EF4-FFF2-40B4-BE49-F238E27FC236}"/>
            </a:extLst>
          </p:cNvPr>
          <p:cNvSpPr>
            <a:spLocks noGrp="1"/>
          </p:cNvSpPr>
          <p:nvPr>
            <p:ph idx="1"/>
          </p:nvPr>
        </p:nvSpPr>
        <p:spPr>
          <a:xfrm>
            <a:off x="1155700" y="2603500"/>
            <a:ext cx="8824913" cy="3416300"/>
          </a:xfrm>
        </p:spPr>
        <p:txBody>
          <a:bodyPr rtlCol="0">
            <a:normAutofit lnSpcReduction="10000"/>
          </a:bodyPr>
          <a:lstStyle/>
          <a:p>
            <a:pPr fontAlgn="auto">
              <a:spcAft>
                <a:spcPts val="0"/>
              </a:spcAft>
              <a:buFont typeface="Wingdings 3" charset="2"/>
              <a:buChar char=""/>
              <a:defRPr/>
            </a:pPr>
            <a:r>
              <a:rPr lang="pt-BR" dirty="0">
                <a:solidFill>
                  <a:schemeClr val="tx1">
                    <a:lumMod val="75000"/>
                    <a:lumOff val="25000"/>
                  </a:schemeClr>
                </a:solidFill>
              </a:rPr>
              <a:t>Como gerenciar resíduo gástrico?</a:t>
            </a:r>
          </a:p>
          <a:p>
            <a:pPr lvl="1" fontAlgn="auto">
              <a:spcAft>
                <a:spcPts val="0"/>
              </a:spcAft>
              <a:buFont typeface="Wingdings 3" charset="2"/>
              <a:buChar char=""/>
              <a:defRPr/>
            </a:pPr>
            <a:r>
              <a:rPr lang="pt-BR" dirty="0">
                <a:solidFill>
                  <a:schemeClr val="tx1">
                    <a:lumMod val="75000"/>
                    <a:lumOff val="25000"/>
                  </a:schemeClr>
                </a:solidFill>
              </a:rPr>
              <a:t>Até 5mL/kg ou 50% do volume da dieta: deverá ser descontado da dieta</a:t>
            </a:r>
          </a:p>
          <a:p>
            <a:pPr lvl="1" fontAlgn="auto">
              <a:spcAft>
                <a:spcPts val="0"/>
              </a:spcAft>
              <a:buFont typeface="Wingdings 3" charset="2"/>
              <a:buChar char=""/>
              <a:defRPr/>
            </a:pPr>
            <a:r>
              <a:rPr lang="pt-BR" dirty="0">
                <a:solidFill>
                  <a:schemeClr val="tx1">
                    <a:lumMod val="75000"/>
                    <a:lumOff val="25000"/>
                  </a:schemeClr>
                </a:solidFill>
              </a:rPr>
              <a:t>&gt; 5mL/kg ou &gt;50%: devolva o RG até 50% do volume da dieta e não faça a dieta do horário. Considerar BI ou suspensão</a:t>
            </a:r>
          </a:p>
          <a:p>
            <a:pPr lvl="2" fontAlgn="auto">
              <a:spcAft>
                <a:spcPts val="0"/>
              </a:spcAft>
              <a:buFont typeface="Wingdings 3" charset="2"/>
              <a:buChar char=""/>
              <a:defRPr/>
            </a:pPr>
            <a:r>
              <a:rPr lang="pt-BR" dirty="0">
                <a:solidFill>
                  <a:schemeClr val="tx1">
                    <a:lumMod val="75000"/>
                    <a:lumOff val="25000"/>
                  </a:schemeClr>
                </a:solidFill>
              </a:rPr>
              <a:t>Se persistir, considere redução do volume de alimentação para o último tolerado.</a:t>
            </a:r>
          </a:p>
          <a:p>
            <a:pPr lvl="1" fontAlgn="auto">
              <a:spcAft>
                <a:spcPts val="0"/>
              </a:spcAft>
              <a:buFont typeface="Wingdings 3" charset="2"/>
              <a:buChar char=""/>
              <a:defRPr/>
            </a:pPr>
            <a:r>
              <a:rPr lang="pt-BR" dirty="0">
                <a:solidFill>
                  <a:schemeClr val="tx1">
                    <a:lumMod val="75000"/>
                    <a:lumOff val="25000"/>
                  </a:schemeClr>
                </a:solidFill>
              </a:rPr>
              <a:t>Após a dieta, é recomendável que permanece em posição prona por meia hora. </a:t>
            </a:r>
          </a:p>
          <a:p>
            <a:pPr fontAlgn="auto">
              <a:spcAft>
                <a:spcPts val="0"/>
              </a:spcAft>
              <a:buFont typeface="Wingdings 3" charset="2"/>
              <a:buChar char=""/>
              <a:defRPr/>
            </a:pPr>
            <a:r>
              <a:rPr lang="pt-BR" dirty="0">
                <a:solidFill>
                  <a:schemeClr val="tx1">
                    <a:lumMod val="75000"/>
                    <a:lumOff val="25000"/>
                  </a:schemeClr>
                </a:solidFill>
              </a:rPr>
              <a:t>Como prevenir a perda de nutrientes?</a:t>
            </a:r>
          </a:p>
          <a:p>
            <a:pPr lvl="1" fontAlgn="auto">
              <a:spcAft>
                <a:spcPts val="0"/>
              </a:spcAft>
              <a:buFont typeface="Wingdings 3" charset="2"/>
              <a:buChar char=""/>
              <a:defRPr/>
            </a:pPr>
            <a:r>
              <a:rPr lang="pt-BR" dirty="0">
                <a:solidFill>
                  <a:schemeClr val="tx1">
                    <a:lumMod val="75000"/>
                    <a:lumOff val="25000"/>
                  </a:schemeClr>
                </a:solidFill>
              </a:rPr>
              <a:t>A gordura do leite adere à parede interna do equipo</a:t>
            </a:r>
          </a:p>
          <a:p>
            <a:pPr lvl="1" fontAlgn="auto">
              <a:spcAft>
                <a:spcPts val="0"/>
              </a:spcAft>
              <a:buFont typeface="Wingdings 3" charset="2"/>
              <a:buChar char=""/>
              <a:defRPr/>
            </a:pPr>
            <a:r>
              <a:rPr lang="pt-BR" dirty="0">
                <a:solidFill>
                  <a:schemeClr val="tx1">
                    <a:lumMod val="75000"/>
                    <a:lumOff val="25000"/>
                  </a:schemeClr>
                </a:solidFill>
              </a:rPr>
              <a:t>Via de infusão mais curta possível da seringa </a:t>
            </a:r>
          </a:p>
        </p:txBody>
      </p:sp>
      <p:sp>
        <p:nvSpPr>
          <p:cNvPr id="35843" name="Título 1"/>
          <p:cNvSpPr>
            <a:spLocks noGrp="1"/>
          </p:cNvSpPr>
          <p:nvPr>
            <p:ph type="title"/>
          </p:nvPr>
        </p:nvSpPr>
        <p:spPr/>
        <p:txBody>
          <a:bodyPr/>
          <a:lstStyle/>
          <a:p>
            <a:r>
              <a:rPr lang="pt-BR" smtClean="0"/>
              <a:t>Manejo da Alimentação Enteral</a:t>
            </a:r>
          </a:p>
        </p:txBody>
      </p:sp>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866" name="Espaço Reservado para Conteúdo 2"/>
          <p:cNvSpPr>
            <a:spLocks noGrp="1"/>
          </p:cNvSpPr>
          <p:nvPr>
            <p:ph idx="1"/>
          </p:nvPr>
        </p:nvSpPr>
        <p:spPr>
          <a:xfrm>
            <a:off x="1155700" y="2603500"/>
            <a:ext cx="8824913" cy="3416300"/>
          </a:xfrm>
        </p:spPr>
        <p:txBody>
          <a:bodyPr/>
          <a:lstStyle/>
          <a:p>
            <a:r>
              <a:rPr lang="pt-BR" smtClean="0"/>
              <a:t>RGE</a:t>
            </a:r>
          </a:p>
          <a:p>
            <a:pPr lvl="1"/>
            <a:r>
              <a:rPr lang="pt-BR" smtClean="0"/>
              <a:t>Sinais inespecíficos </a:t>
            </a:r>
          </a:p>
          <a:p>
            <a:pPr lvl="1"/>
            <a:r>
              <a:rPr lang="pt-BR" smtClean="0"/>
              <a:t>Posição lateral esquerda imediatamente após e prona cerca de meia hora depois (menor exposição esofágica). Elevar a cabeceira 30º</a:t>
            </a:r>
          </a:p>
          <a:p>
            <a:pPr lvl="1"/>
            <a:r>
              <a:rPr lang="pt-BR" smtClean="0"/>
              <a:t>Não usar Domperidona, Bloqueadores H2 ou IBP</a:t>
            </a:r>
          </a:p>
          <a:p>
            <a:pPr lvl="1"/>
            <a:r>
              <a:rPr lang="pt-BR" smtClean="0"/>
              <a:t>Evite espessantes </a:t>
            </a:r>
          </a:p>
          <a:p>
            <a:pPr lvl="1"/>
            <a:r>
              <a:rPr lang="pt-BR" smtClean="0"/>
              <a:t>Aumentar a duração da alimentação para 30 ou 90 minutos </a:t>
            </a:r>
          </a:p>
          <a:p>
            <a:pPr lvl="1"/>
            <a:r>
              <a:rPr lang="pt-BR" smtClean="0"/>
              <a:t>Alimentação contínua ou transpilórica como último caso</a:t>
            </a:r>
          </a:p>
          <a:p>
            <a:pPr lvl="1"/>
            <a:r>
              <a:rPr lang="pt-BR" smtClean="0"/>
              <a:t>Sem evidências para uso de Eritromicina</a:t>
            </a:r>
          </a:p>
        </p:txBody>
      </p:sp>
      <p:sp>
        <p:nvSpPr>
          <p:cNvPr id="36867" name="Título 1"/>
          <p:cNvSpPr>
            <a:spLocks noGrp="1"/>
          </p:cNvSpPr>
          <p:nvPr>
            <p:ph type="title"/>
          </p:nvPr>
        </p:nvSpPr>
        <p:spPr/>
        <p:txBody>
          <a:bodyPr/>
          <a:lstStyle/>
          <a:p>
            <a:r>
              <a:rPr lang="pt-BR" smtClean="0"/>
              <a:t>Situações especiais</a:t>
            </a:r>
          </a:p>
        </p:txBody>
      </p:sp>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90" name="Título 1"/>
          <p:cNvSpPr>
            <a:spLocks noGrp="1"/>
          </p:cNvSpPr>
          <p:nvPr>
            <p:ph type="title"/>
          </p:nvPr>
        </p:nvSpPr>
        <p:spPr/>
        <p:txBody>
          <a:bodyPr/>
          <a:lstStyle/>
          <a:p>
            <a:r>
              <a:rPr lang="pt-BR" smtClean="0"/>
              <a:t>Situações especiais</a:t>
            </a:r>
          </a:p>
        </p:txBody>
      </p:sp>
      <p:sp>
        <p:nvSpPr>
          <p:cNvPr id="37891" name="Espaço Reservado para Conteúdo 2"/>
          <p:cNvSpPr>
            <a:spLocks noGrp="1"/>
          </p:cNvSpPr>
          <p:nvPr>
            <p:ph idx="1"/>
          </p:nvPr>
        </p:nvSpPr>
        <p:spPr>
          <a:xfrm>
            <a:off x="1155700" y="2603500"/>
            <a:ext cx="8824913" cy="3416300"/>
          </a:xfrm>
        </p:spPr>
        <p:txBody>
          <a:bodyPr/>
          <a:lstStyle/>
          <a:p>
            <a:r>
              <a:rPr lang="pt-BR" smtClean="0"/>
              <a:t>RN em uso de Indometacina ou Ibuprofeno</a:t>
            </a:r>
          </a:p>
          <a:p>
            <a:pPr lvl="1"/>
            <a:r>
              <a:rPr lang="pt-BR" smtClean="0"/>
              <a:t>Alimentação enteral mínima </a:t>
            </a:r>
          </a:p>
          <a:p>
            <a:pPr lvl="1"/>
            <a:r>
              <a:rPr lang="pt-BR" smtClean="0"/>
              <a:t>Ibuprofeno é mais seguro (evidências indiretas)</a:t>
            </a:r>
          </a:p>
          <a:p>
            <a:r>
              <a:rPr lang="pt-BR" smtClean="0"/>
              <a:t>RN com hipotensão arterial</a:t>
            </a:r>
          </a:p>
          <a:p>
            <a:pPr lvl="1"/>
            <a:r>
              <a:rPr lang="pt-BR" smtClean="0"/>
              <a:t>Não há publicações</a:t>
            </a:r>
          </a:p>
          <a:p>
            <a:r>
              <a:rPr lang="pt-BR" smtClean="0"/>
              <a:t>RN em Ventilação não invasivaI</a:t>
            </a:r>
          </a:p>
          <a:p>
            <a:pPr lvl="1"/>
            <a:r>
              <a:rPr lang="pt-BR" smtClean="0"/>
              <a:t>Aumentar dieta com cautela</a:t>
            </a:r>
          </a:p>
          <a:p>
            <a:pPr lvl="1"/>
            <a:r>
              <a:rPr lang="pt-BR" smtClean="0"/>
              <a:t>Distensão abdominal não é confiável </a:t>
            </a:r>
          </a:p>
          <a:p>
            <a:pPr lvl="1"/>
            <a:r>
              <a:rPr lang="pt-BR" smtClean="0"/>
              <a:t>Pode diminuir fluxo sanguíneo intestinal</a:t>
            </a:r>
          </a:p>
        </p:txBody>
      </p:sp>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914" name="Título 1"/>
          <p:cNvSpPr>
            <a:spLocks noGrp="1"/>
          </p:cNvSpPr>
          <p:nvPr>
            <p:ph type="title"/>
          </p:nvPr>
        </p:nvSpPr>
        <p:spPr/>
        <p:txBody>
          <a:bodyPr/>
          <a:lstStyle/>
          <a:p>
            <a:r>
              <a:rPr lang="pt-BR" smtClean="0"/>
              <a:t>Resumo de melhores práticas quanto a alimentação enteral do RN</a:t>
            </a:r>
          </a:p>
        </p:txBody>
      </p:sp>
      <p:sp>
        <p:nvSpPr>
          <p:cNvPr id="3" name="Espaço Reservado para Conteúdo 2">
            <a:extLst>
              <a:ext uri="{FF2B5EF4-FFF2-40B4-BE49-F238E27FC236}"/>
            </a:extLst>
          </p:cNvPr>
          <p:cNvSpPr>
            <a:spLocks noGrp="1"/>
          </p:cNvSpPr>
          <p:nvPr>
            <p:ph idx="1"/>
          </p:nvPr>
        </p:nvSpPr>
        <p:spPr>
          <a:xfrm>
            <a:off x="1155700" y="2603500"/>
            <a:ext cx="10514013" cy="3927475"/>
          </a:xfrm>
        </p:spPr>
        <p:txBody>
          <a:bodyPr rtlCol="0">
            <a:normAutofit fontScale="85000" lnSpcReduction="20000"/>
          </a:bodyPr>
          <a:lstStyle/>
          <a:p>
            <a:pPr fontAlgn="auto">
              <a:spcAft>
                <a:spcPts val="0"/>
              </a:spcAft>
              <a:buFont typeface="Wingdings 3" charset="2"/>
              <a:buChar char=""/>
              <a:defRPr/>
            </a:pPr>
            <a:r>
              <a:rPr lang="pt-BR" dirty="0">
                <a:solidFill>
                  <a:schemeClr val="tx1">
                    <a:lumMod val="75000"/>
                    <a:lumOff val="25000"/>
                  </a:schemeClr>
                </a:solidFill>
              </a:rPr>
              <a:t>Alcançar dieta plena em cerca de 2 semanas de idade em recém-nascidos com peso &lt;1000 </a:t>
            </a:r>
            <a:r>
              <a:rPr lang="pt-BR" dirty="0" err="1">
                <a:solidFill>
                  <a:schemeClr val="tx1">
                    <a:lumMod val="75000"/>
                    <a:lumOff val="25000"/>
                  </a:schemeClr>
                </a:solidFill>
              </a:rPr>
              <a:t>g</a:t>
            </a:r>
            <a:r>
              <a:rPr lang="pt-BR" dirty="0">
                <a:solidFill>
                  <a:schemeClr val="tx1">
                    <a:lumMod val="75000"/>
                    <a:lumOff val="25000"/>
                  </a:schemeClr>
                </a:solidFill>
              </a:rPr>
              <a:t> ao nascimento e em cerca de uma semana em neonatos com peso entre 1.000 e 1.500 </a:t>
            </a:r>
            <a:r>
              <a:rPr lang="pt-BR" dirty="0" err="1">
                <a:solidFill>
                  <a:schemeClr val="tx1">
                    <a:lumMod val="75000"/>
                    <a:lumOff val="25000"/>
                  </a:schemeClr>
                </a:solidFill>
              </a:rPr>
              <a:t>g</a:t>
            </a:r>
            <a:r>
              <a:rPr lang="pt-BR" dirty="0">
                <a:solidFill>
                  <a:schemeClr val="tx1">
                    <a:lumMod val="75000"/>
                    <a:lumOff val="25000"/>
                  </a:schemeClr>
                </a:solidFill>
              </a:rPr>
              <a:t> ao nascimento. </a:t>
            </a:r>
          </a:p>
          <a:p>
            <a:pPr fontAlgn="auto">
              <a:spcAft>
                <a:spcPts val="0"/>
              </a:spcAft>
              <a:buFont typeface="Wingdings 3" charset="2"/>
              <a:buChar char=""/>
              <a:defRPr/>
            </a:pPr>
            <a:r>
              <a:rPr lang="pt-BR" dirty="0">
                <a:solidFill>
                  <a:schemeClr val="tx1">
                    <a:lumMod val="75000"/>
                    <a:lumOff val="25000"/>
                  </a:schemeClr>
                </a:solidFill>
              </a:rPr>
              <a:t>Oferecer a dieta a cada 3 horas para crianças com peso &gt; 1250 g. </a:t>
            </a:r>
          </a:p>
          <a:p>
            <a:pPr fontAlgn="auto">
              <a:spcAft>
                <a:spcPts val="0"/>
              </a:spcAft>
              <a:buFont typeface="Wingdings 3" charset="2"/>
              <a:buChar char=""/>
              <a:defRPr/>
            </a:pPr>
            <a:r>
              <a:rPr lang="pt-BR" dirty="0">
                <a:solidFill>
                  <a:schemeClr val="tx1">
                    <a:lumMod val="75000"/>
                    <a:lumOff val="25000"/>
                  </a:schemeClr>
                </a:solidFill>
              </a:rPr>
              <a:t>Alimentos tróficos (10-15mL/kg/dia) devem ser iniciados preferencialmente dentro das primeiras 24 horas de vida, mas com cautela no RNPT extremo, no RN MMBP e no RN com restrição do crescimento intrauterino. </a:t>
            </a:r>
          </a:p>
          <a:p>
            <a:pPr fontAlgn="auto">
              <a:spcAft>
                <a:spcPts val="0"/>
              </a:spcAft>
              <a:buFont typeface="Wingdings 3" charset="2"/>
              <a:buChar char=""/>
              <a:defRPr/>
            </a:pPr>
            <a:r>
              <a:rPr lang="pt-BR" dirty="0">
                <a:solidFill>
                  <a:schemeClr val="tx1">
                    <a:lumMod val="75000"/>
                    <a:lumOff val="25000"/>
                  </a:schemeClr>
                </a:solidFill>
              </a:rPr>
              <a:t>RN com peso ≥1 kg ao nascer, iniciar dieta a 30mL/kg/dia e aumentar em 30 </a:t>
            </a:r>
            <a:r>
              <a:rPr lang="pt-BR" dirty="0" err="1">
                <a:solidFill>
                  <a:schemeClr val="tx1">
                    <a:lumMod val="75000"/>
                    <a:lumOff val="25000"/>
                  </a:schemeClr>
                </a:solidFill>
              </a:rPr>
              <a:t>mL</a:t>
            </a:r>
            <a:r>
              <a:rPr lang="pt-BR" dirty="0">
                <a:solidFill>
                  <a:schemeClr val="tx1">
                    <a:lumMod val="75000"/>
                    <a:lumOff val="25000"/>
                  </a:schemeClr>
                </a:solidFill>
              </a:rPr>
              <a:t>/kg/dia. </a:t>
            </a:r>
          </a:p>
          <a:p>
            <a:pPr fontAlgn="auto">
              <a:spcAft>
                <a:spcPts val="0"/>
              </a:spcAft>
              <a:buFont typeface="Wingdings 3" charset="2"/>
              <a:buChar char=""/>
              <a:defRPr/>
            </a:pPr>
            <a:r>
              <a:rPr lang="pt-BR" dirty="0">
                <a:solidFill>
                  <a:schemeClr val="tx1">
                    <a:lumMod val="75000"/>
                    <a:lumOff val="25000"/>
                  </a:schemeClr>
                </a:solidFill>
              </a:rPr>
              <a:t>A primeira escolha de leite é o leite fresco da própria mãe. </a:t>
            </a:r>
          </a:p>
          <a:p>
            <a:pPr fontAlgn="auto">
              <a:spcAft>
                <a:spcPts val="0"/>
              </a:spcAft>
              <a:buFont typeface="Wingdings 3" charset="2"/>
              <a:buChar char=""/>
              <a:defRPr/>
            </a:pPr>
            <a:r>
              <a:rPr lang="pt-BR" dirty="0">
                <a:solidFill>
                  <a:schemeClr val="tx1">
                    <a:lumMod val="75000"/>
                    <a:lumOff val="25000"/>
                  </a:schemeClr>
                </a:solidFill>
              </a:rPr>
              <a:t>Entre os bebês PIG centralizados com exame abdominal normal, a alimentação pode ser iniciada dentro de 24 horas de vida e avançada com cautela. </a:t>
            </a:r>
          </a:p>
          <a:p>
            <a:pPr fontAlgn="auto">
              <a:spcAft>
                <a:spcPts val="0"/>
              </a:spcAft>
              <a:buFont typeface="Wingdings 3" charset="2"/>
              <a:buChar char=""/>
              <a:defRPr/>
            </a:pPr>
            <a:r>
              <a:rPr lang="pt-BR" dirty="0">
                <a:solidFill>
                  <a:schemeClr val="tx1">
                    <a:lumMod val="75000"/>
                    <a:lumOff val="25000"/>
                  </a:schemeClr>
                </a:solidFill>
              </a:rPr>
              <a:t>Não verificar resíduos gástricos rotineiramente. </a:t>
            </a:r>
          </a:p>
          <a:p>
            <a:pPr fontAlgn="auto">
              <a:spcAft>
                <a:spcPts val="0"/>
              </a:spcAft>
              <a:buFont typeface="Wingdings 3" charset="2"/>
              <a:buChar char=""/>
              <a:defRPr/>
            </a:pPr>
            <a:r>
              <a:rPr lang="pt-BR" dirty="0">
                <a:solidFill>
                  <a:schemeClr val="tx1">
                    <a:lumMod val="75000"/>
                    <a:lumOff val="25000"/>
                  </a:schemeClr>
                </a:solidFill>
              </a:rPr>
              <a:t>Resíduos verdes ou amarelos isolados não são importantes. </a:t>
            </a:r>
          </a:p>
          <a:p>
            <a:pPr fontAlgn="auto">
              <a:spcAft>
                <a:spcPts val="0"/>
              </a:spcAft>
              <a:buFont typeface="Wingdings 3" charset="2"/>
              <a:buChar char=""/>
              <a:defRPr/>
            </a:pPr>
            <a:r>
              <a:rPr lang="pt-BR" dirty="0">
                <a:solidFill>
                  <a:schemeClr val="tx1">
                    <a:lumMod val="75000"/>
                    <a:lumOff val="25000"/>
                  </a:schemeClr>
                </a:solidFill>
              </a:rPr>
              <a:t>O RG de até 5 </a:t>
            </a:r>
            <a:r>
              <a:rPr lang="pt-BR" dirty="0" err="1">
                <a:solidFill>
                  <a:schemeClr val="tx1">
                    <a:lumMod val="75000"/>
                    <a:lumOff val="25000"/>
                  </a:schemeClr>
                </a:solidFill>
              </a:rPr>
              <a:t>mL</a:t>
            </a:r>
            <a:r>
              <a:rPr lang="pt-BR" dirty="0">
                <a:solidFill>
                  <a:schemeClr val="tx1">
                    <a:lumMod val="75000"/>
                    <a:lumOff val="25000"/>
                  </a:schemeClr>
                </a:solidFill>
              </a:rPr>
              <a:t>/kg ou 50% (o que for maior) do volume de alimentação anterior deve ser devolvido e a quantidade subtraída da dieta atual </a:t>
            </a:r>
          </a:p>
        </p:txBody>
      </p:sp>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938" name="Título 1"/>
          <p:cNvSpPr>
            <a:spLocks noGrp="1"/>
          </p:cNvSpPr>
          <p:nvPr>
            <p:ph type="title"/>
          </p:nvPr>
        </p:nvSpPr>
        <p:spPr/>
        <p:txBody>
          <a:bodyPr/>
          <a:lstStyle/>
          <a:p>
            <a:r>
              <a:rPr lang="pt-BR" smtClean="0"/>
              <a:t>Fortificação do Leite Humano</a:t>
            </a:r>
          </a:p>
        </p:txBody>
      </p:sp>
      <p:sp>
        <p:nvSpPr>
          <p:cNvPr id="39939" name="Espaço Reservado para Conteúdo 2"/>
          <p:cNvSpPr>
            <a:spLocks noGrp="1"/>
          </p:cNvSpPr>
          <p:nvPr>
            <p:ph idx="1"/>
          </p:nvPr>
        </p:nvSpPr>
        <p:spPr>
          <a:xfrm>
            <a:off x="1155700" y="2603500"/>
            <a:ext cx="8824913" cy="3416300"/>
          </a:xfrm>
        </p:spPr>
        <p:txBody>
          <a:bodyPr/>
          <a:lstStyle/>
          <a:p>
            <a:r>
              <a:rPr lang="pt-BR" smtClean="0"/>
              <a:t>Multicomponente: macronutrientes, oligoelementos, vitaminas</a:t>
            </a:r>
          </a:p>
          <a:p>
            <a:r>
              <a:rPr lang="pt-BR" smtClean="0"/>
              <a:t>Iniciada quando dieta enteral com LH atingir 100ml/kg </a:t>
            </a:r>
          </a:p>
          <a:p>
            <a:r>
              <a:rPr lang="pt-BR" smtClean="0"/>
              <a:t>Iniciar: </a:t>
            </a:r>
          </a:p>
          <a:p>
            <a:pPr lvl="1"/>
            <a:r>
              <a:rPr lang="pt-BR" smtClean="0"/>
              <a:t>&lt; 1500g ou 34s</a:t>
            </a:r>
          </a:p>
          <a:p>
            <a:pPr lvl="1"/>
            <a:r>
              <a:rPr lang="pt-BR" smtClean="0"/>
              <a:t>&gt; 1500g se ganho ponderal inferior a 15g/kg/dia e peso cair de percentil no gráfico após 14 dias (Ureia sérica &lt;4,3mg%)</a:t>
            </a:r>
          </a:p>
          <a:p>
            <a:r>
              <a:rPr lang="pt-BR" smtClean="0"/>
              <a:t>Descontinuada se sustentar crescimento adequado apenas com ingestão adequada de leite materno</a:t>
            </a:r>
          </a:p>
          <a:p>
            <a:r>
              <a:rPr lang="pt-BR" smtClean="0"/>
              <a:t>Se &gt; 50% da dieta como fórmula, não é necessário fortificante. </a:t>
            </a:r>
          </a:p>
        </p:txBody>
      </p:sp>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grpSp>
        <p:nvGrpSpPr>
          <p:cNvPr id="40962" name="Group 8"/>
          <p:cNvGrpSpPr>
            <a:grpSpLocks noGrp="1" noUngrp="1" noRot="1" noChangeAspect="1" noMove="1" noResize="1"/>
          </p:cNvGrpSpPr>
          <p:nvPr/>
        </p:nvGrpSpPr>
        <p:grpSpPr bwMode="auto">
          <a:xfrm>
            <a:off x="0" y="0"/>
            <a:ext cx="12192000" cy="6858000"/>
            <a:chOff x="0" y="0"/>
            <a:chExt cx="12192000" cy="6858000"/>
          </a:xfrm>
        </p:grpSpPr>
        <p:sp>
          <p:nvSpPr>
            <p:cNvPr id="10" name="Rectangle 9">
              <a:extLst>
                <a:ext uri="{FF2B5EF4-FFF2-40B4-BE49-F238E27FC236}"/>
                <a:ext uri="{C183D7F6-B498-43B3-948B-1728B52AA6E4}"/>
              </a:extLst>
            </p:cNvPr>
            <p:cNvSpPr/>
            <p:nvPr/>
          </p:nvSpPr>
          <p:spPr>
            <a:xfrm>
              <a:off x="0" y="0"/>
              <a:ext cx="12192000" cy="6858000"/>
            </a:xfrm>
            <a:prstGeom prst="rect">
              <a:avLst/>
            </a:prstGeom>
            <a:blipFill>
              <a:blip r:embed="rId2">
                <a:duotone>
                  <a:schemeClr val="dk2">
                    <a:shade val="69000"/>
                    <a:hueMod val="91000"/>
                    <a:satMod val="164000"/>
                    <a:lumMod val="74000"/>
                  </a:schemeClr>
                  <a:schemeClr val="dk2">
                    <a:hueMod val="124000"/>
                    <a:satMod val="140000"/>
                    <a:lumMod val="142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1" name="Oval 10">
              <a:extLst>
                <a:ext uri="{FF2B5EF4-FFF2-40B4-BE49-F238E27FC236}"/>
                <a:ext uri="{C183D7F6-B498-43B3-948B-1728B52AA6E4}"/>
              </a:extLst>
            </p:cNvPr>
            <p:cNvSpPr/>
            <p:nvPr/>
          </p:nvSpPr>
          <p:spPr>
            <a:xfrm>
              <a:off x="0"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2" name="Oval 11">
              <a:extLst>
                <a:ext uri="{FF2B5EF4-FFF2-40B4-BE49-F238E27FC236}"/>
                <a:ext uri="{C183D7F6-B498-43B3-948B-1728B52AA6E4}"/>
              </a:extLst>
            </p:cNvPr>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3" name="Rectangle 12">
              <a:extLst>
                <a:ext uri="{FF2B5EF4-FFF2-40B4-BE49-F238E27FC236}"/>
                <a:ext uri="{C183D7F6-B498-43B3-948B-1728B52AA6E4}"/>
              </a:extLst>
            </p:cNvPr>
            <p:cNvSpPr/>
            <p:nvPr/>
          </p:nvSpPr>
          <p:spPr bwMode="gray">
            <a:xfrm>
              <a:off x="5713413" y="401638"/>
              <a:ext cx="6054725" cy="6054725"/>
            </a:xfrm>
            <a:prstGeom prst="rect">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sp>
        <p:sp>
          <p:nvSpPr>
            <p:cNvPr id="41271" name="Freeform 5"/>
            <p:cNvSpPr>
              <a:spLocks/>
            </p:cNvSpPr>
            <p:nvPr/>
          </p:nvSpPr>
          <p:spPr bwMode="gray">
            <a:xfrm rot="-5677511">
              <a:off x="3140485" y="1826078"/>
              <a:ext cx="3299407" cy="440924"/>
            </a:xfrm>
            <a:custGeom>
              <a:avLst/>
              <a:gdLst>
                <a:gd name="T0" fmla="*/ 85 w 10000"/>
                <a:gd name="T1" fmla="*/ 2532 h 5291"/>
                <a:gd name="T2" fmla="*/ 9958 w 10000"/>
                <a:gd name="T3" fmla="*/ 5291 h 5291"/>
                <a:gd name="T4" fmla="*/ 10000 w 10000"/>
                <a:gd name="T5" fmla="*/ 0 h 5291"/>
                <a:gd name="T6" fmla="*/ 10000 w 10000"/>
                <a:gd name="T7" fmla="*/ 0 h 5291"/>
                <a:gd name="T8" fmla="*/ 9667 w 10000"/>
                <a:gd name="T9" fmla="*/ 204 h 5291"/>
                <a:gd name="T10" fmla="*/ 9334 w 10000"/>
                <a:gd name="T11" fmla="*/ 400 h 5291"/>
                <a:gd name="T12" fmla="*/ 9001 w 10000"/>
                <a:gd name="T13" fmla="*/ 590 h 5291"/>
                <a:gd name="T14" fmla="*/ 8667 w 10000"/>
                <a:gd name="T15" fmla="*/ 753 h 5291"/>
                <a:gd name="T16" fmla="*/ 8333 w 10000"/>
                <a:gd name="T17" fmla="*/ 917 h 5291"/>
                <a:gd name="T18" fmla="*/ 7999 w 10000"/>
                <a:gd name="T19" fmla="*/ 1071 h 5291"/>
                <a:gd name="T20" fmla="*/ 7669 w 10000"/>
                <a:gd name="T21" fmla="*/ 1202 h 5291"/>
                <a:gd name="T22" fmla="*/ 7333 w 10000"/>
                <a:gd name="T23" fmla="*/ 1325 h 5291"/>
                <a:gd name="T24" fmla="*/ 7000 w 10000"/>
                <a:gd name="T25" fmla="*/ 1440 h 5291"/>
                <a:gd name="T26" fmla="*/ 6673 w 10000"/>
                <a:gd name="T27" fmla="*/ 1538 h 5291"/>
                <a:gd name="T28" fmla="*/ 6340 w 10000"/>
                <a:gd name="T29" fmla="*/ 1636 h 5291"/>
                <a:gd name="T30" fmla="*/ 6013 w 10000"/>
                <a:gd name="T31" fmla="*/ 1719 h 5291"/>
                <a:gd name="T32" fmla="*/ 5686 w 10000"/>
                <a:gd name="T33" fmla="*/ 1784 h 5291"/>
                <a:gd name="T34" fmla="*/ 5359 w 10000"/>
                <a:gd name="T35" fmla="*/ 1850 h 5291"/>
                <a:gd name="T36" fmla="*/ 5036 w 10000"/>
                <a:gd name="T37" fmla="*/ 1906 h 5291"/>
                <a:gd name="T38" fmla="*/ 4717 w 10000"/>
                <a:gd name="T39" fmla="*/ 1948 h 5291"/>
                <a:gd name="T40" fmla="*/ 4396 w 10000"/>
                <a:gd name="T41" fmla="*/ 1980 h 5291"/>
                <a:gd name="T42" fmla="*/ 4079 w 10000"/>
                <a:gd name="T43" fmla="*/ 2013 h 5291"/>
                <a:gd name="T44" fmla="*/ 3766 w 10000"/>
                <a:gd name="T45" fmla="*/ 2029 h 5291"/>
                <a:gd name="T46" fmla="*/ 3454 w 10000"/>
                <a:gd name="T47" fmla="*/ 2046 h 5291"/>
                <a:gd name="T48" fmla="*/ 3145 w 10000"/>
                <a:gd name="T49" fmla="*/ 2053 h 5291"/>
                <a:gd name="T50" fmla="*/ 2839 w 10000"/>
                <a:gd name="T51" fmla="*/ 2046 h 5291"/>
                <a:gd name="T52" fmla="*/ 2537 w 10000"/>
                <a:gd name="T53" fmla="*/ 2046 h 5291"/>
                <a:gd name="T54" fmla="*/ 2238 w 10000"/>
                <a:gd name="T55" fmla="*/ 2029 h 5291"/>
                <a:gd name="T56" fmla="*/ 1943 w 10000"/>
                <a:gd name="T57" fmla="*/ 2004 h 5291"/>
                <a:gd name="T58" fmla="*/ 1653 w 10000"/>
                <a:gd name="T59" fmla="*/ 1980 h 5291"/>
                <a:gd name="T60" fmla="*/ 1368 w 10000"/>
                <a:gd name="T61" fmla="*/ 1955 h 5291"/>
                <a:gd name="T62" fmla="*/ 1085 w 10000"/>
                <a:gd name="T63" fmla="*/ 1915 h 5291"/>
                <a:gd name="T64" fmla="*/ 806 w 10000"/>
                <a:gd name="T65" fmla="*/ 1873 h 5291"/>
                <a:gd name="T66" fmla="*/ 533 w 10000"/>
                <a:gd name="T67" fmla="*/ 1833 h 5291"/>
                <a:gd name="T68" fmla="*/ 0 w 10000"/>
                <a:gd name="T69" fmla="*/ 1726 h 5291"/>
                <a:gd name="T70" fmla="*/ 85 w 10000"/>
                <a:gd name="T71" fmla="*/ 2532 h 529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10000" h="5291">
                  <a:moveTo>
                    <a:pt x="85" y="2532"/>
                  </a:moveTo>
                  <a:cubicBezTo>
                    <a:pt x="1736" y="3911"/>
                    <a:pt x="7524" y="5298"/>
                    <a:pt x="9958" y="5291"/>
                  </a:cubicBezTo>
                  <a:cubicBezTo>
                    <a:pt x="9989" y="1958"/>
                    <a:pt x="9969" y="3333"/>
                    <a:pt x="10000" y="0"/>
                  </a:cubicBez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pt-BR"/>
            </a:p>
          </p:txBody>
        </p:sp>
        <p:sp>
          <p:nvSpPr>
            <p:cNvPr id="41272" name="Freeform 5"/>
            <p:cNvSpPr>
              <a:spLocks/>
            </p:cNvSpPr>
            <p:nvPr/>
          </p:nvSpPr>
          <p:spPr bwMode="gray">
            <a:xfrm rot="-5400000">
              <a:off x="2229377" y="2801721"/>
              <a:ext cx="6053670" cy="1254558"/>
            </a:xfrm>
            <a:custGeom>
              <a:avLst/>
              <a:gdLst>
                <a:gd name="T0" fmla="*/ 0 w 10000"/>
                <a:gd name="T1" fmla="*/ 0 h 8000"/>
                <a:gd name="T2" fmla="*/ 0 w 10000"/>
                <a:gd name="T3" fmla="*/ 7970 h 8000"/>
                <a:gd name="T4" fmla="*/ 10000 w 10000"/>
                <a:gd name="T5" fmla="*/ 8000 h 8000"/>
                <a:gd name="T6" fmla="*/ 10000 w 10000"/>
                <a:gd name="T7" fmla="*/ 7 h 8000"/>
                <a:gd name="T8" fmla="*/ 10000 w 10000"/>
                <a:gd name="T9" fmla="*/ 7 h 8000"/>
                <a:gd name="T10" fmla="*/ 9773 w 10000"/>
                <a:gd name="T11" fmla="*/ 156 h 8000"/>
                <a:gd name="T12" fmla="*/ 9547 w 10000"/>
                <a:gd name="T13" fmla="*/ 298 h 8000"/>
                <a:gd name="T14" fmla="*/ 9320 w 10000"/>
                <a:gd name="T15" fmla="*/ 437 h 8000"/>
                <a:gd name="T16" fmla="*/ 9092 w 10000"/>
                <a:gd name="T17" fmla="*/ 556 h 8000"/>
                <a:gd name="T18" fmla="*/ 8865 w 10000"/>
                <a:gd name="T19" fmla="*/ 676 h 8000"/>
                <a:gd name="T20" fmla="*/ 8637 w 10000"/>
                <a:gd name="T21" fmla="*/ 788 h 8000"/>
                <a:gd name="T22" fmla="*/ 8412 w 10000"/>
                <a:gd name="T23" fmla="*/ 884 h 8000"/>
                <a:gd name="T24" fmla="*/ 8184 w 10000"/>
                <a:gd name="T25" fmla="*/ 975 h 8000"/>
                <a:gd name="T26" fmla="*/ 7957 w 10000"/>
                <a:gd name="T27" fmla="*/ 1058 h 8000"/>
                <a:gd name="T28" fmla="*/ 7734 w 10000"/>
                <a:gd name="T29" fmla="*/ 1130 h 8000"/>
                <a:gd name="T30" fmla="*/ 7508 w 10000"/>
                <a:gd name="T31" fmla="*/ 1202 h 8000"/>
                <a:gd name="T32" fmla="*/ 7285 w 10000"/>
                <a:gd name="T33" fmla="*/ 1262 h 8000"/>
                <a:gd name="T34" fmla="*/ 7062 w 10000"/>
                <a:gd name="T35" fmla="*/ 1309 h 8000"/>
                <a:gd name="T36" fmla="*/ 6840 w 10000"/>
                <a:gd name="T37" fmla="*/ 1358 h 8000"/>
                <a:gd name="T38" fmla="*/ 6620 w 10000"/>
                <a:gd name="T39" fmla="*/ 1399 h 8000"/>
                <a:gd name="T40" fmla="*/ 6402 w 10000"/>
                <a:gd name="T41" fmla="*/ 1428 h 8000"/>
                <a:gd name="T42" fmla="*/ 6184 w 10000"/>
                <a:gd name="T43" fmla="*/ 1453 h 8000"/>
                <a:gd name="T44" fmla="*/ 5968 w 10000"/>
                <a:gd name="T45" fmla="*/ 1477 h 8000"/>
                <a:gd name="T46" fmla="*/ 5755 w 10000"/>
                <a:gd name="T47" fmla="*/ 1488 h 8000"/>
                <a:gd name="T48" fmla="*/ 5542 w 10000"/>
                <a:gd name="T49" fmla="*/ 1500 h 8000"/>
                <a:gd name="T50" fmla="*/ 5332 w 10000"/>
                <a:gd name="T51" fmla="*/ 1506 h 8000"/>
                <a:gd name="T52" fmla="*/ 5124 w 10000"/>
                <a:gd name="T53" fmla="*/ 1500 h 8000"/>
                <a:gd name="T54" fmla="*/ 4918 w 10000"/>
                <a:gd name="T55" fmla="*/ 1500 h 8000"/>
                <a:gd name="T56" fmla="*/ 4714 w 10000"/>
                <a:gd name="T57" fmla="*/ 1488 h 8000"/>
                <a:gd name="T58" fmla="*/ 4514 w 10000"/>
                <a:gd name="T59" fmla="*/ 1470 h 8000"/>
                <a:gd name="T60" fmla="*/ 4316 w 10000"/>
                <a:gd name="T61" fmla="*/ 1453 h 8000"/>
                <a:gd name="T62" fmla="*/ 4122 w 10000"/>
                <a:gd name="T63" fmla="*/ 1434 h 8000"/>
                <a:gd name="T64" fmla="*/ 3929 w 10000"/>
                <a:gd name="T65" fmla="*/ 1405 h 8000"/>
                <a:gd name="T66" fmla="*/ 3739 w 10000"/>
                <a:gd name="T67" fmla="*/ 1374 h 8000"/>
                <a:gd name="T68" fmla="*/ 3553 w 10000"/>
                <a:gd name="T69" fmla="*/ 1346 h 8000"/>
                <a:gd name="T70" fmla="*/ 3190 w 10000"/>
                <a:gd name="T71" fmla="*/ 1267 h 8000"/>
                <a:gd name="T72" fmla="*/ 2842 w 10000"/>
                <a:gd name="T73" fmla="*/ 1183 h 8000"/>
                <a:gd name="T74" fmla="*/ 2508 w 10000"/>
                <a:gd name="T75" fmla="*/ 1095 h 8000"/>
                <a:gd name="T76" fmla="*/ 2192 w 10000"/>
                <a:gd name="T77" fmla="*/ 998 h 8000"/>
                <a:gd name="T78" fmla="*/ 1890 w 10000"/>
                <a:gd name="T79" fmla="*/ 897 h 8000"/>
                <a:gd name="T80" fmla="*/ 1610 w 10000"/>
                <a:gd name="T81" fmla="*/ 788 h 8000"/>
                <a:gd name="T82" fmla="*/ 1347 w 10000"/>
                <a:gd name="T83" fmla="*/ 681 h 8000"/>
                <a:gd name="T84" fmla="*/ 1105 w 10000"/>
                <a:gd name="T85" fmla="*/ 574 h 8000"/>
                <a:gd name="T86" fmla="*/ 883 w 10000"/>
                <a:gd name="T87" fmla="*/ 473 h 8000"/>
                <a:gd name="T88" fmla="*/ 686 w 10000"/>
                <a:gd name="T89" fmla="*/ 377 h 8000"/>
                <a:gd name="T90" fmla="*/ 508 w 10000"/>
                <a:gd name="T91" fmla="*/ 286 h 8000"/>
                <a:gd name="T92" fmla="*/ 358 w 10000"/>
                <a:gd name="T93" fmla="*/ 210 h 8000"/>
                <a:gd name="T94" fmla="*/ 232 w 10000"/>
                <a:gd name="T95" fmla="*/ 138 h 8000"/>
                <a:gd name="T96" fmla="*/ 59 w 10000"/>
                <a:gd name="T97" fmla="*/ 35 h 8000"/>
                <a:gd name="T98" fmla="*/ 0 w 10000"/>
                <a:gd name="T99" fmla="*/ 0 h 8000"/>
                <a:gd name="T100" fmla="*/ 0 w 10000"/>
                <a:gd name="T101" fmla="*/ 0 h 80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Lst>
              <a:rect l="0" t="0" r="r" b="b"/>
              <a:pathLst>
                <a:path w="10000" h="8000">
                  <a:moveTo>
                    <a:pt x="0" y="0"/>
                  </a:moveTo>
                  <a:lnTo>
                    <a:pt x="0" y="7970"/>
                  </a:lnTo>
                  <a:lnTo>
                    <a:pt x="10000" y="8000"/>
                  </a:lnTo>
                  <a:lnTo>
                    <a:pt x="10000" y="7"/>
                  </a:lnTo>
                  <a:lnTo>
                    <a:pt x="9773" y="156"/>
                  </a:lnTo>
                  <a:lnTo>
                    <a:pt x="9547" y="298"/>
                  </a:lnTo>
                  <a:lnTo>
                    <a:pt x="9320" y="437"/>
                  </a:lnTo>
                  <a:lnTo>
                    <a:pt x="9092" y="556"/>
                  </a:lnTo>
                  <a:lnTo>
                    <a:pt x="8865" y="676"/>
                  </a:lnTo>
                  <a:lnTo>
                    <a:pt x="8637" y="788"/>
                  </a:lnTo>
                  <a:lnTo>
                    <a:pt x="8412" y="884"/>
                  </a:lnTo>
                  <a:lnTo>
                    <a:pt x="8184" y="975"/>
                  </a:lnTo>
                  <a:lnTo>
                    <a:pt x="7957" y="1058"/>
                  </a:lnTo>
                  <a:lnTo>
                    <a:pt x="7734" y="1130"/>
                  </a:lnTo>
                  <a:lnTo>
                    <a:pt x="7508" y="1202"/>
                  </a:lnTo>
                  <a:lnTo>
                    <a:pt x="7285" y="1262"/>
                  </a:lnTo>
                  <a:lnTo>
                    <a:pt x="7062" y="1309"/>
                  </a:lnTo>
                  <a:lnTo>
                    <a:pt x="6840" y="1358"/>
                  </a:lnTo>
                  <a:lnTo>
                    <a:pt x="6620" y="1399"/>
                  </a:lnTo>
                  <a:lnTo>
                    <a:pt x="6402" y="1428"/>
                  </a:lnTo>
                  <a:lnTo>
                    <a:pt x="6184" y="1453"/>
                  </a:lnTo>
                  <a:lnTo>
                    <a:pt x="5968" y="1477"/>
                  </a:lnTo>
                  <a:lnTo>
                    <a:pt x="5755" y="1488"/>
                  </a:lnTo>
                  <a:lnTo>
                    <a:pt x="5542" y="1500"/>
                  </a:lnTo>
                  <a:lnTo>
                    <a:pt x="5332" y="1506"/>
                  </a:lnTo>
                  <a:lnTo>
                    <a:pt x="5124" y="1500"/>
                  </a:lnTo>
                  <a:lnTo>
                    <a:pt x="4918" y="1500"/>
                  </a:lnTo>
                  <a:lnTo>
                    <a:pt x="4714" y="1488"/>
                  </a:lnTo>
                  <a:lnTo>
                    <a:pt x="4514" y="1470"/>
                  </a:lnTo>
                  <a:lnTo>
                    <a:pt x="4316" y="1453"/>
                  </a:lnTo>
                  <a:lnTo>
                    <a:pt x="4122" y="1434"/>
                  </a:lnTo>
                  <a:lnTo>
                    <a:pt x="3929" y="1405"/>
                  </a:lnTo>
                  <a:lnTo>
                    <a:pt x="3739" y="1374"/>
                  </a:lnTo>
                  <a:lnTo>
                    <a:pt x="3553" y="1346"/>
                  </a:lnTo>
                  <a:lnTo>
                    <a:pt x="3190" y="1267"/>
                  </a:lnTo>
                  <a:lnTo>
                    <a:pt x="2842" y="1183"/>
                  </a:lnTo>
                  <a:lnTo>
                    <a:pt x="2508" y="1095"/>
                  </a:lnTo>
                  <a:lnTo>
                    <a:pt x="2192" y="998"/>
                  </a:lnTo>
                  <a:lnTo>
                    <a:pt x="1890" y="897"/>
                  </a:lnTo>
                  <a:lnTo>
                    <a:pt x="1610" y="788"/>
                  </a:lnTo>
                  <a:lnTo>
                    <a:pt x="1347" y="681"/>
                  </a:lnTo>
                  <a:lnTo>
                    <a:pt x="1105" y="574"/>
                  </a:lnTo>
                  <a:lnTo>
                    <a:pt x="883" y="473"/>
                  </a:lnTo>
                  <a:lnTo>
                    <a:pt x="686" y="377"/>
                  </a:lnTo>
                  <a:lnTo>
                    <a:pt x="508" y="286"/>
                  </a:lnTo>
                  <a:lnTo>
                    <a:pt x="358" y="210"/>
                  </a:lnTo>
                  <a:lnTo>
                    <a:pt x="232" y="138"/>
                  </a:lnTo>
                  <a:lnTo>
                    <a:pt x="59" y="35"/>
                  </a:lnTo>
                  <a:lnTo>
                    <a:pt x="0" y="0"/>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pt-BR"/>
            </a:p>
          </p:txBody>
        </p:sp>
        <p:sp>
          <p:nvSpPr>
            <p:cNvPr id="41273" name="Freeform 5"/>
            <p:cNvSpPr>
              <a:spLocks noEditPoints="1"/>
            </p:cNvSpPr>
            <p:nvPr/>
          </p:nvSpPr>
          <p:spPr bwMode="gray">
            <a:xfrm>
              <a:off x="0" y="1587"/>
              <a:ext cx="12192000" cy="6856413"/>
            </a:xfrm>
            <a:custGeom>
              <a:avLst/>
              <a:gdLst>
                <a:gd name="T0" fmla="*/ 0 w 15356"/>
                <a:gd name="T1" fmla="*/ 0 h 8638"/>
                <a:gd name="T2" fmla="*/ 0 w 15356"/>
                <a:gd name="T3" fmla="*/ 8638 h 8638"/>
                <a:gd name="T4" fmla="*/ 15356 w 15356"/>
                <a:gd name="T5" fmla="*/ 8638 h 8638"/>
                <a:gd name="T6" fmla="*/ 15356 w 15356"/>
                <a:gd name="T7" fmla="*/ 0 h 8638"/>
                <a:gd name="T8" fmla="*/ 0 w 15356"/>
                <a:gd name="T9" fmla="*/ 0 h 8638"/>
                <a:gd name="T10" fmla="*/ 14748 w 15356"/>
                <a:gd name="T11" fmla="*/ 8038 h 8638"/>
                <a:gd name="T12" fmla="*/ 600 w 15356"/>
                <a:gd name="T13" fmla="*/ 8038 h 8638"/>
                <a:gd name="T14" fmla="*/ 600 w 15356"/>
                <a:gd name="T15" fmla="*/ 592 h 8638"/>
                <a:gd name="T16" fmla="*/ 14748 w 15356"/>
                <a:gd name="T17" fmla="*/ 592 h 8638"/>
                <a:gd name="T18" fmla="*/ 14748 w 15356"/>
                <a:gd name="T19" fmla="*/ 8038 h 86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pt-BR"/>
            </a:p>
          </p:txBody>
        </p:sp>
      </p:grpSp>
      <p:sp>
        <p:nvSpPr>
          <p:cNvPr id="40963" name="Título 1"/>
          <p:cNvSpPr>
            <a:spLocks noGrp="1"/>
          </p:cNvSpPr>
          <p:nvPr>
            <p:ph type="title"/>
          </p:nvPr>
        </p:nvSpPr>
        <p:spPr>
          <a:xfrm>
            <a:off x="841375" y="1012825"/>
            <a:ext cx="3282950" cy="4832350"/>
          </a:xfrm>
        </p:spPr>
        <p:txBody>
          <a:bodyPr/>
          <a:lstStyle/>
          <a:p>
            <a:r>
              <a:rPr lang="pt-BR" smtClean="0">
                <a:solidFill>
                  <a:srgbClr val="EBEBEB"/>
                </a:solidFill>
              </a:rPr>
              <a:t>Comparativo Leite Humano e Fórmula</a:t>
            </a:r>
          </a:p>
        </p:txBody>
      </p:sp>
      <p:sp>
        <p:nvSpPr>
          <p:cNvPr id="18" name="Rectangle 17">
            <a:extLst>
              <a:ext uri="{FF2B5EF4-FFF2-40B4-BE49-F238E27FC236}"/>
              <a:ext uri="{C183D7F6-B498-43B3-948B-1728B52AA6E4}"/>
            </a:extLst>
          </p:cNvPr>
          <p:cNvSpPr>
            <a:spLocks noGrp="1" noRot="1" noChangeAspect="1" noMove="1" noResize="1" noEditPoints="1" noAdjustHandles="1" noChangeArrowheads="1" noChangeShapeType="1" noTextEdit="1"/>
          </p:cNvSpPr>
          <p:nvPr/>
        </p:nvSpPr>
        <p:spPr>
          <a:xfrm>
            <a:off x="10437813"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graphicFrame>
        <p:nvGraphicFramePr>
          <p:cNvPr id="41274" name="Group 314"/>
          <p:cNvGraphicFramePr>
            <a:graphicFrameLocks noGrp="1"/>
          </p:cNvGraphicFramePr>
          <p:nvPr>
            <p:ph idx="1"/>
          </p:nvPr>
        </p:nvGraphicFramePr>
        <p:xfrm>
          <a:off x="4965700" y="271463"/>
          <a:ext cx="6507163" cy="6375400"/>
        </p:xfrm>
        <a:graphic>
          <a:graphicData uri="http://schemas.openxmlformats.org/drawingml/2006/table">
            <a:tbl>
              <a:tblPr/>
              <a:tblGrid>
                <a:gridCol w="1073150"/>
                <a:gridCol w="869950"/>
                <a:gridCol w="1057275"/>
                <a:gridCol w="1392238"/>
                <a:gridCol w="1057275"/>
                <a:gridCol w="1057275"/>
              </a:tblGrid>
              <a:tr h="279400">
                <a:tc>
                  <a:txBody>
                    <a:bodyPr/>
                    <a:lstStyle/>
                    <a:p>
                      <a:pPr marL="0" marR="0" lvl="0" indent="0" algn="just" defTabSz="457200" rtl="0" eaLnBrk="1" fontAlgn="base" latinLnBrk="0" hangingPunct="1">
                        <a:lnSpc>
                          <a:spcPct val="100000"/>
                        </a:lnSpc>
                        <a:spcBef>
                          <a:spcPct val="0"/>
                        </a:spcBef>
                        <a:spcAft>
                          <a:spcPct val="0"/>
                        </a:spcAft>
                        <a:buClrTx/>
                        <a:buSzTx/>
                        <a:buFontTx/>
                        <a:buNone/>
                        <a:tabLst/>
                      </a:pPr>
                      <a:r>
                        <a:rPr kumimoji="0" lang="pt-BR" sz="700" b="1" i="0" u="none" strike="noStrike" cap="none" normalizeH="0" baseline="0" smtClean="0">
                          <a:ln>
                            <a:noFill/>
                          </a:ln>
                          <a:solidFill>
                            <a:srgbClr val="FFFFFF"/>
                          </a:solidFill>
                          <a:effectLst/>
                          <a:latin typeface="Times New Roman" pitchFamily="18" charset="0"/>
                          <a:cs typeface="Times New Roman" pitchFamily="18" charset="0"/>
                        </a:rPr>
                        <a:t>Nutrientes</a:t>
                      </a:r>
                      <a:endParaRPr kumimoji="0" lang="pt-BR" sz="600" b="1" i="0" u="none" strike="noStrike" cap="none" normalizeH="0" baseline="0" smtClean="0">
                        <a:ln>
                          <a:noFill/>
                        </a:ln>
                        <a:solidFill>
                          <a:srgbClr val="FFFFFF"/>
                        </a:solidFill>
                        <a:effectLst/>
                        <a:latin typeface="Times New Roman" pitchFamily="18" charset="0"/>
                        <a:cs typeface="Times New Roman" pitchFamily="18" charset="0"/>
                      </a:endParaRPr>
                    </a:p>
                  </a:txBody>
                  <a:tcPr marL="39193" marR="39193" marT="0" marB="0"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38100" cap="flat" cmpd="sng" algn="ctr">
                      <a:solidFill>
                        <a:schemeClr val="bg1"/>
                      </a:solidFill>
                      <a:prstDash val="solid"/>
                      <a:round/>
                      <a:headEnd type="none" w="med" len="med"/>
                      <a:tailEnd type="none" w="med" len="med"/>
                    </a:lnB>
                    <a:lnTlToBr>
                      <a:noFill/>
                    </a:lnTlToBr>
                    <a:lnBlToTr>
                      <a:noFill/>
                    </a:lnBlToTr>
                    <a:solidFill>
                      <a:schemeClr val="accent1"/>
                    </a:solidFill>
                  </a:tcPr>
                </a:tc>
                <a:tc>
                  <a:txBody>
                    <a:bodyPr/>
                    <a:lstStyle/>
                    <a:p>
                      <a:pPr marL="0" marR="0" lvl="0" indent="0" algn="just" defTabSz="457200" rtl="0" eaLnBrk="1" fontAlgn="base" latinLnBrk="0" hangingPunct="1">
                        <a:lnSpc>
                          <a:spcPct val="100000"/>
                        </a:lnSpc>
                        <a:spcBef>
                          <a:spcPct val="0"/>
                        </a:spcBef>
                        <a:spcAft>
                          <a:spcPct val="0"/>
                        </a:spcAft>
                        <a:buClrTx/>
                        <a:buSzTx/>
                        <a:buFontTx/>
                        <a:buNone/>
                        <a:tabLst/>
                      </a:pPr>
                      <a:r>
                        <a:rPr kumimoji="0" lang="pt-BR" sz="700" b="1" i="0" u="none" strike="noStrike" cap="none" normalizeH="0" baseline="0" smtClean="0">
                          <a:ln>
                            <a:noFill/>
                          </a:ln>
                          <a:solidFill>
                            <a:srgbClr val="FFFFFF"/>
                          </a:solidFill>
                          <a:effectLst/>
                          <a:latin typeface="Times New Roman" pitchFamily="18" charset="0"/>
                          <a:cs typeface="Times New Roman" pitchFamily="18" charset="0"/>
                        </a:rPr>
                        <a:t>LH PT</a:t>
                      </a:r>
                      <a:r>
                        <a:rPr kumimoji="0" lang="pt-BR" sz="700" b="1" i="0" u="none" strike="noStrike" cap="none" normalizeH="0" baseline="30000" smtClean="0">
                          <a:ln>
                            <a:noFill/>
                          </a:ln>
                          <a:solidFill>
                            <a:srgbClr val="FFFFFF"/>
                          </a:solidFill>
                          <a:effectLst/>
                          <a:latin typeface="Times New Roman" pitchFamily="18" charset="0"/>
                          <a:cs typeface="Times New Roman" pitchFamily="18" charset="0"/>
                        </a:rPr>
                        <a:t>*</a:t>
                      </a:r>
                      <a:endParaRPr kumimoji="0" lang="pt-BR" sz="600" b="1" i="0" u="none" strike="noStrike" cap="none" normalizeH="0" baseline="0" smtClean="0">
                        <a:ln>
                          <a:noFill/>
                        </a:ln>
                        <a:solidFill>
                          <a:srgbClr val="FFFFFF"/>
                        </a:solidFill>
                        <a:effectLst/>
                        <a:latin typeface="Times New Roman" pitchFamily="18" charset="0"/>
                        <a:cs typeface="Times New Roman" pitchFamily="18" charset="0"/>
                      </a:endParaRPr>
                    </a:p>
                  </a:txBody>
                  <a:tcPr marL="39193" marR="39193" marT="0" marB="0"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38100" cap="flat" cmpd="sng" algn="ctr">
                      <a:solidFill>
                        <a:schemeClr val="bg1"/>
                      </a:solidFill>
                      <a:prstDash val="solid"/>
                      <a:round/>
                      <a:headEnd type="none" w="med" len="med"/>
                      <a:tailEnd type="none" w="med" len="med"/>
                    </a:lnB>
                    <a:lnTlToBr>
                      <a:noFill/>
                    </a:lnTlToBr>
                    <a:lnBlToTr>
                      <a:noFill/>
                    </a:lnBlToTr>
                    <a:solidFill>
                      <a:schemeClr val="accent1"/>
                    </a:solidFill>
                  </a:tcPr>
                </a:tc>
                <a:tc>
                  <a:txBody>
                    <a:bodyPr/>
                    <a:lstStyle/>
                    <a:p>
                      <a:pPr marL="0" marR="0" lvl="0" indent="0" algn="just" defTabSz="457200" rtl="0" eaLnBrk="1" fontAlgn="base" latinLnBrk="0" hangingPunct="1">
                        <a:lnSpc>
                          <a:spcPct val="100000"/>
                        </a:lnSpc>
                        <a:spcBef>
                          <a:spcPct val="0"/>
                        </a:spcBef>
                        <a:spcAft>
                          <a:spcPct val="0"/>
                        </a:spcAft>
                        <a:buClrTx/>
                        <a:buSzTx/>
                        <a:buFontTx/>
                        <a:buNone/>
                        <a:tabLst/>
                      </a:pPr>
                      <a:r>
                        <a:rPr kumimoji="0" lang="pt-BR" sz="700" b="1" i="0" u="none" strike="noStrike" cap="none" normalizeH="0" baseline="0" smtClean="0">
                          <a:ln>
                            <a:noFill/>
                          </a:ln>
                          <a:solidFill>
                            <a:srgbClr val="FFFFFF"/>
                          </a:solidFill>
                          <a:effectLst/>
                          <a:latin typeface="Times New Roman" pitchFamily="18" charset="0"/>
                          <a:cs typeface="Times New Roman" pitchFamily="18" charset="0"/>
                        </a:rPr>
                        <a:t>LH Maduro</a:t>
                      </a:r>
                      <a:r>
                        <a:rPr kumimoji="0" lang="pt-BR" sz="700" b="1" i="0" u="none" strike="noStrike" cap="none" normalizeH="0" baseline="30000" smtClean="0">
                          <a:ln>
                            <a:noFill/>
                          </a:ln>
                          <a:solidFill>
                            <a:srgbClr val="FFFFFF"/>
                          </a:solidFill>
                          <a:effectLst/>
                          <a:latin typeface="Times New Roman" pitchFamily="18" charset="0"/>
                          <a:cs typeface="Times New Roman" pitchFamily="18" charset="0"/>
                        </a:rPr>
                        <a:t>**</a:t>
                      </a:r>
                      <a:endParaRPr kumimoji="0" lang="pt-BR" sz="600" b="1" i="0" u="none" strike="noStrike" cap="none" normalizeH="0" baseline="0" smtClean="0">
                        <a:ln>
                          <a:noFill/>
                        </a:ln>
                        <a:solidFill>
                          <a:srgbClr val="FFFFFF"/>
                        </a:solidFill>
                        <a:effectLst/>
                        <a:latin typeface="Times New Roman" pitchFamily="18" charset="0"/>
                        <a:cs typeface="Times New Roman" pitchFamily="18" charset="0"/>
                      </a:endParaRPr>
                    </a:p>
                  </a:txBody>
                  <a:tcPr marL="39193" marR="39193" marT="0" marB="0"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38100" cap="flat" cmpd="sng" algn="ctr">
                      <a:solidFill>
                        <a:schemeClr val="bg1"/>
                      </a:solidFill>
                      <a:prstDash val="solid"/>
                      <a:round/>
                      <a:headEnd type="none" w="med" len="med"/>
                      <a:tailEnd type="none" w="med" len="med"/>
                    </a:lnB>
                    <a:lnTlToBr>
                      <a:noFill/>
                    </a:lnTlToBr>
                    <a:lnBlToTr>
                      <a:noFill/>
                    </a:lnBlToTr>
                    <a:solidFill>
                      <a:schemeClr val="accent1"/>
                    </a:solidFill>
                  </a:tcPr>
                </a:tc>
                <a:tc>
                  <a:txBody>
                    <a:bodyPr/>
                    <a:lstStyle/>
                    <a:p>
                      <a:pPr marL="0" marR="0" lvl="0" indent="0" algn="just" defTabSz="457200" rtl="0" eaLnBrk="1" fontAlgn="base" latinLnBrk="0" hangingPunct="1">
                        <a:lnSpc>
                          <a:spcPct val="100000"/>
                        </a:lnSpc>
                        <a:spcBef>
                          <a:spcPct val="0"/>
                        </a:spcBef>
                        <a:spcAft>
                          <a:spcPct val="0"/>
                        </a:spcAft>
                        <a:buClrTx/>
                        <a:buSzTx/>
                        <a:buFontTx/>
                        <a:buNone/>
                        <a:tabLst/>
                      </a:pPr>
                      <a:r>
                        <a:rPr kumimoji="0" lang="pt-BR" sz="700" b="1" i="0" u="none" strike="noStrike" cap="none" normalizeH="0" baseline="0" smtClean="0">
                          <a:ln>
                            <a:noFill/>
                          </a:ln>
                          <a:solidFill>
                            <a:srgbClr val="FFFFFF"/>
                          </a:solidFill>
                          <a:effectLst/>
                          <a:latin typeface="Times New Roman" pitchFamily="18" charset="0"/>
                          <a:cs typeface="Times New Roman" pitchFamily="18" charset="0"/>
                        </a:rPr>
                        <a:t>LH (100ml)+ 4g FM85</a:t>
                      </a:r>
                      <a:r>
                        <a:rPr kumimoji="0" lang="pt-BR" sz="700" b="1" i="0" u="none" strike="noStrike" cap="none" normalizeH="0" baseline="30000" smtClean="0">
                          <a:ln>
                            <a:noFill/>
                          </a:ln>
                          <a:solidFill>
                            <a:srgbClr val="FFFFFF"/>
                          </a:solidFill>
                          <a:effectLst/>
                          <a:latin typeface="Times New Roman" pitchFamily="18" charset="0"/>
                          <a:cs typeface="Times New Roman" pitchFamily="18" charset="0"/>
                        </a:rPr>
                        <a:t>®***</a:t>
                      </a:r>
                      <a:endParaRPr kumimoji="0" lang="pt-BR" sz="600" b="1" i="0" u="none" strike="noStrike" cap="none" normalizeH="0" baseline="0" smtClean="0">
                        <a:ln>
                          <a:noFill/>
                        </a:ln>
                        <a:solidFill>
                          <a:srgbClr val="FFFFFF"/>
                        </a:solidFill>
                        <a:effectLst/>
                        <a:latin typeface="Times New Roman" pitchFamily="18" charset="0"/>
                        <a:cs typeface="Times New Roman" pitchFamily="18" charset="0"/>
                      </a:endParaRPr>
                    </a:p>
                  </a:txBody>
                  <a:tcPr marL="39193" marR="39193" marT="0" marB="0"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38100" cap="flat" cmpd="sng" algn="ctr">
                      <a:solidFill>
                        <a:schemeClr val="bg1"/>
                      </a:solidFill>
                      <a:prstDash val="solid"/>
                      <a:round/>
                      <a:headEnd type="none" w="med" len="med"/>
                      <a:tailEnd type="none" w="med" len="med"/>
                    </a:lnB>
                    <a:lnTlToBr>
                      <a:noFill/>
                    </a:lnTlToBr>
                    <a:lnBlToTr>
                      <a:noFill/>
                    </a:lnBlToTr>
                    <a:solidFill>
                      <a:schemeClr val="accent1"/>
                    </a:solidFill>
                  </a:tcPr>
                </a:tc>
                <a:tc>
                  <a:txBody>
                    <a:bodyPr/>
                    <a:lstStyle/>
                    <a:p>
                      <a:pPr marL="0" marR="0" lvl="0" indent="0" algn="ctr" defTabSz="457200" rtl="0" eaLnBrk="1" fontAlgn="base" latinLnBrk="0" hangingPunct="1">
                        <a:lnSpc>
                          <a:spcPct val="100000"/>
                        </a:lnSpc>
                        <a:spcBef>
                          <a:spcPct val="0"/>
                        </a:spcBef>
                        <a:spcAft>
                          <a:spcPct val="0"/>
                        </a:spcAft>
                        <a:buClrTx/>
                        <a:buSzTx/>
                        <a:buFontTx/>
                        <a:buNone/>
                        <a:tabLst/>
                      </a:pPr>
                      <a:r>
                        <a:rPr kumimoji="0" lang="pt-BR" sz="700" b="1" i="0" u="none" strike="noStrike" cap="none" normalizeH="0" baseline="0" smtClean="0">
                          <a:ln>
                            <a:noFill/>
                          </a:ln>
                          <a:solidFill>
                            <a:srgbClr val="FFFFFF"/>
                          </a:solidFill>
                          <a:effectLst/>
                          <a:latin typeface="Times New Roman" pitchFamily="18" charset="0"/>
                          <a:cs typeface="Times New Roman" pitchFamily="18" charset="0"/>
                        </a:rPr>
                        <a:t>Fórmula PT</a:t>
                      </a:r>
                      <a:endParaRPr kumimoji="0" lang="pt-BR" sz="600" b="1" i="0" u="none" strike="noStrike" cap="none" normalizeH="0" baseline="0" smtClean="0">
                        <a:ln>
                          <a:noFill/>
                        </a:ln>
                        <a:solidFill>
                          <a:srgbClr val="FFFFFF"/>
                        </a:solidFill>
                        <a:effectLst/>
                        <a:latin typeface="Times New Roman" pitchFamily="18" charset="0"/>
                        <a:cs typeface="Times New Roman" pitchFamily="18" charset="0"/>
                      </a:endParaRPr>
                    </a:p>
                    <a:p>
                      <a:pPr marL="0" marR="0" lvl="0" indent="0" algn="ctr" defTabSz="457200" rtl="0" eaLnBrk="1" fontAlgn="base" latinLnBrk="0" hangingPunct="1">
                        <a:lnSpc>
                          <a:spcPct val="100000"/>
                        </a:lnSpc>
                        <a:spcBef>
                          <a:spcPct val="0"/>
                        </a:spcBef>
                        <a:spcAft>
                          <a:spcPct val="0"/>
                        </a:spcAft>
                        <a:buClrTx/>
                        <a:buSzTx/>
                        <a:buFontTx/>
                        <a:buNone/>
                        <a:tabLst/>
                      </a:pPr>
                      <a:r>
                        <a:rPr kumimoji="0" lang="pt-BR" sz="700" b="1" i="0" u="none" strike="noStrike" cap="none" normalizeH="0" baseline="0" smtClean="0">
                          <a:ln>
                            <a:noFill/>
                          </a:ln>
                          <a:solidFill>
                            <a:srgbClr val="FFFFFF"/>
                          </a:solidFill>
                          <a:effectLst/>
                          <a:latin typeface="Times New Roman" pitchFamily="18" charset="0"/>
                          <a:cs typeface="Times New Roman" pitchFamily="18" charset="0"/>
                        </a:rPr>
                        <a:t>Pré-NAN</a:t>
                      </a:r>
                      <a:r>
                        <a:rPr kumimoji="0" lang="pt-BR" sz="700" b="1" i="0" u="none" strike="noStrike" cap="none" normalizeH="0" baseline="30000" smtClean="0">
                          <a:ln>
                            <a:noFill/>
                          </a:ln>
                          <a:solidFill>
                            <a:srgbClr val="FFFFFF"/>
                          </a:solidFill>
                          <a:effectLst/>
                          <a:latin typeface="Times New Roman" pitchFamily="18" charset="0"/>
                          <a:cs typeface="Times New Roman" pitchFamily="18" charset="0"/>
                        </a:rPr>
                        <a:t>®</a:t>
                      </a:r>
                      <a:endParaRPr kumimoji="0" lang="pt-BR" sz="600" b="1" i="0" u="none" strike="noStrike" cap="none" normalizeH="0" baseline="0" smtClean="0">
                        <a:ln>
                          <a:noFill/>
                        </a:ln>
                        <a:solidFill>
                          <a:srgbClr val="FFFFFF"/>
                        </a:solidFill>
                        <a:effectLst/>
                        <a:latin typeface="Times New Roman" pitchFamily="18" charset="0"/>
                        <a:cs typeface="Times New Roman" pitchFamily="18" charset="0"/>
                      </a:endParaRPr>
                    </a:p>
                  </a:txBody>
                  <a:tcPr marL="39193" marR="39193" marT="0" marB="0"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38100" cap="flat" cmpd="sng" algn="ctr">
                      <a:solidFill>
                        <a:schemeClr val="bg1"/>
                      </a:solidFill>
                      <a:prstDash val="solid"/>
                      <a:round/>
                      <a:headEnd type="none" w="med" len="med"/>
                      <a:tailEnd type="none" w="med" len="med"/>
                    </a:lnB>
                    <a:lnTlToBr>
                      <a:noFill/>
                    </a:lnTlToBr>
                    <a:lnBlToTr>
                      <a:noFill/>
                    </a:lnBlToTr>
                    <a:solidFill>
                      <a:schemeClr val="accent1"/>
                    </a:solidFill>
                  </a:tcPr>
                </a:tc>
                <a:tc>
                  <a:txBody>
                    <a:bodyPr/>
                    <a:lstStyle/>
                    <a:p>
                      <a:pPr marL="0" marR="0" lvl="0" indent="0" algn="ctr" defTabSz="457200" rtl="0" eaLnBrk="1" fontAlgn="base" latinLnBrk="0" hangingPunct="1">
                        <a:lnSpc>
                          <a:spcPct val="100000"/>
                        </a:lnSpc>
                        <a:spcBef>
                          <a:spcPct val="0"/>
                        </a:spcBef>
                        <a:spcAft>
                          <a:spcPct val="0"/>
                        </a:spcAft>
                        <a:buClrTx/>
                        <a:buSzTx/>
                        <a:buFontTx/>
                        <a:buNone/>
                        <a:tabLst/>
                      </a:pPr>
                      <a:r>
                        <a:rPr kumimoji="0" lang="pt-BR" sz="700" b="1" i="0" u="none" strike="noStrike" cap="none" normalizeH="0" baseline="0" smtClean="0">
                          <a:ln>
                            <a:noFill/>
                          </a:ln>
                          <a:solidFill>
                            <a:srgbClr val="FFFFFF"/>
                          </a:solidFill>
                          <a:effectLst/>
                          <a:latin typeface="Times New Roman" pitchFamily="18" charset="0"/>
                          <a:cs typeface="Times New Roman" pitchFamily="18" charset="0"/>
                        </a:rPr>
                        <a:t>Fórmula PT</a:t>
                      </a:r>
                      <a:endParaRPr kumimoji="0" lang="pt-BR" sz="600" b="1" i="0" u="none" strike="noStrike" cap="none" normalizeH="0" baseline="0" smtClean="0">
                        <a:ln>
                          <a:noFill/>
                        </a:ln>
                        <a:solidFill>
                          <a:srgbClr val="FFFFFF"/>
                        </a:solidFill>
                        <a:effectLst/>
                        <a:latin typeface="Times New Roman" pitchFamily="18" charset="0"/>
                        <a:cs typeface="Times New Roman" pitchFamily="18" charset="0"/>
                      </a:endParaRPr>
                    </a:p>
                    <a:p>
                      <a:pPr marL="0" marR="0" lvl="0" indent="0" algn="ctr" defTabSz="457200" rtl="0" eaLnBrk="1" fontAlgn="base" latinLnBrk="0" hangingPunct="1">
                        <a:lnSpc>
                          <a:spcPct val="100000"/>
                        </a:lnSpc>
                        <a:spcBef>
                          <a:spcPct val="0"/>
                        </a:spcBef>
                        <a:spcAft>
                          <a:spcPct val="0"/>
                        </a:spcAft>
                        <a:buClrTx/>
                        <a:buSzTx/>
                        <a:buFontTx/>
                        <a:buNone/>
                        <a:tabLst/>
                      </a:pPr>
                      <a:r>
                        <a:rPr kumimoji="0" lang="pt-BR" sz="700" b="1" i="0" u="none" strike="noStrike" cap="none" normalizeH="0" baseline="0" smtClean="0">
                          <a:ln>
                            <a:noFill/>
                          </a:ln>
                          <a:solidFill>
                            <a:srgbClr val="FFFFFF"/>
                          </a:solidFill>
                          <a:effectLst/>
                          <a:latin typeface="Times New Roman" pitchFamily="18" charset="0"/>
                          <a:cs typeface="Times New Roman" pitchFamily="18" charset="0"/>
                        </a:rPr>
                        <a:t>Aptamil Pré</a:t>
                      </a:r>
                      <a:r>
                        <a:rPr kumimoji="0" lang="pt-BR" sz="700" b="1" i="0" u="none" strike="noStrike" cap="none" normalizeH="0" baseline="30000" smtClean="0">
                          <a:ln>
                            <a:noFill/>
                          </a:ln>
                          <a:solidFill>
                            <a:srgbClr val="FFFFFF"/>
                          </a:solidFill>
                          <a:effectLst/>
                          <a:latin typeface="Times New Roman" pitchFamily="18" charset="0"/>
                          <a:cs typeface="Times New Roman" pitchFamily="18" charset="0"/>
                        </a:rPr>
                        <a:t>®</a:t>
                      </a:r>
                      <a:endParaRPr kumimoji="0" lang="pt-BR" sz="600" b="1" i="0" u="none" strike="noStrike" cap="none" normalizeH="0" baseline="0" smtClean="0">
                        <a:ln>
                          <a:noFill/>
                        </a:ln>
                        <a:solidFill>
                          <a:srgbClr val="FFFFFF"/>
                        </a:solidFill>
                        <a:effectLst/>
                        <a:latin typeface="Times New Roman" pitchFamily="18" charset="0"/>
                        <a:cs typeface="Times New Roman" pitchFamily="18" charset="0"/>
                      </a:endParaRPr>
                    </a:p>
                  </a:txBody>
                  <a:tcPr marL="39193" marR="39193" marT="0" marB="0"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38100" cap="flat" cmpd="sng" algn="ctr">
                      <a:solidFill>
                        <a:schemeClr val="bg1"/>
                      </a:solidFill>
                      <a:prstDash val="solid"/>
                      <a:round/>
                      <a:headEnd type="none" w="med" len="med"/>
                      <a:tailEnd type="none" w="med" len="med"/>
                    </a:lnB>
                    <a:lnTlToBr>
                      <a:noFill/>
                    </a:lnTlToBr>
                    <a:lnBlToTr>
                      <a:noFill/>
                    </a:lnBlToTr>
                    <a:solidFill>
                      <a:schemeClr val="accent1"/>
                    </a:solidFill>
                  </a:tcPr>
                </a:tc>
              </a:tr>
              <a:tr h="152400">
                <a:tc>
                  <a:txBody>
                    <a:bodyPr/>
                    <a:lstStyle/>
                    <a:p>
                      <a:pPr marL="0" marR="0" lvl="0" indent="0" algn="just" defTabSz="457200" rtl="0" eaLnBrk="1" fontAlgn="base" latinLnBrk="0" hangingPunct="1">
                        <a:lnSpc>
                          <a:spcPct val="100000"/>
                        </a:lnSpc>
                        <a:spcBef>
                          <a:spcPct val="0"/>
                        </a:spcBef>
                        <a:spcAft>
                          <a:spcPct val="0"/>
                        </a:spcAft>
                        <a:buClrTx/>
                        <a:buSzTx/>
                        <a:buFontTx/>
                        <a:buNone/>
                        <a:tabLst/>
                      </a:pPr>
                      <a:r>
                        <a:rPr kumimoji="0" lang="pt-BR" sz="700" b="0" i="0" u="none" strike="noStrike" cap="none" normalizeH="0" baseline="0" smtClean="0">
                          <a:ln>
                            <a:noFill/>
                          </a:ln>
                          <a:solidFill>
                            <a:srgbClr val="000000"/>
                          </a:solidFill>
                          <a:effectLst/>
                          <a:latin typeface="Times New Roman" pitchFamily="18" charset="0"/>
                          <a:cs typeface="Times New Roman" pitchFamily="18" charset="0"/>
                        </a:rPr>
                        <a:t>Energia (Kcal)</a:t>
                      </a:r>
                      <a:endParaRPr kumimoji="0" lang="pt-BR" sz="600" b="0" i="0" u="none" strike="noStrike" cap="none" normalizeH="0" baseline="0" smtClean="0">
                        <a:ln>
                          <a:noFill/>
                        </a:ln>
                        <a:solidFill>
                          <a:srgbClr val="000000"/>
                        </a:solidFill>
                        <a:effectLst/>
                        <a:latin typeface="Times New Roman" pitchFamily="18" charset="0"/>
                        <a:cs typeface="Times New Roman" pitchFamily="18" charset="0"/>
                      </a:endParaRPr>
                    </a:p>
                  </a:txBody>
                  <a:tcPr marL="39193" marR="39193" marT="0" marB="0"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381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5CCD3"/>
                    </a:solidFill>
                  </a:tcPr>
                </a:tc>
                <a:tc>
                  <a:txBody>
                    <a:bodyPr/>
                    <a:lstStyle/>
                    <a:p>
                      <a:pPr marL="0" marR="0" lvl="0" indent="0" algn="ctr" defTabSz="457200" rtl="0" eaLnBrk="1" fontAlgn="base" latinLnBrk="0" hangingPunct="1">
                        <a:lnSpc>
                          <a:spcPct val="100000"/>
                        </a:lnSpc>
                        <a:spcBef>
                          <a:spcPct val="0"/>
                        </a:spcBef>
                        <a:spcAft>
                          <a:spcPct val="0"/>
                        </a:spcAft>
                        <a:buClrTx/>
                        <a:buSzTx/>
                        <a:buFontTx/>
                        <a:buNone/>
                        <a:tabLst/>
                      </a:pPr>
                      <a:r>
                        <a:rPr kumimoji="0" lang="pt-BR" sz="700" b="0" i="0" u="none" strike="noStrike" cap="none" normalizeH="0" baseline="0" smtClean="0">
                          <a:ln>
                            <a:noFill/>
                          </a:ln>
                          <a:solidFill>
                            <a:srgbClr val="000000"/>
                          </a:solidFill>
                          <a:effectLst/>
                          <a:latin typeface="Times New Roman" pitchFamily="18" charset="0"/>
                          <a:cs typeface="Times New Roman" pitchFamily="18" charset="0"/>
                        </a:rPr>
                        <a:t>69</a:t>
                      </a:r>
                      <a:endParaRPr kumimoji="0" lang="pt-BR" sz="600" b="0" i="0" u="none" strike="noStrike" cap="none" normalizeH="0" baseline="0" smtClean="0">
                        <a:ln>
                          <a:noFill/>
                        </a:ln>
                        <a:solidFill>
                          <a:srgbClr val="000000"/>
                        </a:solidFill>
                        <a:effectLst/>
                        <a:latin typeface="Times New Roman" pitchFamily="18" charset="0"/>
                        <a:cs typeface="Times New Roman" pitchFamily="18" charset="0"/>
                      </a:endParaRPr>
                    </a:p>
                  </a:txBody>
                  <a:tcPr marL="39193" marR="39193"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381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5CCD3"/>
                    </a:solidFill>
                  </a:tcPr>
                </a:tc>
                <a:tc>
                  <a:txBody>
                    <a:bodyPr/>
                    <a:lstStyle/>
                    <a:p>
                      <a:pPr marL="0" marR="0" lvl="0" indent="0" algn="ctr" defTabSz="457200" rtl="0" eaLnBrk="1" fontAlgn="base" latinLnBrk="0" hangingPunct="1">
                        <a:lnSpc>
                          <a:spcPct val="100000"/>
                        </a:lnSpc>
                        <a:spcBef>
                          <a:spcPct val="0"/>
                        </a:spcBef>
                        <a:spcAft>
                          <a:spcPct val="0"/>
                        </a:spcAft>
                        <a:buClrTx/>
                        <a:buSzTx/>
                        <a:buFontTx/>
                        <a:buNone/>
                        <a:tabLst/>
                      </a:pPr>
                      <a:r>
                        <a:rPr kumimoji="0" lang="pt-BR" sz="700" b="0" i="0" u="none" strike="noStrike" cap="none" normalizeH="0" baseline="0" smtClean="0">
                          <a:ln>
                            <a:noFill/>
                          </a:ln>
                          <a:solidFill>
                            <a:srgbClr val="000000"/>
                          </a:solidFill>
                          <a:effectLst/>
                          <a:latin typeface="Times New Roman" pitchFamily="18" charset="0"/>
                          <a:cs typeface="Times New Roman" pitchFamily="18" charset="0"/>
                        </a:rPr>
                        <a:t>67</a:t>
                      </a:r>
                      <a:endParaRPr kumimoji="0" lang="pt-BR" sz="600" b="0" i="0" u="none" strike="noStrike" cap="none" normalizeH="0" baseline="0" smtClean="0">
                        <a:ln>
                          <a:noFill/>
                        </a:ln>
                        <a:solidFill>
                          <a:srgbClr val="000000"/>
                        </a:solidFill>
                        <a:effectLst/>
                        <a:latin typeface="Times New Roman" pitchFamily="18" charset="0"/>
                        <a:cs typeface="Times New Roman" pitchFamily="18" charset="0"/>
                      </a:endParaRPr>
                    </a:p>
                  </a:txBody>
                  <a:tcPr marL="39193" marR="39193"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381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5CCD3"/>
                    </a:solidFill>
                  </a:tcPr>
                </a:tc>
                <a:tc>
                  <a:txBody>
                    <a:bodyPr/>
                    <a:lstStyle/>
                    <a:p>
                      <a:pPr marL="0" marR="0" lvl="0" indent="0" algn="ctr" defTabSz="457200" rtl="0" eaLnBrk="1" fontAlgn="base" latinLnBrk="0" hangingPunct="1">
                        <a:lnSpc>
                          <a:spcPct val="100000"/>
                        </a:lnSpc>
                        <a:spcBef>
                          <a:spcPct val="0"/>
                        </a:spcBef>
                        <a:spcAft>
                          <a:spcPct val="0"/>
                        </a:spcAft>
                        <a:buClrTx/>
                        <a:buSzTx/>
                        <a:buFontTx/>
                        <a:buNone/>
                        <a:tabLst/>
                      </a:pPr>
                      <a:r>
                        <a:rPr kumimoji="0" lang="pt-BR" sz="700" b="0" i="0" u="none" strike="noStrike" cap="none" normalizeH="0" baseline="0" smtClean="0">
                          <a:ln>
                            <a:noFill/>
                          </a:ln>
                          <a:solidFill>
                            <a:srgbClr val="000000"/>
                          </a:solidFill>
                          <a:effectLst/>
                          <a:latin typeface="Times New Roman" pitchFamily="18" charset="0"/>
                          <a:cs typeface="Times New Roman" pitchFamily="18" charset="0"/>
                        </a:rPr>
                        <a:t>85,2</a:t>
                      </a:r>
                      <a:endParaRPr kumimoji="0" lang="pt-BR" sz="600" b="0" i="0" u="none" strike="noStrike" cap="none" normalizeH="0" baseline="0" smtClean="0">
                        <a:ln>
                          <a:noFill/>
                        </a:ln>
                        <a:solidFill>
                          <a:srgbClr val="000000"/>
                        </a:solidFill>
                        <a:effectLst/>
                        <a:latin typeface="Times New Roman" pitchFamily="18" charset="0"/>
                        <a:cs typeface="Times New Roman" pitchFamily="18" charset="0"/>
                      </a:endParaRPr>
                    </a:p>
                  </a:txBody>
                  <a:tcPr marL="39193" marR="39193"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381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5CCD3"/>
                    </a:solidFill>
                  </a:tcPr>
                </a:tc>
                <a:tc>
                  <a:txBody>
                    <a:bodyPr/>
                    <a:lstStyle/>
                    <a:p>
                      <a:pPr marL="0" marR="0" lvl="0" indent="0" algn="ctr" defTabSz="457200" rtl="0" eaLnBrk="1" fontAlgn="base" latinLnBrk="0" hangingPunct="1">
                        <a:lnSpc>
                          <a:spcPct val="100000"/>
                        </a:lnSpc>
                        <a:spcBef>
                          <a:spcPct val="0"/>
                        </a:spcBef>
                        <a:spcAft>
                          <a:spcPct val="0"/>
                        </a:spcAft>
                        <a:buClrTx/>
                        <a:buSzTx/>
                        <a:buFontTx/>
                        <a:buNone/>
                        <a:tabLst/>
                      </a:pPr>
                      <a:r>
                        <a:rPr kumimoji="0" lang="pt-BR" sz="700" b="0" i="0" u="none" strike="noStrike" cap="none" normalizeH="0" baseline="0" smtClean="0">
                          <a:ln>
                            <a:noFill/>
                          </a:ln>
                          <a:solidFill>
                            <a:srgbClr val="000000"/>
                          </a:solidFill>
                          <a:effectLst/>
                          <a:latin typeface="Times New Roman" pitchFamily="18" charset="0"/>
                          <a:cs typeface="Times New Roman" pitchFamily="18" charset="0"/>
                        </a:rPr>
                        <a:t>80</a:t>
                      </a:r>
                      <a:endParaRPr kumimoji="0" lang="pt-BR" sz="600" b="0" i="0" u="none" strike="noStrike" cap="none" normalizeH="0" baseline="0" smtClean="0">
                        <a:ln>
                          <a:noFill/>
                        </a:ln>
                        <a:solidFill>
                          <a:srgbClr val="000000"/>
                        </a:solidFill>
                        <a:effectLst/>
                        <a:latin typeface="Times New Roman" pitchFamily="18" charset="0"/>
                        <a:cs typeface="Times New Roman" pitchFamily="18" charset="0"/>
                      </a:endParaRPr>
                    </a:p>
                  </a:txBody>
                  <a:tcPr marL="39193" marR="39193"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381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5CCD3"/>
                    </a:solidFill>
                  </a:tcPr>
                </a:tc>
                <a:tc>
                  <a:txBody>
                    <a:bodyPr/>
                    <a:lstStyle/>
                    <a:p>
                      <a:pPr marL="0" marR="0" lvl="0" indent="0" algn="ctr" defTabSz="457200" rtl="0" eaLnBrk="1" fontAlgn="base" latinLnBrk="0" hangingPunct="1">
                        <a:lnSpc>
                          <a:spcPct val="100000"/>
                        </a:lnSpc>
                        <a:spcBef>
                          <a:spcPct val="0"/>
                        </a:spcBef>
                        <a:spcAft>
                          <a:spcPct val="0"/>
                        </a:spcAft>
                        <a:buClrTx/>
                        <a:buSzTx/>
                        <a:buFontTx/>
                        <a:buNone/>
                        <a:tabLst/>
                      </a:pPr>
                      <a:r>
                        <a:rPr kumimoji="0" lang="pt-BR" sz="700" b="0" i="0" u="none" strike="noStrike" cap="none" normalizeH="0" baseline="0" smtClean="0">
                          <a:ln>
                            <a:noFill/>
                          </a:ln>
                          <a:solidFill>
                            <a:srgbClr val="000000"/>
                          </a:solidFill>
                          <a:effectLst/>
                          <a:latin typeface="Times New Roman" pitchFamily="18" charset="0"/>
                          <a:cs typeface="Times New Roman" pitchFamily="18" charset="0"/>
                        </a:rPr>
                        <a:t>80</a:t>
                      </a:r>
                      <a:endParaRPr kumimoji="0" lang="pt-BR" sz="600" b="0" i="0" u="none" strike="noStrike" cap="none" normalizeH="0" baseline="0" smtClean="0">
                        <a:ln>
                          <a:noFill/>
                        </a:ln>
                        <a:solidFill>
                          <a:srgbClr val="000000"/>
                        </a:solidFill>
                        <a:effectLst/>
                        <a:latin typeface="Times New Roman" pitchFamily="18" charset="0"/>
                        <a:cs typeface="Times New Roman" pitchFamily="18" charset="0"/>
                      </a:endParaRPr>
                    </a:p>
                  </a:txBody>
                  <a:tcPr marL="39193" marR="39193" marT="0" marB="0"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381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5CCD3"/>
                    </a:solidFill>
                  </a:tcPr>
                </a:tc>
              </a:tr>
              <a:tr h="152400">
                <a:tc>
                  <a:txBody>
                    <a:bodyPr/>
                    <a:lstStyle/>
                    <a:p>
                      <a:pPr marL="0" marR="0" lvl="0" indent="0" algn="just" defTabSz="457200" rtl="0" eaLnBrk="1" fontAlgn="base" latinLnBrk="0" hangingPunct="1">
                        <a:lnSpc>
                          <a:spcPct val="100000"/>
                        </a:lnSpc>
                        <a:spcBef>
                          <a:spcPct val="0"/>
                        </a:spcBef>
                        <a:spcAft>
                          <a:spcPct val="0"/>
                        </a:spcAft>
                        <a:buClrTx/>
                        <a:buSzTx/>
                        <a:buFontTx/>
                        <a:buNone/>
                        <a:tabLst/>
                      </a:pPr>
                      <a:r>
                        <a:rPr kumimoji="0" lang="pt-BR" sz="700" b="0" i="0" u="none" strike="noStrike" cap="none" normalizeH="0" baseline="0" smtClean="0">
                          <a:ln>
                            <a:noFill/>
                          </a:ln>
                          <a:solidFill>
                            <a:srgbClr val="000000"/>
                          </a:solidFill>
                          <a:effectLst/>
                          <a:latin typeface="Times New Roman" pitchFamily="18" charset="0"/>
                          <a:cs typeface="Times New Roman" pitchFamily="18" charset="0"/>
                        </a:rPr>
                        <a:t>Carboidrato (g)</a:t>
                      </a:r>
                      <a:endParaRPr kumimoji="0" lang="pt-BR" sz="600" b="0" i="0" u="none" strike="noStrike" cap="none" normalizeH="0" baseline="0" smtClean="0">
                        <a:ln>
                          <a:noFill/>
                        </a:ln>
                        <a:solidFill>
                          <a:srgbClr val="000000"/>
                        </a:solidFill>
                        <a:effectLst/>
                        <a:latin typeface="Times New Roman" pitchFamily="18" charset="0"/>
                        <a:cs typeface="Times New Roman" pitchFamily="18" charset="0"/>
                      </a:endParaRPr>
                    </a:p>
                  </a:txBody>
                  <a:tcPr marL="39193" marR="39193" marT="0" marB="0"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F2E7EA"/>
                    </a:solidFill>
                  </a:tcPr>
                </a:tc>
                <a:tc>
                  <a:txBody>
                    <a:bodyPr/>
                    <a:lstStyle/>
                    <a:p>
                      <a:pPr marL="0" marR="0" lvl="0" indent="0" algn="ctr" defTabSz="457200" rtl="0" eaLnBrk="1" fontAlgn="base" latinLnBrk="0" hangingPunct="1">
                        <a:lnSpc>
                          <a:spcPct val="100000"/>
                        </a:lnSpc>
                        <a:spcBef>
                          <a:spcPct val="0"/>
                        </a:spcBef>
                        <a:spcAft>
                          <a:spcPct val="0"/>
                        </a:spcAft>
                        <a:buClrTx/>
                        <a:buSzTx/>
                        <a:buFontTx/>
                        <a:buNone/>
                        <a:tabLst/>
                      </a:pPr>
                      <a:r>
                        <a:rPr kumimoji="0" lang="pt-BR" sz="700" b="0" i="0" u="none" strike="noStrike" cap="none" normalizeH="0" baseline="0" smtClean="0">
                          <a:ln>
                            <a:noFill/>
                          </a:ln>
                          <a:solidFill>
                            <a:srgbClr val="000000"/>
                          </a:solidFill>
                          <a:effectLst/>
                          <a:latin typeface="Times New Roman" pitchFamily="18" charset="0"/>
                          <a:cs typeface="Times New Roman" pitchFamily="18" charset="0"/>
                        </a:rPr>
                        <a:t>6,7</a:t>
                      </a:r>
                      <a:endParaRPr kumimoji="0" lang="pt-BR" sz="600" b="0" i="0" u="none" strike="noStrike" cap="none" normalizeH="0" baseline="0" smtClean="0">
                        <a:ln>
                          <a:noFill/>
                        </a:ln>
                        <a:solidFill>
                          <a:srgbClr val="000000"/>
                        </a:solidFill>
                        <a:effectLst/>
                        <a:latin typeface="Times New Roman" pitchFamily="18" charset="0"/>
                        <a:cs typeface="Times New Roman" pitchFamily="18" charset="0"/>
                      </a:endParaRPr>
                    </a:p>
                  </a:txBody>
                  <a:tcPr marL="39193" marR="39193"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F2E7EA"/>
                    </a:solidFill>
                  </a:tcPr>
                </a:tc>
                <a:tc>
                  <a:txBody>
                    <a:bodyPr/>
                    <a:lstStyle/>
                    <a:p>
                      <a:pPr marL="0" marR="0" lvl="0" indent="0" algn="ctr" defTabSz="457200" rtl="0" eaLnBrk="1" fontAlgn="base" latinLnBrk="0" hangingPunct="1">
                        <a:lnSpc>
                          <a:spcPct val="100000"/>
                        </a:lnSpc>
                        <a:spcBef>
                          <a:spcPct val="0"/>
                        </a:spcBef>
                        <a:spcAft>
                          <a:spcPct val="0"/>
                        </a:spcAft>
                        <a:buClrTx/>
                        <a:buSzTx/>
                        <a:buFontTx/>
                        <a:buNone/>
                        <a:tabLst/>
                      </a:pPr>
                      <a:r>
                        <a:rPr kumimoji="0" lang="pt-BR" sz="700" b="0" i="0" u="none" strike="noStrike" cap="none" normalizeH="0" baseline="0" smtClean="0">
                          <a:ln>
                            <a:noFill/>
                          </a:ln>
                          <a:solidFill>
                            <a:srgbClr val="000000"/>
                          </a:solidFill>
                          <a:effectLst/>
                          <a:latin typeface="Times New Roman" pitchFamily="18" charset="0"/>
                          <a:cs typeface="Times New Roman" pitchFamily="18" charset="0"/>
                        </a:rPr>
                        <a:t>7,1</a:t>
                      </a:r>
                      <a:endParaRPr kumimoji="0" lang="pt-BR" sz="600" b="0" i="0" u="none" strike="noStrike" cap="none" normalizeH="0" baseline="0" smtClean="0">
                        <a:ln>
                          <a:noFill/>
                        </a:ln>
                        <a:solidFill>
                          <a:srgbClr val="000000"/>
                        </a:solidFill>
                        <a:effectLst/>
                        <a:latin typeface="Times New Roman" pitchFamily="18" charset="0"/>
                        <a:cs typeface="Times New Roman" pitchFamily="18" charset="0"/>
                      </a:endParaRPr>
                    </a:p>
                  </a:txBody>
                  <a:tcPr marL="39193" marR="39193"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F2E7EA"/>
                    </a:solidFill>
                  </a:tcPr>
                </a:tc>
                <a:tc>
                  <a:txBody>
                    <a:bodyPr/>
                    <a:lstStyle/>
                    <a:p>
                      <a:pPr marL="0" marR="0" lvl="0" indent="0" algn="ctr" defTabSz="457200" rtl="0" eaLnBrk="1" fontAlgn="base" latinLnBrk="0" hangingPunct="1">
                        <a:lnSpc>
                          <a:spcPct val="100000"/>
                        </a:lnSpc>
                        <a:spcBef>
                          <a:spcPct val="0"/>
                        </a:spcBef>
                        <a:spcAft>
                          <a:spcPct val="0"/>
                        </a:spcAft>
                        <a:buClrTx/>
                        <a:buSzTx/>
                        <a:buFontTx/>
                        <a:buNone/>
                        <a:tabLst/>
                      </a:pPr>
                      <a:r>
                        <a:rPr kumimoji="0" lang="pt-BR" sz="700" b="0" i="0" u="none" strike="noStrike" cap="none" normalizeH="0" baseline="0" smtClean="0">
                          <a:ln>
                            <a:noFill/>
                          </a:ln>
                          <a:solidFill>
                            <a:srgbClr val="000000"/>
                          </a:solidFill>
                          <a:effectLst/>
                          <a:latin typeface="Times New Roman" pitchFamily="18" charset="0"/>
                          <a:cs typeface="Times New Roman" pitchFamily="18" charset="0"/>
                        </a:rPr>
                        <a:t>8,6</a:t>
                      </a:r>
                      <a:endParaRPr kumimoji="0" lang="pt-BR" sz="600" b="0" i="0" u="none" strike="noStrike" cap="none" normalizeH="0" baseline="0" smtClean="0">
                        <a:ln>
                          <a:noFill/>
                        </a:ln>
                        <a:solidFill>
                          <a:srgbClr val="000000"/>
                        </a:solidFill>
                        <a:effectLst/>
                        <a:latin typeface="Times New Roman" pitchFamily="18" charset="0"/>
                        <a:cs typeface="Times New Roman" pitchFamily="18" charset="0"/>
                      </a:endParaRPr>
                    </a:p>
                  </a:txBody>
                  <a:tcPr marL="39193" marR="39193"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F2E7EA"/>
                    </a:solidFill>
                  </a:tcPr>
                </a:tc>
                <a:tc>
                  <a:txBody>
                    <a:bodyPr/>
                    <a:lstStyle/>
                    <a:p>
                      <a:pPr marL="0" marR="0" lvl="0" indent="0" algn="ctr" defTabSz="457200" rtl="0" eaLnBrk="1" fontAlgn="base" latinLnBrk="0" hangingPunct="1">
                        <a:lnSpc>
                          <a:spcPct val="100000"/>
                        </a:lnSpc>
                        <a:spcBef>
                          <a:spcPct val="0"/>
                        </a:spcBef>
                        <a:spcAft>
                          <a:spcPct val="0"/>
                        </a:spcAft>
                        <a:buClrTx/>
                        <a:buSzTx/>
                        <a:buFontTx/>
                        <a:buNone/>
                        <a:tabLst/>
                      </a:pPr>
                      <a:r>
                        <a:rPr kumimoji="0" lang="pt-BR" sz="700" b="0" i="0" u="none" strike="noStrike" cap="none" normalizeH="0" baseline="0" smtClean="0">
                          <a:ln>
                            <a:noFill/>
                          </a:ln>
                          <a:solidFill>
                            <a:srgbClr val="000000"/>
                          </a:solidFill>
                          <a:effectLst/>
                          <a:latin typeface="Times New Roman" pitchFamily="18" charset="0"/>
                          <a:cs typeface="Times New Roman" pitchFamily="18" charset="0"/>
                        </a:rPr>
                        <a:t>8,6</a:t>
                      </a:r>
                      <a:endParaRPr kumimoji="0" lang="pt-BR" sz="600" b="0" i="0" u="none" strike="noStrike" cap="none" normalizeH="0" baseline="0" smtClean="0">
                        <a:ln>
                          <a:noFill/>
                        </a:ln>
                        <a:solidFill>
                          <a:srgbClr val="000000"/>
                        </a:solidFill>
                        <a:effectLst/>
                        <a:latin typeface="Times New Roman" pitchFamily="18" charset="0"/>
                        <a:cs typeface="Times New Roman" pitchFamily="18" charset="0"/>
                      </a:endParaRPr>
                    </a:p>
                  </a:txBody>
                  <a:tcPr marL="39193" marR="39193"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F2E7EA"/>
                    </a:solidFill>
                  </a:tcPr>
                </a:tc>
                <a:tc>
                  <a:txBody>
                    <a:bodyPr/>
                    <a:lstStyle/>
                    <a:p>
                      <a:pPr marL="0" marR="0" lvl="0" indent="0" algn="ctr" defTabSz="457200" rtl="0" eaLnBrk="1" fontAlgn="base" latinLnBrk="0" hangingPunct="1">
                        <a:lnSpc>
                          <a:spcPct val="100000"/>
                        </a:lnSpc>
                        <a:spcBef>
                          <a:spcPct val="0"/>
                        </a:spcBef>
                        <a:spcAft>
                          <a:spcPct val="0"/>
                        </a:spcAft>
                        <a:buClrTx/>
                        <a:buSzTx/>
                        <a:buFontTx/>
                        <a:buNone/>
                        <a:tabLst/>
                      </a:pPr>
                      <a:r>
                        <a:rPr kumimoji="0" lang="pt-BR" sz="700" b="0" i="0" u="none" strike="noStrike" cap="none" normalizeH="0" baseline="0" smtClean="0">
                          <a:ln>
                            <a:noFill/>
                          </a:ln>
                          <a:solidFill>
                            <a:srgbClr val="000000"/>
                          </a:solidFill>
                          <a:effectLst/>
                          <a:latin typeface="Times New Roman" pitchFamily="18" charset="0"/>
                          <a:cs typeface="Times New Roman" pitchFamily="18" charset="0"/>
                        </a:rPr>
                        <a:t>7,7</a:t>
                      </a:r>
                      <a:endParaRPr kumimoji="0" lang="pt-BR" sz="600" b="0" i="0" u="none" strike="noStrike" cap="none" normalizeH="0" baseline="0" smtClean="0">
                        <a:ln>
                          <a:noFill/>
                        </a:ln>
                        <a:solidFill>
                          <a:srgbClr val="000000"/>
                        </a:solidFill>
                        <a:effectLst/>
                        <a:latin typeface="Times New Roman" pitchFamily="18" charset="0"/>
                        <a:cs typeface="Times New Roman" pitchFamily="18" charset="0"/>
                      </a:endParaRPr>
                    </a:p>
                  </a:txBody>
                  <a:tcPr marL="39193" marR="39193" marT="0" marB="0"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F2E7EA"/>
                    </a:solidFill>
                  </a:tcPr>
                </a:tc>
              </a:tr>
              <a:tr h="152400">
                <a:tc>
                  <a:txBody>
                    <a:bodyPr/>
                    <a:lstStyle/>
                    <a:p>
                      <a:pPr marL="0" marR="0" lvl="0" indent="0" algn="just" defTabSz="457200" rtl="0" eaLnBrk="1" fontAlgn="base" latinLnBrk="0" hangingPunct="1">
                        <a:lnSpc>
                          <a:spcPct val="100000"/>
                        </a:lnSpc>
                        <a:spcBef>
                          <a:spcPct val="0"/>
                        </a:spcBef>
                        <a:spcAft>
                          <a:spcPct val="0"/>
                        </a:spcAft>
                        <a:buClrTx/>
                        <a:buSzTx/>
                        <a:buFontTx/>
                        <a:buNone/>
                        <a:tabLst/>
                      </a:pPr>
                      <a:r>
                        <a:rPr kumimoji="0" lang="pt-BR" sz="700" b="0" i="0" u="none" strike="noStrike" cap="none" normalizeH="0" baseline="0" smtClean="0">
                          <a:ln>
                            <a:noFill/>
                          </a:ln>
                          <a:solidFill>
                            <a:srgbClr val="000000"/>
                          </a:solidFill>
                          <a:effectLst/>
                          <a:latin typeface="Times New Roman" pitchFamily="18" charset="0"/>
                          <a:cs typeface="Times New Roman" pitchFamily="18" charset="0"/>
                        </a:rPr>
                        <a:t>Proteínas (g)</a:t>
                      </a:r>
                      <a:endParaRPr kumimoji="0" lang="pt-BR" sz="600" b="0" i="0" u="none" strike="noStrike" cap="none" normalizeH="0" baseline="0" smtClean="0">
                        <a:ln>
                          <a:noFill/>
                        </a:ln>
                        <a:solidFill>
                          <a:srgbClr val="000000"/>
                        </a:solidFill>
                        <a:effectLst/>
                        <a:latin typeface="Times New Roman" pitchFamily="18" charset="0"/>
                        <a:cs typeface="Times New Roman" pitchFamily="18" charset="0"/>
                      </a:endParaRPr>
                    </a:p>
                  </a:txBody>
                  <a:tcPr marL="39193" marR="39193" marT="0" marB="0"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5CCD3"/>
                    </a:solidFill>
                  </a:tcPr>
                </a:tc>
                <a:tc>
                  <a:txBody>
                    <a:bodyPr/>
                    <a:lstStyle/>
                    <a:p>
                      <a:pPr marL="0" marR="0" lvl="0" indent="0" algn="ctr" defTabSz="457200" rtl="0" eaLnBrk="1" fontAlgn="base" latinLnBrk="0" hangingPunct="1">
                        <a:lnSpc>
                          <a:spcPct val="100000"/>
                        </a:lnSpc>
                        <a:spcBef>
                          <a:spcPct val="0"/>
                        </a:spcBef>
                        <a:spcAft>
                          <a:spcPct val="0"/>
                        </a:spcAft>
                        <a:buClrTx/>
                        <a:buSzTx/>
                        <a:buFontTx/>
                        <a:buNone/>
                        <a:tabLst/>
                      </a:pPr>
                      <a:r>
                        <a:rPr kumimoji="0" lang="pt-BR" sz="700" b="0" i="0" u="none" strike="noStrike" cap="none" normalizeH="0" baseline="0" smtClean="0">
                          <a:ln>
                            <a:noFill/>
                          </a:ln>
                          <a:solidFill>
                            <a:srgbClr val="000000"/>
                          </a:solidFill>
                          <a:effectLst/>
                          <a:latin typeface="Times New Roman" pitchFamily="18" charset="0"/>
                          <a:cs typeface="Times New Roman" pitchFamily="18" charset="0"/>
                        </a:rPr>
                        <a:t>1,5</a:t>
                      </a:r>
                      <a:endParaRPr kumimoji="0" lang="pt-BR" sz="600" b="0" i="0" u="none" strike="noStrike" cap="none" normalizeH="0" baseline="0" smtClean="0">
                        <a:ln>
                          <a:noFill/>
                        </a:ln>
                        <a:solidFill>
                          <a:srgbClr val="000000"/>
                        </a:solidFill>
                        <a:effectLst/>
                        <a:latin typeface="Times New Roman" pitchFamily="18" charset="0"/>
                        <a:cs typeface="Times New Roman" pitchFamily="18" charset="0"/>
                      </a:endParaRPr>
                    </a:p>
                  </a:txBody>
                  <a:tcPr marL="39193" marR="39193"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5CCD3"/>
                    </a:solidFill>
                  </a:tcPr>
                </a:tc>
                <a:tc>
                  <a:txBody>
                    <a:bodyPr/>
                    <a:lstStyle/>
                    <a:p>
                      <a:pPr marL="0" marR="0" lvl="0" indent="0" algn="ctr" defTabSz="457200" rtl="0" eaLnBrk="1" fontAlgn="base" latinLnBrk="0" hangingPunct="1">
                        <a:lnSpc>
                          <a:spcPct val="100000"/>
                        </a:lnSpc>
                        <a:spcBef>
                          <a:spcPct val="0"/>
                        </a:spcBef>
                        <a:spcAft>
                          <a:spcPct val="0"/>
                        </a:spcAft>
                        <a:buClrTx/>
                        <a:buSzTx/>
                        <a:buFontTx/>
                        <a:buNone/>
                        <a:tabLst/>
                      </a:pPr>
                      <a:r>
                        <a:rPr kumimoji="0" lang="pt-BR" sz="700" b="0" i="0" u="none" strike="noStrike" cap="none" normalizeH="0" baseline="0" smtClean="0">
                          <a:ln>
                            <a:noFill/>
                          </a:ln>
                          <a:solidFill>
                            <a:srgbClr val="000000"/>
                          </a:solidFill>
                          <a:effectLst/>
                          <a:latin typeface="Times New Roman" pitchFamily="18" charset="0"/>
                          <a:cs typeface="Times New Roman" pitchFamily="18" charset="0"/>
                        </a:rPr>
                        <a:t>1,2</a:t>
                      </a:r>
                      <a:endParaRPr kumimoji="0" lang="pt-BR" sz="600" b="0" i="0" u="none" strike="noStrike" cap="none" normalizeH="0" baseline="0" smtClean="0">
                        <a:ln>
                          <a:noFill/>
                        </a:ln>
                        <a:solidFill>
                          <a:srgbClr val="000000"/>
                        </a:solidFill>
                        <a:effectLst/>
                        <a:latin typeface="Times New Roman" pitchFamily="18" charset="0"/>
                        <a:cs typeface="Times New Roman" pitchFamily="18" charset="0"/>
                      </a:endParaRPr>
                    </a:p>
                  </a:txBody>
                  <a:tcPr marL="39193" marR="39193"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5CCD3"/>
                    </a:solidFill>
                  </a:tcPr>
                </a:tc>
                <a:tc>
                  <a:txBody>
                    <a:bodyPr/>
                    <a:lstStyle/>
                    <a:p>
                      <a:pPr marL="0" marR="0" lvl="0" indent="0" algn="ctr" defTabSz="457200" rtl="0" eaLnBrk="1" fontAlgn="base" latinLnBrk="0" hangingPunct="1">
                        <a:lnSpc>
                          <a:spcPct val="100000"/>
                        </a:lnSpc>
                        <a:spcBef>
                          <a:spcPct val="0"/>
                        </a:spcBef>
                        <a:spcAft>
                          <a:spcPct val="0"/>
                        </a:spcAft>
                        <a:buClrTx/>
                        <a:buSzTx/>
                        <a:buFontTx/>
                        <a:buNone/>
                        <a:tabLst/>
                      </a:pPr>
                      <a:r>
                        <a:rPr kumimoji="0" lang="pt-BR" sz="700" b="0" i="0" u="none" strike="noStrike" cap="none" normalizeH="0" baseline="0" smtClean="0">
                          <a:ln>
                            <a:noFill/>
                          </a:ln>
                          <a:solidFill>
                            <a:srgbClr val="000000"/>
                          </a:solidFill>
                          <a:effectLst/>
                          <a:latin typeface="Times New Roman" pitchFamily="18" charset="0"/>
                          <a:cs typeface="Times New Roman" pitchFamily="18" charset="0"/>
                        </a:rPr>
                        <a:t>3,1</a:t>
                      </a:r>
                      <a:endParaRPr kumimoji="0" lang="pt-BR" sz="600" b="0" i="0" u="none" strike="noStrike" cap="none" normalizeH="0" baseline="0" smtClean="0">
                        <a:ln>
                          <a:noFill/>
                        </a:ln>
                        <a:solidFill>
                          <a:srgbClr val="000000"/>
                        </a:solidFill>
                        <a:effectLst/>
                        <a:latin typeface="Times New Roman" pitchFamily="18" charset="0"/>
                        <a:cs typeface="Times New Roman" pitchFamily="18" charset="0"/>
                      </a:endParaRPr>
                    </a:p>
                  </a:txBody>
                  <a:tcPr marL="39193" marR="39193"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5CCD3"/>
                    </a:solidFill>
                  </a:tcPr>
                </a:tc>
                <a:tc>
                  <a:txBody>
                    <a:bodyPr/>
                    <a:lstStyle/>
                    <a:p>
                      <a:pPr marL="0" marR="0" lvl="0" indent="0" algn="ctr" defTabSz="457200" rtl="0" eaLnBrk="1" fontAlgn="base" latinLnBrk="0" hangingPunct="1">
                        <a:lnSpc>
                          <a:spcPct val="100000"/>
                        </a:lnSpc>
                        <a:spcBef>
                          <a:spcPct val="0"/>
                        </a:spcBef>
                        <a:spcAft>
                          <a:spcPct val="0"/>
                        </a:spcAft>
                        <a:buClrTx/>
                        <a:buSzTx/>
                        <a:buFontTx/>
                        <a:buNone/>
                        <a:tabLst/>
                      </a:pPr>
                      <a:r>
                        <a:rPr kumimoji="0" lang="pt-BR" sz="700" b="0" i="0" u="none" strike="noStrike" cap="none" normalizeH="0" baseline="0" smtClean="0">
                          <a:ln>
                            <a:noFill/>
                          </a:ln>
                          <a:solidFill>
                            <a:srgbClr val="000000"/>
                          </a:solidFill>
                          <a:effectLst/>
                          <a:latin typeface="Times New Roman" pitchFamily="18" charset="0"/>
                          <a:cs typeface="Times New Roman" pitchFamily="18" charset="0"/>
                        </a:rPr>
                        <a:t>2,3</a:t>
                      </a:r>
                      <a:endParaRPr kumimoji="0" lang="pt-BR" sz="600" b="0" i="0" u="none" strike="noStrike" cap="none" normalizeH="0" baseline="0" smtClean="0">
                        <a:ln>
                          <a:noFill/>
                        </a:ln>
                        <a:solidFill>
                          <a:srgbClr val="000000"/>
                        </a:solidFill>
                        <a:effectLst/>
                        <a:latin typeface="Times New Roman" pitchFamily="18" charset="0"/>
                        <a:cs typeface="Times New Roman" pitchFamily="18" charset="0"/>
                      </a:endParaRPr>
                    </a:p>
                  </a:txBody>
                  <a:tcPr marL="39193" marR="39193"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5CCD3"/>
                    </a:solidFill>
                  </a:tcPr>
                </a:tc>
                <a:tc>
                  <a:txBody>
                    <a:bodyPr/>
                    <a:lstStyle/>
                    <a:p>
                      <a:pPr marL="0" marR="0" lvl="0" indent="0" algn="ctr" defTabSz="457200" rtl="0" eaLnBrk="1" fontAlgn="base" latinLnBrk="0" hangingPunct="1">
                        <a:lnSpc>
                          <a:spcPct val="100000"/>
                        </a:lnSpc>
                        <a:spcBef>
                          <a:spcPct val="0"/>
                        </a:spcBef>
                        <a:spcAft>
                          <a:spcPct val="0"/>
                        </a:spcAft>
                        <a:buClrTx/>
                        <a:buSzTx/>
                        <a:buFontTx/>
                        <a:buNone/>
                        <a:tabLst/>
                      </a:pPr>
                      <a:r>
                        <a:rPr kumimoji="0" lang="pt-BR" sz="700" b="0" i="0" u="none" strike="noStrike" cap="none" normalizeH="0" baseline="0" smtClean="0">
                          <a:ln>
                            <a:noFill/>
                          </a:ln>
                          <a:solidFill>
                            <a:srgbClr val="000000"/>
                          </a:solidFill>
                          <a:effectLst/>
                          <a:latin typeface="Times New Roman" pitchFamily="18" charset="0"/>
                          <a:cs typeface="Times New Roman" pitchFamily="18" charset="0"/>
                        </a:rPr>
                        <a:t>2,4</a:t>
                      </a:r>
                      <a:endParaRPr kumimoji="0" lang="pt-BR" sz="600" b="0" i="0" u="none" strike="noStrike" cap="none" normalizeH="0" baseline="0" smtClean="0">
                        <a:ln>
                          <a:noFill/>
                        </a:ln>
                        <a:solidFill>
                          <a:srgbClr val="000000"/>
                        </a:solidFill>
                        <a:effectLst/>
                        <a:latin typeface="Times New Roman" pitchFamily="18" charset="0"/>
                        <a:cs typeface="Times New Roman" pitchFamily="18" charset="0"/>
                      </a:endParaRPr>
                    </a:p>
                  </a:txBody>
                  <a:tcPr marL="39193" marR="39193" marT="0" marB="0"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5CCD3"/>
                    </a:solidFill>
                  </a:tcPr>
                </a:tc>
              </a:tr>
              <a:tr h="152400">
                <a:tc>
                  <a:txBody>
                    <a:bodyPr/>
                    <a:lstStyle/>
                    <a:p>
                      <a:pPr marL="0" marR="0" lvl="0" indent="0" algn="just" defTabSz="457200" rtl="0" eaLnBrk="1" fontAlgn="base" latinLnBrk="0" hangingPunct="1">
                        <a:lnSpc>
                          <a:spcPct val="100000"/>
                        </a:lnSpc>
                        <a:spcBef>
                          <a:spcPct val="0"/>
                        </a:spcBef>
                        <a:spcAft>
                          <a:spcPct val="0"/>
                        </a:spcAft>
                        <a:buClrTx/>
                        <a:buSzTx/>
                        <a:buFontTx/>
                        <a:buNone/>
                        <a:tabLst/>
                      </a:pPr>
                      <a:r>
                        <a:rPr kumimoji="0" lang="pt-BR" sz="700" b="0" i="0" u="none" strike="noStrike" cap="none" normalizeH="0" baseline="0" smtClean="0">
                          <a:ln>
                            <a:noFill/>
                          </a:ln>
                          <a:solidFill>
                            <a:srgbClr val="000000"/>
                          </a:solidFill>
                          <a:effectLst/>
                          <a:latin typeface="Times New Roman" pitchFamily="18" charset="0"/>
                          <a:cs typeface="Times New Roman" pitchFamily="18" charset="0"/>
                        </a:rPr>
                        <a:t>Gorduras (g)</a:t>
                      </a:r>
                      <a:endParaRPr kumimoji="0" lang="pt-BR" sz="600" b="0" i="0" u="none" strike="noStrike" cap="none" normalizeH="0" baseline="0" smtClean="0">
                        <a:ln>
                          <a:noFill/>
                        </a:ln>
                        <a:solidFill>
                          <a:srgbClr val="000000"/>
                        </a:solidFill>
                        <a:effectLst/>
                        <a:latin typeface="Times New Roman" pitchFamily="18" charset="0"/>
                        <a:cs typeface="Times New Roman" pitchFamily="18" charset="0"/>
                      </a:endParaRPr>
                    </a:p>
                  </a:txBody>
                  <a:tcPr marL="39193" marR="39193" marT="0" marB="0"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F2E7EA"/>
                    </a:solidFill>
                  </a:tcPr>
                </a:tc>
                <a:tc>
                  <a:txBody>
                    <a:bodyPr/>
                    <a:lstStyle/>
                    <a:p>
                      <a:pPr marL="0" marR="0" lvl="0" indent="0" algn="ctr" defTabSz="457200" rtl="0" eaLnBrk="1" fontAlgn="base" latinLnBrk="0" hangingPunct="1">
                        <a:lnSpc>
                          <a:spcPct val="100000"/>
                        </a:lnSpc>
                        <a:spcBef>
                          <a:spcPct val="0"/>
                        </a:spcBef>
                        <a:spcAft>
                          <a:spcPct val="0"/>
                        </a:spcAft>
                        <a:buClrTx/>
                        <a:buSzTx/>
                        <a:buFontTx/>
                        <a:buNone/>
                        <a:tabLst/>
                      </a:pPr>
                      <a:r>
                        <a:rPr kumimoji="0" lang="pt-BR" sz="700" b="0" i="0" u="none" strike="noStrike" cap="none" normalizeH="0" baseline="0" smtClean="0">
                          <a:ln>
                            <a:noFill/>
                          </a:ln>
                          <a:solidFill>
                            <a:srgbClr val="000000"/>
                          </a:solidFill>
                          <a:effectLst/>
                          <a:latin typeface="Times New Roman" pitchFamily="18" charset="0"/>
                          <a:cs typeface="Times New Roman" pitchFamily="18" charset="0"/>
                        </a:rPr>
                        <a:t>3,6</a:t>
                      </a:r>
                      <a:endParaRPr kumimoji="0" lang="pt-BR" sz="600" b="0" i="0" u="none" strike="noStrike" cap="none" normalizeH="0" baseline="0" smtClean="0">
                        <a:ln>
                          <a:noFill/>
                        </a:ln>
                        <a:solidFill>
                          <a:srgbClr val="000000"/>
                        </a:solidFill>
                        <a:effectLst/>
                        <a:latin typeface="Times New Roman" pitchFamily="18" charset="0"/>
                        <a:cs typeface="Times New Roman" pitchFamily="18" charset="0"/>
                      </a:endParaRPr>
                    </a:p>
                  </a:txBody>
                  <a:tcPr marL="39193" marR="39193"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F2E7EA"/>
                    </a:solidFill>
                  </a:tcPr>
                </a:tc>
                <a:tc>
                  <a:txBody>
                    <a:bodyPr/>
                    <a:lstStyle/>
                    <a:p>
                      <a:pPr marL="0" marR="0" lvl="0" indent="0" algn="ctr" defTabSz="457200" rtl="0" eaLnBrk="1" fontAlgn="base" latinLnBrk="0" hangingPunct="1">
                        <a:lnSpc>
                          <a:spcPct val="100000"/>
                        </a:lnSpc>
                        <a:spcBef>
                          <a:spcPct val="0"/>
                        </a:spcBef>
                        <a:spcAft>
                          <a:spcPct val="0"/>
                        </a:spcAft>
                        <a:buClrTx/>
                        <a:buSzTx/>
                        <a:buFontTx/>
                        <a:buNone/>
                        <a:tabLst/>
                      </a:pPr>
                      <a:r>
                        <a:rPr kumimoji="0" lang="pt-BR" sz="700" b="0" i="0" u="none" strike="noStrike" cap="none" normalizeH="0" baseline="0" smtClean="0">
                          <a:ln>
                            <a:noFill/>
                          </a:ln>
                          <a:solidFill>
                            <a:srgbClr val="000000"/>
                          </a:solidFill>
                          <a:effectLst/>
                          <a:latin typeface="Times New Roman" pitchFamily="18" charset="0"/>
                          <a:cs typeface="Times New Roman" pitchFamily="18" charset="0"/>
                        </a:rPr>
                        <a:t>3,4</a:t>
                      </a:r>
                      <a:endParaRPr kumimoji="0" lang="pt-BR" sz="600" b="0" i="0" u="none" strike="noStrike" cap="none" normalizeH="0" baseline="0" smtClean="0">
                        <a:ln>
                          <a:noFill/>
                        </a:ln>
                        <a:solidFill>
                          <a:srgbClr val="000000"/>
                        </a:solidFill>
                        <a:effectLst/>
                        <a:latin typeface="Times New Roman" pitchFamily="18" charset="0"/>
                        <a:cs typeface="Times New Roman" pitchFamily="18" charset="0"/>
                      </a:endParaRPr>
                    </a:p>
                  </a:txBody>
                  <a:tcPr marL="39193" marR="39193"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F2E7EA"/>
                    </a:solidFill>
                  </a:tcPr>
                </a:tc>
                <a:tc>
                  <a:txBody>
                    <a:bodyPr/>
                    <a:lstStyle/>
                    <a:p>
                      <a:pPr marL="0" marR="0" lvl="0" indent="0" algn="ctr" defTabSz="457200" rtl="0" eaLnBrk="1" fontAlgn="base" latinLnBrk="0" hangingPunct="1">
                        <a:lnSpc>
                          <a:spcPct val="100000"/>
                        </a:lnSpc>
                        <a:spcBef>
                          <a:spcPct val="0"/>
                        </a:spcBef>
                        <a:spcAft>
                          <a:spcPct val="0"/>
                        </a:spcAft>
                        <a:buClrTx/>
                        <a:buSzTx/>
                        <a:buFontTx/>
                        <a:buNone/>
                        <a:tabLst/>
                      </a:pPr>
                      <a:r>
                        <a:rPr kumimoji="0" lang="pt-BR" sz="700" b="0" i="0" u="none" strike="noStrike" cap="none" normalizeH="0" baseline="0" smtClean="0">
                          <a:ln>
                            <a:noFill/>
                          </a:ln>
                          <a:solidFill>
                            <a:srgbClr val="000000"/>
                          </a:solidFill>
                          <a:effectLst/>
                          <a:latin typeface="Times New Roman" pitchFamily="18" charset="0"/>
                          <a:cs typeface="Times New Roman" pitchFamily="18" charset="0"/>
                        </a:rPr>
                        <a:t>4,2</a:t>
                      </a:r>
                      <a:endParaRPr kumimoji="0" lang="pt-BR" sz="600" b="0" i="0" u="none" strike="noStrike" cap="none" normalizeH="0" baseline="0" smtClean="0">
                        <a:ln>
                          <a:noFill/>
                        </a:ln>
                        <a:solidFill>
                          <a:srgbClr val="000000"/>
                        </a:solidFill>
                        <a:effectLst/>
                        <a:latin typeface="Times New Roman" pitchFamily="18" charset="0"/>
                        <a:cs typeface="Times New Roman" pitchFamily="18" charset="0"/>
                      </a:endParaRPr>
                    </a:p>
                  </a:txBody>
                  <a:tcPr marL="39193" marR="39193"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F2E7EA"/>
                    </a:solidFill>
                  </a:tcPr>
                </a:tc>
                <a:tc>
                  <a:txBody>
                    <a:bodyPr/>
                    <a:lstStyle/>
                    <a:p>
                      <a:pPr marL="0" marR="0" lvl="0" indent="0" algn="ctr" defTabSz="457200" rtl="0" eaLnBrk="1" fontAlgn="base" latinLnBrk="0" hangingPunct="1">
                        <a:lnSpc>
                          <a:spcPct val="100000"/>
                        </a:lnSpc>
                        <a:spcBef>
                          <a:spcPct val="0"/>
                        </a:spcBef>
                        <a:spcAft>
                          <a:spcPct val="0"/>
                        </a:spcAft>
                        <a:buClrTx/>
                        <a:buSzTx/>
                        <a:buFontTx/>
                        <a:buNone/>
                        <a:tabLst/>
                      </a:pPr>
                      <a:r>
                        <a:rPr kumimoji="0" lang="pt-BR" sz="700" b="0" i="0" u="none" strike="noStrike" cap="none" normalizeH="0" baseline="0" smtClean="0">
                          <a:ln>
                            <a:noFill/>
                          </a:ln>
                          <a:solidFill>
                            <a:srgbClr val="000000"/>
                          </a:solidFill>
                          <a:effectLst/>
                          <a:latin typeface="Times New Roman" pitchFamily="18" charset="0"/>
                          <a:cs typeface="Times New Roman" pitchFamily="18" charset="0"/>
                        </a:rPr>
                        <a:t>4,2</a:t>
                      </a:r>
                      <a:endParaRPr kumimoji="0" lang="pt-BR" sz="600" b="0" i="0" u="none" strike="noStrike" cap="none" normalizeH="0" baseline="0" smtClean="0">
                        <a:ln>
                          <a:noFill/>
                        </a:ln>
                        <a:solidFill>
                          <a:srgbClr val="000000"/>
                        </a:solidFill>
                        <a:effectLst/>
                        <a:latin typeface="Times New Roman" pitchFamily="18" charset="0"/>
                        <a:cs typeface="Times New Roman" pitchFamily="18" charset="0"/>
                      </a:endParaRPr>
                    </a:p>
                  </a:txBody>
                  <a:tcPr marL="39193" marR="39193"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F2E7EA"/>
                    </a:solidFill>
                  </a:tcPr>
                </a:tc>
                <a:tc>
                  <a:txBody>
                    <a:bodyPr/>
                    <a:lstStyle/>
                    <a:p>
                      <a:pPr marL="0" marR="0" lvl="0" indent="0" algn="ctr" defTabSz="457200" rtl="0" eaLnBrk="1" fontAlgn="base" latinLnBrk="0" hangingPunct="1">
                        <a:lnSpc>
                          <a:spcPct val="100000"/>
                        </a:lnSpc>
                        <a:spcBef>
                          <a:spcPct val="0"/>
                        </a:spcBef>
                        <a:spcAft>
                          <a:spcPct val="0"/>
                        </a:spcAft>
                        <a:buClrTx/>
                        <a:buSzTx/>
                        <a:buFontTx/>
                        <a:buNone/>
                        <a:tabLst/>
                      </a:pPr>
                      <a:r>
                        <a:rPr kumimoji="0" lang="pt-BR" sz="700" b="0" i="0" u="none" strike="noStrike" cap="none" normalizeH="0" baseline="0" smtClean="0">
                          <a:ln>
                            <a:noFill/>
                          </a:ln>
                          <a:solidFill>
                            <a:srgbClr val="000000"/>
                          </a:solidFill>
                          <a:effectLst/>
                          <a:latin typeface="Times New Roman" pitchFamily="18" charset="0"/>
                          <a:cs typeface="Times New Roman" pitchFamily="18" charset="0"/>
                        </a:rPr>
                        <a:t>4,4</a:t>
                      </a:r>
                      <a:endParaRPr kumimoji="0" lang="pt-BR" sz="600" b="0" i="0" u="none" strike="noStrike" cap="none" normalizeH="0" baseline="0" smtClean="0">
                        <a:ln>
                          <a:noFill/>
                        </a:ln>
                        <a:solidFill>
                          <a:srgbClr val="000000"/>
                        </a:solidFill>
                        <a:effectLst/>
                        <a:latin typeface="Times New Roman" pitchFamily="18" charset="0"/>
                        <a:cs typeface="Times New Roman" pitchFamily="18" charset="0"/>
                      </a:endParaRPr>
                    </a:p>
                  </a:txBody>
                  <a:tcPr marL="39193" marR="39193" marT="0" marB="0"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F2E7EA"/>
                    </a:solidFill>
                  </a:tcPr>
                </a:tc>
              </a:tr>
              <a:tr h="152400">
                <a:tc>
                  <a:txBody>
                    <a:bodyPr/>
                    <a:lstStyle/>
                    <a:p>
                      <a:pPr marL="0" marR="0" lvl="0" indent="0" algn="just" defTabSz="457200" rtl="0" eaLnBrk="1" fontAlgn="base" latinLnBrk="0" hangingPunct="1">
                        <a:lnSpc>
                          <a:spcPct val="100000"/>
                        </a:lnSpc>
                        <a:spcBef>
                          <a:spcPct val="0"/>
                        </a:spcBef>
                        <a:spcAft>
                          <a:spcPct val="0"/>
                        </a:spcAft>
                        <a:buClrTx/>
                        <a:buSzTx/>
                        <a:buFontTx/>
                        <a:buNone/>
                        <a:tabLst/>
                      </a:pPr>
                      <a:r>
                        <a:rPr kumimoji="0" lang="pt-BR" sz="700" b="0" i="0" u="none" strike="noStrike" cap="none" normalizeH="0" baseline="0" smtClean="0">
                          <a:ln>
                            <a:noFill/>
                          </a:ln>
                          <a:solidFill>
                            <a:srgbClr val="000000"/>
                          </a:solidFill>
                          <a:effectLst/>
                          <a:latin typeface="Times New Roman" pitchFamily="18" charset="0"/>
                          <a:cs typeface="Times New Roman" pitchFamily="18" charset="0"/>
                        </a:rPr>
                        <a:t>Ác. Linoleico (mg)</a:t>
                      </a:r>
                      <a:endParaRPr kumimoji="0" lang="pt-BR" sz="600" b="0" i="0" u="none" strike="noStrike" cap="none" normalizeH="0" baseline="0" smtClean="0">
                        <a:ln>
                          <a:noFill/>
                        </a:ln>
                        <a:solidFill>
                          <a:srgbClr val="000000"/>
                        </a:solidFill>
                        <a:effectLst/>
                        <a:latin typeface="Times New Roman" pitchFamily="18" charset="0"/>
                        <a:cs typeface="Times New Roman" pitchFamily="18" charset="0"/>
                      </a:endParaRPr>
                    </a:p>
                  </a:txBody>
                  <a:tcPr marL="39193" marR="39193" marT="0" marB="0"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5CCD3"/>
                    </a:solidFill>
                  </a:tcPr>
                </a:tc>
                <a:tc>
                  <a:txBody>
                    <a:bodyPr/>
                    <a:lstStyle/>
                    <a:p>
                      <a:pPr marL="0" marR="0" lvl="0" indent="0" algn="ctr" defTabSz="457200" rtl="0" eaLnBrk="1" fontAlgn="base" latinLnBrk="0" hangingPunct="1">
                        <a:lnSpc>
                          <a:spcPct val="100000"/>
                        </a:lnSpc>
                        <a:spcBef>
                          <a:spcPct val="0"/>
                        </a:spcBef>
                        <a:spcAft>
                          <a:spcPct val="0"/>
                        </a:spcAft>
                        <a:buClrTx/>
                        <a:buSzTx/>
                        <a:buFontTx/>
                        <a:buNone/>
                        <a:tabLst/>
                      </a:pPr>
                      <a:r>
                        <a:rPr kumimoji="0" lang="pt-BR" sz="700" b="0" i="0" u="none" strike="noStrike" cap="none" normalizeH="0" baseline="0" smtClean="0">
                          <a:ln>
                            <a:noFill/>
                          </a:ln>
                          <a:solidFill>
                            <a:srgbClr val="000000"/>
                          </a:solidFill>
                          <a:effectLst/>
                          <a:latin typeface="Times New Roman" pitchFamily="18" charset="0"/>
                          <a:cs typeface="Times New Roman" pitchFamily="18" charset="0"/>
                        </a:rPr>
                        <a:t>480</a:t>
                      </a:r>
                      <a:endParaRPr kumimoji="0" lang="pt-BR" sz="600" b="0" i="0" u="none" strike="noStrike" cap="none" normalizeH="0" baseline="0" smtClean="0">
                        <a:ln>
                          <a:noFill/>
                        </a:ln>
                        <a:solidFill>
                          <a:srgbClr val="000000"/>
                        </a:solidFill>
                        <a:effectLst/>
                        <a:latin typeface="Times New Roman" pitchFamily="18" charset="0"/>
                        <a:cs typeface="Times New Roman" pitchFamily="18" charset="0"/>
                      </a:endParaRPr>
                    </a:p>
                  </a:txBody>
                  <a:tcPr marL="39193" marR="39193"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5CCD3"/>
                    </a:solidFill>
                  </a:tcPr>
                </a:tc>
                <a:tc>
                  <a:txBody>
                    <a:bodyPr/>
                    <a:lstStyle/>
                    <a:p>
                      <a:pPr marL="0" marR="0" lvl="0" indent="0" algn="ctr" defTabSz="457200" rtl="0" eaLnBrk="1" fontAlgn="base" latinLnBrk="0" hangingPunct="1">
                        <a:lnSpc>
                          <a:spcPct val="100000"/>
                        </a:lnSpc>
                        <a:spcBef>
                          <a:spcPct val="0"/>
                        </a:spcBef>
                        <a:spcAft>
                          <a:spcPct val="0"/>
                        </a:spcAft>
                        <a:buClrTx/>
                        <a:buSzTx/>
                        <a:buFontTx/>
                        <a:buNone/>
                        <a:tabLst/>
                      </a:pPr>
                      <a:r>
                        <a:rPr kumimoji="0" lang="pt-BR" sz="700" b="0" i="0" u="none" strike="noStrike" cap="none" normalizeH="0" baseline="0" smtClean="0">
                          <a:ln>
                            <a:noFill/>
                          </a:ln>
                          <a:solidFill>
                            <a:srgbClr val="000000"/>
                          </a:solidFill>
                          <a:effectLst/>
                          <a:latin typeface="Times New Roman" pitchFamily="18" charset="0"/>
                          <a:cs typeface="Times New Roman" pitchFamily="18" charset="0"/>
                        </a:rPr>
                        <a:t>-</a:t>
                      </a:r>
                      <a:endParaRPr kumimoji="0" lang="pt-BR" sz="600" b="0" i="0" u="none" strike="noStrike" cap="none" normalizeH="0" baseline="0" smtClean="0">
                        <a:ln>
                          <a:noFill/>
                        </a:ln>
                        <a:solidFill>
                          <a:srgbClr val="000000"/>
                        </a:solidFill>
                        <a:effectLst/>
                        <a:latin typeface="Times New Roman" pitchFamily="18" charset="0"/>
                        <a:cs typeface="Times New Roman" pitchFamily="18" charset="0"/>
                      </a:endParaRPr>
                    </a:p>
                  </a:txBody>
                  <a:tcPr marL="39193" marR="39193"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5CCD3"/>
                    </a:solidFill>
                  </a:tcPr>
                </a:tc>
                <a:tc>
                  <a:txBody>
                    <a:bodyPr/>
                    <a:lstStyle/>
                    <a:p>
                      <a:pPr marL="0" marR="0" lvl="0" indent="0" algn="ctr" defTabSz="457200" rtl="0" eaLnBrk="1" fontAlgn="base" latinLnBrk="0" hangingPunct="1">
                        <a:lnSpc>
                          <a:spcPct val="100000"/>
                        </a:lnSpc>
                        <a:spcBef>
                          <a:spcPct val="0"/>
                        </a:spcBef>
                        <a:spcAft>
                          <a:spcPct val="0"/>
                        </a:spcAft>
                        <a:buClrTx/>
                        <a:buSzTx/>
                        <a:buFontTx/>
                        <a:buNone/>
                        <a:tabLst/>
                      </a:pPr>
                      <a:r>
                        <a:rPr kumimoji="0" lang="pt-BR" sz="700" b="0" i="0" u="none" strike="noStrike" cap="none" normalizeH="0" baseline="0" smtClean="0">
                          <a:ln>
                            <a:noFill/>
                          </a:ln>
                          <a:solidFill>
                            <a:srgbClr val="000000"/>
                          </a:solidFill>
                          <a:effectLst/>
                          <a:latin typeface="Times New Roman" pitchFamily="18" charset="0"/>
                          <a:cs typeface="Times New Roman" pitchFamily="18" charset="0"/>
                        </a:rPr>
                        <a:t>518</a:t>
                      </a:r>
                      <a:endParaRPr kumimoji="0" lang="pt-BR" sz="600" b="0" i="0" u="none" strike="noStrike" cap="none" normalizeH="0" baseline="0" smtClean="0">
                        <a:ln>
                          <a:noFill/>
                        </a:ln>
                        <a:solidFill>
                          <a:srgbClr val="000000"/>
                        </a:solidFill>
                        <a:effectLst/>
                        <a:latin typeface="Times New Roman" pitchFamily="18" charset="0"/>
                        <a:cs typeface="Times New Roman" pitchFamily="18" charset="0"/>
                      </a:endParaRPr>
                    </a:p>
                  </a:txBody>
                  <a:tcPr marL="39193" marR="39193"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5CCD3"/>
                    </a:solidFill>
                  </a:tcPr>
                </a:tc>
                <a:tc>
                  <a:txBody>
                    <a:bodyPr/>
                    <a:lstStyle/>
                    <a:p>
                      <a:pPr marL="0" marR="0" lvl="0" indent="0" algn="ctr" defTabSz="457200" rtl="0" eaLnBrk="1" fontAlgn="base" latinLnBrk="0" hangingPunct="1">
                        <a:lnSpc>
                          <a:spcPct val="100000"/>
                        </a:lnSpc>
                        <a:spcBef>
                          <a:spcPct val="0"/>
                        </a:spcBef>
                        <a:spcAft>
                          <a:spcPct val="0"/>
                        </a:spcAft>
                        <a:buClrTx/>
                        <a:buSzTx/>
                        <a:buFontTx/>
                        <a:buNone/>
                        <a:tabLst/>
                      </a:pPr>
                      <a:r>
                        <a:rPr kumimoji="0" lang="pt-BR" sz="700" b="0" i="0" u="none" strike="noStrike" cap="none" normalizeH="0" baseline="0" smtClean="0">
                          <a:ln>
                            <a:noFill/>
                          </a:ln>
                          <a:solidFill>
                            <a:srgbClr val="000000"/>
                          </a:solidFill>
                          <a:effectLst/>
                          <a:latin typeface="Times New Roman" pitchFamily="18" charset="0"/>
                          <a:cs typeface="Times New Roman" pitchFamily="18" charset="0"/>
                        </a:rPr>
                        <a:t>700</a:t>
                      </a:r>
                      <a:endParaRPr kumimoji="0" lang="pt-BR" sz="600" b="0" i="0" u="none" strike="noStrike" cap="none" normalizeH="0" baseline="0" smtClean="0">
                        <a:ln>
                          <a:noFill/>
                        </a:ln>
                        <a:solidFill>
                          <a:srgbClr val="000000"/>
                        </a:solidFill>
                        <a:effectLst/>
                        <a:latin typeface="Times New Roman" pitchFamily="18" charset="0"/>
                        <a:cs typeface="Times New Roman" pitchFamily="18" charset="0"/>
                      </a:endParaRPr>
                    </a:p>
                  </a:txBody>
                  <a:tcPr marL="39193" marR="39193"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5CCD3"/>
                    </a:solidFill>
                  </a:tcPr>
                </a:tc>
                <a:tc>
                  <a:txBody>
                    <a:bodyPr/>
                    <a:lstStyle/>
                    <a:p>
                      <a:pPr marL="0" marR="0" lvl="0" indent="0" algn="ctr" defTabSz="457200" rtl="0" eaLnBrk="1" fontAlgn="base" latinLnBrk="0" hangingPunct="1">
                        <a:lnSpc>
                          <a:spcPct val="100000"/>
                        </a:lnSpc>
                        <a:spcBef>
                          <a:spcPct val="0"/>
                        </a:spcBef>
                        <a:spcAft>
                          <a:spcPct val="0"/>
                        </a:spcAft>
                        <a:buClrTx/>
                        <a:buSzTx/>
                        <a:buFontTx/>
                        <a:buNone/>
                        <a:tabLst/>
                      </a:pPr>
                      <a:r>
                        <a:rPr kumimoji="0" lang="pt-BR" sz="700" b="0" i="0" u="none" strike="noStrike" cap="none" normalizeH="0" baseline="0" smtClean="0">
                          <a:ln>
                            <a:noFill/>
                          </a:ln>
                          <a:solidFill>
                            <a:srgbClr val="000000"/>
                          </a:solidFill>
                          <a:effectLst/>
                          <a:latin typeface="Times New Roman" pitchFamily="18" charset="0"/>
                          <a:cs typeface="Times New Roman" pitchFamily="18" charset="0"/>
                        </a:rPr>
                        <a:t>540</a:t>
                      </a:r>
                      <a:endParaRPr kumimoji="0" lang="pt-BR" sz="600" b="0" i="0" u="none" strike="noStrike" cap="none" normalizeH="0" baseline="0" smtClean="0">
                        <a:ln>
                          <a:noFill/>
                        </a:ln>
                        <a:solidFill>
                          <a:srgbClr val="000000"/>
                        </a:solidFill>
                        <a:effectLst/>
                        <a:latin typeface="Times New Roman" pitchFamily="18" charset="0"/>
                        <a:cs typeface="Times New Roman" pitchFamily="18" charset="0"/>
                      </a:endParaRPr>
                    </a:p>
                  </a:txBody>
                  <a:tcPr marL="39193" marR="39193" marT="0" marB="0"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5CCD3"/>
                    </a:solidFill>
                  </a:tcPr>
                </a:tc>
              </a:tr>
              <a:tr h="152400">
                <a:tc>
                  <a:txBody>
                    <a:bodyPr/>
                    <a:lstStyle/>
                    <a:p>
                      <a:pPr marL="0" marR="0" lvl="0" indent="0" algn="just" defTabSz="457200" rtl="0" eaLnBrk="1" fontAlgn="base" latinLnBrk="0" hangingPunct="1">
                        <a:lnSpc>
                          <a:spcPct val="100000"/>
                        </a:lnSpc>
                        <a:spcBef>
                          <a:spcPct val="0"/>
                        </a:spcBef>
                        <a:spcAft>
                          <a:spcPct val="0"/>
                        </a:spcAft>
                        <a:buClrTx/>
                        <a:buSzTx/>
                        <a:buFontTx/>
                        <a:buNone/>
                        <a:tabLst/>
                      </a:pPr>
                      <a:r>
                        <a:rPr kumimoji="0" lang="pt-BR" sz="700" b="0" i="0" u="none" strike="noStrike" cap="none" normalizeH="0" baseline="0" smtClean="0">
                          <a:ln>
                            <a:noFill/>
                          </a:ln>
                          <a:solidFill>
                            <a:srgbClr val="000000"/>
                          </a:solidFill>
                          <a:effectLst/>
                          <a:latin typeface="Times New Roman" pitchFamily="18" charset="0"/>
                          <a:cs typeface="Times New Roman" pitchFamily="18" charset="0"/>
                        </a:rPr>
                        <a:t>Ác.α-linolênico(mg)</a:t>
                      </a:r>
                      <a:endParaRPr kumimoji="0" lang="pt-BR" sz="600" b="0" i="0" u="none" strike="noStrike" cap="none" normalizeH="0" baseline="0" smtClean="0">
                        <a:ln>
                          <a:noFill/>
                        </a:ln>
                        <a:solidFill>
                          <a:srgbClr val="000000"/>
                        </a:solidFill>
                        <a:effectLst/>
                        <a:latin typeface="Times New Roman" pitchFamily="18" charset="0"/>
                        <a:cs typeface="Times New Roman" pitchFamily="18" charset="0"/>
                      </a:endParaRPr>
                    </a:p>
                  </a:txBody>
                  <a:tcPr marL="39193" marR="39193" marT="0" marB="0"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F2E7EA"/>
                    </a:solidFill>
                  </a:tcPr>
                </a:tc>
                <a:tc>
                  <a:txBody>
                    <a:bodyPr/>
                    <a:lstStyle/>
                    <a:p>
                      <a:pPr marL="0" marR="0" lvl="0" indent="0" algn="ctr" defTabSz="457200" rtl="0" eaLnBrk="1" fontAlgn="base" latinLnBrk="0" hangingPunct="1">
                        <a:lnSpc>
                          <a:spcPct val="100000"/>
                        </a:lnSpc>
                        <a:spcBef>
                          <a:spcPct val="0"/>
                        </a:spcBef>
                        <a:spcAft>
                          <a:spcPct val="0"/>
                        </a:spcAft>
                        <a:buClrTx/>
                        <a:buSzTx/>
                        <a:buFontTx/>
                        <a:buNone/>
                        <a:tabLst/>
                      </a:pPr>
                      <a:r>
                        <a:rPr kumimoji="0" lang="pt-BR" sz="700" b="0" i="0" u="none" strike="noStrike" cap="none" normalizeH="0" baseline="0" smtClean="0">
                          <a:ln>
                            <a:noFill/>
                          </a:ln>
                          <a:solidFill>
                            <a:srgbClr val="000000"/>
                          </a:solidFill>
                          <a:effectLst/>
                          <a:latin typeface="Times New Roman" pitchFamily="18" charset="0"/>
                          <a:cs typeface="Times New Roman" pitchFamily="18" charset="0"/>
                        </a:rPr>
                        <a:t>30</a:t>
                      </a:r>
                      <a:endParaRPr kumimoji="0" lang="pt-BR" sz="600" b="0" i="0" u="none" strike="noStrike" cap="none" normalizeH="0" baseline="0" smtClean="0">
                        <a:ln>
                          <a:noFill/>
                        </a:ln>
                        <a:solidFill>
                          <a:srgbClr val="000000"/>
                        </a:solidFill>
                        <a:effectLst/>
                        <a:latin typeface="Times New Roman" pitchFamily="18" charset="0"/>
                        <a:cs typeface="Times New Roman" pitchFamily="18" charset="0"/>
                      </a:endParaRPr>
                    </a:p>
                  </a:txBody>
                  <a:tcPr marL="39193" marR="39193"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F2E7EA"/>
                    </a:solidFill>
                  </a:tcPr>
                </a:tc>
                <a:tc>
                  <a:txBody>
                    <a:bodyPr/>
                    <a:lstStyle/>
                    <a:p>
                      <a:pPr marL="0" marR="0" lvl="0" indent="0" algn="ctr" defTabSz="457200" rtl="0" eaLnBrk="1" fontAlgn="base" latinLnBrk="0" hangingPunct="1">
                        <a:lnSpc>
                          <a:spcPct val="100000"/>
                        </a:lnSpc>
                        <a:spcBef>
                          <a:spcPct val="0"/>
                        </a:spcBef>
                        <a:spcAft>
                          <a:spcPct val="0"/>
                        </a:spcAft>
                        <a:buClrTx/>
                        <a:buSzTx/>
                        <a:buFontTx/>
                        <a:buNone/>
                        <a:tabLst/>
                      </a:pPr>
                      <a:r>
                        <a:rPr kumimoji="0" lang="pt-BR" sz="700" b="0" i="0" u="none" strike="noStrike" cap="none" normalizeH="0" baseline="0" smtClean="0">
                          <a:ln>
                            <a:noFill/>
                          </a:ln>
                          <a:solidFill>
                            <a:srgbClr val="000000"/>
                          </a:solidFill>
                          <a:effectLst/>
                          <a:latin typeface="Times New Roman" pitchFamily="18" charset="0"/>
                          <a:cs typeface="Times New Roman" pitchFamily="18" charset="0"/>
                        </a:rPr>
                        <a:t>-</a:t>
                      </a:r>
                      <a:endParaRPr kumimoji="0" lang="pt-BR" sz="600" b="0" i="0" u="none" strike="noStrike" cap="none" normalizeH="0" baseline="0" smtClean="0">
                        <a:ln>
                          <a:noFill/>
                        </a:ln>
                        <a:solidFill>
                          <a:srgbClr val="000000"/>
                        </a:solidFill>
                        <a:effectLst/>
                        <a:latin typeface="Times New Roman" pitchFamily="18" charset="0"/>
                        <a:cs typeface="Times New Roman" pitchFamily="18" charset="0"/>
                      </a:endParaRPr>
                    </a:p>
                  </a:txBody>
                  <a:tcPr marL="39193" marR="39193"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F2E7EA"/>
                    </a:solidFill>
                  </a:tcPr>
                </a:tc>
                <a:tc>
                  <a:txBody>
                    <a:bodyPr/>
                    <a:lstStyle/>
                    <a:p>
                      <a:pPr marL="0" marR="0" lvl="0" indent="0" algn="ctr" defTabSz="457200" rtl="0" eaLnBrk="1" fontAlgn="base" latinLnBrk="0" hangingPunct="1">
                        <a:lnSpc>
                          <a:spcPct val="100000"/>
                        </a:lnSpc>
                        <a:spcBef>
                          <a:spcPct val="0"/>
                        </a:spcBef>
                        <a:spcAft>
                          <a:spcPct val="0"/>
                        </a:spcAft>
                        <a:buClrTx/>
                        <a:buSzTx/>
                        <a:buFontTx/>
                        <a:buNone/>
                        <a:tabLst/>
                      </a:pPr>
                      <a:r>
                        <a:rPr kumimoji="0" lang="pt-BR" sz="700" b="0" i="0" u="none" strike="noStrike" cap="none" normalizeH="0" baseline="0" smtClean="0">
                          <a:ln>
                            <a:noFill/>
                          </a:ln>
                          <a:solidFill>
                            <a:srgbClr val="000000"/>
                          </a:solidFill>
                          <a:effectLst/>
                          <a:latin typeface="Times New Roman" pitchFamily="18" charset="0"/>
                          <a:cs typeface="Times New Roman" pitchFamily="18" charset="0"/>
                        </a:rPr>
                        <a:t>47</a:t>
                      </a:r>
                      <a:endParaRPr kumimoji="0" lang="pt-BR" sz="600" b="0" i="0" u="none" strike="noStrike" cap="none" normalizeH="0" baseline="0" smtClean="0">
                        <a:ln>
                          <a:noFill/>
                        </a:ln>
                        <a:solidFill>
                          <a:srgbClr val="000000"/>
                        </a:solidFill>
                        <a:effectLst/>
                        <a:latin typeface="Times New Roman" pitchFamily="18" charset="0"/>
                        <a:cs typeface="Times New Roman" pitchFamily="18" charset="0"/>
                      </a:endParaRPr>
                    </a:p>
                  </a:txBody>
                  <a:tcPr marL="39193" marR="39193"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F2E7EA"/>
                    </a:solidFill>
                  </a:tcPr>
                </a:tc>
                <a:tc>
                  <a:txBody>
                    <a:bodyPr/>
                    <a:lstStyle/>
                    <a:p>
                      <a:pPr marL="0" marR="0" lvl="0" indent="0" algn="ctr" defTabSz="457200" rtl="0" eaLnBrk="1" fontAlgn="base" latinLnBrk="0" hangingPunct="1">
                        <a:lnSpc>
                          <a:spcPct val="100000"/>
                        </a:lnSpc>
                        <a:spcBef>
                          <a:spcPct val="0"/>
                        </a:spcBef>
                        <a:spcAft>
                          <a:spcPct val="0"/>
                        </a:spcAft>
                        <a:buClrTx/>
                        <a:buSzTx/>
                        <a:buFontTx/>
                        <a:buNone/>
                        <a:tabLst/>
                      </a:pPr>
                      <a:r>
                        <a:rPr kumimoji="0" lang="pt-BR" sz="700" b="0" i="0" u="none" strike="noStrike" cap="none" normalizeH="0" baseline="0" smtClean="0">
                          <a:ln>
                            <a:noFill/>
                          </a:ln>
                          <a:solidFill>
                            <a:srgbClr val="000000"/>
                          </a:solidFill>
                          <a:effectLst/>
                          <a:latin typeface="Times New Roman" pitchFamily="18" charset="0"/>
                          <a:cs typeface="Times New Roman" pitchFamily="18" charset="0"/>
                        </a:rPr>
                        <a:t>79</a:t>
                      </a:r>
                      <a:endParaRPr kumimoji="0" lang="pt-BR" sz="600" b="0" i="0" u="none" strike="noStrike" cap="none" normalizeH="0" baseline="0" smtClean="0">
                        <a:ln>
                          <a:noFill/>
                        </a:ln>
                        <a:solidFill>
                          <a:srgbClr val="000000"/>
                        </a:solidFill>
                        <a:effectLst/>
                        <a:latin typeface="Times New Roman" pitchFamily="18" charset="0"/>
                        <a:cs typeface="Times New Roman" pitchFamily="18" charset="0"/>
                      </a:endParaRPr>
                    </a:p>
                  </a:txBody>
                  <a:tcPr marL="39193" marR="39193"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F2E7EA"/>
                    </a:solidFill>
                  </a:tcPr>
                </a:tc>
                <a:tc>
                  <a:txBody>
                    <a:bodyPr/>
                    <a:lstStyle/>
                    <a:p>
                      <a:pPr marL="0" marR="0" lvl="0" indent="0" algn="ctr" defTabSz="457200" rtl="0" eaLnBrk="1" fontAlgn="base" latinLnBrk="0" hangingPunct="1">
                        <a:lnSpc>
                          <a:spcPct val="100000"/>
                        </a:lnSpc>
                        <a:spcBef>
                          <a:spcPct val="0"/>
                        </a:spcBef>
                        <a:spcAft>
                          <a:spcPct val="0"/>
                        </a:spcAft>
                        <a:buClrTx/>
                        <a:buSzTx/>
                        <a:buFontTx/>
                        <a:buNone/>
                        <a:tabLst/>
                      </a:pPr>
                      <a:r>
                        <a:rPr kumimoji="0" lang="pt-BR" sz="700" b="0" i="0" u="none" strike="noStrike" cap="none" normalizeH="0" baseline="0" smtClean="0">
                          <a:ln>
                            <a:noFill/>
                          </a:ln>
                          <a:solidFill>
                            <a:srgbClr val="000000"/>
                          </a:solidFill>
                          <a:effectLst/>
                          <a:latin typeface="Times New Roman" pitchFamily="18" charset="0"/>
                          <a:cs typeface="Times New Roman" pitchFamily="18" charset="0"/>
                        </a:rPr>
                        <a:t>80</a:t>
                      </a:r>
                      <a:endParaRPr kumimoji="0" lang="pt-BR" sz="600" b="0" i="0" u="none" strike="noStrike" cap="none" normalizeH="0" baseline="0" smtClean="0">
                        <a:ln>
                          <a:noFill/>
                        </a:ln>
                        <a:solidFill>
                          <a:srgbClr val="000000"/>
                        </a:solidFill>
                        <a:effectLst/>
                        <a:latin typeface="Times New Roman" pitchFamily="18" charset="0"/>
                        <a:cs typeface="Times New Roman" pitchFamily="18" charset="0"/>
                      </a:endParaRPr>
                    </a:p>
                  </a:txBody>
                  <a:tcPr marL="39193" marR="39193" marT="0" marB="0"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F2E7EA"/>
                    </a:solidFill>
                  </a:tcPr>
                </a:tc>
              </a:tr>
              <a:tr h="152400">
                <a:tc>
                  <a:txBody>
                    <a:bodyPr/>
                    <a:lstStyle/>
                    <a:p>
                      <a:pPr marL="0" marR="0" lvl="0" indent="0" algn="just" defTabSz="457200" rtl="0" eaLnBrk="1" fontAlgn="base" latinLnBrk="0" hangingPunct="1">
                        <a:lnSpc>
                          <a:spcPct val="100000"/>
                        </a:lnSpc>
                        <a:spcBef>
                          <a:spcPct val="0"/>
                        </a:spcBef>
                        <a:spcAft>
                          <a:spcPct val="0"/>
                        </a:spcAft>
                        <a:buClrTx/>
                        <a:buSzTx/>
                        <a:buFontTx/>
                        <a:buNone/>
                        <a:tabLst/>
                      </a:pPr>
                      <a:r>
                        <a:rPr kumimoji="0" lang="pt-BR" sz="700" b="0" i="0" u="none" strike="noStrike" cap="none" normalizeH="0" baseline="0" smtClean="0">
                          <a:ln>
                            <a:noFill/>
                          </a:ln>
                          <a:solidFill>
                            <a:srgbClr val="000000"/>
                          </a:solidFill>
                          <a:effectLst/>
                          <a:latin typeface="Times New Roman" pitchFamily="18" charset="0"/>
                          <a:cs typeface="Times New Roman" pitchFamily="18" charset="0"/>
                        </a:rPr>
                        <a:t>DHA (mg)</a:t>
                      </a:r>
                      <a:endParaRPr kumimoji="0" lang="pt-BR" sz="600" b="0" i="0" u="none" strike="noStrike" cap="none" normalizeH="0" baseline="0" smtClean="0">
                        <a:ln>
                          <a:noFill/>
                        </a:ln>
                        <a:solidFill>
                          <a:srgbClr val="000000"/>
                        </a:solidFill>
                        <a:effectLst/>
                        <a:latin typeface="Times New Roman" pitchFamily="18" charset="0"/>
                        <a:cs typeface="Times New Roman" pitchFamily="18" charset="0"/>
                      </a:endParaRPr>
                    </a:p>
                  </a:txBody>
                  <a:tcPr marL="39193" marR="39193" marT="0" marB="0"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5CCD3"/>
                    </a:solidFill>
                  </a:tcPr>
                </a:tc>
                <a:tc>
                  <a:txBody>
                    <a:bodyPr/>
                    <a:lstStyle/>
                    <a:p>
                      <a:pPr marL="0" marR="0" lvl="0" indent="0" algn="ctr" defTabSz="457200" rtl="0" eaLnBrk="1" fontAlgn="base" latinLnBrk="0" hangingPunct="1">
                        <a:lnSpc>
                          <a:spcPct val="100000"/>
                        </a:lnSpc>
                        <a:spcBef>
                          <a:spcPct val="0"/>
                        </a:spcBef>
                        <a:spcAft>
                          <a:spcPct val="0"/>
                        </a:spcAft>
                        <a:buClrTx/>
                        <a:buSzTx/>
                        <a:buFontTx/>
                        <a:buNone/>
                        <a:tabLst/>
                      </a:pPr>
                      <a:r>
                        <a:rPr kumimoji="0" lang="pt-BR" sz="700" b="0" i="0" u="none" strike="noStrike" cap="none" normalizeH="0" baseline="0" smtClean="0">
                          <a:ln>
                            <a:noFill/>
                          </a:ln>
                          <a:solidFill>
                            <a:srgbClr val="000000"/>
                          </a:solidFill>
                          <a:effectLst/>
                          <a:latin typeface="Times New Roman" pitchFamily="18" charset="0"/>
                          <a:cs typeface="Times New Roman" pitchFamily="18" charset="0"/>
                        </a:rPr>
                        <a:t>11,2</a:t>
                      </a:r>
                      <a:endParaRPr kumimoji="0" lang="pt-BR" sz="600" b="0" i="0" u="none" strike="noStrike" cap="none" normalizeH="0" baseline="0" smtClean="0">
                        <a:ln>
                          <a:noFill/>
                        </a:ln>
                        <a:solidFill>
                          <a:srgbClr val="000000"/>
                        </a:solidFill>
                        <a:effectLst/>
                        <a:latin typeface="Times New Roman" pitchFamily="18" charset="0"/>
                        <a:cs typeface="Times New Roman" pitchFamily="18" charset="0"/>
                      </a:endParaRPr>
                    </a:p>
                  </a:txBody>
                  <a:tcPr marL="39193" marR="39193"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5CCD3"/>
                    </a:solidFill>
                  </a:tcPr>
                </a:tc>
                <a:tc>
                  <a:txBody>
                    <a:bodyPr/>
                    <a:lstStyle/>
                    <a:p>
                      <a:pPr marL="0" marR="0" lvl="0" indent="0" algn="ctr" defTabSz="457200" rtl="0" eaLnBrk="1" fontAlgn="base" latinLnBrk="0" hangingPunct="1">
                        <a:lnSpc>
                          <a:spcPct val="100000"/>
                        </a:lnSpc>
                        <a:spcBef>
                          <a:spcPct val="0"/>
                        </a:spcBef>
                        <a:spcAft>
                          <a:spcPct val="0"/>
                        </a:spcAft>
                        <a:buClrTx/>
                        <a:buSzTx/>
                        <a:buFontTx/>
                        <a:buNone/>
                        <a:tabLst/>
                      </a:pPr>
                      <a:r>
                        <a:rPr kumimoji="0" lang="pt-BR" sz="700" b="0" i="0" u="none" strike="noStrike" cap="none" normalizeH="0" baseline="0" smtClean="0">
                          <a:ln>
                            <a:noFill/>
                          </a:ln>
                          <a:solidFill>
                            <a:srgbClr val="000000"/>
                          </a:solidFill>
                          <a:effectLst/>
                          <a:latin typeface="Times New Roman" pitchFamily="18" charset="0"/>
                          <a:cs typeface="Times New Roman" pitchFamily="18" charset="0"/>
                        </a:rPr>
                        <a:t>-</a:t>
                      </a:r>
                      <a:endParaRPr kumimoji="0" lang="pt-BR" sz="600" b="0" i="0" u="none" strike="noStrike" cap="none" normalizeH="0" baseline="0" smtClean="0">
                        <a:ln>
                          <a:noFill/>
                        </a:ln>
                        <a:solidFill>
                          <a:srgbClr val="000000"/>
                        </a:solidFill>
                        <a:effectLst/>
                        <a:latin typeface="Times New Roman" pitchFamily="18" charset="0"/>
                        <a:cs typeface="Times New Roman" pitchFamily="18" charset="0"/>
                      </a:endParaRPr>
                    </a:p>
                  </a:txBody>
                  <a:tcPr marL="39193" marR="39193"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5CCD3"/>
                    </a:solidFill>
                  </a:tcPr>
                </a:tc>
                <a:tc>
                  <a:txBody>
                    <a:bodyPr/>
                    <a:lstStyle/>
                    <a:p>
                      <a:pPr marL="0" marR="0" lvl="0" indent="0" algn="ctr" defTabSz="457200" rtl="0" eaLnBrk="1" fontAlgn="base" latinLnBrk="0" hangingPunct="1">
                        <a:lnSpc>
                          <a:spcPct val="100000"/>
                        </a:lnSpc>
                        <a:spcBef>
                          <a:spcPct val="0"/>
                        </a:spcBef>
                        <a:spcAft>
                          <a:spcPct val="0"/>
                        </a:spcAft>
                        <a:buClrTx/>
                        <a:buSzTx/>
                        <a:buFontTx/>
                        <a:buNone/>
                        <a:tabLst/>
                      </a:pPr>
                      <a:r>
                        <a:rPr kumimoji="0" lang="pt-BR" sz="700" b="0" i="0" u="none" strike="noStrike" cap="none" normalizeH="0" baseline="0" smtClean="0">
                          <a:ln>
                            <a:noFill/>
                          </a:ln>
                          <a:solidFill>
                            <a:srgbClr val="000000"/>
                          </a:solidFill>
                          <a:effectLst/>
                          <a:latin typeface="Times New Roman" pitchFamily="18" charset="0"/>
                          <a:cs typeface="Times New Roman" pitchFamily="18" charset="0"/>
                        </a:rPr>
                        <a:t>16,4</a:t>
                      </a:r>
                      <a:endParaRPr kumimoji="0" lang="pt-BR" sz="600" b="0" i="0" u="none" strike="noStrike" cap="none" normalizeH="0" baseline="0" smtClean="0">
                        <a:ln>
                          <a:noFill/>
                        </a:ln>
                        <a:solidFill>
                          <a:srgbClr val="000000"/>
                        </a:solidFill>
                        <a:effectLst/>
                        <a:latin typeface="Times New Roman" pitchFamily="18" charset="0"/>
                        <a:cs typeface="Times New Roman" pitchFamily="18" charset="0"/>
                      </a:endParaRPr>
                    </a:p>
                  </a:txBody>
                  <a:tcPr marL="39193" marR="39193"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5CCD3"/>
                    </a:solidFill>
                  </a:tcPr>
                </a:tc>
                <a:tc>
                  <a:txBody>
                    <a:bodyPr/>
                    <a:lstStyle/>
                    <a:p>
                      <a:pPr marL="0" marR="0" lvl="0" indent="0" algn="ctr" defTabSz="457200" rtl="0" eaLnBrk="1" fontAlgn="base" latinLnBrk="0" hangingPunct="1">
                        <a:lnSpc>
                          <a:spcPct val="100000"/>
                        </a:lnSpc>
                        <a:spcBef>
                          <a:spcPct val="0"/>
                        </a:spcBef>
                        <a:spcAft>
                          <a:spcPct val="0"/>
                        </a:spcAft>
                        <a:buClrTx/>
                        <a:buSzTx/>
                        <a:buFontTx/>
                        <a:buNone/>
                        <a:tabLst/>
                      </a:pPr>
                      <a:r>
                        <a:rPr kumimoji="0" lang="pt-BR" sz="700" b="0" i="0" u="none" strike="noStrike" cap="none" normalizeH="0" baseline="0" smtClean="0">
                          <a:ln>
                            <a:noFill/>
                          </a:ln>
                          <a:solidFill>
                            <a:srgbClr val="000000"/>
                          </a:solidFill>
                          <a:effectLst/>
                          <a:latin typeface="Times New Roman" pitchFamily="18" charset="0"/>
                          <a:cs typeface="Times New Roman" pitchFamily="18" charset="0"/>
                        </a:rPr>
                        <a:t>-</a:t>
                      </a:r>
                      <a:endParaRPr kumimoji="0" lang="pt-BR" sz="600" b="0" i="0" u="none" strike="noStrike" cap="none" normalizeH="0" baseline="0" smtClean="0">
                        <a:ln>
                          <a:noFill/>
                        </a:ln>
                        <a:solidFill>
                          <a:srgbClr val="000000"/>
                        </a:solidFill>
                        <a:effectLst/>
                        <a:latin typeface="Times New Roman" pitchFamily="18" charset="0"/>
                        <a:cs typeface="Times New Roman" pitchFamily="18" charset="0"/>
                      </a:endParaRPr>
                    </a:p>
                  </a:txBody>
                  <a:tcPr marL="39193" marR="39193"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5CCD3"/>
                    </a:solidFill>
                  </a:tcPr>
                </a:tc>
                <a:tc>
                  <a:txBody>
                    <a:bodyPr/>
                    <a:lstStyle/>
                    <a:p>
                      <a:pPr marL="0" marR="0" lvl="0" indent="0" algn="ctr" defTabSz="457200" rtl="0" eaLnBrk="1" fontAlgn="base" latinLnBrk="0" hangingPunct="1">
                        <a:lnSpc>
                          <a:spcPct val="100000"/>
                        </a:lnSpc>
                        <a:spcBef>
                          <a:spcPct val="0"/>
                        </a:spcBef>
                        <a:spcAft>
                          <a:spcPct val="0"/>
                        </a:spcAft>
                        <a:buClrTx/>
                        <a:buSzTx/>
                        <a:buFontTx/>
                        <a:buNone/>
                        <a:tabLst/>
                      </a:pPr>
                      <a:r>
                        <a:rPr kumimoji="0" lang="pt-BR" sz="700" b="0" i="0" u="none" strike="noStrike" cap="none" normalizeH="0" baseline="0" smtClean="0">
                          <a:ln>
                            <a:noFill/>
                          </a:ln>
                          <a:solidFill>
                            <a:srgbClr val="000000"/>
                          </a:solidFill>
                          <a:effectLst/>
                          <a:latin typeface="Times New Roman" pitchFamily="18" charset="0"/>
                          <a:cs typeface="Times New Roman" pitchFamily="18" charset="0"/>
                        </a:rPr>
                        <a:t>15</a:t>
                      </a:r>
                      <a:endParaRPr kumimoji="0" lang="pt-BR" sz="600" b="0" i="0" u="none" strike="noStrike" cap="none" normalizeH="0" baseline="0" smtClean="0">
                        <a:ln>
                          <a:noFill/>
                        </a:ln>
                        <a:solidFill>
                          <a:srgbClr val="000000"/>
                        </a:solidFill>
                        <a:effectLst/>
                        <a:latin typeface="Times New Roman" pitchFamily="18" charset="0"/>
                        <a:cs typeface="Times New Roman" pitchFamily="18" charset="0"/>
                      </a:endParaRPr>
                    </a:p>
                  </a:txBody>
                  <a:tcPr marL="39193" marR="39193" marT="0" marB="0"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5CCD3"/>
                    </a:solidFill>
                  </a:tcPr>
                </a:tc>
              </a:tr>
              <a:tr h="152400">
                <a:tc>
                  <a:txBody>
                    <a:bodyPr/>
                    <a:lstStyle/>
                    <a:p>
                      <a:pPr marL="0" marR="0" lvl="0" indent="0" algn="just" defTabSz="457200" rtl="0" eaLnBrk="1" fontAlgn="base" latinLnBrk="0" hangingPunct="1">
                        <a:lnSpc>
                          <a:spcPct val="100000"/>
                        </a:lnSpc>
                        <a:spcBef>
                          <a:spcPct val="0"/>
                        </a:spcBef>
                        <a:spcAft>
                          <a:spcPct val="0"/>
                        </a:spcAft>
                        <a:buClrTx/>
                        <a:buSzTx/>
                        <a:buFontTx/>
                        <a:buNone/>
                        <a:tabLst/>
                      </a:pPr>
                      <a:r>
                        <a:rPr kumimoji="0" lang="pt-BR" sz="700" b="0" i="0" u="none" strike="noStrike" cap="none" normalizeH="0" baseline="0" smtClean="0">
                          <a:ln>
                            <a:noFill/>
                          </a:ln>
                          <a:solidFill>
                            <a:srgbClr val="000000"/>
                          </a:solidFill>
                          <a:effectLst/>
                          <a:latin typeface="Times New Roman" pitchFamily="18" charset="0"/>
                          <a:cs typeface="Times New Roman" pitchFamily="18" charset="0"/>
                        </a:rPr>
                        <a:t>Sódio (mg)</a:t>
                      </a:r>
                      <a:endParaRPr kumimoji="0" lang="pt-BR" sz="600" b="0" i="0" u="none" strike="noStrike" cap="none" normalizeH="0" baseline="0" smtClean="0">
                        <a:ln>
                          <a:noFill/>
                        </a:ln>
                        <a:solidFill>
                          <a:srgbClr val="000000"/>
                        </a:solidFill>
                        <a:effectLst/>
                        <a:latin typeface="Times New Roman" pitchFamily="18" charset="0"/>
                        <a:cs typeface="Times New Roman" pitchFamily="18" charset="0"/>
                      </a:endParaRPr>
                    </a:p>
                  </a:txBody>
                  <a:tcPr marL="39193" marR="39193" marT="0" marB="0"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F2E7EA"/>
                    </a:solidFill>
                  </a:tcPr>
                </a:tc>
                <a:tc>
                  <a:txBody>
                    <a:bodyPr/>
                    <a:lstStyle/>
                    <a:p>
                      <a:pPr marL="0" marR="0" lvl="0" indent="0" algn="ctr" defTabSz="457200" rtl="0" eaLnBrk="1" fontAlgn="base" latinLnBrk="0" hangingPunct="1">
                        <a:lnSpc>
                          <a:spcPct val="100000"/>
                        </a:lnSpc>
                        <a:spcBef>
                          <a:spcPct val="0"/>
                        </a:spcBef>
                        <a:spcAft>
                          <a:spcPct val="0"/>
                        </a:spcAft>
                        <a:buClrTx/>
                        <a:buSzTx/>
                        <a:buFontTx/>
                        <a:buNone/>
                        <a:tabLst/>
                      </a:pPr>
                      <a:r>
                        <a:rPr kumimoji="0" lang="pt-BR" sz="700" b="0" i="0" u="none" strike="noStrike" cap="none" normalizeH="0" baseline="0" smtClean="0">
                          <a:ln>
                            <a:noFill/>
                          </a:ln>
                          <a:solidFill>
                            <a:srgbClr val="000000"/>
                          </a:solidFill>
                          <a:effectLst/>
                          <a:latin typeface="Times New Roman" pitchFamily="18" charset="0"/>
                          <a:cs typeface="Times New Roman" pitchFamily="18" charset="0"/>
                        </a:rPr>
                        <a:t>28</a:t>
                      </a:r>
                      <a:endParaRPr kumimoji="0" lang="pt-BR" sz="600" b="0" i="0" u="none" strike="noStrike" cap="none" normalizeH="0" baseline="0" smtClean="0">
                        <a:ln>
                          <a:noFill/>
                        </a:ln>
                        <a:solidFill>
                          <a:srgbClr val="000000"/>
                        </a:solidFill>
                        <a:effectLst/>
                        <a:latin typeface="Times New Roman" pitchFamily="18" charset="0"/>
                        <a:cs typeface="Times New Roman" pitchFamily="18" charset="0"/>
                      </a:endParaRPr>
                    </a:p>
                  </a:txBody>
                  <a:tcPr marL="39193" marR="39193"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F2E7EA"/>
                    </a:solidFill>
                  </a:tcPr>
                </a:tc>
                <a:tc>
                  <a:txBody>
                    <a:bodyPr/>
                    <a:lstStyle/>
                    <a:p>
                      <a:pPr marL="0" marR="0" lvl="0" indent="0" algn="ctr" defTabSz="457200" rtl="0" eaLnBrk="1" fontAlgn="base" latinLnBrk="0" hangingPunct="1">
                        <a:lnSpc>
                          <a:spcPct val="100000"/>
                        </a:lnSpc>
                        <a:spcBef>
                          <a:spcPct val="0"/>
                        </a:spcBef>
                        <a:spcAft>
                          <a:spcPct val="0"/>
                        </a:spcAft>
                        <a:buClrTx/>
                        <a:buSzTx/>
                        <a:buFontTx/>
                        <a:buNone/>
                        <a:tabLst/>
                      </a:pPr>
                      <a:r>
                        <a:rPr kumimoji="0" lang="pt-BR" sz="700" b="0" i="0" u="none" strike="noStrike" cap="none" normalizeH="0" baseline="0" smtClean="0">
                          <a:ln>
                            <a:noFill/>
                          </a:ln>
                          <a:solidFill>
                            <a:srgbClr val="000000"/>
                          </a:solidFill>
                          <a:effectLst/>
                          <a:latin typeface="Times New Roman" pitchFamily="18" charset="0"/>
                          <a:cs typeface="Times New Roman" pitchFamily="18" charset="0"/>
                        </a:rPr>
                        <a:t>18</a:t>
                      </a:r>
                      <a:endParaRPr kumimoji="0" lang="pt-BR" sz="600" b="0" i="0" u="none" strike="noStrike" cap="none" normalizeH="0" baseline="0" smtClean="0">
                        <a:ln>
                          <a:noFill/>
                        </a:ln>
                        <a:solidFill>
                          <a:srgbClr val="000000"/>
                        </a:solidFill>
                        <a:effectLst/>
                        <a:latin typeface="Times New Roman" pitchFamily="18" charset="0"/>
                        <a:cs typeface="Times New Roman" pitchFamily="18" charset="0"/>
                      </a:endParaRPr>
                    </a:p>
                  </a:txBody>
                  <a:tcPr marL="39193" marR="39193"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F2E7EA"/>
                    </a:solidFill>
                  </a:tcPr>
                </a:tc>
                <a:tc>
                  <a:txBody>
                    <a:bodyPr/>
                    <a:lstStyle/>
                    <a:p>
                      <a:pPr marL="0" marR="0" lvl="0" indent="0" algn="ctr" defTabSz="457200" rtl="0" eaLnBrk="1" fontAlgn="base" latinLnBrk="0" hangingPunct="1">
                        <a:lnSpc>
                          <a:spcPct val="100000"/>
                        </a:lnSpc>
                        <a:spcBef>
                          <a:spcPct val="0"/>
                        </a:spcBef>
                        <a:spcAft>
                          <a:spcPct val="0"/>
                        </a:spcAft>
                        <a:buClrTx/>
                        <a:buSzTx/>
                        <a:buFontTx/>
                        <a:buNone/>
                        <a:tabLst/>
                      </a:pPr>
                      <a:r>
                        <a:rPr kumimoji="0" lang="pt-BR" sz="700" b="0" i="0" u="none" strike="noStrike" cap="none" normalizeH="0" baseline="0" smtClean="0">
                          <a:ln>
                            <a:noFill/>
                          </a:ln>
                          <a:solidFill>
                            <a:srgbClr val="000000"/>
                          </a:solidFill>
                          <a:effectLst/>
                          <a:latin typeface="Times New Roman" pitchFamily="18" charset="0"/>
                          <a:cs typeface="Times New Roman" pitchFamily="18" charset="0"/>
                        </a:rPr>
                        <a:t>64,8</a:t>
                      </a:r>
                      <a:endParaRPr kumimoji="0" lang="pt-BR" sz="600" b="0" i="0" u="none" strike="noStrike" cap="none" normalizeH="0" baseline="0" smtClean="0">
                        <a:ln>
                          <a:noFill/>
                        </a:ln>
                        <a:solidFill>
                          <a:srgbClr val="000000"/>
                        </a:solidFill>
                        <a:effectLst/>
                        <a:latin typeface="Times New Roman" pitchFamily="18" charset="0"/>
                        <a:cs typeface="Times New Roman" pitchFamily="18" charset="0"/>
                      </a:endParaRPr>
                    </a:p>
                  </a:txBody>
                  <a:tcPr marL="39193" marR="39193"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F2E7EA"/>
                    </a:solidFill>
                  </a:tcPr>
                </a:tc>
                <a:tc>
                  <a:txBody>
                    <a:bodyPr/>
                    <a:lstStyle/>
                    <a:p>
                      <a:pPr marL="0" marR="0" lvl="0" indent="0" algn="ctr" defTabSz="457200" rtl="0" eaLnBrk="1" fontAlgn="base" latinLnBrk="0" hangingPunct="1">
                        <a:lnSpc>
                          <a:spcPct val="100000"/>
                        </a:lnSpc>
                        <a:spcBef>
                          <a:spcPct val="0"/>
                        </a:spcBef>
                        <a:spcAft>
                          <a:spcPct val="0"/>
                        </a:spcAft>
                        <a:buClrTx/>
                        <a:buSzTx/>
                        <a:buFontTx/>
                        <a:buNone/>
                        <a:tabLst/>
                      </a:pPr>
                      <a:r>
                        <a:rPr kumimoji="0" lang="pt-BR" sz="700" b="0" i="0" u="none" strike="noStrike" cap="none" normalizeH="0" baseline="0" smtClean="0">
                          <a:ln>
                            <a:noFill/>
                          </a:ln>
                          <a:solidFill>
                            <a:srgbClr val="000000"/>
                          </a:solidFill>
                          <a:effectLst/>
                          <a:latin typeface="Times New Roman" pitchFamily="18" charset="0"/>
                          <a:cs typeface="Times New Roman" pitchFamily="18" charset="0"/>
                        </a:rPr>
                        <a:t>43</a:t>
                      </a:r>
                      <a:endParaRPr kumimoji="0" lang="pt-BR" sz="600" b="0" i="0" u="none" strike="noStrike" cap="none" normalizeH="0" baseline="0" smtClean="0">
                        <a:ln>
                          <a:noFill/>
                        </a:ln>
                        <a:solidFill>
                          <a:srgbClr val="000000"/>
                        </a:solidFill>
                        <a:effectLst/>
                        <a:latin typeface="Times New Roman" pitchFamily="18" charset="0"/>
                        <a:cs typeface="Times New Roman" pitchFamily="18" charset="0"/>
                      </a:endParaRPr>
                    </a:p>
                  </a:txBody>
                  <a:tcPr marL="39193" marR="39193"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F2E7EA"/>
                    </a:solidFill>
                  </a:tcPr>
                </a:tc>
                <a:tc>
                  <a:txBody>
                    <a:bodyPr/>
                    <a:lstStyle/>
                    <a:p>
                      <a:pPr marL="0" marR="0" lvl="0" indent="0" algn="ctr" defTabSz="457200" rtl="0" eaLnBrk="1" fontAlgn="base" latinLnBrk="0" hangingPunct="1">
                        <a:lnSpc>
                          <a:spcPct val="100000"/>
                        </a:lnSpc>
                        <a:spcBef>
                          <a:spcPct val="0"/>
                        </a:spcBef>
                        <a:spcAft>
                          <a:spcPct val="0"/>
                        </a:spcAft>
                        <a:buClrTx/>
                        <a:buSzTx/>
                        <a:buFontTx/>
                        <a:buNone/>
                        <a:tabLst/>
                      </a:pPr>
                      <a:r>
                        <a:rPr kumimoji="0" lang="pt-BR" sz="700" b="0" i="0" u="none" strike="noStrike" cap="none" normalizeH="0" baseline="0" smtClean="0">
                          <a:ln>
                            <a:noFill/>
                          </a:ln>
                          <a:solidFill>
                            <a:srgbClr val="000000"/>
                          </a:solidFill>
                          <a:effectLst/>
                          <a:latin typeface="Times New Roman" pitchFamily="18" charset="0"/>
                          <a:cs typeface="Times New Roman" pitchFamily="18" charset="0"/>
                        </a:rPr>
                        <a:t>40</a:t>
                      </a:r>
                      <a:endParaRPr kumimoji="0" lang="pt-BR" sz="600" b="0" i="0" u="none" strike="noStrike" cap="none" normalizeH="0" baseline="0" smtClean="0">
                        <a:ln>
                          <a:noFill/>
                        </a:ln>
                        <a:solidFill>
                          <a:srgbClr val="000000"/>
                        </a:solidFill>
                        <a:effectLst/>
                        <a:latin typeface="Times New Roman" pitchFamily="18" charset="0"/>
                        <a:cs typeface="Times New Roman" pitchFamily="18" charset="0"/>
                      </a:endParaRPr>
                    </a:p>
                  </a:txBody>
                  <a:tcPr marL="39193" marR="39193" marT="0" marB="0"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F2E7EA"/>
                    </a:solidFill>
                  </a:tcPr>
                </a:tc>
              </a:tr>
              <a:tr h="152400">
                <a:tc>
                  <a:txBody>
                    <a:bodyPr/>
                    <a:lstStyle/>
                    <a:p>
                      <a:pPr marL="0" marR="0" lvl="0" indent="0" algn="just" defTabSz="457200" rtl="0" eaLnBrk="1" fontAlgn="base" latinLnBrk="0" hangingPunct="1">
                        <a:lnSpc>
                          <a:spcPct val="100000"/>
                        </a:lnSpc>
                        <a:spcBef>
                          <a:spcPct val="0"/>
                        </a:spcBef>
                        <a:spcAft>
                          <a:spcPct val="0"/>
                        </a:spcAft>
                        <a:buClrTx/>
                        <a:buSzTx/>
                        <a:buFontTx/>
                        <a:buNone/>
                        <a:tabLst/>
                      </a:pPr>
                      <a:r>
                        <a:rPr kumimoji="0" lang="pt-BR" sz="700" b="0" i="0" u="none" strike="noStrike" cap="none" normalizeH="0" baseline="0" smtClean="0">
                          <a:ln>
                            <a:noFill/>
                          </a:ln>
                          <a:solidFill>
                            <a:srgbClr val="000000"/>
                          </a:solidFill>
                          <a:effectLst/>
                          <a:latin typeface="Times New Roman" pitchFamily="18" charset="0"/>
                          <a:cs typeface="Times New Roman" pitchFamily="18" charset="0"/>
                        </a:rPr>
                        <a:t>Cloro (mg)</a:t>
                      </a:r>
                      <a:endParaRPr kumimoji="0" lang="pt-BR" sz="600" b="0" i="0" u="none" strike="noStrike" cap="none" normalizeH="0" baseline="0" smtClean="0">
                        <a:ln>
                          <a:noFill/>
                        </a:ln>
                        <a:solidFill>
                          <a:srgbClr val="000000"/>
                        </a:solidFill>
                        <a:effectLst/>
                        <a:latin typeface="Times New Roman" pitchFamily="18" charset="0"/>
                        <a:cs typeface="Times New Roman" pitchFamily="18" charset="0"/>
                      </a:endParaRPr>
                    </a:p>
                  </a:txBody>
                  <a:tcPr marL="39193" marR="39193" marT="0" marB="0"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5CCD3"/>
                    </a:solidFill>
                  </a:tcPr>
                </a:tc>
                <a:tc>
                  <a:txBody>
                    <a:bodyPr/>
                    <a:lstStyle/>
                    <a:p>
                      <a:pPr marL="0" marR="0" lvl="0" indent="0" algn="ctr" defTabSz="457200" rtl="0" eaLnBrk="1" fontAlgn="base" latinLnBrk="0" hangingPunct="1">
                        <a:lnSpc>
                          <a:spcPct val="100000"/>
                        </a:lnSpc>
                        <a:spcBef>
                          <a:spcPct val="0"/>
                        </a:spcBef>
                        <a:spcAft>
                          <a:spcPct val="0"/>
                        </a:spcAft>
                        <a:buClrTx/>
                        <a:buSzTx/>
                        <a:buFontTx/>
                        <a:buNone/>
                        <a:tabLst/>
                      </a:pPr>
                      <a:r>
                        <a:rPr kumimoji="0" lang="pt-BR" sz="700" b="0" i="0" u="none" strike="noStrike" cap="none" normalizeH="0" baseline="0" smtClean="0">
                          <a:ln>
                            <a:noFill/>
                          </a:ln>
                          <a:solidFill>
                            <a:srgbClr val="000000"/>
                          </a:solidFill>
                          <a:effectLst/>
                          <a:latin typeface="Times New Roman" pitchFamily="18" charset="0"/>
                          <a:cs typeface="Times New Roman" pitchFamily="18" charset="0"/>
                        </a:rPr>
                        <a:t>58</a:t>
                      </a:r>
                      <a:endParaRPr kumimoji="0" lang="pt-BR" sz="600" b="0" i="0" u="none" strike="noStrike" cap="none" normalizeH="0" baseline="0" smtClean="0">
                        <a:ln>
                          <a:noFill/>
                        </a:ln>
                        <a:solidFill>
                          <a:srgbClr val="000000"/>
                        </a:solidFill>
                        <a:effectLst/>
                        <a:latin typeface="Times New Roman" pitchFamily="18" charset="0"/>
                        <a:cs typeface="Times New Roman" pitchFamily="18" charset="0"/>
                      </a:endParaRPr>
                    </a:p>
                  </a:txBody>
                  <a:tcPr marL="39193" marR="39193"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5CCD3"/>
                    </a:solidFill>
                  </a:tcPr>
                </a:tc>
                <a:tc>
                  <a:txBody>
                    <a:bodyPr/>
                    <a:lstStyle/>
                    <a:p>
                      <a:pPr marL="0" marR="0" lvl="0" indent="0" algn="ctr" defTabSz="457200" rtl="0" eaLnBrk="1" fontAlgn="base" latinLnBrk="0" hangingPunct="1">
                        <a:lnSpc>
                          <a:spcPct val="100000"/>
                        </a:lnSpc>
                        <a:spcBef>
                          <a:spcPct val="0"/>
                        </a:spcBef>
                        <a:spcAft>
                          <a:spcPct val="0"/>
                        </a:spcAft>
                        <a:buClrTx/>
                        <a:buSzTx/>
                        <a:buFontTx/>
                        <a:buNone/>
                        <a:tabLst/>
                      </a:pPr>
                      <a:r>
                        <a:rPr kumimoji="0" lang="pt-BR" sz="700" b="0" i="0" u="none" strike="noStrike" cap="none" normalizeH="0" baseline="0" smtClean="0">
                          <a:ln>
                            <a:noFill/>
                          </a:ln>
                          <a:solidFill>
                            <a:srgbClr val="000000"/>
                          </a:solidFill>
                          <a:effectLst/>
                          <a:latin typeface="Times New Roman" pitchFamily="18" charset="0"/>
                          <a:cs typeface="Times New Roman" pitchFamily="18" charset="0"/>
                        </a:rPr>
                        <a:t>42</a:t>
                      </a:r>
                      <a:endParaRPr kumimoji="0" lang="pt-BR" sz="600" b="0" i="0" u="none" strike="noStrike" cap="none" normalizeH="0" baseline="0" smtClean="0">
                        <a:ln>
                          <a:noFill/>
                        </a:ln>
                        <a:solidFill>
                          <a:srgbClr val="000000"/>
                        </a:solidFill>
                        <a:effectLst/>
                        <a:latin typeface="Times New Roman" pitchFamily="18" charset="0"/>
                        <a:cs typeface="Times New Roman" pitchFamily="18" charset="0"/>
                      </a:endParaRPr>
                    </a:p>
                  </a:txBody>
                  <a:tcPr marL="39193" marR="39193"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5CCD3"/>
                    </a:solidFill>
                  </a:tcPr>
                </a:tc>
                <a:tc>
                  <a:txBody>
                    <a:bodyPr/>
                    <a:lstStyle/>
                    <a:p>
                      <a:pPr marL="0" marR="0" lvl="0" indent="0" algn="ctr" defTabSz="457200" rtl="0" eaLnBrk="1" fontAlgn="base" latinLnBrk="0" hangingPunct="1">
                        <a:lnSpc>
                          <a:spcPct val="100000"/>
                        </a:lnSpc>
                        <a:spcBef>
                          <a:spcPct val="0"/>
                        </a:spcBef>
                        <a:spcAft>
                          <a:spcPct val="0"/>
                        </a:spcAft>
                        <a:buClrTx/>
                        <a:buSzTx/>
                        <a:buFontTx/>
                        <a:buNone/>
                        <a:tabLst/>
                      </a:pPr>
                      <a:r>
                        <a:rPr kumimoji="0" lang="pt-BR" sz="700" b="0" i="0" u="none" strike="noStrike" cap="none" normalizeH="0" baseline="0" smtClean="0">
                          <a:ln>
                            <a:noFill/>
                          </a:ln>
                          <a:solidFill>
                            <a:srgbClr val="000000"/>
                          </a:solidFill>
                          <a:effectLst/>
                          <a:latin typeface="Times New Roman" pitchFamily="18" charset="0"/>
                          <a:cs typeface="Times New Roman" pitchFamily="18" charset="0"/>
                        </a:rPr>
                        <a:t>90</a:t>
                      </a:r>
                      <a:endParaRPr kumimoji="0" lang="pt-BR" sz="600" b="0" i="0" u="none" strike="noStrike" cap="none" normalizeH="0" baseline="0" smtClean="0">
                        <a:ln>
                          <a:noFill/>
                        </a:ln>
                        <a:solidFill>
                          <a:srgbClr val="000000"/>
                        </a:solidFill>
                        <a:effectLst/>
                        <a:latin typeface="Times New Roman" pitchFamily="18" charset="0"/>
                        <a:cs typeface="Times New Roman" pitchFamily="18" charset="0"/>
                      </a:endParaRPr>
                    </a:p>
                  </a:txBody>
                  <a:tcPr marL="39193" marR="39193"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5CCD3"/>
                    </a:solidFill>
                  </a:tcPr>
                </a:tc>
                <a:tc>
                  <a:txBody>
                    <a:bodyPr/>
                    <a:lstStyle/>
                    <a:p>
                      <a:pPr marL="0" marR="0" lvl="0" indent="0" algn="ctr" defTabSz="457200" rtl="0" eaLnBrk="1" fontAlgn="base" latinLnBrk="0" hangingPunct="1">
                        <a:lnSpc>
                          <a:spcPct val="100000"/>
                        </a:lnSpc>
                        <a:spcBef>
                          <a:spcPct val="0"/>
                        </a:spcBef>
                        <a:spcAft>
                          <a:spcPct val="0"/>
                        </a:spcAft>
                        <a:buClrTx/>
                        <a:buSzTx/>
                        <a:buFontTx/>
                        <a:buNone/>
                        <a:tabLst/>
                      </a:pPr>
                      <a:r>
                        <a:rPr kumimoji="0" lang="pt-BR" sz="700" b="0" i="0" u="none" strike="noStrike" cap="none" normalizeH="0" baseline="0" smtClean="0">
                          <a:ln>
                            <a:noFill/>
                          </a:ln>
                          <a:solidFill>
                            <a:srgbClr val="000000"/>
                          </a:solidFill>
                          <a:effectLst/>
                          <a:latin typeface="Times New Roman" pitchFamily="18" charset="0"/>
                          <a:cs typeface="Times New Roman" pitchFamily="18" charset="0"/>
                        </a:rPr>
                        <a:t>69</a:t>
                      </a:r>
                      <a:endParaRPr kumimoji="0" lang="pt-BR" sz="600" b="0" i="0" u="none" strike="noStrike" cap="none" normalizeH="0" baseline="0" smtClean="0">
                        <a:ln>
                          <a:noFill/>
                        </a:ln>
                        <a:solidFill>
                          <a:srgbClr val="000000"/>
                        </a:solidFill>
                        <a:effectLst/>
                        <a:latin typeface="Times New Roman" pitchFamily="18" charset="0"/>
                        <a:cs typeface="Times New Roman" pitchFamily="18" charset="0"/>
                      </a:endParaRPr>
                    </a:p>
                  </a:txBody>
                  <a:tcPr marL="39193" marR="39193"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5CCD3"/>
                    </a:solidFill>
                  </a:tcPr>
                </a:tc>
                <a:tc>
                  <a:txBody>
                    <a:bodyPr/>
                    <a:lstStyle/>
                    <a:p>
                      <a:pPr marL="0" marR="0" lvl="0" indent="0" algn="ctr" defTabSz="457200" rtl="0" eaLnBrk="1" fontAlgn="base" latinLnBrk="0" hangingPunct="1">
                        <a:lnSpc>
                          <a:spcPct val="100000"/>
                        </a:lnSpc>
                        <a:spcBef>
                          <a:spcPct val="0"/>
                        </a:spcBef>
                        <a:spcAft>
                          <a:spcPct val="0"/>
                        </a:spcAft>
                        <a:buClrTx/>
                        <a:buSzTx/>
                        <a:buFontTx/>
                        <a:buNone/>
                        <a:tabLst/>
                      </a:pPr>
                      <a:r>
                        <a:rPr kumimoji="0" lang="pt-BR" sz="700" b="0" i="0" u="none" strike="noStrike" cap="none" normalizeH="0" baseline="0" smtClean="0">
                          <a:ln>
                            <a:noFill/>
                          </a:ln>
                          <a:solidFill>
                            <a:srgbClr val="000000"/>
                          </a:solidFill>
                          <a:effectLst/>
                          <a:latin typeface="Times New Roman" pitchFamily="18" charset="0"/>
                          <a:cs typeface="Times New Roman" pitchFamily="18" charset="0"/>
                        </a:rPr>
                        <a:t>47</a:t>
                      </a:r>
                      <a:endParaRPr kumimoji="0" lang="pt-BR" sz="600" b="0" i="0" u="none" strike="noStrike" cap="none" normalizeH="0" baseline="0" smtClean="0">
                        <a:ln>
                          <a:noFill/>
                        </a:ln>
                        <a:solidFill>
                          <a:srgbClr val="000000"/>
                        </a:solidFill>
                        <a:effectLst/>
                        <a:latin typeface="Times New Roman" pitchFamily="18" charset="0"/>
                        <a:cs typeface="Times New Roman" pitchFamily="18" charset="0"/>
                      </a:endParaRPr>
                    </a:p>
                  </a:txBody>
                  <a:tcPr marL="39193" marR="39193" marT="0" marB="0"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5CCD3"/>
                    </a:solidFill>
                  </a:tcPr>
                </a:tc>
              </a:tr>
              <a:tr h="152400">
                <a:tc>
                  <a:txBody>
                    <a:bodyPr/>
                    <a:lstStyle/>
                    <a:p>
                      <a:pPr marL="0" marR="0" lvl="0" indent="0" algn="just" defTabSz="457200" rtl="0" eaLnBrk="1" fontAlgn="base" latinLnBrk="0" hangingPunct="1">
                        <a:lnSpc>
                          <a:spcPct val="100000"/>
                        </a:lnSpc>
                        <a:spcBef>
                          <a:spcPct val="0"/>
                        </a:spcBef>
                        <a:spcAft>
                          <a:spcPct val="0"/>
                        </a:spcAft>
                        <a:buClrTx/>
                        <a:buSzTx/>
                        <a:buFontTx/>
                        <a:buNone/>
                        <a:tabLst/>
                      </a:pPr>
                      <a:r>
                        <a:rPr kumimoji="0" lang="pt-BR" sz="700" b="0" i="0" u="none" strike="noStrike" cap="none" normalizeH="0" baseline="0" smtClean="0">
                          <a:ln>
                            <a:noFill/>
                          </a:ln>
                          <a:solidFill>
                            <a:srgbClr val="000000"/>
                          </a:solidFill>
                          <a:effectLst/>
                          <a:latin typeface="Times New Roman" pitchFamily="18" charset="0"/>
                          <a:cs typeface="Times New Roman" pitchFamily="18" charset="0"/>
                        </a:rPr>
                        <a:t>Potássio (mg)</a:t>
                      </a:r>
                      <a:endParaRPr kumimoji="0" lang="pt-BR" sz="600" b="0" i="0" u="none" strike="noStrike" cap="none" normalizeH="0" baseline="0" smtClean="0">
                        <a:ln>
                          <a:noFill/>
                        </a:ln>
                        <a:solidFill>
                          <a:srgbClr val="000000"/>
                        </a:solidFill>
                        <a:effectLst/>
                        <a:latin typeface="Times New Roman" pitchFamily="18" charset="0"/>
                        <a:cs typeface="Times New Roman" pitchFamily="18" charset="0"/>
                      </a:endParaRPr>
                    </a:p>
                  </a:txBody>
                  <a:tcPr marL="39193" marR="39193" marT="0" marB="0"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F2E7EA"/>
                    </a:solidFill>
                  </a:tcPr>
                </a:tc>
                <a:tc>
                  <a:txBody>
                    <a:bodyPr/>
                    <a:lstStyle/>
                    <a:p>
                      <a:pPr marL="0" marR="0" lvl="0" indent="0" algn="ctr" defTabSz="457200" rtl="0" eaLnBrk="1" fontAlgn="base" latinLnBrk="0" hangingPunct="1">
                        <a:lnSpc>
                          <a:spcPct val="100000"/>
                        </a:lnSpc>
                        <a:spcBef>
                          <a:spcPct val="0"/>
                        </a:spcBef>
                        <a:spcAft>
                          <a:spcPct val="0"/>
                        </a:spcAft>
                        <a:buClrTx/>
                        <a:buSzTx/>
                        <a:buFontTx/>
                        <a:buNone/>
                        <a:tabLst/>
                      </a:pPr>
                      <a:r>
                        <a:rPr kumimoji="0" lang="pt-BR" sz="700" b="0" i="0" u="none" strike="noStrike" cap="none" normalizeH="0" baseline="0" smtClean="0">
                          <a:ln>
                            <a:noFill/>
                          </a:ln>
                          <a:solidFill>
                            <a:srgbClr val="000000"/>
                          </a:solidFill>
                          <a:effectLst/>
                          <a:latin typeface="Times New Roman" pitchFamily="18" charset="0"/>
                          <a:cs typeface="Times New Roman" pitchFamily="18" charset="0"/>
                        </a:rPr>
                        <a:t>50</a:t>
                      </a:r>
                      <a:endParaRPr kumimoji="0" lang="pt-BR" sz="600" b="0" i="0" u="none" strike="noStrike" cap="none" normalizeH="0" baseline="0" smtClean="0">
                        <a:ln>
                          <a:noFill/>
                        </a:ln>
                        <a:solidFill>
                          <a:srgbClr val="000000"/>
                        </a:solidFill>
                        <a:effectLst/>
                        <a:latin typeface="Times New Roman" pitchFamily="18" charset="0"/>
                        <a:cs typeface="Times New Roman" pitchFamily="18" charset="0"/>
                      </a:endParaRPr>
                    </a:p>
                  </a:txBody>
                  <a:tcPr marL="39193" marR="39193"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F2E7EA"/>
                    </a:solidFill>
                  </a:tcPr>
                </a:tc>
                <a:tc>
                  <a:txBody>
                    <a:bodyPr/>
                    <a:lstStyle/>
                    <a:p>
                      <a:pPr marL="0" marR="0" lvl="0" indent="0" algn="ctr" defTabSz="457200" rtl="0" eaLnBrk="1" fontAlgn="base" latinLnBrk="0" hangingPunct="1">
                        <a:lnSpc>
                          <a:spcPct val="100000"/>
                        </a:lnSpc>
                        <a:spcBef>
                          <a:spcPct val="0"/>
                        </a:spcBef>
                        <a:spcAft>
                          <a:spcPct val="0"/>
                        </a:spcAft>
                        <a:buClrTx/>
                        <a:buSzTx/>
                        <a:buFontTx/>
                        <a:buNone/>
                        <a:tabLst/>
                      </a:pPr>
                      <a:r>
                        <a:rPr kumimoji="0" lang="pt-BR" sz="700" b="0" i="0" u="none" strike="noStrike" cap="none" normalizeH="0" baseline="0" smtClean="0">
                          <a:ln>
                            <a:noFill/>
                          </a:ln>
                          <a:solidFill>
                            <a:srgbClr val="000000"/>
                          </a:solidFill>
                          <a:effectLst/>
                          <a:latin typeface="Times New Roman" pitchFamily="18" charset="0"/>
                          <a:cs typeface="Times New Roman" pitchFamily="18" charset="0"/>
                        </a:rPr>
                        <a:t>52,5</a:t>
                      </a:r>
                      <a:endParaRPr kumimoji="0" lang="pt-BR" sz="600" b="0" i="0" u="none" strike="noStrike" cap="none" normalizeH="0" baseline="0" smtClean="0">
                        <a:ln>
                          <a:noFill/>
                        </a:ln>
                        <a:solidFill>
                          <a:srgbClr val="000000"/>
                        </a:solidFill>
                        <a:effectLst/>
                        <a:latin typeface="Times New Roman" pitchFamily="18" charset="0"/>
                        <a:cs typeface="Times New Roman" pitchFamily="18" charset="0"/>
                      </a:endParaRPr>
                    </a:p>
                  </a:txBody>
                  <a:tcPr marL="39193" marR="39193"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F2E7EA"/>
                    </a:solidFill>
                  </a:tcPr>
                </a:tc>
                <a:tc>
                  <a:txBody>
                    <a:bodyPr/>
                    <a:lstStyle/>
                    <a:p>
                      <a:pPr marL="0" marR="0" lvl="0" indent="0" algn="ctr" defTabSz="457200" rtl="0" eaLnBrk="1" fontAlgn="base" latinLnBrk="0" hangingPunct="1">
                        <a:lnSpc>
                          <a:spcPct val="100000"/>
                        </a:lnSpc>
                        <a:spcBef>
                          <a:spcPct val="0"/>
                        </a:spcBef>
                        <a:spcAft>
                          <a:spcPct val="0"/>
                        </a:spcAft>
                        <a:buClrTx/>
                        <a:buSzTx/>
                        <a:buFontTx/>
                        <a:buNone/>
                        <a:tabLst/>
                      </a:pPr>
                      <a:r>
                        <a:rPr kumimoji="0" lang="pt-BR" sz="700" b="0" i="0" u="none" strike="noStrike" cap="none" normalizeH="0" baseline="0" smtClean="0">
                          <a:ln>
                            <a:noFill/>
                          </a:ln>
                          <a:solidFill>
                            <a:srgbClr val="000000"/>
                          </a:solidFill>
                          <a:effectLst/>
                          <a:latin typeface="Times New Roman" pitchFamily="18" charset="0"/>
                          <a:cs typeface="Times New Roman" pitchFamily="18" charset="0"/>
                        </a:rPr>
                        <a:t>98</a:t>
                      </a:r>
                      <a:endParaRPr kumimoji="0" lang="pt-BR" sz="600" b="0" i="0" u="none" strike="noStrike" cap="none" normalizeH="0" baseline="0" smtClean="0">
                        <a:ln>
                          <a:noFill/>
                        </a:ln>
                        <a:solidFill>
                          <a:srgbClr val="000000"/>
                        </a:solidFill>
                        <a:effectLst/>
                        <a:latin typeface="Times New Roman" pitchFamily="18" charset="0"/>
                        <a:cs typeface="Times New Roman" pitchFamily="18" charset="0"/>
                      </a:endParaRPr>
                    </a:p>
                  </a:txBody>
                  <a:tcPr marL="39193" marR="39193"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F2E7EA"/>
                    </a:solidFill>
                  </a:tcPr>
                </a:tc>
                <a:tc>
                  <a:txBody>
                    <a:bodyPr/>
                    <a:lstStyle/>
                    <a:p>
                      <a:pPr marL="0" marR="0" lvl="0" indent="0" algn="ctr" defTabSz="457200" rtl="0" eaLnBrk="1" fontAlgn="base" latinLnBrk="0" hangingPunct="1">
                        <a:lnSpc>
                          <a:spcPct val="100000"/>
                        </a:lnSpc>
                        <a:spcBef>
                          <a:spcPct val="0"/>
                        </a:spcBef>
                        <a:spcAft>
                          <a:spcPct val="0"/>
                        </a:spcAft>
                        <a:buClrTx/>
                        <a:buSzTx/>
                        <a:buFontTx/>
                        <a:buNone/>
                        <a:tabLst/>
                      </a:pPr>
                      <a:r>
                        <a:rPr kumimoji="0" lang="pt-BR" sz="700" b="0" i="0" u="none" strike="noStrike" cap="none" normalizeH="0" baseline="0" smtClean="0">
                          <a:ln>
                            <a:noFill/>
                          </a:ln>
                          <a:solidFill>
                            <a:srgbClr val="000000"/>
                          </a:solidFill>
                          <a:effectLst/>
                          <a:latin typeface="Times New Roman" pitchFamily="18" charset="0"/>
                          <a:cs typeface="Times New Roman" pitchFamily="18" charset="0"/>
                        </a:rPr>
                        <a:t>97</a:t>
                      </a:r>
                      <a:endParaRPr kumimoji="0" lang="pt-BR" sz="600" b="0" i="0" u="none" strike="noStrike" cap="none" normalizeH="0" baseline="0" smtClean="0">
                        <a:ln>
                          <a:noFill/>
                        </a:ln>
                        <a:solidFill>
                          <a:srgbClr val="000000"/>
                        </a:solidFill>
                        <a:effectLst/>
                        <a:latin typeface="Times New Roman" pitchFamily="18" charset="0"/>
                        <a:cs typeface="Times New Roman" pitchFamily="18" charset="0"/>
                      </a:endParaRPr>
                    </a:p>
                  </a:txBody>
                  <a:tcPr marL="39193" marR="39193"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F2E7EA"/>
                    </a:solidFill>
                  </a:tcPr>
                </a:tc>
                <a:tc>
                  <a:txBody>
                    <a:bodyPr/>
                    <a:lstStyle/>
                    <a:p>
                      <a:pPr marL="0" marR="0" lvl="0" indent="0" algn="ctr" defTabSz="457200" rtl="0" eaLnBrk="1" fontAlgn="base" latinLnBrk="0" hangingPunct="1">
                        <a:lnSpc>
                          <a:spcPct val="100000"/>
                        </a:lnSpc>
                        <a:spcBef>
                          <a:spcPct val="0"/>
                        </a:spcBef>
                        <a:spcAft>
                          <a:spcPct val="0"/>
                        </a:spcAft>
                        <a:buClrTx/>
                        <a:buSzTx/>
                        <a:buFontTx/>
                        <a:buNone/>
                        <a:tabLst/>
                      </a:pPr>
                      <a:r>
                        <a:rPr kumimoji="0" lang="pt-BR" sz="700" b="0" i="0" u="none" strike="noStrike" cap="none" normalizeH="0" baseline="0" smtClean="0">
                          <a:ln>
                            <a:noFill/>
                          </a:ln>
                          <a:solidFill>
                            <a:srgbClr val="000000"/>
                          </a:solidFill>
                          <a:effectLst/>
                          <a:latin typeface="Times New Roman" pitchFamily="18" charset="0"/>
                          <a:cs typeface="Times New Roman" pitchFamily="18" charset="0"/>
                        </a:rPr>
                        <a:t>90</a:t>
                      </a:r>
                      <a:endParaRPr kumimoji="0" lang="pt-BR" sz="600" b="0" i="0" u="none" strike="noStrike" cap="none" normalizeH="0" baseline="0" smtClean="0">
                        <a:ln>
                          <a:noFill/>
                        </a:ln>
                        <a:solidFill>
                          <a:srgbClr val="000000"/>
                        </a:solidFill>
                        <a:effectLst/>
                        <a:latin typeface="Times New Roman" pitchFamily="18" charset="0"/>
                        <a:cs typeface="Times New Roman" pitchFamily="18" charset="0"/>
                      </a:endParaRPr>
                    </a:p>
                  </a:txBody>
                  <a:tcPr marL="39193" marR="39193" marT="0" marB="0"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F2E7EA"/>
                    </a:solidFill>
                  </a:tcPr>
                </a:tc>
              </a:tr>
              <a:tr h="152400">
                <a:tc>
                  <a:txBody>
                    <a:bodyPr/>
                    <a:lstStyle/>
                    <a:p>
                      <a:pPr marL="0" marR="0" lvl="0" indent="0" algn="just" defTabSz="457200" rtl="0" eaLnBrk="1" fontAlgn="base" latinLnBrk="0" hangingPunct="1">
                        <a:lnSpc>
                          <a:spcPct val="100000"/>
                        </a:lnSpc>
                        <a:spcBef>
                          <a:spcPct val="0"/>
                        </a:spcBef>
                        <a:spcAft>
                          <a:spcPct val="0"/>
                        </a:spcAft>
                        <a:buClrTx/>
                        <a:buSzTx/>
                        <a:buFontTx/>
                        <a:buNone/>
                        <a:tabLst/>
                      </a:pPr>
                      <a:r>
                        <a:rPr kumimoji="0" lang="pt-BR" sz="700" b="0" i="0" u="none" strike="noStrike" cap="none" normalizeH="0" baseline="0" smtClean="0">
                          <a:ln>
                            <a:noFill/>
                          </a:ln>
                          <a:solidFill>
                            <a:srgbClr val="000000"/>
                          </a:solidFill>
                          <a:effectLst/>
                          <a:latin typeface="Times New Roman" pitchFamily="18" charset="0"/>
                          <a:cs typeface="Times New Roman" pitchFamily="18" charset="0"/>
                        </a:rPr>
                        <a:t>Cálcio (mg)</a:t>
                      </a:r>
                      <a:endParaRPr kumimoji="0" lang="pt-BR" sz="600" b="0" i="0" u="none" strike="noStrike" cap="none" normalizeH="0" baseline="0" smtClean="0">
                        <a:ln>
                          <a:noFill/>
                        </a:ln>
                        <a:solidFill>
                          <a:srgbClr val="000000"/>
                        </a:solidFill>
                        <a:effectLst/>
                        <a:latin typeface="Times New Roman" pitchFamily="18" charset="0"/>
                        <a:cs typeface="Times New Roman" pitchFamily="18" charset="0"/>
                      </a:endParaRPr>
                    </a:p>
                  </a:txBody>
                  <a:tcPr marL="39193" marR="39193" marT="0" marB="0"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5CCD3"/>
                    </a:solidFill>
                  </a:tcPr>
                </a:tc>
                <a:tc>
                  <a:txBody>
                    <a:bodyPr/>
                    <a:lstStyle/>
                    <a:p>
                      <a:pPr marL="0" marR="0" lvl="0" indent="0" algn="ctr" defTabSz="457200" rtl="0" eaLnBrk="1" fontAlgn="base" latinLnBrk="0" hangingPunct="1">
                        <a:lnSpc>
                          <a:spcPct val="100000"/>
                        </a:lnSpc>
                        <a:spcBef>
                          <a:spcPct val="0"/>
                        </a:spcBef>
                        <a:spcAft>
                          <a:spcPct val="0"/>
                        </a:spcAft>
                        <a:buClrTx/>
                        <a:buSzTx/>
                        <a:buFontTx/>
                        <a:buNone/>
                        <a:tabLst/>
                      </a:pPr>
                      <a:r>
                        <a:rPr kumimoji="0" lang="pt-BR" sz="700" b="0" i="0" u="none" strike="noStrike" cap="none" normalizeH="0" baseline="0" smtClean="0">
                          <a:ln>
                            <a:noFill/>
                          </a:ln>
                          <a:solidFill>
                            <a:srgbClr val="000000"/>
                          </a:solidFill>
                          <a:effectLst/>
                          <a:latin typeface="Times New Roman" pitchFamily="18" charset="0"/>
                          <a:cs typeface="Times New Roman" pitchFamily="18" charset="0"/>
                        </a:rPr>
                        <a:t>25</a:t>
                      </a:r>
                      <a:endParaRPr kumimoji="0" lang="pt-BR" sz="600" b="0" i="0" u="none" strike="noStrike" cap="none" normalizeH="0" baseline="0" smtClean="0">
                        <a:ln>
                          <a:noFill/>
                        </a:ln>
                        <a:solidFill>
                          <a:srgbClr val="000000"/>
                        </a:solidFill>
                        <a:effectLst/>
                        <a:latin typeface="Times New Roman" pitchFamily="18" charset="0"/>
                        <a:cs typeface="Times New Roman" pitchFamily="18" charset="0"/>
                      </a:endParaRPr>
                    </a:p>
                  </a:txBody>
                  <a:tcPr marL="39193" marR="39193"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5CCD3"/>
                    </a:solidFill>
                  </a:tcPr>
                </a:tc>
                <a:tc>
                  <a:txBody>
                    <a:bodyPr/>
                    <a:lstStyle/>
                    <a:p>
                      <a:pPr marL="0" marR="0" lvl="0" indent="0" algn="ctr" defTabSz="457200" rtl="0" eaLnBrk="1" fontAlgn="base" latinLnBrk="0" hangingPunct="1">
                        <a:lnSpc>
                          <a:spcPct val="100000"/>
                        </a:lnSpc>
                        <a:spcBef>
                          <a:spcPct val="0"/>
                        </a:spcBef>
                        <a:spcAft>
                          <a:spcPct val="0"/>
                        </a:spcAft>
                        <a:buClrTx/>
                        <a:buSzTx/>
                        <a:buFontTx/>
                        <a:buNone/>
                        <a:tabLst/>
                      </a:pPr>
                      <a:r>
                        <a:rPr kumimoji="0" lang="pt-BR" sz="700" b="0" i="0" u="none" strike="noStrike" cap="none" normalizeH="0" baseline="0" smtClean="0">
                          <a:ln>
                            <a:noFill/>
                          </a:ln>
                          <a:solidFill>
                            <a:srgbClr val="000000"/>
                          </a:solidFill>
                          <a:effectLst/>
                          <a:latin typeface="Times New Roman" pitchFamily="18" charset="0"/>
                          <a:cs typeface="Times New Roman" pitchFamily="18" charset="0"/>
                        </a:rPr>
                        <a:t>28</a:t>
                      </a:r>
                      <a:endParaRPr kumimoji="0" lang="pt-BR" sz="600" b="0" i="0" u="none" strike="noStrike" cap="none" normalizeH="0" baseline="0" smtClean="0">
                        <a:ln>
                          <a:noFill/>
                        </a:ln>
                        <a:solidFill>
                          <a:srgbClr val="000000"/>
                        </a:solidFill>
                        <a:effectLst/>
                        <a:latin typeface="Times New Roman" pitchFamily="18" charset="0"/>
                        <a:cs typeface="Times New Roman" pitchFamily="18" charset="0"/>
                      </a:endParaRPr>
                    </a:p>
                  </a:txBody>
                  <a:tcPr marL="39193" marR="39193"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5CCD3"/>
                    </a:solidFill>
                  </a:tcPr>
                </a:tc>
                <a:tc>
                  <a:txBody>
                    <a:bodyPr/>
                    <a:lstStyle/>
                    <a:p>
                      <a:pPr marL="0" marR="0" lvl="0" indent="0" algn="ctr" defTabSz="457200" rtl="0" eaLnBrk="1" fontAlgn="base" latinLnBrk="0" hangingPunct="1">
                        <a:lnSpc>
                          <a:spcPct val="100000"/>
                        </a:lnSpc>
                        <a:spcBef>
                          <a:spcPct val="0"/>
                        </a:spcBef>
                        <a:spcAft>
                          <a:spcPct val="0"/>
                        </a:spcAft>
                        <a:buClrTx/>
                        <a:buSzTx/>
                        <a:buFontTx/>
                        <a:buNone/>
                        <a:tabLst/>
                      </a:pPr>
                      <a:r>
                        <a:rPr kumimoji="0" lang="pt-BR" sz="700" b="0" i="0" u="none" strike="noStrike" cap="none" normalizeH="0" baseline="0" smtClean="0">
                          <a:ln>
                            <a:noFill/>
                          </a:ln>
                          <a:solidFill>
                            <a:srgbClr val="000000"/>
                          </a:solidFill>
                          <a:effectLst/>
                          <a:latin typeface="Times New Roman" pitchFamily="18" charset="0"/>
                          <a:cs typeface="Times New Roman" pitchFamily="18" charset="0"/>
                        </a:rPr>
                        <a:t>101</a:t>
                      </a:r>
                      <a:endParaRPr kumimoji="0" lang="pt-BR" sz="600" b="0" i="0" u="none" strike="noStrike" cap="none" normalizeH="0" baseline="0" smtClean="0">
                        <a:ln>
                          <a:noFill/>
                        </a:ln>
                        <a:solidFill>
                          <a:srgbClr val="000000"/>
                        </a:solidFill>
                        <a:effectLst/>
                        <a:latin typeface="Times New Roman" pitchFamily="18" charset="0"/>
                        <a:cs typeface="Times New Roman" pitchFamily="18" charset="0"/>
                      </a:endParaRPr>
                    </a:p>
                  </a:txBody>
                  <a:tcPr marL="39193" marR="39193"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5CCD3"/>
                    </a:solidFill>
                  </a:tcPr>
                </a:tc>
                <a:tc>
                  <a:txBody>
                    <a:bodyPr/>
                    <a:lstStyle/>
                    <a:p>
                      <a:pPr marL="0" marR="0" lvl="0" indent="0" algn="ctr" defTabSz="457200" rtl="0" eaLnBrk="1" fontAlgn="base" latinLnBrk="0" hangingPunct="1">
                        <a:lnSpc>
                          <a:spcPct val="100000"/>
                        </a:lnSpc>
                        <a:spcBef>
                          <a:spcPct val="0"/>
                        </a:spcBef>
                        <a:spcAft>
                          <a:spcPct val="0"/>
                        </a:spcAft>
                        <a:buClrTx/>
                        <a:buSzTx/>
                        <a:buFontTx/>
                        <a:buNone/>
                        <a:tabLst/>
                      </a:pPr>
                      <a:r>
                        <a:rPr kumimoji="0" lang="pt-BR" sz="700" b="0" i="0" u="none" strike="noStrike" cap="none" normalizeH="0" baseline="0" smtClean="0">
                          <a:ln>
                            <a:noFill/>
                          </a:ln>
                          <a:solidFill>
                            <a:srgbClr val="000000"/>
                          </a:solidFill>
                          <a:effectLst/>
                          <a:latin typeface="Times New Roman" pitchFamily="18" charset="0"/>
                          <a:cs typeface="Times New Roman" pitchFamily="18" charset="0"/>
                        </a:rPr>
                        <a:t>122</a:t>
                      </a:r>
                      <a:endParaRPr kumimoji="0" lang="pt-BR" sz="600" b="0" i="0" u="none" strike="noStrike" cap="none" normalizeH="0" baseline="0" smtClean="0">
                        <a:ln>
                          <a:noFill/>
                        </a:ln>
                        <a:solidFill>
                          <a:srgbClr val="000000"/>
                        </a:solidFill>
                        <a:effectLst/>
                        <a:latin typeface="Times New Roman" pitchFamily="18" charset="0"/>
                        <a:cs typeface="Times New Roman" pitchFamily="18" charset="0"/>
                      </a:endParaRPr>
                    </a:p>
                  </a:txBody>
                  <a:tcPr marL="39193" marR="39193"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5CCD3"/>
                    </a:solidFill>
                  </a:tcPr>
                </a:tc>
                <a:tc>
                  <a:txBody>
                    <a:bodyPr/>
                    <a:lstStyle/>
                    <a:p>
                      <a:pPr marL="0" marR="0" lvl="0" indent="0" algn="ctr" defTabSz="457200" rtl="0" eaLnBrk="1" fontAlgn="base" latinLnBrk="0" hangingPunct="1">
                        <a:lnSpc>
                          <a:spcPct val="100000"/>
                        </a:lnSpc>
                        <a:spcBef>
                          <a:spcPct val="0"/>
                        </a:spcBef>
                        <a:spcAft>
                          <a:spcPct val="0"/>
                        </a:spcAft>
                        <a:buClrTx/>
                        <a:buSzTx/>
                        <a:buFontTx/>
                        <a:buNone/>
                        <a:tabLst/>
                      </a:pPr>
                      <a:r>
                        <a:rPr kumimoji="0" lang="pt-BR" sz="700" b="0" i="0" u="none" strike="noStrike" cap="none" normalizeH="0" baseline="0" smtClean="0">
                          <a:ln>
                            <a:noFill/>
                          </a:ln>
                          <a:solidFill>
                            <a:srgbClr val="000000"/>
                          </a:solidFill>
                          <a:effectLst/>
                          <a:latin typeface="Times New Roman" pitchFamily="18" charset="0"/>
                          <a:cs typeface="Times New Roman" pitchFamily="18" charset="0"/>
                        </a:rPr>
                        <a:t>100</a:t>
                      </a:r>
                      <a:endParaRPr kumimoji="0" lang="pt-BR" sz="600" b="0" i="0" u="none" strike="noStrike" cap="none" normalizeH="0" baseline="0" smtClean="0">
                        <a:ln>
                          <a:noFill/>
                        </a:ln>
                        <a:solidFill>
                          <a:srgbClr val="000000"/>
                        </a:solidFill>
                        <a:effectLst/>
                        <a:latin typeface="Times New Roman" pitchFamily="18" charset="0"/>
                        <a:cs typeface="Times New Roman" pitchFamily="18" charset="0"/>
                      </a:endParaRPr>
                    </a:p>
                  </a:txBody>
                  <a:tcPr marL="39193" marR="39193" marT="0" marB="0"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5CCD3"/>
                    </a:solidFill>
                  </a:tcPr>
                </a:tc>
              </a:tr>
              <a:tr h="152400">
                <a:tc>
                  <a:txBody>
                    <a:bodyPr/>
                    <a:lstStyle/>
                    <a:p>
                      <a:pPr marL="0" marR="0" lvl="0" indent="0" algn="just" defTabSz="457200" rtl="0" eaLnBrk="1" fontAlgn="base" latinLnBrk="0" hangingPunct="1">
                        <a:lnSpc>
                          <a:spcPct val="100000"/>
                        </a:lnSpc>
                        <a:spcBef>
                          <a:spcPct val="0"/>
                        </a:spcBef>
                        <a:spcAft>
                          <a:spcPct val="0"/>
                        </a:spcAft>
                        <a:buClrTx/>
                        <a:buSzTx/>
                        <a:buFontTx/>
                        <a:buNone/>
                        <a:tabLst/>
                      </a:pPr>
                      <a:r>
                        <a:rPr kumimoji="0" lang="pt-BR" sz="700" b="0" i="0" u="none" strike="noStrike" cap="none" normalizeH="0" baseline="0" smtClean="0">
                          <a:ln>
                            <a:noFill/>
                          </a:ln>
                          <a:solidFill>
                            <a:srgbClr val="000000"/>
                          </a:solidFill>
                          <a:effectLst/>
                          <a:latin typeface="Times New Roman" pitchFamily="18" charset="0"/>
                          <a:cs typeface="Times New Roman" pitchFamily="18" charset="0"/>
                        </a:rPr>
                        <a:t>Fósforo (mg)</a:t>
                      </a:r>
                      <a:endParaRPr kumimoji="0" lang="pt-BR" sz="600" b="0" i="0" u="none" strike="noStrike" cap="none" normalizeH="0" baseline="0" smtClean="0">
                        <a:ln>
                          <a:noFill/>
                        </a:ln>
                        <a:solidFill>
                          <a:srgbClr val="000000"/>
                        </a:solidFill>
                        <a:effectLst/>
                        <a:latin typeface="Times New Roman" pitchFamily="18" charset="0"/>
                        <a:cs typeface="Times New Roman" pitchFamily="18" charset="0"/>
                      </a:endParaRPr>
                    </a:p>
                  </a:txBody>
                  <a:tcPr marL="39193" marR="39193" marT="0" marB="0"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F2E7EA"/>
                    </a:solidFill>
                  </a:tcPr>
                </a:tc>
                <a:tc>
                  <a:txBody>
                    <a:bodyPr/>
                    <a:lstStyle/>
                    <a:p>
                      <a:pPr marL="0" marR="0" lvl="0" indent="0" algn="ctr" defTabSz="457200" rtl="0" eaLnBrk="1" fontAlgn="base" latinLnBrk="0" hangingPunct="1">
                        <a:lnSpc>
                          <a:spcPct val="100000"/>
                        </a:lnSpc>
                        <a:spcBef>
                          <a:spcPct val="0"/>
                        </a:spcBef>
                        <a:spcAft>
                          <a:spcPct val="0"/>
                        </a:spcAft>
                        <a:buClrTx/>
                        <a:buSzTx/>
                        <a:buFontTx/>
                        <a:buNone/>
                        <a:tabLst/>
                      </a:pPr>
                      <a:r>
                        <a:rPr kumimoji="0" lang="pt-BR" sz="700" b="0" i="0" u="none" strike="noStrike" cap="none" normalizeH="0" baseline="0" smtClean="0">
                          <a:ln>
                            <a:noFill/>
                          </a:ln>
                          <a:solidFill>
                            <a:srgbClr val="000000"/>
                          </a:solidFill>
                          <a:effectLst/>
                          <a:latin typeface="Times New Roman" pitchFamily="18" charset="0"/>
                          <a:cs typeface="Times New Roman" pitchFamily="18" charset="0"/>
                        </a:rPr>
                        <a:t>14,5</a:t>
                      </a:r>
                      <a:endParaRPr kumimoji="0" lang="pt-BR" sz="600" b="0" i="0" u="none" strike="noStrike" cap="none" normalizeH="0" baseline="0" smtClean="0">
                        <a:ln>
                          <a:noFill/>
                        </a:ln>
                        <a:solidFill>
                          <a:srgbClr val="000000"/>
                        </a:solidFill>
                        <a:effectLst/>
                        <a:latin typeface="Times New Roman" pitchFamily="18" charset="0"/>
                        <a:cs typeface="Times New Roman" pitchFamily="18" charset="0"/>
                      </a:endParaRPr>
                    </a:p>
                  </a:txBody>
                  <a:tcPr marL="39193" marR="39193"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F2E7EA"/>
                    </a:solidFill>
                  </a:tcPr>
                </a:tc>
                <a:tc>
                  <a:txBody>
                    <a:bodyPr/>
                    <a:lstStyle/>
                    <a:p>
                      <a:pPr marL="0" marR="0" lvl="0" indent="0" algn="ctr" defTabSz="457200" rtl="0" eaLnBrk="1" fontAlgn="base" latinLnBrk="0" hangingPunct="1">
                        <a:lnSpc>
                          <a:spcPct val="100000"/>
                        </a:lnSpc>
                        <a:spcBef>
                          <a:spcPct val="0"/>
                        </a:spcBef>
                        <a:spcAft>
                          <a:spcPct val="0"/>
                        </a:spcAft>
                        <a:buClrTx/>
                        <a:buSzTx/>
                        <a:buFontTx/>
                        <a:buNone/>
                        <a:tabLst/>
                      </a:pPr>
                      <a:r>
                        <a:rPr kumimoji="0" lang="pt-BR" sz="700" b="0" i="0" u="none" strike="noStrike" cap="none" normalizeH="0" baseline="0" smtClean="0">
                          <a:ln>
                            <a:noFill/>
                          </a:ln>
                          <a:solidFill>
                            <a:srgbClr val="000000"/>
                          </a:solidFill>
                          <a:effectLst/>
                          <a:latin typeface="Times New Roman" pitchFamily="18" charset="0"/>
                          <a:cs typeface="Times New Roman" pitchFamily="18" charset="0"/>
                        </a:rPr>
                        <a:t>14</a:t>
                      </a:r>
                      <a:endParaRPr kumimoji="0" lang="pt-BR" sz="600" b="0" i="0" u="none" strike="noStrike" cap="none" normalizeH="0" baseline="0" smtClean="0">
                        <a:ln>
                          <a:noFill/>
                        </a:ln>
                        <a:solidFill>
                          <a:srgbClr val="000000"/>
                        </a:solidFill>
                        <a:effectLst/>
                        <a:latin typeface="Times New Roman" pitchFamily="18" charset="0"/>
                        <a:cs typeface="Times New Roman" pitchFamily="18" charset="0"/>
                      </a:endParaRPr>
                    </a:p>
                  </a:txBody>
                  <a:tcPr marL="39193" marR="39193"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F2E7EA"/>
                    </a:solidFill>
                  </a:tcPr>
                </a:tc>
                <a:tc>
                  <a:txBody>
                    <a:bodyPr/>
                    <a:lstStyle/>
                    <a:p>
                      <a:pPr marL="0" marR="0" lvl="0" indent="0" algn="ctr" defTabSz="457200" rtl="0" eaLnBrk="1" fontAlgn="base" latinLnBrk="0" hangingPunct="1">
                        <a:lnSpc>
                          <a:spcPct val="100000"/>
                        </a:lnSpc>
                        <a:spcBef>
                          <a:spcPct val="0"/>
                        </a:spcBef>
                        <a:spcAft>
                          <a:spcPct val="0"/>
                        </a:spcAft>
                        <a:buClrTx/>
                        <a:buSzTx/>
                        <a:buFontTx/>
                        <a:buNone/>
                        <a:tabLst/>
                      </a:pPr>
                      <a:r>
                        <a:rPr kumimoji="0" lang="pt-BR" sz="700" b="0" i="0" u="none" strike="noStrike" cap="none" normalizeH="0" baseline="0" smtClean="0">
                          <a:ln>
                            <a:noFill/>
                          </a:ln>
                          <a:solidFill>
                            <a:srgbClr val="000000"/>
                          </a:solidFill>
                          <a:effectLst/>
                          <a:latin typeface="Times New Roman" pitchFamily="18" charset="0"/>
                          <a:cs typeface="Times New Roman" pitchFamily="18" charset="0"/>
                        </a:rPr>
                        <a:t>58,5</a:t>
                      </a:r>
                      <a:endParaRPr kumimoji="0" lang="pt-BR" sz="600" b="0" i="0" u="none" strike="noStrike" cap="none" normalizeH="0" baseline="0" smtClean="0">
                        <a:ln>
                          <a:noFill/>
                        </a:ln>
                        <a:solidFill>
                          <a:srgbClr val="000000"/>
                        </a:solidFill>
                        <a:effectLst/>
                        <a:latin typeface="Times New Roman" pitchFamily="18" charset="0"/>
                        <a:cs typeface="Times New Roman" pitchFamily="18" charset="0"/>
                      </a:endParaRPr>
                    </a:p>
                  </a:txBody>
                  <a:tcPr marL="39193" marR="39193"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F2E7EA"/>
                    </a:solidFill>
                  </a:tcPr>
                </a:tc>
                <a:tc>
                  <a:txBody>
                    <a:bodyPr/>
                    <a:lstStyle/>
                    <a:p>
                      <a:pPr marL="0" marR="0" lvl="0" indent="0" algn="ctr" defTabSz="457200" rtl="0" eaLnBrk="1" fontAlgn="base" latinLnBrk="0" hangingPunct="1">
                        <a:lnSpc>
                          <a:spcPct val="100000"/>
                        </a:lnSpc>
                        <a:spcBef>
                          <a:spcPct val="0"/>
                        </a:spcBef>
                        <a:spcAft>
                          <a:spcPct val="0"/>
                        </a:spcAft>
                        <a:buClrTx/>
                        <a:buSzTx/>
                        <a:buFontTx/>
                        <a:buNone/>
                        <a:tabLst/>
                      </a:pPr>
                      <a:r>
                        <a:rPr kumimoji="0" lang="pt-BR" sz="700" b="0" i="0" u="none" strike="noStrike" cap="none" normalizeH="0" baseline="0" smtClean="0">
                          <a:ln>
                            <a:noFill/>
                          </a:ln>
                          <a:solidFill>
                            <a:srgbClr val="000000"/>
                          </a:solidFill>
                          <a:effectLst/>
                          <a:latin typeface="Times New Roman" pitchFamily="18" charset="0"/>
                          <a:cs typeface="Times New Roman" pitchFamily="18" charset="0"/>
                        </a:rPr>
                        <a:t>72</a:t>
                      </a:r>
                      <a:endParaRPr kumimoji="0" lang="pt-BR" sz="600" b="0" i="0" u="none" strike="noStrike" cap="none" normalizeH="0" baseline="0" smtClean="0">
                        <a:ln>
                          <a:noFill/>
                        </a:ln>
                        <a:solidFill>
                          <a:srgbClr val="000000"/>
                        </a:solidFill>
                        <a:effectLst/>
                        <a:latin typeface="Times New Roman" pitchFamily="18" charset="0"/>
                        <a:cs typeface="Times New Roman" pitchFamily="18" charset="0"/>
                      </a:endParaRPr>
                    </a:p>
                  </a:txBody>
                  <a:tcPr marL="39193" marR="39193"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F2E7EA"/>
                    </a:solidFill>
                  </a:tcPr>
                </a:tc>
                <a:tc>
                  <a:txBody>
                    <a:bodyPr/>
                    <a:lstStyle/>
                    <a:p>
                      <a:pPr marL="0" marR="0" lvl="0" indent="0" algn="ctr" defTabSz="457200" rtl="0" eaLnBrk="1" fontAlgn="base" latinLnBrk="0" hangingPunct="1">
                        <a:lnSpc>
                          <a:spcPct val="100000"/>
                        </a:lnSpc>
                        <a:spcBef>
                          <a:spcPct val="0"/>
                        </a:spcBef>
                        <a:spcAft>
                          <a:spcPct val="0"/>
                        </a:spcAft>
                        <a:buClrTx/>
                        <a:buSzTx/>
                        <a:buFontTx/>
                        <a:buNone/>
                        <a:tabLst/>
                      </a:pPr>
                      <a:r>
                        <a:rPr kumimoji="0" lang="pt-BR" sz="700" b="0" i="0" u="none" strike="noStrike" cap="none" normalizeH="0" baseline="0" smtClean="0">
                          <a:ln>
                            <a:noFill/>
                          </a:ln>
                          <a:solidFill>
                            <a:srgbClr val="000000"/>
                          </a:solidFill>
                          <a:effectLst/>
                          <a:latin typeface="Times New Roman" pitchFamily="18" charset="0"/>
                          <a:cs typeface="Times New Roman" pitchFamily="18" charset="0"/>
                        </a:rPr>
                        <a:t>53</a:t>
                      </a:r>
                      <a:endParaRPr kumimoji="0" lang="pt-BR" sz="600" b="0" i="0" u="none" strike="noStrike" cap="none" normalizeH="0" baseline="0" smtClean="0">
                        <a:ln>
                          <a:noFill/>
                        </a:ln>
                        <a:solidFill>
                          <a:srgbClr val="000000"/>
                        </a:solidFill>
                        <a:effectLst/>
                        <a:latin typeface="Times New Roman" pitchFamily="18" charset="0"/>
                        <a:cs typeface="Times New Roman" pitchFamily="18" charset="0"/>
                      </a:endParaRPr>
                    </a:p>
                  </a:txBody>
                  <a:tcPr marL="39193" marR="39193" marT="0" marB="0"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F2E7EA"/>
                    </a:solidFill>
                  </a:tcPr>
                </a:tc>
              </a:tr>
              <a:tr h="152400">
                <a:tc>
                  <a:txBody>
                    <a:bodyPr/>
                    <a:lstStyle/>
                    <a:p>
                      <a:pPr marL="0" marR="0" lvl="0" indent="0" algn="just" defTabSz="457200" rtl="0" eaLnBrk="1" fontAlgn="base" latinLnBrk="0" hangingPunct="1">
                        <a:lnSpc>
                          <a:spcPct val="100000"/>
                        </a:lnSpc>
                        <a:spcBef>
                          <a:spcPct val="0"/>
                        </a:spcBef>
                        <a:spcAft>
                          <a:spcPct val="0"/>
                        </a:spcAft>
                        <a:buClrTx/>
                        <a:buSzTx/>
                        <a:buFontTx/>
                        <a:buNone/>
                        <a:tabLst/>
                      </a:pPr>
                      <a:r>
                        <a:rPr kumimoji="0" lang="pt-BR" sz="700" b="0" i="0" u="none" strike="noStrike" cap="none" normalizeH="0" baseline="0" smtClean="0">
                          <a:ln>
                            <a:noFill/>
                          </a:ln>
                          <a:solidFill>
                            <a:srgbClr val="000000"/>
                          </a:solidFill>
                          <a:effectLst/>
                          <a:latin typeface="Times New Roman" pitchFamily="18" charset="0"/>
                          <a:cs typeface="Times New Roman" pitchFamily="18" charset="0"/>
                        </a:rPr>
                        <a:t>Magnésio (mg)</a:t>
                      </a:r>
                      <a:endParaRPr kumimoji="0" lang="pt-BR" sz="600" b="0" i="0" u="none" strike="noStrike" cap="none" normalizeH="0" baseline="0" smtClean="0">
                        <a:ln>
                          <a:noFill/>
                        </a:ln>
                        <a:solidFill>
                          <a:srgbClr val="000000"/>
                        </a:solidFill>
                        <a:effectLst/>
                        <a:latin typeface="Times New Roman" pitchFamily="18" charset="0"/>
                        <a:cs typeface="Times New Roman" pitchFamily="18" charset="0"/>
                      </a:endParaRPr>
                    </a:p>
                  </a:txBody>
                  <a:tcPr marL="39193" marR="39193" marT="0" marB="0"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5CCD3"/>
                    </a:solidFill>
                  </a:tcPr>
                </a:tc>
                <a:tc>
                  <a:txBody>
                    <a:bodyPr/>
                    <a:lstStyle/>
                    <a:p>
                      <a:pPr marL="0" marR="0" lvl="0" indent="0" algn="ctr" defTabSz="457200" rtl="0" eaLnBrk="1" fontAlgn="base" latinLnBrk="0" hangingPunct="1">
                        <a:lnSpc>
                          <a:spcPct val="100000"/>
                        </a:lnSpc>
                        <a:spcBef>
                          <a:spcPct val="0"/>
                        </a:spcBef>
                        <a:spcAft>
                          <a:spcPct val="0"/>
                        </a:spcAft>
                        <a:buClrTx/>
                        <a:buSzTx/>
                        <a:buFontTx/>
                        <a:buNone/>
                        <a:tabLst/>
                      </a:pPr>
                      <a:r>
                        <a:rPr kumimoji="0" lang="pt-BR" sz="700" b="0" i="0" u="none" strike="noStrike" cap="none" normalizeH="0" baseline="0" smtClean="0">
                          <a:ln>
                            <a:noFill/>
                          </a:ln>
                          <a:solidFill>
                            <a:srgbClr val="000000"/>
                          </a:solidFill>
                          <a:effectLst/>
                          <a:latin typeface="Times New Roman" pitchFamily="18" charset="0"/>
                          <a:cs typeface="Times New Roman" pitchFamily="18" charset="0"/>
                        </a:rPr>
                        <a:t>3,3</a:t>
                      </a:r>
                      <a:endParaRPr kumimoji="0" lang="pt-BR" sz="600" b="0" i="0" u="none" strike="noStrike" cap="none" normalizeH="0" baseline="0" smtClean="0">
                        <a:ln>
                          <a:noFill/>
                        </a:ln>
                        <a:solidFill>
                          <a:srgbClr val="000000"/>
                        </a:solidFill>
                        <a:effectLst/>
                        <a:latin typeface="Times New Roman" pitchFamily="18" charset="0"/>
                        <a:cs typeface="Times New Roman" pitchFamily="18" charset="0"/>
                      </a:endParaRPr>
                    </a:p>
                  </a:txBody>
                  <a:tcPr marL="39193" marR="39193"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5CCD3"/>
                    </a:solidFill>
                  </a:tcPr>
                </a:tc>
                <a:tc>
                  <a:txBody>
                    <a:bodyPr/>
                    <a:lstStyle/>
                    <a:p>
                      <a:pPr marL="0" marR="0" lvl="0" indent="0" algn="ctr" defTabSz="457200" rtl="0" eaLnBrk="1" fontAlgn="base" latinLnBrk="0" hangingPunct="1">
                        <a:lnSpc>
                          <a:spcPct val="100000"/>
                        </a:lnSpc>
                        <a:spcBef>
                          <a:spcPct val="0"/>
                        </a:spcBef>
                        <a:spcAft>
                          <a:spcPct val="0"/>
                        </a:spcAft>
                        <a:buClrTx/>
                        <a:buSzTx/>
                        <a:buFontTx/>
                        <a:buNone/>
                        <a:tabLst/>
                      </a:pPr>
                      <a:r>
                        <a:rPr kumimoji="0" lang="pt-BR" sz="700" b="0" i="0" u="none" strike="noStrike" cap="none" normalizeH="0" baseline="0" smtClean="0">
                          <a:ln>
                            <a:noFill/>
                          </a:ln>
                          <a:solidFill>
                            <a:srgbClr val="000000"/>
                          </a:solidFill>
                          <a:effectLst/>
                          <a:latin typeface="Times New Roman" pitchFamily="18" charset="0"/>
                          <a:cs typeface="Times New Roman" pitchFamily="18" charset="0"/>
                        </a:rPr>
                        <a:t>3,5</a:t>
                      </a:r>
                      <a:endParaRPr kumimoji="0" lang="pt-BR" sz="600" b="0" i="0" u="none" strike="noStrike" cap="none" normalizeH="0" baseline="0" smtClean="0">
                        <a:ln>
                          <a:noFill/>
                        </a:ln>
                        <a:solidFill>
                          <a:srgbClr val="000000"/>
                        </a:solidFill>
                        <a:effectLst/>
                        <a:latin typeface="Times New Roman" pitchFamily="18" charset="0"/>
                        <a:cs typeface="Times New Roman" pitchFamily="18" charset="0"/>
                      </a:endParaRPr>
                    </a:p>
                  </a:txBody>
                  <a:tcPr marL="39193" marR="39193"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5CCD3"/>
                    </a:solidFill>
                  </a:tcPr>
                </a:tc>
                <a:tc>
                  <a:txBody>
                    <a:bodyPr/>
                    <a:lstStyle/>
                    <a:p>
                      <a:pPr marL="0" marR="0" lvl="0" indent="0" algn="ctr" defTabSz="457200" rtl="0" eaLnBrk="1" fontAlgn="base" latinLnBrk="0" hangingPunct="1">
                        <a:lnSpc>
                          <a:spcPct val="100000"/>
                        </a:lnSpc>
                        <a:spcBef>
                          <a:spcPct val="0"/>
                        </a:spcBef>
                        <a:spcAft>
                          <a:spcPct val="0"/>
                        </a:spcAft>
                        <a:buClrTx/>
                        <a:buSzTx/>
                        <a:buFontTx/>
                        <a:buNone/>
                        <a:tabLst/>
                      </a:pPr>
                      <a:r>
                        <a:rPr kumimoji="0" lang="pt-BR" sz="700" b="0" i="0" u="none" strike="noStrike" cap="none" normalizeH="0" baseline="0" smtClean="0">
                          <a:ln>
                            <a:noFill/>
                          </a:ln>
                          <a:solidFill>
                            <a:srgbClr val="000000"/>
                          </a:solidFill>
                          <a:effectLst/>
                          <a:latin typeface="Times New Roman" pitchFamily="18" charset="0"/>
                          <a:cs typeface="Times New Roman" pitchFamily="18" charset="0"/>
                        </a:rPr>
                        <a:t>7,3</a:t>
                      </a:r>
                      <a:endParaRPr kumimoji="0" lang="pt-BR" sz="600" b="0" i="0" u="none" strike="noStrike" cap="none" normalizeH="0" baseline="0" smtClean="0">
                        <a:ln>
                          <a:noFill/>
                        </a:ln>
                        <a:solidFill>
                          <a:srgbClr val="000000"/>
                        </a:solidFill>
                        <a:effectLst/>
                        <a:latin typeface="Times New Roman" pitchFamily="18" charset="0"/>
                        <a:cs typeface="Times New Roman" pitchFamily="18" charset="0"/>
                      </a:endParaRPr>
                    </a:p>
                  </a:txBody>
                  <a:tcPr marL="39193" marR="39193"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5CCD3"/>
                    </a:solidFill>
                  </a:tcPr>
                </a:tc>
                <a:tc>
                  <a:txBody>
                    <a:bodyPr/>
                    <a:lstStyle/>
                    <a:p>
                      <a:pPr marL="0" marR="0" lvl="0" indent="0" algn="ctr" defTabSz="457200" rtl="0" eaLnBrk="1" fontAlgn="base" latinLnBrk="0" hangingPunct="1">
                        <a:lnSpc>
                          <a:spcPct val="100000"/>
                        </a:lnSpc>
                        <a:spcBef>
                          <a:spcPct val="0"/>
                        </a:spcBef>
                        <a:spcAft>
                          <a:spcPct val="0"/>
                        </a:spcAft>
                        <a:buClrTx/>
                        <a:buSzTx/>
                        <a:buFontTx/>
                        <a:buNone/>
                        <a:tabLst/>
                      </a:pPr>
                      <a:r>
                        <a:rPr kumimoji="0" lang="pt-BR" sz="700" b="0" i="0" u="none" strike="noStrike" cap="none" normalizeH="0" baseline="0" smtClean="0">
                          <a:ln>
                            <a:noFill/>
                          </a:ln>
                          <a:solidFill>
                            <a:srgbClr val="000000"/>
                          </a:solidFill>
                          <a:effectLst/>
                          <a:latin typeface="Times New Roman" pitchFamily="18" charset="0"/>
                          <a:cs typeface="Times New Roman" pitchFamily="18" charset="0"/>
                        </a:rPr>
                        <a:t>8,1</a:t>
                      </a:r>
                      <a:endParaRPr kumimoji="0" lang="pt-BR" sz="600" b="0" i="0" u="none" strike="noStrike" cap="none" normalizeH="0" baseline="0" smtClean="0">
                        <a:ln>
                          <a:noFill/>
                        </a:ln>
                        <a:solidFill>
                          <a:srgbClr val="000000"/>
                        </a:solidFill>
                        <a:effectLst/>
                        <a:latin typeface="Times New Roman" pitchFamily="18" charset="0"/>
                        <a:cs typeface="Times New Roman" pitchFamily="18" charset="0"/>
                      </a:endParaRPr>
                    </a:p>
                  </a:txBody>
                  <a:tcPr marL="39193" marR="39193"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5CCD3"/>
                    </a:solidFill>
                  </a:tcPr>
                </a:tc>
                <a:tc>
                  <a:txBody>
                    <a:bodyPr/>
                    <a:lstStyle/>
                    <a:p>
                      <a:pPr marL="0" marR="0" lvl="0" indent="0" algn="ctr" defTabSz="457200" rtl="0" eaLnBrk="1" fontAlgn="base" latinLnBrk="0" hangingPunct="1">
                        <a:lnSpc>
                          <a:spcPct val="100000"/>
                        </a:lnSpc>
                        <a:spcBef>
                          <a:spcPct val="0"/>
                        </a:spcBef>
                        <a:spcAft>
                          <a:spcPct val="0"/>
                        </a:spcAft>
                        <a:buClrTx/>
                        <a:buSzTx/>
                        <a:buFontTx/>
                        <a:buNone/>
                        <a:tabLst/>
                      </a:pPr>
                      <a:r>
                        <a:rPr kumimoji="0" lang="pt-BR" sz="700" b="0" i="0" u="none" strike="noStrike" cap="none" normalizeH="0" baseline="0" smtClean="0">
                          <a:ln>
                            <a:noFill/>
                          </a:ln>
                          <a:solidFill>
                            <a:srgbClr val="000000"/>
                          </a:solidFill>
                          <a:effectLst/>
                          <a:latin typeface="Times New Roman" pitchFamily="18" charset="0"/>
                          <a:cs typeface="Times New Roman" pitchFamily="18" charset="0"/>
                        </a:rPr>
                        <a:t>10</a:t>
                      </a:r>
                      <a:endParaRPr kumimoji="0" lang="pt-BR" sz="600" b="0" i="0" u="none" strike="noStrike" cap="none" normalizeH="0" baseline="0" smtClean="0">
                        <a:ln>
                          <a:noFill/>
                        </a:ln>
                        <a:solidFill>
                          <a:srgbClr val="000000"/>
                        </a:solidFill>
                        <a:effectLst/>
                        <a:latin typeface="Times New Roman" pitchFamily="18" charset="0"/>
                        <a:cs typeface="Times New Roman" pitchFamily="18" charset="0"/>
                      </a:endParaRPr>
                    </a:p>
                  </a:txBody>
                  <a:tcPr marL="39193" marR="39193" marT="0" marB="0"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5CCD3"/>
                    </a:solidFill>
                  </a:tcPr>
                </a:tc>
              </a:tr>
              <a:tr h="152400">
                <a:tc>
                  <a:txBody>
                    <a:bodyPr/>
                    <a:lstStyle/>
                    <a:p>
                      <a:pPr marL="0" marR="0" lvl="0" indent="0" algn="just" defTabSz="457200" rtl="0" eaLnBrk="1" fontAlgn="base" latinLnBrk="0" hangingPunct="1">
                        <a:lnSpc>
                          <a:spcPct val="100000"/>
                        </a:lnSpc>
                        <a:spcBef>
                          <a:spcPct val="0"/>
                        </a:spcBef>
                        <a:spcAft>
                          <a:spcPct val="0"/>
                        </a:spcAft>
                        <a:buClrTx/>
                        <a:buSzTx/>
                        <a:buFontTx/>
                        <a:buNone/>
                        <a:tabLst/>
                      </a:pPr>
                      <a:r>
                        <a:rPr kumimoji="0" lang="pt-BR" sz="700" b="0" i="0" u="none" strike="noStrike" cap="none" normalizeH="0" baseline="0" smtClean="0">
                          <a:ln>
                            <a:noFill/>
                          </a:ln>
                          <a:solidFill>
                            <a:srgbClr val="000000"/>
                          </a:solidFill>
                          <a:effectLst/>
                          <a:latin typeface="Times New Roman" pitchFamily="18" charset="0"/>
                          <a:cs typeface="Times New Roman" pitchFamily="18" charset="0"/>
                        </a:rPr>
                        <a:t>Ferro (mg)</a:t>
                      </a:r>
                      <a:endParaRPr kumimoji="0" lang="pt-BR" sz="600" b="0" i="0" u="none" strike="noStrike" cap="none" normalizeH="0" baseline="0" smtClean="0">
                        <a:ln>
                          <a:noFill/>
                        </a:ln>
                        <a:solidFill>
                          <a:srgbClr val="000000"/>
                        </a:solidFill>
                        <a:effectLst/>
                        <a:latin typeface="Times New Roman" pitchFamily="18" charset="0"/>
                        <a:cs typeface="Times New Roman" pitchFamily="18" charset="0"/>
                      </a:endParaRPr>
                    </a:p>
                  </a:txBody>
                  <a:tcPr marL="39193" marR="39193" marT="0" marB="0"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F2E7EA"/>
                    </a:solidFill>
                  </a:tcPr>
                </a:tc>
                <a:tc>
                  <a:txBody>
                    <a:bodyPr/>
                    <a:lstStyle/>
                    <a:p>
                      <a:pPr marL="0" marR="0" lvl="0" indent="0" algn="ctr" defTabSz="457200" rtl="0" eaLnBrk="1" fontAlgn="base" latinLnBrk="0" hangingPunct="1">
                        <a:lnSpc>
                          <a:spcPct val="100000"/>
                        </a:lnSpc>
                        <a:spcBef>
                          <a:spcPct val="0"/>
                        </a:spcBef>
                        <a:spcAft>
                          <a:spcPct val="0"/>
                        </a:spcAft>
                        <a:buClrTx/>
                        <a:buSzTx/>
                        <a:buFontTx/>
                        <a:buNone/>
                        <a:tabLst/>
                      </a:pPr>
                      <a:r>
                        <a:rPr kumimoji="0" lang="pt-BR" sz="700" b="0" i="0" u="none" strike="noStrike" cap="none" normalizeH="0" baseline="0" smtClean="0">
                          <a:ln>
                            <a:noFill/>
                          </a:ln>
                          <a:solidFill>
                            <a:srgbClr val="000000"/>
                          </a:solidFill>
                          <a:effectLst/>
                          <a:latin typeface="Times New Roman" pitchFamily="18" charset="0"/>
                          <a:cs typeface="Times New Roman" pitchFamily="18" charset="0"/>
                        </a:rPr>
                        <a:t>0,09</a:t>
                      </a:r>
                      <a:endParaRPr kumimoji="0" lang="pt-BR" sz="600" b="0" i="0" u="none" strike="noStrike" cap="none" normalizeH="0" baseline="0" smtClean="0">
                        <a:ln>
                          <a:noFill/>
                        </a:ln>
                        <a:solidFill>
                          <a:srgbClr val="000000"/>
                        </a:solidFill>
                        <a:effectLst/>
                        <a:latin typeface="Times New Roman" pitchFamily="18" charset="0"/>
                        <a:cs typeface="Times New Roman" pitchFamily="18" charset="0"/>
                      </a:endParaRPr>
                    </a:p>
                  </a:txBody>
                  <a:tcPr marL="39193" marR="39193"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F2E7EA"/>
                    </a:solidFill>
                  </a:tcPr>
                </a:tc>
                <a:tc>
                  <a:txBody>
                    <a:bodyPr/>
                    <a:lstStyle/>
                    <a:p>
                      <a:pPr marL="0" marR="0" lvl="0" indent="0" algn="ctr" defTabSz="457200" rtl="0" eaLnBrk="1" fontAlgn="base" latinLnBrk="0" hangingPunct="1">
                        <a:lnSpc>
                          <a:spcPct val="100000"/>
                        </a:lnSpc>
                        <a:spcBef>
                          <a:spcPct val="0"/>
                        </a:spcBef>
                        <a:spcAft>
                          <a:spcPct val="0"/>
                        </a:spcAft>
                        <a:buClrTx/>
                        <a:buSzTx/>
                        <a:buFontTx/>
                        <a:buNone/>
                        <a:tabLst/>
                      </a:pPr>
                      <a:r>
                        <a:rPr kumimoji="0" lang="pt-BR" sz="700" b="0" i="0" u="none" strike="noStrike" cap="none" normalizeH="0" baseline="0" smtClean="0">
                          <a:ln>
                            <a:noFill/>
                          </a:ln>
                          <a:solidFill>
                            <a:srgbClr val="000000"/>
                          </a:solidFill>
                          <a:effectLst/>
                          <a:latin typeface="Times New Roman" pitchFamily="18" charset="0"/>
                          <a:cs typeface="Times New Roman" pitchFamily="18" charset="0"/>
                        </a:rPr>
                        <a:t>0,03</a:t>
                      </a:r>
                      <a:endParaRPr kumimoji="0" lang="pt-BR" sz="600" b="0" i="0" u="none" strike="noStrike" cap="none" normalizeH="0" baseline="0" smtClean="0">
                        <a:ln>
                          <a:noFill/>
                        </a:ln>
                        <a:solidFill>
                          <a:srgbClr val="000000"/>
                        </a:solidFill>
                        <a:effectLst/>
                        <a:latin typeface="Times New Roman" pitchFamily="18" charset="0"/>
                        <a:cs typeface="Times New Roman" pitchFamily="18" charset="0"/>
                      </a:endParaRPr>
                    </a:p>
                  </a:txBody>
                  <a:tcPr marL="39193" marR="39193"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F2E7EA"/>
                    </a:solidFill>
                  </a:tcPr>
                </a:tc>
                <a:tc>
                  <a:txBody>
                    <a:bodyPr/>
                    <a:lstStyle/>
                    <a:p>
                      <a:pPr marL="0" marR="0" lvl="0" indent="0" algn="ctr" defTabSz="457200" rtl="0" eaLnBrk="1" fontAlgn="base" latinLnBrk="0" hangingPunct="1">
                        <a:lnSpc>
                          <a:spcPct val="100000"/>
                        </a:lnSpc>
                        <a:spcBef>
                          <a:spcPct val="0"/>
                        </a:spcBef>
                        <a:spcAft>
                          <a:spcPct val="0"/>
                        </a:spcAft>
                        <a:buClrTx/>
                        <a:buSzTx/>
                        <a:buFontTx/>
                        <a:buNone/>
                        <a:tabLst/>
                      </a:pPr>
                      <a:r>
                        <a:rPr kumimoji="0" lang="pt-BR" sz="700" b="0" i="0" u="none" strike="noStrike" cap="none" normalizeH="0" baseline="0" smtClean="0">
                          <a:ln>
                            <a:noFill/>
                          </a:ln>
                          <a:solidFill>
                            <a:srgbClr val="000000"/>
                          </a:solidFill>
                          <a:effectLst/>
                          <a:latin typeface="Times New Roman" pitchFamily="18" charset="0"/>
                          <a:cs typeface="Times New Roman" pitchFamily="18" charset="0"/>
                        </a:rPr>
                        <a:t>1,9</a:t>
                      </a:r>
                      <a:endParaRPr kumimoji="0" lang="pt-BR" sz="600" b="0" i="0" u="none" strike="noStrike" cap="none" normalizeH="0" baseline="0" smtClean="0">
                        <a:ln>
                          <a:noFill/>
                        </a:ln>
                        <a:solidFill>
                          <a:srgbClr val="000000"/>
                        </a:solidFill>
                        <a:effectLst/>
                        <a:latin typeface="Times New Roman" pitchFamily="18" charset="0"/>
                        <a:cs typeface="Times New Roman" pitchFamily="18" charset="0"/>
                      </a:endParaRPr>
                    </a:p>
                  </a:txBody>
                  <a:tcPr marL="39193" marR="39193"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F2E7EA"/>
                    </a:solidFill>
                  </a:tcPr>
                </a:tc>
                <a:tc>
                  <a:txBody>
                    <a:bodyPr/>
                    <a:lstStyle/>
                    <a:p>
                      <a:pPr marL="0" marR="0" lvl="0" indent="0" algn="ctr" defTabSz="457200" rtl="0" eaLnBrk="1" fontAlgn="base" latinLnBrk="0" hangingPunct="1">
                        <a:lnSpc>
                          <a:spcPct val="100000"/>
                        </a:lnSpc>
                        <a:spcBef>
                          <a:spcPct val="0"/>
                        </a:spcBef>
                        <a:spcAft>
                          <a:spcPct val="0"/>
                        </a:spcAft>
                        <a:buClrTx/>
                        <a:buSzTx/>
                        <a:buFontTx/>
                        <a:buNone/>
                        <a:tabLst/>
                      </a:pPr>
                      <a:r>
                        <a:rPr kumimoji="0" lang="pt-BR" sz="700" b="0" i="0" u="none" strike="noStrike" cap="none" normalizeH="0" baseline="0" smtClean="0">
                          <a:ln>
                            <a:noFill/>
                          </a:ln>
                          <a:solidFill>
                            <a:srgbClr val="000000"/>
                          </a:solidFill>
                          <a:effectLst/>
                          <a:latin typeface="Times New Roman" pitchFamily="18" charset="0"/>
                          <a:cs typeface="Times New Roman" pitchFamily="18" charset="0"/>
                        </a:rPr>
                        <a:t>1,7</a:t>
                      </a:r>
                      <a:endParaRPr kumimoji="0" lang="pt-BR" sz="600" b="0" i="0" u="none" strike="noStrike" cap="none" normalizeH="0" baseline="0" smtClean="0">
                        <a:ln>
                          <a:noFill/>
                        </a:ln>
                        <a:solidFill>
                          <a:srgbClr val="000000"/>
                        </a:solidFill>
                        <a:effectLst/>
                        <a:latin typeface="Times New Roman" pitchFamily="18" charset="0"/>
                        <a:cs typeface="Times New Roman" pitchFamily="18" charset="0"/>
                      </a:endParaRPr>
                    </a:p>
                  </a:txBody>
                  <a:tcPr marL="39193" marR="39193"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F2E7EA"/>
                    </a:solidFill>
                  </a:tcPr>
                </a:tc>
                <a:tc>
                  <a:txBody>
                    <a:bodyPr/>
                    <a:lstStyle/>
                    <a:p>
                      <a:pPr marL="0" marR="0" lvl="0" indent="0" algn="ctr" defTabSz="457200" rtl="0" eaLnBrk="1" fontAlgn="base" latinLnBrk="0" hangingPunct="1">
                        <a:lnSpc>
                          <a:spcPct val="100000"/>
                        </a:lnSpc>
                        <a:spcBef>
                          <a:spcPct val="0"/>
                        </a:spcBef>
                        <a:spcAft>
                          <a:spcPct val="0"/>
                        </a:spcAft>
                        <a:buClrTx/>
                        <a:buSzTx/>
                        <a:buFontTx/>
                        <a:buNone/>
                        <a:tabLst/>
                      </a:pPr>
                      <a:r>
                        <a:rPr kumimoji="0" lang="pt-BR" sz="700" b="0" i="0" u="none" strike="noStrike" cap="none" normalizeH="0" baseline="0" smtClean="0">
                          <a:ln>
                            <a:noFill/>
                          </a:ln>
                          <a:solidFill>
                            <a:srgbClr val="000000"/>
                          </a:solidFill>
                          <a:effectLst/>
                          <a:latin typeface="Times New Roman" pitchFamily="18" charset="0"/>
                          <a:cs typeface="Times New Roman" pitchFamily="18" charset="0"/>
                        </a:rPr>
                        <a:t>0,9</a:t>
                      </a:r>
                      <a:endParaRPr kumimoji="0" lang="pt-BR" sz="600" b="0" i="0" u="none" strike="noStrike" cap="none" normalizeH="0" baseline="0" smtClean="0">
                        <a:ln>
                          <a:noFill/>
                        </a:ln>
                        <a:solidFill>
                          <a:srgbClr val="000000"/>
                        </a:solidFill>
                        <a:effectLst/>
                        <a:latin typeface="Times New Roman" pitchFamily="18" charset="0"/>
                        <a:cs typeface="Times New Roman" pitchFamily="18" charset="0"/>
                      </a:endParaRPr>
                    </a:p>
                  </a:txBody>
                  <a:tcPr marL="39193" marR="39193" marT="0" marB="0"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F2E7EA"/>
                    </a:solidFill>
                  </a:tcPr>
                </a:tc>
              </a:tr>
              <a:tr h="152400">
                <a:tc>
                  <a:txBody>
                    <a:bodyPr/>
                    <a:lstStyle/>
                    <a:p>
                      <a:pPr marL="0" marR="0" lvl="0" indent="0" algn="just" defTabSz="457200" rtl="0" eaLnBrk="1" fontAlgn="base" latinLnBrk="0" hangingPunct="1">
                        <a:lnSpc>
                          <a:spcPct val="100000"/>
                        </a:lnSpc>
                        <a:spcBef>
                          <a:spcPct val="0"/>
                        </a:spcBef>
                        <a:spcAft>
                          <a:spcPct val="0"/>
                        </a:spcAft>
                        <a:buClrTx/>
                        <a:buSzTx/>
                        <a:buFontTx/>
                        <a:buNone/>
                        <a:tabLst/>
                      </a:pPr>
                      <a:r>
                        <a:rPr kumimoji="0" lang="pt-BR" sz="700" b="0" i="0" u="none" strike="noStrike" cap="none" normalizeH="0" baseline="0" smtClean="0">
                          <a:ln>
                            <a:noFill/>
                          </a:ln>
                          <a:solidFill>
                            <a:srgbClr val="000000"/>
                          </a:solidFill>
                          <a:effectLst/>
                          <a:latin typeface="Times New Roman" pitchFamily="18" charset="0"/>
                          <a:cs typeface="Times New Roman" pitchFamily="18" charset="0"/>
                        </a:rPr>
                        <a:t>Iodo (µg)</a:t>
                      </a:r>
                      <a:endParaRPr kumimoji="0" lang="pt-BR" sz="600" b="0" i="0" u="none" strike="noStrike" cap="none" normalizeH="0" baseline="0" smtClean="0">
                        <a:ln>
                          <a:noFill/>
                        </a:ln>
                        <a:solidFill>
                          <a:srgbClr val="000000"/>
                        </a:solidFill>
                        <a:effectLst/>
                        <a:latin typeface="Times New Roman" pitchFamily="18" charset="0"/>
                        <a:cs typeface="Times New Roman" pitchFamily="18" charset="0"/>
                      </a:endParaRPr>
                    </a:p>
                  </a:txBody>
                  <a:tcPr marL="39193" marR="39193" marT="0" marB="0"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5CCD3"/>
                    </a:solidFill>
                  </a:tcPr>
                </a:tc>
                <a:tc>
                  <a:txBody>
                    <a:bodyPr/>
                    <a:lstStyle/>
                    <a:p>
                      <a:pPr marL="0" marR="0" lvl="0" indent="0" algn="ctr" defTabSz="457200" rtl="0" eaLnBrk="1" fontAlgn="base" latinLnBrk="0" hangingPunct="1">
                        <a:lnSpc>
                          <a:spcPct val="100000"/>
                        </a:lnSpc>
                        <a:spcBef>
                          <a:spcPct val="0"/>
                        </a:spcBef>
                        <a:spcAft>
                          <a:spcPct val="0"/>
                        </a:spcAft>
                        <a:buClrTx/>
                        <a:buSzTx/>
                        <a:buFontTx/>
                        <a:buNone/>
                        <a:tabLst/>
                      </a:pPr>
                      <a:r>
                        <a:rPr kumimoji="0" lang="pt-BR" sz="700" b="0" i="0" u="none" strike="noStrike" cap="none" normalizeH="0" baseline="0" smtClean="0">
                          <a:ln>
                            <a:noFill/>
                          </a:ln>
                          <a:solidFill>
                            <a:srgbClr val="000000"/>
                          </a:solidFill>
                          <a:effectLst/>
                          <a:latin typeface="Times New Roman" pitchFamily="18" charset="0"/>
                          <a:cs typeface="Times New Roman" pitchFamily="18" charset="0"/>
                        </a:rPr>
                        <a:t>10,7</a:t>
                      </a:r>
                      <a:endParaRPr kumimoji="0" lang="pt-BR" sz="600" b="0" i="0" u="none" strike="noStrike" cap="none" normalizeH="0" baseline="0" smtClean="0">
                        <a:ln>
                          <a:noFill/>
                        </a:ln>
                        <a:solidFill>
                          <a:srgbClr val="000000"/>
                        </a:solidFill>
                        <a:effectLst/>
                        <a:latin typeface="Times New Roman" pitchFamily="18" charset="0"/>
                        <a:cs typeface="Times New Roman" pitchFamily="18" charset="0"/>
                      </a:endParaRPr>
                    </a:p>
                  </a:txBody>
                  <a:tcPr marL="39193" marR="39193"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5CCD3"/>
                    </a:solidFill>
                  </a:tcPr>
                </a:tc>
                <a:tc>
                  <a:txBody>
                    <a:bodyPr/>
                    <a:lstStyle/>
                    <a:p>
                      <a:pPr marL="0" marR="0" lvl="0" indent="0" algn="ctr" defTabSz="457200" rtl="0" eaLnBrk="1" fontAlgn="base" latinLnBrk="0" hangingPunct="1">
                        <a:lnSpc>
                          <a:spcPct val="100000"/>
                        </a:lnSpc>
                        <a:spcBef>
                          <a:spcPct val="0"/>
                        </a:spcBef>
                        <a:spcAft>
                          <a:spcPct val="0"/>
                        </a:spcAft>
                        <a:buClrTx/>
                        <a:buSzTx/>
                        <a:buFontTx/>
                        <a:buNone/>
                        <a:tabLst/>
                      </a:pPr>
                      <a:r>
                        <a:rPr kumimoji="0" lang="pt-BR" sz="700" b="0" i="0" u="none" strike="noStrike" cap="none" normalizeH="0" baseline="0" smtClean="0">
                          <a:ln>
                            <a:noFill/>
                          </a:ln>
                          <a:solidFill>
                            <a:srgbClr val="000000"/>
                          </a:solidFill>
                          <a:effectLst/>
                          <a:latin typeface="Times New Roman" pitchFamily="18" charset="0"/>
                          <a:cs typeface="Times New Roman" pitchFamily="18" charset="0"/>
                        </a:rPr>
                        <a:t>10,9</a:t>
                      </a:r>
                      <a:endParaRPr kumimoji="0" lang="pt-BR" sz="600" b="0" i="0" u="none" strike="noStrike" cap="none" normalizeH="0" baseline="0" smtClean="0">
                        <a:ln>
                          <a:noFill/>
                        </a:ln>
                        <a:solidFill>
                          <a:srgbClr val="000000"/>
                        </a:solidFill>
                        <a:effectLst/>
                        <a:latin typeface="Times New Roman" pitchFamily="18" charset="0"/>
                        <a:cs typeface="Times New Roman" pitchFamily="18" charset="0"/>
                      </a:endParaRPr>
                    </a:p>
                  </a:txBody>
                  <a:tcPr marL="39193" marR="39193"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5CCD3"/>
                    </a:solidFill>
                  </a:tcPr>
                </a:tc>
                <a:tc>
                  <a:txBody>
                    <a:bodyPr/>
                    <a:lstStyle/>
                    <a:p>
                      <a:pPr marL="0" marR="0" lvl="0" indent="0" algn="ctr" defTabSz="457200" rtl="0" eaLnBrk="1" fontAlgn="base" latinLnBrk="0" hangingPunct="1">
                        <a:lnSpc>
                          <a:spcPct val="100000"/>
                        </a:lnSpc>
                        <a:spcBef>
                          <a:spcPct val="0"/>
                        </a:spcBef>
                        <a:spcAft>
                          <a:spcPct val="0"/>
                        </a:spcAft>
                        <a:buClrTx/>
                        <a:buSzTx/>
                        <a:buFontTx/>
                        <a:buNone/>
                        <a:tabLst/>
                      </a:pPr>
                      <a:r>
                        <a:rPr kumimoji="0" lang="pt-BR" sz="700" b="0" i="0" u="none" strike="noStrike" cap="none" normalizeH="0" baseline="0" smtClean="0">
                          <a:ln>
                            <a:noFill/>
                          </a:ln>
                          <a:solidFill>
                            <a:srgbClr val="000000"/>
                          </a:solidFill>
                          <a:effectLst/>
                          <a:latin typeface="Times New Roman" pitchFamily="18" charset="0"/>
                          <a:cs typeface="Times New Roman" pitchFamily="18" charset="0"/>
                        </a:rPr>
                        <a:t>33,8</a:t>
                      </a:r>
                      <a:endParaRPr kumimoji="0" lang="pt-BR" sz="600" b="0" i="0" u="none" strike="noStrike" cap="none" normalizeH="0" baseline="0" smtClean="0">
                        <a:ln>
                          <a:noFill/>
                        </a:ln>
                        <a:solidFill>
                          <a:srgbClr val="000000"/>
                        </a:solidFill>
                        <a:effectLst/>
                        <a:latin typeface="Times New Roman" pitchFamily="18" charset="0"/>
                        <a:cs typeface="Times New Roman" pitchFamily="18" charset="0"/>
                      </a:endParaRPr>
                    </a:p>
                  </a:txBody>
                  <a:tcPr marL="39193" marR="39193"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5CCD3"/>
                    </a:solidFill>
                  </a:tcPr>
                </a:tc>
                <a:tc>
                  <a:txBody>
                    <a:bodyPr/>
                    <a:lstStyle/>
                    <a:p>
                      <a:pPr marL="0" marR="0" lvl="0" indent="0" algn="ctr" defTabSz="457200" rtl="0" eaLnBrk="1" fontAlgn="base" latinLnBrk="0" hangingPunct="1">
                        <a:lnSpc>
                          <a:spcPct val="100000"/>
                        </a:lnSpc>
                        <a:spcBef>
                          <a:spcPct val="0"/>
                        </a:spcBef>
                        <a:spcAft>
                          <a:spcPct val="0"/>
                        </a:spcAft>
                        <a:buClrTx/>
                        <a:buSzTx/>
                        <a:buFontTx/>
                        <a:buNone/>
                        <a:tabLst/>
                      </a:pPr>
                      <a:r>
                        <a:rPr kumimoji="0" lang="pt-BR" sz="700" b="0" i="0" u="none" strike="noStrike" cap="none" normalizeH="0" baseline="0" smtClean="0">
                          <a:ln>
                            <a:noFill/>
                          </a:ln>
                          <a:solidFill>
                            <a:srgbClr val="000000"/>
                          </a:solidFill>
                          <a:effectLst/>
                          <a:latin typeface="Times New Roman" pitchFamily="18" charset="0"/>
                          <a:cs typeface="Times New Roman" pitchFamily="18" charset="0"/>
                        </a:rPr>
                        <a:t>27</a:t>
                      </a:r>
                      <a:endParaRPr kumimoji="0" lang="pt-BR" sz="600" b="0" i="0" u="none" strike="noStrike" cap="none" normalizeH="0" baseline="0" smtClean="0">
                        <a:ln>
                          <a:noFill/>
                        </a:ln>
                        <a:solidFill>
                          <a:srgbClr val="000000"/>
                        </a:solidFill>
                        <a:effectLst/>
                        <a:latin typeface="Times New Roman" pitchFamily="18" charset="0"/>
                        <a:cs typeface="Times New Roman" pitchFamily="18" charset="0"/>
                      </a:endParaRPr>
                    </a:p>
                  </a:txBody>
                  <a:tcPr marL="39193" marR="39193"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5CCD3"/>
                    </a:solidFill>
                  </a:tcPr>
                </a:tc>
                <a:tc>
                  <a:txBody>
                    <a:bodyPr/>
                    <a:lstStyle/>
                    <a:p>
                      <a:pPr marL="0" marR="0" lvl="0" indent="0" algn="ctr" defTabSz="457200" rtl="0" eaLnBrk="1" fontAlgn="base" latinLnBrk="0" hangingPunct="1">
                        <a:lnSpc>
                          <a:spcPct val="100000"/>
                        </a:lnSpc>
                        <a:spcBef>
                          <a:spcPct val="0"/>
                        </a:spcBef>
                        <a:spcAft>
                          <a:spcPct val="0"/>
                        </a:spcAft>
                        <a:buClrTx/>
                        <a:buSzTx/>
                        <a:buFontTx/>
                        <a:buNone/>
                        <a:tabLst/>
                      </a:pPr>
                      <a:r>
                        <a:rPr kumimoji="0" lang="pt-BR" sz="700" b="0" i="0" u="none" strike="noStrike" cap="none" normalizeH="0" baseline="0" smtClean="0">
                          <a:ln>
                            <a:noFill/>
                          </a:ln>
                          <a:solidFill>
                            <a:srgbClr val="000000"/>
                          </a:solidFill>
                          <a:effectLst/>
                          <a:latin typeface="Times New Roman" pitchFamily="18" charset="0"/>
                          <a:cs typeface="Times New Roman" pitchFamily="18" charset="0"/>
                        </a:rPr>
                        <a:t>25</a:t>
                      </a:r>
                      <a:endParaRPr kumimoji="0" lang="pt-BR" sz="600" b="0" i="0" u="none" strike="noStrike" cap="none" normalizeH="0" baseline="0" smtClean="0">
                        <a:ln>
                          <a:noFill/>
                        </a:ln>
                        <a:solidFill>
                          <a:srgbClr val="000000"/>
                        </a:solidFill>
                        <a:effectLst/>
                        <a:latin typeface="Times New Roman" pitchFamily="18" charset="0"/>
                        <a:cs typeface="Times New Roman" pitchFamily="18" charset="0"/>
                      </a:endParaRPr>
                    </a:p>
                  </a:txBody>
                  <a:tcPr marL="39193" marR="39193" marT="0" marB="0"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5CCD3"/>
                    </a:solidFill>
                  </a:tcPr>
                </a:tc>
              </a:tr>
              <a:tr h="152400">
                <a:tc>
                  <a:txBody>
                    <a:bodyPr/>
                    <a:lstStyle/>
                    <a:p>
                      <a:pPr marL="0" marR="0" lvl="0" indent="0" algn="just" defTabSz="457200" rtl="0" eaLnBrk="1" fontAlgn="base" latinLnBrk="0" hangingPunct="1">
                        <a:lnSpc>
                          <a:spcPct val="100000"/>
                        </a:lnSpc>
                        <a:spcBef>
                          <a:spcPct val="0"/>
                        </a:spcBef>
                        <a:spcAft>
                          <a:spcPct val="0"/>
                        </a:spcAft>
                        <a:buClrTx/>
                        <a:buSzTx/>
                        <a:buFontTx/>
                        <a:buNone/>
                        <a:tabLst/>
                      </a:pPr>
                      <a:r>
                        <a:rPr kumimoji="0" lang="pt-BR" sz="700" b="0" i="0" u="none" strike="noStrike" cap="none" normalizeH="0" baseline="0" smtClean="0">
                          <a:ln>
                            <a:noFill/>
                          </a:ln>
                          <a:solidFill>
                            <a:srgbClr val="000000"/>
                          </a:solidFill>
                          <a:effectLst/>
                          <a:latin typeface="Times New Roman" pitchFamily="18" charset="0"/>
                          <a:cs typeface="Times New Roman" pitchFamily="18" charset="0"/>
                        </a:rPr>
                        <a:t>Cobre (µg)</a:t>
                      </a:r>
                      <a:endParaRPr kumimoji="0" lang="pt-BR" sz="600" b="0" i="0" u="none" strike="noStrike" cap="none" normalizeH="0" baseline="0" smtClean="0">
                        <a:ln>
                          <a:noFill/>
                        </a:ln>
                        <a:solidFill>
                          <a:srgbClr val="000000"/>
                        </a:solidFill>
                        <a:effectLst/>
                        <a:latin typeface="Times New Roman" pitchFamily="18" charset="0"/>
                        <a:cs typeface="Times New Roman" pitchFamily="18" charset="0"/>
                      </a:endParaRPr>
                    </a:p>
                  </a:txBody>
                  <a:tcPr marL="39193" marR="39193" marT="0" marB="0"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F2E7EA"/>
                    </a:solidFill>
                  </a:tcPr>
                </a:tc>
                <a:tc>
                  <a:txBody>
                    <a:bodyPr/>
                    <a:lstStyle/>
                    <a:p>
                      <a:pPr marL="0" marR="0" lvl="0" indent="0" algn="ctr" defTabSz="457200" rtl="0" eaLnBrk="1" fontAlgn="base" latinLnBrk="0" hangingPunct="1">
                        <a:lnSpc>
                          <a:spcPct val="100000"/>
                        </a:lnSpc>
                        <a:spcBef>
                          <a:spcPct val="0"/>
                        </a:spcBef>
                        <a:spcAft>
                          <a:spcPct val="0"/>
                        </a:spcAft>
                        <a:buClrTx/>
                        <a:buSzTx/>
                        <a:buFontTx/>
                        <a:buNone/>
                        <a:tabLst/>
                      </a:pPr>
                      <a:r>
                        <a:rPr kumimoji="0" lang="pt-BR" sz="700" b="0" i="0" u="none" strike="noStrike" cap="none" normalizeH="0" baseline="0" smtClean="0">
                          <a:ln>
                            <a:noFill/>
                          </a:ln>
                          <a:solidFill>
                            <a:srgbClr val="000000"/>
                          </a:solidFill>
                          <a:effectLst/>
                          <a:latin typeface="Times New Roman" pitchFamily="18" charset="0"/>
                          <a:cs typeface="Times New Roman" pitchFamily="18" charset="0"/>
                        </a:rPr>
                        <a:t>64,4</a:t>
                      </a:r>
                      <a:endParaRPr kumimoji="0" lang="pt-BR" sz="600" b="0" i="0" u="none" strike="noStrike" cap="none" normalizeH="0" baseline="0" smtClean="0">
                        <a:ln>
                          <a:noFill/>
                        </a:ln>
                        <a:solidFill>
                          <a:srgbClr val="000000"/>
                        </a:solidFill>
                        <a:effectLst/>
                        <a:latin typeface="Times New Roman" pitchFamily="18" charset="0"/>
                        <a:cs typeface="Times New Roman" pitchFamily="18" charset="0"/>
                      </a:endParaRPr>
                    </a:p>
                  </a:txBody>
                  <a:tcPr marL="39193" marR="39193"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F2E7EA"/>
                    </a:solidFill>
                  </a:tcPr>
                </a:tc>
                <a:tc>
                  <a:txBody>
                    <a:bodyPr/>
                    <a:lstStyle/>
                    <a:p>
                      <a:pPr marL="0" marR="0" lvl="0" indent="0" algn="ctr" defTabSz="457200" rtl="0" eaLnBrk="1" fontAlgn="base" latinLnBrk="0" hangingPunct="1">
                        <a:lnSpc>
                          <a:spcPct val="100000"/>
                        </a:lnSpc>
                        <a:spcBef>
                          <a:spcPct val="0"/>
                        </a:spcBef>
                        <a:spcAft>
                          <a:spcPct val="0"/>
                        </a:spcAft>
                        <a:buClrTx/>
                        <a:buSzTx/>
                        <a:buFontTx/>
                        <a:buNone/>
                        <a:tabLst/>
                      </a:pPr>
                      <a:r>
                        <a:rPr kumimoji="0" lang="pt-BR" sz="700" b="0" i="0" u="none" strike="noStrike" cap="none" normalizeH="0" baseline="0" smtClean="0">
                          <a:ln>
                            <a:noFill/>
                          </a:ln>
                          <a:solidFill>
                            <a:srgbClr val="000000"/>
                          </a:solidFill>
                          <a:effectLst/>
                          <a:latin typeface="Times New Roman" pitchFamily="18" charset="0"/>
                          <a:cs typeface="Times New Roman" pitchFamily="18" charset="0"/>
                        </a:rPr>
                        <a:t>25,2</a:t>
                      </a:r>
                      <a:endParaRPr kumimoji="0" lang="pt-BR" sz="600" b="0" i="0" u="none" strike="noStrike" cap="none" normalizeH="0" baseline="0" smtClean="0">
                        <a:ln>
                          <a:noFill/>
                        </a:ln>
                        <a:solidFill>
                          <a:srgbClr val="000000"/>
                        </a:solidFill>
                        <a:effectLst/>
                        <a:latin typeface="Times New Roman" pitchFamily="18" charset="0"/>
                        <a:cs typeface="Times New Roman" pitchFamily="18" charset="0"/>
                      </a:endParaRPr>
                    </a:p>
                  </a:txBody>
                  <a:tcPr marL="39193" marR="39193"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F2E7EA"/>
                    </a:solidFill>
                  </a:tcPr>
                </a:tc>
                <a:tc>
                  <a:txBody>
                    <a:bodyPr/>
                    <a:lstStyle/>
                    <a:p>
                      <a:pPr marL="0" marR="0" lvl="0" indent="0" algn="ctr" defTabSz="457200" rtl="0" eaLnBrk="1" fontAlgn="base" latinLnBrk="0" hangingPunct="1">
                        <a:lnSpc>
                          <a:spcPct val="100000"/>
                        </a:lnSpc>
                        <a:spcBef>
                          <a:spcPct val="0"/>
                        </a:spcBef>
                        <a:spcAft>
                          <a:spcPct val="0"/>
                        </a:spcAft>
                        <a:buClrTx/>
                        <a:buSzTx/>
                        <a:buFontTx/>
                        <a:buNone/>
                        <a:tabLst/>
                      </a:pPr>
                      <a:r>
                        <a:rPr kumimoji="0" lang="pt-BR" sz="700" b="0" i="0" u="none" strike="noStrike" cap="none" normalizeH="0" baseline="0" smtClean="0">
                          <a:ln>
                            <a:noFill/>
                          </a:ln>
                          <a:solidFill>
                            <a:srgbClr val="000000"/>
                          </a:solidFill>
                          <a:effectLst/>
                          <a:latin typeface="Times New Roman" pitchFamily="18" charset="0"/>
                          <a:cs typeface="Times New Roman" pitchFamily="18" charset="0"/>
                        </a:rPr>
                        <a:t>90</a:t>
                      </a:r>
                      <a:endParaRPr kumimoji="0" lang="pt-BR" sz="600" b="0" i="0" u="none" strike="noStrike" cap="none" normalizeH="0" baseline="0" smtClean="0">
                        <a:ln>
                          <a:noFill/>
                        </a:ln>
                        <a:solidFill>
                          <a:srgbClr val="000000"/>
                        </a:solidFill>
                        <a:effectLst/>
                        <a:latin typeface="Times New Roman" pitchFamily="18" charset="0"/>
                        <a:cs typeface="Times New Roman" pitchFamily="18" charset="0"/>
                      </a:endParaRPr>
                    </a:p>
                  </a:txBody>
                  <a:tcPr marL="39193" marR="39193"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F2E7EA"/>
                    </a:solidFill>
                  </a:tcPr>
                </a:tc>
                <a:tc>
                  <a:txBody>
                    <a:bodyPr/>
                    <a:lstStyle/>
                    <a:p>
                      <a:pPr marL="0" marR="0" lvl="0" indent="0" algn="ctr" defTabSz="457200" rtl="0" eaLnBrk="1" fontAlgn="base" latinLnBrk="0" hangingPunct="1">
                        <a:lnSpc>
                          <a:spcPct val="100000"/>
                        </a:lnSpc>
                        <a:spcBef>
                          <a:spcPct val="0"/>
                        </a:spcBef>
                        <a:spcAft>
                          <a:spcPct val="0"/>
                        </a:spcAft>
                        <a:buClrTx/>
                        <a:buSzTx/>
                        <a:buFontTx/>
                        <a:buNone/>
                        <a:tabLst/>
                      </a:pPr>
                      <a:r>
                        <a:rPr kumimoji="0" lang="pt-BR" sz="700" b="0" i="0" u="none" strike="noStrike" cap="none" normalizeH="0" baseline="0" smtClean="0">
                          <a:ln>
                            <a:noFill/>
                          </a:ln>
                          <a:solidFill>
                            <a:srgbClr val="000000"/>
                          </a:solidFill>
                          <a:effectLst/>
                          <a:latin typeface="Times New Roman" pitchFamily="18" charset="0"/>
                          <a:cs typeface="Times New Roman" pitchFamily="18" charset="0"/>
                        </a:rPr>
                        <a:t>124</a:t>
                      </a:r>
                      <a:endParaRPr kumimoji="0" lang="pt-BR" sz="600" b="0" i="0" u="none" strike="noStrike" cap="none" normalizeH="0" baseline="0" smtClean="0">
                        <a:ln>
                          <a:noFill/>
                        </a:ln>
                        <a:solidFill>
                          <a:srgbClr val="000000"/>
                        </a:solidFill>
                        <a:effectLst/>
                        <a:latin typeface="Times New Roman" pitchFamily="18" charset="0"/>
                        <a:cs typeface="Times New Roman" pitchFamily="18" charset="0"/>
                      </a:endParaRPr>
                    </a:p>
                  </a:txBody>
                  <a:tcPr marL="39193" marR="39193"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F2E7EA"/>
                    </a:solidFill>
                  </a:tcPr>
                </a:tc>
                <a:tc>
                  <a:txBody>
                    <a:bodyPr/>
                    <a:lstStyle/>
                    <a:p>
                      <a:pPr marL="0" marR="0" lvl="0" indent="0" algn="ctr" defTabSz="457200" rtl="0" eaLnBrk="1" fontAlgn="base" latinLnBrk="0" hangingPunct="1">
                        <a:lnSpc>
                          <a:spcPct val="100000"/>
                        </a:lnSpc>
                        <a:spcBef>
                          <a:spcPct val="0"/>
                        </a:spcBef>
                        <a:spcAft>
                          <a:spcPct val="0"/>
                        </a:spcAft>
                        <a:buClrTx/>
                        <a:buSzTx/>
                        <a:buFontTx/>
                        <a:buNone/>
                        <a:tabLst/>
                      </a:pPr>
                      <a:r>
                        <a:rPr kumimoji="0" lang="pt-BR" sz="700" b="0" i="0" u="none" strike="noStrike" cap="none" normalizeH="0" baseline="0" smtClean="0">
                          <a:ln>
                            <a:noFill/>
                          </a:ln>
                          <a:solidFill>
                            <a:srgbClr val="000000"/>
                          </a:solidFill>
                          <a:effectLst/>
                          <a:latin typeface="Times New Roman" pitchFamily="18" charset="0"/>
                          <a:cs typeface="Times New Roman" pitchFamily="18" charset="0"/>
                        </a:rPr>
                        <a:t>80</a:t>
                      </a:r>
                      <a:endParaRPr kumimoji="0" lang="pt-BR" sz="600" b="0" i="0" u="none" strike="noStrike" cap="none" normalizeH="0" baseline="0" smtClean="0">
                        <a:ln>
                          <a:noFill/>
                        </a:ln>
                        <a:solidFill>
                          <a:srgbClr val="000000"/>
                        </a:solidFill>
                        <a:effectLst/>
                        <a:latin typeface="Times New Roman" pitchFamily="18" charset="0"/>
                        <a:cs typeface="Times New Roman" pitchFamily="18" charset="0"/>
                      </a:endParaRPr>
                    </a:p>
                  </a:txBody>
                  <a:tcPr marL="39193" marR="39193" marT="0" marB="0"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F2E7EA"/>
                    </a:solidFill>
                  </a:tcPr>
                </a:tc>
              </a:tr>
              <a:tr h="152400">
                <a:tc>
                  <a:txBody>
                    <a:bodyPr/>
                    <a:lstStyle/>
                    <a:p>
                      <a:pPr marL="0" marR="0" lvl="0" indent="0" algn="just" defTabSz="457200" rtl="0" eaLnBrk="1" fontAlgn="base" latinLnBrk="0" hangingPunct="1">
                        <a:lnSpc>
                          <a:spcPct val="100000"/>
                        </a:lnSpc>
                        <a:spcBef>
                          <a:spcPct val="0"/>
                        </a:spcBef>
                        <a:spcAft>
                          <a:spcPct val="0"/>
                        </a:spcAft>
                        <a:buClrTx/>
                        <a:buSzTx/>
                        <a:buFontTx/>
                        <a:buNone/>
                        <a:tabLst/>
                      </a:pPr>
                      <a:r>
                        <a:rPr kumimoji="0" lang="pt-BR" sz="700" b="0" i="0" u="none" strike="noStrike" cap="none" normalizeH="0" baseline="0" smtClean="0">
                          <a:ln>
                            <a:noFill/>
                          </a:ln>
                          <a:solidFill>
                            <a:srgbClr val="000000"/>
                          </a:solidFill>
                          <a:effectLst/>
                          <a:latin typeface="Times New Roman" pitchFamily="18" charset="0"/>
                          <a:cs typeface="Times New Roman" pitchFamily="18" charset="0"/>
                        </a:rPr>
                        <a:t>Zinco (mg)</a:t>
                      </a:r>
                      <a:endParaRPr kumimoji="0" lang="pt-BR" sz="600" b="0" i="0" u="none" strike="noStrike" cap="none" normalizeH="0" baseline="0" smtClean="0">
                        <a:ln>
                          <a:noFill/>
                        </a:ln>
                        <a:solidFill>
                          <a:srgbClr val="000000"/>
                        </a:solidFill>
                        <a:effectLst/>
                        <a:latin typeface="Times New Roman" pitchFamily="18" charset="0"/>
                        <a:cs typeface="Times New Roman" pitchFamily="18" charset="0"/>
                      </a:endParaRPr>
                    </a:p>
                  </a:txBody>
                  <a:tcPr marL="39193" marR="39193" marT="0" marB="0"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5CCD3"/>
                    </a:solidFill>
                  </a:tcPr>
                </a:tc>
                <a:tc>
                  <a:txBody>
                    <a:bodyPr/>
                    <a:lstStyle/>
                    <a:p>
                      <a:pPr marL="0" marR="0" lvl="0" indent="0" algn="ctr" defTabSz="457200" rtl="0" eaLnBrk="1" fontAlgn="base" latinLnBrk="0" hangingPunct="1">
                        <a:lnSpc>
                          <a:spcPct val="100000"/>
                        </a:lnSpc>
                        <a:spcBef>
                          <a:spcPct val="0"/>
                        </a:spcBef>
                        <a:spcAft>
                          <a:spcPct val="0"/>
                        </a:spcAft>
                        <a:buClrTx/>
                        <a:buSzTx/>
                        <a:buFontTx/>
                        <a:buNone/>
                        <a:tabLst/>
                      </a:pPr>
                      <a:r>
                        <a:rPr kumimoji="0" lang="pt-BR" sz="700" b="0" i="0" u="none" strike="noStrike" cap="none" normalizeH="0" baseline="0" smtClean="0">
                          <a:ln>
                            <a:noFill/>
                          </a:ln>
                          <a:solidFill>
                            <a:srgbClr val="000000"/>
                          </a:solidFill>
                          <a:effectLst/>
                          <a:latin typeface="Times New Roman" pitchFamily="18" charset="0"/>
                          <a:cs typeface="Times New Roman" pitchFamily="18" charset="0"/>
                        </a:rPr>
                        <a:t>0,34</a:t>
                      </a:r>
                      <a:endParaRPr kumimoji="0" lang="pt-BR" sz="600" b="0" i="0" u="none" strike="noStrike" cap="none" normalizeH="0" baseline="0" smtClean="0">
                        <a:ln>
                          <a:noFill/>
                        </a:ln>
                        <a:solidFill>
                          <a:srgbClr val="000000"/>
                        </a:solidFill>
                        <a:effectLst/>
                        <a:latin typeface="Times New Roman" pitchFamily="18" charset="0"/>
                        <a:cs typeface="Times New Roman" pitchFamily="18" charset="0"/>
                      </a:endParaRPr>
                    </a:p>
                  </a:txBody>
                  <a:tcPr marL="39193" marR="39193"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5CCD3"/>
                    </a:solidFill>
                  </a:tcPr>
                </a:tc>
                <a:tc>
                  <a:txBody>
                    <a:bodyPr/>
                    <a:lstStyle/>
                    <a:p>
                      <a:pPr marL="0" marR="0" lvl="0" indent="0" algn="ctr" defTabSz="457200" rtl="0" eaLnBrk="1" fontAlgn="base" latinLnBrk="0" hangingPunct="1">
                        <a:lnSpc>
                          <a:spcPct val="100000"/>
                        </a:lnSpc>
                        <a:spcBef>
                          <a:spcPct val="0"/>
                        </a:spcBef>
                        <a:spcAft>
                          <a:spcPct val="0"/>
                        </a:spcAft>
                        <a:buClrTx/>
                        <a:buSzTx/>
                        <a:buFontTx/>
                        <a:buNone/>
                        <a:tabLst/>
                      </a:pPr>
                      <a:r>
                        <a:rPr kumimoji="0" lang="pt-BR" sz="700" b="0" i="0" u="none" strike="noStrike" cap="none" normalizeH="0" baseline="0" smtClean="0">
                          <a:ln>
                            <a:noFill/>
                          </a:ln>
                          <a:solidFill>
                            <a:srgbClr val="000000"/>
                          </a:solidFill>
                          <a:effectLst/>
                          <a:latin typeface="Times New Roman" pitchFamily="18" charset="0"/>
                          <a:cs typeface="Times New Roman" pitchFamily="18" charset="0"/>
                        </a:rPr>
                        <a:t>0,12</a:t>
                      </a:r>
                      <a:endParaRPr kumimoji="0" lang="pt-BR" sz="600" b="0" i="0" u="none" strike="noStrike" cap="none" normalizeH="0" baseline="0" smtClean="0">
                        <a:ln>
                          <a:noFill/>
                        </a:ln>
                        <a:solidFill>
                          <a:srgbClr val="000000"/>
                        </a:solidFill>
                        <a:effectLst/>
                        <a:latin typeface="Times New Roman" pitchFamily="18" charset="0"/>
                        <a:cs typeface="Times New Roman" pitchFamily="18" charset="0"/>
                      </a:endParaRPr>
                    </a:p>
                  </a:txBody>
                  <a:tcPr marL="39193" marR="39193"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5CCD3"/>
                    </a:solidFill>
                  </a:tcPr>
                </a:tc>
                <a:tc>
                  <a:txBody>
                    <a:bodyPr/>
                    <a:lstStyle/>
                    <a:p>
                      <a:pPr marL="0" marR="0" lvl="0" indent="0" algn="ctr" defTabSz="457200" rtl="0" eaLnBrk="1" fontAlgn="base" latinLnBrk="0" hangingPunct="1">
                        <a:lnSpc>
                          <a:spcPct val="100000"/>
                        </a:lnSpc>
                        <a:spcBef>
                          <a:spcPct val="0"/>
                        </a:spcBef>
                        <a:spcAft>
                          <a:spcPct val="0"/>
                        </a:spcAft>
                        <a:buClrTx/>
                        <a:buSzTx/>
                        <a:buFontTx/>
                        <a:buNone/>
                        <a:tabLst/>
                      </a:pPr>
                      <a:r>
                        <a:rPr kumimoji="0" lang="pt-BR" sz="700" b="0" i="0" u="none" strike="noStrike" cap="none" normalizeH="0" baseline="0" smtClean="0">
                          <a:ln>
                            <a:noFill/>
                          </a:ln>
                          <a:solidFill>
                            <a:srgbClr val="000000"/>
                          </a:solidFill>
                          <a:effectLst/>
                          <a:latin typeface="Times New Roman" pitchFamily="18" charset="0"/>
                          <a:cs typeface="Times New Roman" pitchFamily="18" charset="0"/>
                        </a:rPr>
                        <a:t>1,3</a:t>
                      </a:r>
                      <a:endParaRPr kumimoji="0" lang="pt-BR" sz="600" b="0" i="0" u="none" strike="noStrike" cap="none" normalizeH="0" baseline="0" smtClean="0">
                        <a:ln>
                          <a:noFill/>
                        </a:ln>
                        <a:solidFill>
                          <a:srgbClr val="000000"/>
                        </a:solidFill>
                        <a:effectLst/>
                        <a:latin typeface="Times New Roman" pitchFamily="18" charset="0"/>
                        <a:cs typeface="Times New Roman" pitchFamily="18" charset="0"/>
                      </a:endParaRPr>
                    </a:p>
                  </a:txBody>
                  <a:tcPr marL="39193" marR="39193"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5CCD3"/>
                    </a:solidFill>
                  </a:tcPr>
                </a:tc>
                <a:tc>
                  <a:txBody>
                    <a:bodyPr/>
                    <a:lstStyle/>
                    <a:p>
                      <a:pPr marL="0" marR="0" lvl="0" indent="0" algn="ctr" defTabSz="457200" rtl="0" eaLnBrk="1" fontAlgn="base" latinLnBrk="0" hangingPunct="1">
                        <a:lnSpc>
                          <a:spcPct val="100000"/>
                        </a:lnSpc>
                        <a:spcBef>
                          <a:spcPct val="0"/>
                        </a:spcBef>
                        <a:spcAft>
                          <a:spcPct val="0"/>
                        </a:spcAft>
                        <a:buClrTx/>
                        <a:buSzTx/>
                        <a:buFontTx/>
                        <a:buNone/>
                        <a:tabLst/>
                      </a:pPr>
                      <a:r>
                        <a:rPr kumimoji="0" lang="pt-BR" sz="700" b="0" i="0" u="none" strike="noStrike" cap="none" normalizeH="0" baseline="0" smtClean="0">
                          <a:ln>
                            <a:noFill/>
                          </a:ln>
                          <a:solidFill>
                            <a:srgbClr val="000000"/>
                          </a:solidFill>
                          <a:effectLst/>
                          <a:latin typeface="Times New Roman" pitchFamily="18" charset="0"/>
                          <a:cs typeface="Times New Roman" pitchFamily="18" charset="0"/>
                        </a:rPr>
                        <a:t>1,0</a:t>
                      </a:r>
                      <a:endParaRPr kumimoji="0" lang="pt-BR" sz="600" b="0" i="0" u="none" strike="noStrike" cap="none" normalizeH="0" baseline="0" smtClean="0">
                        <a:ln>
                          <a:noFill/>
                        </a:ln>
                        <a:solidFill>
                          <a:srgbClr val="000000"/>
                        </a:solidFill>
                        <a:effectLst/>
                        <a:latin typeface="Times New Roman" pitchFamily="18" charset="0"/>
                        <a:cs typeface="Times New Roman" pitchFamily="18" charset="0"/>
                      </a:endParaRPr>
                    </a:p>
                  </a:txBody>
                  <a:tcPr marL="39193" marR="39193"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5CCD3"/>
                    </a:solidFill>
                  </a:tcPr>
                </a:tc>
                <a:tc>
                  <a:txBody>
                    <a:bodyPr/>
                    <a:lstStyle/>
                    <a:p>
                      <a:pPr marL="0" marR="0" lvl="0" indent="0" algn="ctr" defTabSz="457200" rtl="0" eaLnBrk="1" fontAlgn="base" latinLnBrk="0" hangingPunct="1">
                        <a:lnSpc>
                          <a:spcPct val="100000"/>
                        </a:lnSpc>
                        <a:spcBef>
                          <a:spcPct val="0"/>
                        </a:spcBef>
                        <a:spcAft>
                          <a:spcPct val="0"/>
                        </a:spcAft>
                        <a:buClrTx/>
                        <a:buSzTx/>
                        <a:buFontTx/>
                        <a:buNone/>
                        <a:tabLst/>
                      </a:pPr>
                      <a:r>
                        <a:rPr kumimoji="0" lang="pt-BR" sz="700" b="0" i="0" u="none" strike="noStrike" cap="none" normalizeH="0" baseline="0" smtClean="0">
                          <a:ln>
                            <a:noFill/>
                          </a:ln>
                          <a:solidFill>
                            <a:srgbClr val="000000"/>
                          </a:solidFill>
                          <a:effectLst/>
                          <a:latin typeface="Times New Roman" pitchFamily="18" charset="0"/>
                          <a:cs typeface="Times New Roman" pitchFamily="18" charset="0"/>
                        </a:rPr>
                        <a:t>0,7</a:t>
                      </a:r>
                      <a:endParaRPr kumimoji="0" lang="pt-BR" sz="600" b="0" i="0" u="none" strike="noStrike" cap="none" normalizeH="0" baseline="0" smtClean="0">
                        <a:ln>
                          <a:noFill/>
                        </a:ln>
                        <a:solidFill>
                          <a:srgbClr val="000000"/>
                        </a:solidFill>
                        <a:effectLst/>
                        <a:latin typeface="Times New Roman" pitchFamily="18" charset="0"/>
                        <a:cs typeface="Times New Roman" pitchFamily="18" charset="0"/>
                      </a:endParaRPr>
                    </a:p>
                  </a:txBody>
                  <a:tcPr marL="39193" marR="39193" marT="0" marB="0"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5CCD3"/>
                    </a:solidFill>
                  </a:tcPr>
                </a:tc>
              </a:tr>
              <a:tr h="152400">
                <a:tc>
                  <a:txBody>
                    <a:bodyPr/>
                    <a:lstStyle/>
                    <a:p>
                      <a:pPr marL="0" marR="0" lvl="0" indent="0" algn="just" defTabSz="457200" rtl="0" eaLnBrk="1" fontAlgn="base" latinLnBrk="0" hangingPunct="1">
                        <a:lnSpc>
                          <a:spcPct val="100000"/>
                        </a:lnSpc>
                        <a:spcBef>
                          <a:spcPct val="0"/>
                        </a:spcBef>
                        <a:spcAft>
                          <a:spcPct val="0"/>
                        </a:spcAft>
                        <a:buClrTx/>
                        <a:buSzTx/>
                        <a:buFontTx/>
                        <a:buNone/>
                        <a:tabLst/>
                      </a:pPr>
                      <a:r>
                        <a:rPr kumimoji="0" lang="pt-BR" sz="700" b="0" i="0" u="none" strike="noStrike" cap="none" normalizeH="0" baseline="0" smtClean="0">
                          <a:ln>
                            <a:noFill/>
                          </a:ln>
                          <a:solidFill>
                            <a:srgbClr val="000000"/>
                          </a:solidFill>
                          <a:effectLst/>
                          <a:latin typeface="Times New Roman" pitchFamily="18" charset="0"/>
                          <a:cs typeface="Times New Roman" pitchFamily="18" charset="0"/>
                        </a:rPr>
                        <a:t>Selênio (µg)</a:t>
                      </a:r>
                      <a:endParaRPr kumimoji="0" lang="pt-BR" sz="600" b="0" i="0" u="none" strike="noStrike" cap="none" normalizeH="0" baseline="0" smtClean="0">
                        <a:ln>
                          <a:noFill/>
                        </a:ln>
                        <a:solidFill>
                          <a:srgbClr val="000000"/>
                        </a:solidFill>
                        <a:effectLst/>
                        <a:latin typeface="Times New Roman" pitchFamily="18" charset="0"/>
                        <a:cs typeface="Times New Roman" pitchFamily="18" charset="0"/>
                      </a:endParaRPr>
                    </a:p>
                  </a:txBody>
                  <a:tcPr marL="39193" marR="39193" marT="0" marB="0"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F2E7EA"/>
                    </a:solidFill>
                  </a:tcPr>
                </a:tc>
                <a:tc>
                  <a:txBody>
                    <a:bodyPr/>
                    <a:lstStyle/>
                    <a:p>
                      <a:pPr marL="0" marR="0" lvl="0" indent="0" algn="ctr" defTabSz="457200" rtl="0" eaLnBrk="1" fontAlgn="base" latinLnBrk="0" hangingPunct="1">
                        <a:lnSpc>
                          <a:spcPct val="100000"/>
                        </a:lnSpc>
                        <a:spcBef>
                          <a:spcPct val="0"/>
                        </a:spcBef>
                        <a:spcAft>
                          <a:spcPct val="0"/>
                        </a:spcAft>
                        <a:buClrTx/>
                        <a:buSzTx/>
                        <a:buFontTx/>
                        <a:buNone/>
                        <a:tabLst/>
                      </a:pPr>
                      <a:r>
                        <a:rPr kumimoji="0" lang="pt-BR" sz="700" b="0" i="0" u="none" strike="noStrike" cap="none" normalizeH="0" baseline="0" smtClean="0">
                          <a:ln>
                            <a:noFill/>
                          </a:ln>
                          <a:solidFill>
                            <a:srgbClr val="000000"/>
                          </a:solidFill>
                          <a:effectLst/>
                          <a:latin typeface="Times New Roman" pitchFamily="18" charset="0"/>
                          <a:cs typeface="Times New Roman" pitchFamily="18" charset="0"/>
                        </a:rPr>
                        <a:t>1,48</a:t>
                      </a:r>
                      <a:endParaRPr kumimoji="0" lang="pt-BR" sz="600" b="0" i="0" u="none" strike="noStrike" cap="none" normalizeH="0" baseline="0" smtClean="0">
                        <a:ln>
                          <a:noFill/>
                        </a:ln>
                        <a:solidFill>
                          <a:srgbClr val="000000"/>
                        </a:solidFill>
                        <a:effectLst/>
                        <a:latin typeface="Times New Roman" pitchFamily="18" charset="0"/>
                        <a:cs typeface="Times New Roman" pitchFamily="18" charset="0"/>
                      </a:endParaRPr>
                    </a:p>
                  </a:txBody>
                  <a:tcPr marL="39193" marR="39193"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F2E7EA"/>
                    </a:solidFill>
                  </a:tcPr>
                </a:tc>
                <a:tc>
                  <a:txBody>
                    <a:bodyPr/>
                    <a:lstStyle/>
                    <a:p>
                      <a:pPr marL="0" marR="0" lvl="0" indent="0" algn="ctr" defTabSz="457200" rtl="0" eaLnBrk="1" fontAlgn="base" latinLnBrk="0" hangingPunct="1">
                        <a:lnSpc>
                          <a:spcPct val="100000"/>
                        </a:lnSpc>
                        <a:spcBef>
                          <a:spcPct val="0"/>
                        </a:spcBef>
                        <a:spcAft>
                          <a:spcPct val="0"/>
                        </a:spcAft>
                        <a:buClrTx/>
                        <a:buSzTx/>
                        <a:buFontTx/>
                        <a:buNone/>
                        <a:tabLst/>
                      </a:pPr>
                      <a:r>
                        <a:rPr kumimoji="0" lang="pt-BR" sz="700" b="0" i="0" u="none" strike="noStrike" cap="none" normalizeH="0" baseline="0" smtClean="0">
                          <a:ln>
                            <a:noFill/>
                          </a:ln>
                          <a:solidFill>
                            <a:srgbClr val="000000"/>
                          </a:solidFill>
                          <a:effectLst/>
                          <a:latin typeface="Times New Roman" pitchFamily="18" charset="0"/>
                          <a:cs typeface="Times New Roman" pitchFamily="18" charset="0"/>
                        </a:rPr>
                        <a:t>1,5</a:t>
                      </a:r>
                      <a:endParaRPr kumimoji="0" lang="pt-BR" sz="600" b="0" i="0" u="none" strike="noStrike" cap="none" normalizeH="0" baseline="0" smtClean="0">
                        <a:ln>
                          <a:noFill/>
                        </a:ln>
                        <a:solidFill>
                          <a:srgbClr val="000000"/>
                        </a:solidFill>
                        <a:effectLst/>
                        <a:latin typeface="Times New Roman" pitchFamily="18" charset="0"/>
                        <a:cs typeface="Times New Roman" pitchFamily="18" charset="0"/>
                      </a:endParaRPr>
                    </a:p>
                  </a:txBody>
                  <a:tcPr marL="39193" marR="39193"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F2E7EA"/>
                    </a:solidFill>
                  </a:tcPr>
                </a:tc>
                <a:tc>
                  <a:txBody>
                    <a:bodyPr/>
                    <a:lstStyle/>
                    <a:p>
                      <a:pPr marL="0" marR="0" lvl="0" indent="0" algn="ctr" defTabSz="457200" rtl="0" eaLnBrk="1" fontAlgn="base" latinLnBrk="0" hangingPunct="1">
                        <a:lnSpc>
                          <a:spcPct val="100000"/>
                        </a:lnSpc>
                        <a:spcBef>
                          <a:spcPct val="0"/>
                        </a:spcBef>
                        <a:spcAft>
                          <a:spcPct val="0"/>
                        </a:spcAft>
                        <a:buClrTx/>
                        <a:buSzTx/>
                        <a:buFontTx/>
                        <a:buNone/>
                        <a:tabLst/>
                      </a:pPr>
                      <a:r>
                        <a:rPr kumimoji="0" lang="pt-BR" sz="700" b="0" i="0" u="none" strike="noStrike" cap="none" normalizeH="0" baseline="0" smtClean="0">
                          <a:ln>
                            <a:noFill/>
                          </a:ln>
                          <a:solidFill>
                            <a:srgbClr val="000000"/>
                          </a:solidFill>
                          <a:effectLst/>
                          <a:latin typeface="Times New Roman" pitchFamily="18" charset="0"/>
                          <a:cs typeface="Times New Roman" pitchFamily="18" charset="0"/>
                        </a:rPr>
                        <a:t>5,9</a:t>
                      </a:r>
                      <a:endParaRPr kumimoji="0" lang="pt-BR" sz="600" b="0" i="0" u="none" strike="noStrike" cap="none" normalizeH="0" baseline="0" smtClean="0">
                        <a:ln>
                          <a:noFill/>
                        </a:ln>
                        <a:solidFill>
                          <a:srgbClr val="000000"/>
                        </a:solidFill>
                        <a:effectLst/>
                        <a:latin typeface="Times New Roman" pitchFamily="18" charset="0"/>
                        <a:cs typeface="Times New Roman" pitchFamily="18" charset="0"/>
                      </a:endParaRPr>
                    </a:p>
                  </a:txBody>
                  <a:tcPr marL="39193" marR="39193"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F2E7EA"/>
                    </a:solidFill>
                  </a:tcPr>
                </a:tc>
                <a:tc>
                  <a:txBody>
                    <a:bodyPr/>
                    <a:lstStyle/>
                    <a:p>
                      <a:pPr marL="0" marR="0" lvl="0" indent="0" algn="ctr" defTabSz="457200" rtl="0" eaLnBrk="1" fontAlgn="base" latinLnBrk="0" hangingPunct="1">
                        <a:lnSpc>
                          <a:spcPct val="100000"/>
                        </a:lnSpc>
                        <a:spcBef>
                          <a:spcPct val="0"/>
                        </a:spcBef>
                        <a:spcAft>
                          <a:spcPct val="0"/>
                        </a:spcAft>
                        <a:buClrTx/>
                        <a:buSzTx/>
                        <a:buFontTx/>
                        <a:buNone/>
                        <a:tabLst/>
                      </a:pPr>
                      <a:r>
                        <a:rPr kumimoji="0" lang="pt-BR" sz="700" b="0" i="0" u="none" strike="noStrike" cap="none" normalizeH="0" baseline="0" smtClean="0">
                          <a:ln>
                            <a:noFill/>
                          </a:ln>
                          <a:solidFill>
                            <a:srgbClr val="000000"/>
                          </a:solidFill>
                          <a:effectLst/>
                          <a:latin typeface="Times New Roman" pitchFamily="18" charset="0"/>
                          <a:cs typeface="Times New Roman" pitchFamily="18" charset="0"/>
                        </a:rPr>
                        <a:t>1,8</a:t>
                      </a:r>
                      <a:endParaRPr kumimoji="0" lang="pt-BR" sz="600" b="0" i="0" u="none" strike="noStrike" cap="none" normalizeH="0" baseline="0" smtClean="0">
                        <a:ln>
                          <a:noFill/>
                        </a:ln>
                        <a:solidFill>
                          <a:srgbClr val="000000"/>
                        </a:solidFill>
                        <a:effectLst/>
                        <a:latin typeface="Times New Roman" pitchFamily="18" charset="0"/>
                        <a:cs typeface="Times New Roman" pitchFamily="18" charset="0"/>
                      </a:endParaRPr>
                    </a:p>
                  </a:txBody>
                  <a:tcPr marL="39193" marR="39193"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F2E7EA"/>
                    </a:solidFill>
                  </a:tcPr>
                </a:tc>
                <a:tc>
                  <a:txBody>
                    <a:bodyPr/>
                    <a:lstStyle/>
                    <a:p>
                      <a:pPr marL="0" marR="0" lvl="0" indent="0" algn="ctr" defTabSz="457200" rtl="0" eaLnBrk="1" fontAlgn="base" latinLnBrk="0" hangingPunct="1">
                        <a:lnSpc>
                          <a:spcPct val="100000"/>
                        </a:lnSpc>
                        <a:spcBef>
                          <a:spcPct val="0"/>
                        </a:spcBef>
                        <a:spcAft>
                          <a:spcPct val="0"/>
                        </a:spcAft>
                        <a:buClrTx/>
                        <a:buSzTx/>
                        <a:buFontTx/>
                        <a:buNone/>
                        <a:tabLst/>
                      </a:pPr>
                      <a:r>
                        <a:rPr kumimoji="0" lang="pt-BR" sz="700" b="0" i="0" u="none" strike="noStrike" cap="none" normalizeH="0" baseline="0" smtClean="0">
                          <a:ln>
                            <a:noFill/>
                          </a:ln>
                          <a:solidFill>
                            <a:srgbClr val="000000"/>
                          </a:solidFill>
                          <a:effectLst/>
                          <a:latin typeface="Times New Roman" pitchFamily="18" charset="0"/>
                          <a:cs typeface="Times New Roman" pitchFamily="18" charset="0"/>
                        </a:rPr>
                        <a:t>1,9</a:t>
                      </a:r>
                      <a:endParaRPr kumimoji="0" lang="pt-BR" sz="600" b="0" i="0" u="none" strike="noStrike" cap="none" normalizeH="0" baseline="0" smtClean="0">
                        <a:ln>
                          <a:noFill/>
                        </a:ln>
                        <a:solidFill>
                          <a:srgbClr val="000000"/>
                        </a:solidFill>
                        <a:effectLst/>
                        <a:latin typeface="Times New Roman" pitchFamily="18" charset="0"/>
                        <a:cs typeface="Times New Roman" pitchFamily="18" charset="0"/>
                      </a:endParaRPr>
                    </a:p>
                  </a:txBody>
                  <a:tcPr marL="39193" marR="39193" marT="0" marB="0"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F2E7EA"/>
                    </a:solidFill>
                  </a:tcPr>
                </a:tc>
              </a:tr>
              <a:tr h="152400">
                <a:tc>
                  <a:txBody>
                    <a:bodyPr/>
                    <a:lstStyle/>
                    <a:p>
                      <a:pPr marL="0" marR="0" lvl="0" indent="0" algn="just" defTabSz="457200" rtl="0" eaLnBrk="1" fontAlgn="base" latinLnBrk="0" hangingPunct="1">
                        <a:lnSpc>
                          <a:spcPct val="100000"/>
                        </a:lnSpc>
                        <a:spcBef>
                          <a:spcPct val="0"/>
                        </a:spcBef>
                        <a:spcAft>
                          <a:spcPct val="0"/>
                        </a:spcAft>
                        <a:buClrTx/>
                        <a:buSzTx/>
                        <a:buFontTx/>
                        <a:buNone/>
                        <a:tabLst/>
                      </a:pPr>
                      <a:r>
                        <a:rPr kumimoji="0" lang="pt-BR" sz="700" b="0" i="0" u="none" strike="noStrike" cap="none" normalizeH="0" baseline="0" smtClean="0">
                          <a:ln>
                            <a:noFill/>
                          </a:ln>
                          <a:solidFill>
                            <a:srgbClr val="000000"/>
                          </a:solidFill>
                          <a:effectLst/>
                          <a:latin typeface="Times New Roman" pitchFamily="18" charset="0"/>
                          <a:cs typeface="Times New Roman" pitchFamily="18" charset="0"/>
                        </a:rPr>
                        <a:t>Cromo (µg)</a:t>
                      </a:r>
                      <a:endParaRPr kumimoji="0" lang="pt-BR" sz="600" b="0" i="0" u="none" strike="noStrike" cap="none" normalizeH="0" baseline="0" smtClean="0">
                        <a:ln>
                          <a:noFill/>
                        </a:ln>
                        <a:solidFill>
                          <a:srgbClr val="000000"/>
                        </a:solidFill>
                        <a:effectLst/>
                        <a:latin typeface="Times New Roman" pitchFamily="18" charset="0"/>
                        <a:cs typeface="Times New Roman" pitchFamily="18" charset="0"/>
                      </a:endParaRPr>
                    </a:p>
                  </a:txBody>
                  <a:tcPr marL="39193" marR="39193" marT="0" marB="0"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5CCD3"/>
                    </a:solidFill>
                  </a:tcPr>
                </a:tc>
                <a:tc>
                  <a:txBody>
                    <a:bodyPr/>
                    <a:lstStyle/>
                    <a:p>
                      <a:pPr marL="0" marR="0" lvl="0" indent="0" algn="ctr" defTabSz="457200" rtl="0" eaLnBrk="1" fontAlgn="base" latinLnBrk="0" hangingPunct="1">
                        <a:lnSpc>
                          <a:spcPct val="100000"/>
                        </a:lnSpc>
                        <a:spcBef>
                          <a:spcPct val="0"/>
                        </a:spcBef>
                        <a:spcAft>
                          <a:spcPct val="0"/>
                        </a:spcAft>
                        <a:buClrTx/>
                        <a:buSzTx/>
                        <a:buFontTx/>
                        <a:buNone/>
                        <a:tabLst/>
                      </a:pPr>
                      <a:r>
                        <a:rPr kumimoji="0" lang="pt-BR" sz="700" b="0" i="0" u="none" strike="noStrike" cap="none" normalizeH="0" baseline="0" smtClean="0">
                          <a:ln>
                            <a:noFill/>
                          </a:ln>
                          <a:solidFill>
                            <a:srgbClr val="000000"/>
                          </a:solidFill>
                          <a:effectLst/>
                          <a:latin typeface="Times New Roman" pitchFamily="18" charset="0"/>
                          <a:cs typeface="Times New Roman" pitchFamily="18" charset="0"/>
                        </a:rPr>
                        <a:t>-</a:t>
                      </a:r>
                      <a:endParaRPr kumimoji="0" lang="pt-BR" sz="600" b="0" i="0" u="none" strike="noStrike" cap="none" normalizeH="0" baseline="0" smtClean="0">
                        <a:ln>
                          <a:noFill/>
                        </a:ln>
                        <a:solidFill>
                          <a:srgbClr val="000000"/>
                        </a:solidFill>
                        <a:effectLst/>
                        <a:latin typeface="Times New Roman" pitchFamily="18" charset="0"/>
                        <a:cs typeface="Times New Roman" pitchFamily="18" charset="0"/>
                      </a:endParaRPr>
                    </a:p>
                  </a:txBody>
                  <a:tcPr marL="39193" marR="39193"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5CCD3"/>
                    </a:solidFill>
                  </a:tcPr>
                </a:tc>
                <a:tc>
                  <a:txBody>
                    <a:bodyPr/>
                    <a:lstStyle/>
                    <a:p>
                      <a:pPr marL="0" marR="0" lvl="0" indent="0" algn="ctr" defTabSz="457200" rtl="0" eaLnBrk="1" fontAlgn="base" latinLnBrk="0" hangingPunct="1">
                        <a:lnSpc>
                          <a:spcPct val="100000"/>
                        </a:lnSpc>
                        <a:spcBef>
                          <a:spcPct val="0"/>
                        </a:spcBef>
                        <a:spcAft>
                          <a:spcPct val="0"/>
                        </a:spcAft>
                        <a:buClrTx/>
                        <a:buSzTx/>
                        <a:buFontTx/>
                        <a:buNone/>
                        <a:tabLst/>
                      </a:pPr>
                      <a:r>
                        <a:rPr kumimoji="0" lang="pt-BR" sz="700" b="0" i="0" u="none" strike="noStrike" cap="none" normalizeH="0" baseline="0" smtClean="0">
                          <a:ln>
                            <a:noFill/>
                          </a:ln>
                          <a:solidFill>
                            <a:srgbClr val="000000"/>
                          </a:solidFill>
                          <a:effectLst/>
                          <a:latin typeface="Times New Roman" pitchFamily="18" charset="0"/>
                          <a:cs typeface="Times New Roman" pitchFamily="18" charset="0"/>
                        </a:rPr>
                        <a:t>-</a:t>
                      </a:r>
                      <a:endParaRPr kumimoji="0" lang="pt-BR" sz="600" b="0" i="0" u="none" strike="noStrike" cap="none" normalizeH="0" baseline="0" smtClean="0">
                        <a:ln>
                          <a:noFill/>
                        </a:ln>
                        <a:solidFill>
                          <a:srgbClr val="000000"/>
                        </a:solidFill>
                        <a:effectLst/>
                        <a:latin typeface="Times New Roman" pitchFamily="18" charset="0"/>
                        <a:cs typeface="Times New Roman" pitchFamily="18" charset="0"/>
                      </a:endParaRPr>
                    </a:p>
                  </a:txBody>
                  <a:tcPr marL="39193" marR="39193"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5CCD3"/>
                    </a:solidFill>
                  </a:tcPr>
                </a:tc>
                <a:tc>
                  <a:txBody>
                    <a:bodyPr/>
                    <a:lstStyle/>
                    <a:p>
                      <a:pPr marL="0" marR="0" lvl="0" indent="0" algn="ctr" defTabSz="457200" rtl="0" eaLnBrk="1" fontAlgn="base" latinLnBrk="0" hangingPunct="1">
                        <a:lnSpc>
                          <a:spcPct val="100000"/>
                        </a:lnSpc>
                        <a:spcBef>
                          <a:spcPct val="0"/>
                        </a:spcBef>
                        <a:spcAft>
                          <a:spcPct val="0"/>
                        </a:spcAft>
                        <a:buClrTx/>
                        <a:buSzTx/>
                        <a:buFontTx/>
                        <a:buNone/>
                        <a:tabLst/>
                      </a:pPr>
                      <a:r>
                        <a:rPr kumimoji="0" lang="pt-BR" sz="700" b="0" i="0" u="none" strike="noStrike" cap="none" normalizeH="0" baseline="0" smtClean="0">
                          <a:ln>
                            <a:noFill/>
                          </a:ln>
                          <a:solidFill>
                            <a:srgbClr val="000000"/>
                          </a:solidFill>
                          <a:effectLst/>
                          <a:latin typeface="Times New Roman" pitchFamily="18" charset="0"/>
                          <a:cs typeface="Times New Roman" pitchFamily="18" charset="0"/>
                        </a:rPr>
                        <a:t>0,9</a:t>
                      </a:r>
                      <a:endParaRPr kumimoji="0" lang="pt-BR" sz="600" b="0" i="0" u="none" strike="noStrike" cap="none" normalizeH="0" baseline="0" smtClean="0">
                        <a:ln>
                          <a:noFill/>
                        </a:ln>
                        <a:solidFill>
                          <a:srgbClr val="000000"/>
                        </a:solidFill>
                        <a:effectLst/>
                        <a:latin typeface="Times New Roman" pitchFamily="18" charset="0"/>
                        <a:cs typeface="Times New Roman" pitchFamily="18" charset="0"/>
                      </a:endParaRPr>
                    </a:p>
                  </a:txBody>
                  <a:tcPr marL="39193" marR="39193"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5CCD3"/>
                    </a:solidFill>
                  </a:tcPr>
                </a:tc>
                <a:tc>
                  <a:txBody>
                    <a:bodyPr/>
                    <a:lstStyle/>
                    <a:p>
                      <a:pPr marL="0" marR="0" lvl="0" indent="0" algn="ctr" defTabSz="457200" rtl="0" eaLnBrk="1" fontAlgn="base" latinLnBrk="0" hangingPunct="1">
                        <a:lnSpc>
                          <a:spcPct val="100000"/>
                        </a:lnSpc>
                        <a:spcBef>
                          <a:spcPct val="0"/>
                        </a:spcBef>
                        <a:spcAft>
                          <a:spcPct val="0"/>
                        </a:spcAft>
                        <a:buClrTx/>
                        <a:buSzTx/>
                        <a:buFontTx/>
                        <a:buNone/>
                        <a:tabLst/>
                      </a:pPr>
                      <a:r>
                        <a:rPr kumimoji="0" lang="pt-BR" sz="700" b="0" i="0" u="none" strike="noStrike" cap="none" normalizeH="0" baseline="0" smtClean="0">
                          <a:ln>
                            <a:noFill/>
                          </a:ln>
                          <a:solidFill>
                            <a:srgbClr val="000000"/>
                          </a:solidFill>
                          <a:effectLst/>
                          <a:latin typeface="Times New Roman" pitchFamily="18" charset="0"/>
                          <a:cs typeface="Times New Roman" pitchFamily="18" charset="0"/>
                        </a:rPr>
                        <a:t>-</a:t>
                      </a:r>
                      <a:endParaRPr kumimoji="0" lang="pt-BR" sz="600" b="0" i="0" u="none" strike="noStrike" cap="none" normalizeH="0" baseline="0" smtClean="0">
                        <a:ln>
                          <a:noFill/>
                        </a:ln>
                        <a:solidFill>
                          <a:srgbClr val="000000"/>
                        </a:solidFill>
                        <a:effectLst/>
                        <a:latin typeface="Times New Roman" pitchFamily="18" charset="0"/>
                        <a:cs typeface="Times New Roman" pitchFamily="18" charset="0"/>
                      </a:endParaRPr>
                    </a:p>
                  </a:txBody>
                  <a:tcPr marL="39193" marR="39193"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5CCD3"/>
                    </a:solidFill>
                  </a:tcPr>
                </a:tc>
                <a:tc>
                  <a:txBody>
                    <a:bodyPr/>
                    <a:lstStyle/>
                    <a:p>
                      <a:pPr marL="0" marR="0" lvl="0" indent="0" algn="ctr" defTabSz="457200" rtl="0" eaLnBrk="1" fontAlgn="base" latinLnBrk="0" hangingPunct="1">
                        <a:lnSpc>
                          <a:spcPct val="100000"/>
                        </a:lnSpc>
                        <a:spcBef>
                          <a:spcPct val="0"/>
                        </a:spcBef>
                        <a:spcAft>
                          <a:spcPct val="0"/>
                        </a:spcAft>
                        <a:buClrTx/>
                        <a:buSzTx/>
                        <a:buFontTx/>
                        <a:buNone/>
                        <a:tabLst/>
                      </a:pPr>
                      <a:r>
                        <a:rPr kumimoji="0" lang="pt-BR" sz="700" b="0" i="0" u="none" strike="noStrike" cap="none" normalizeH="0" baseline="0" smtClean="0">
                          <a:ln>
                            <a:noFill/>
                          </a:ln>
                          <a:solidFill>
                            <a:srgbClr val="000000"/>
                          </a:solidFill>
                          <a:effectLst/>
                          <a:latin typeface="Times New Roman" pitchFamily="18" charset="0"/>
                          <a:cs typeface="Times New Roman" pitchFamily="18" charset="0"/>
                        </a:rPr>
                        <a:t>-</a:t>
                      </a:r>
                      <a:endParaRPr kumimoji="0" lang="pt-BR" sz="600" b="0" i="0" u="none" strike="noStrike" cap="none" normalizeH="0" baseline="0" smtClean="0">
                        <a:ln>
                          <a:noFill/>
                        </a:ln>
                        <a:solidFill>
                          <a:srgbClr val="000000"/>
                        </a:solidFill>
                        <a:effectLst/>
                        <a:latin typeface="Times New Roman" pitchFamily="18" charset="0"/>
                        <a:cs typeface="Times New Roman" pitchFamily="18" charset="0"/>
                      </a:endParaRPr>
                    </a:p>
                  </a:txBody>
                  <a:tcPr marL="39193" marR="39193" marT="0" marB="0"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5CCD3"/>
                    </a:solidFill>
                  </a:tcPr>
                </a:tc>
              </a:tr>
              <a:tr h="152400">
                <a:tc>
                  <a:txBody>
                    <a:bodyPr/>
                    <a:lstStyle/>
                    <a:p>
                      <a:pPr marL="0" marR="0" lvl="0" indent="0" algn="just" defTabSz="457200" rtl="0" eaLnBrk="1" fontAlgn="base" latinLnBrk="0" hangingPunct="1">
                        <a:lnSpc>
                          <a:spcPct val="100000"/>
                        </a:lnSpc>
                        <a:spcBef>
                          <a:spcPct val="0"/>
                        </a:spcBef>
                        <a:spcAft>
                          <a:spcPct val="0"/>
                        </a:spcAft>
                        <a:buClrTx/>
                        <a:buSzTx/>
                        <a:buFontTx/>
                        <a:buNone/>
                        <a:tabLst/>
                      </a:pPr>
                      <a:r>
                        <a:rPr kumimoji="0" lang="pt-BR" sz="700" b="0" i="0" u="none" strike="noStrike" cap="none" normalizeH="0" baseline="0" smtClean="0">
                          <a:ln>
                            <a:noFill/>
                          </a:ln>
                          <a:solidFill>
                            <a:srgbClr val="000000"/>
                          </a:solidFill>
                          <a:effectLst/>
                          <a:latin typeface="Times New Roman" pitchFamily="18" charset="0"/>
                          <a:cs typeface="Times New Roman" pitchFamily="18" charset="0"/>
                        </a:rPr>
                        <a:t>Molibdênio (µg)</a:t>
                      </a:r>
                      <a:endParaRPr kumimoji="0" lang="pt-BR" sz="600" b="0" i="0" u="none" strike="noStrike" cap="none" normalizeH="0" baseline="0" smtClean="0">
                        <a:ln>
                          <a:noFill/>
                        </a:ln>
                        <a:solidFill>
                          <a:srgbClr val="000000"/>
                        </a:solidFill>
                        <a:effectLst/>
                        <a:latin typeface="Times New Roman" pitchFamily="18" charset="0"/>
                        <a:cs typeface="Times New Roman" pitchFamily="18" charset="0"/>
                      </a:endParaRPr>
                    </a:p>
                  </a:txBody>
                  <a:tcPr marL="39193" marR="39193" marT="0" marB="0"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F2E7EA"/>
                    </a:solidFill>
                  </a:tcPr>
                </a:tc>
                <a:tc>
                  <a:txBody>
                    <a:bodyPr/>
                    <a:lstStyle/>
                    <a:p>
                      <a:pPr marL="0" marR="0" lvl="0" indent="0" algn="ctr" defTabSz="457200" rtl="0" eaLnBrk="1" fontAlgn="base" latinLnBrk="0" hangingPunct="1">
                        <a:lnSpc>
                          <a:spcPct val="100000"/>
                        </a:lnSpc>
                        <a:spcBef>
                          <a:spcPct val="0"/>
                        </a:spcBef>
                        <a:spcAft>
                          <a:spcPct val="0"/>
                        </a:spcAft>
                        <a:buClrTx/>
                        <a:buSzTx/>
                        <a:buFontTx/>
                        <a:buNone/>
                        <a:tabLst/>
                      </a:pPr>
                      <a:r>
                        <a:rPr kumimoji="0" lang="pt-BR" sz="700" b="0" i="0" u="none" strike="noStrike" cap="none" normalizeH="0" baseline="0" smtClean="0">
                          <a:ln>
                            <a:noFill/>
                          </a:ln>
                          <a:solidFill>
                            <a:srgbClr val="000000"/>
                          </a:solidFill>
                          <a:effectLst/>
                          <a:latin typeface="Times New Roman" pitchFamily="18" charset="0"/>
                          <a:cs typeface="Times New Roman" pitchFamily="18" charset="0"/>
                        </a:rPr>
                        <a:t>-</a:t>
                      </a:r>
                      <a:endParaRPr kumimoji="0" lang="pt-BR" sz="600" b="0" i="0" u="none" strike="noStrike" cap="none" normalizeH="0" baseline="0" smtClean="0">
                        <a:ln>
                          <a:noFill/>
                        </a:ln>
                        <a:solidFill>
                          <a:srgbClr val="000000"/>
                        </a:solidFill>
                        <a:effectLst/>
                        <a:latin typeface="Times New Roman" pitchFamily="18" charset="0"/>
                        <a:cs typeface="Times New Roman" pitchFamily="18" charset="0"/>
                      </a:endParaRPr>
                    </a:p>
                  </a:txBody>
                  <a:tcPr marL="39193" marR="39193"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F2E7EA"/>
                    </a:solidFill>
                  </a:tcPr>
                </a:tc>
                <a:tc>
                  <a:txBody>
                    <a:bodyPr/>
                    <a:lstStyle/>
                    <a:p>
                      <a:pPr marL="0" marR="0" lvl="0" indent="0" algn="ctr" defTabSz="457200" rtl="0" eaLnBrk="1" fontAlgn="base" latinLnBrk="0" hangingPunct="1">
                        <a:lnSpc>
                          <a:spcPct val="100000"/>
                        </a:lnSpc>
                        <a:spcBef>
                          <a:spcPct val="0"/>
                        </a:spcBef>
                        <a:spcAft>
                          <a:spcPct val="0"/>
                        </a:spcAft>
                        <a:buClrTx/>
                        <a:buSzTx/>
                        <a:buFontTx/>
                        <a:buNone/>
                        <a:tabLst/>
                      </a:pPr>
                      <a:r>
                        <a:rPr kumimoji="0" lang="pt-BR" sz="700" b="0" i="0" u="none" strike="noStrike" cap="none" normalizeH="0" baseline="0" smtClean="0">
                          <a:ln>
                            <a:noFill/>
                          </a:ln>
                          <a:solidFill>
                            <a:srgbClr val="000000"/>
                          </a:solidFill>
                          <a:effectLst/>
                          <a:latin typeface="Times New Roman" pitchFamily="18" charset="0"/>
                          <a:cs typeface="Times New Roman" pitchFamily="18" charset="0"/>
                        </a:rPr>
                        <a:t>-</a:t>
                      </a:r>
                      <a:endParaRPr kumimoji="0" lang="pt-BR" sz="600" b="0" i="0" u="none" strike="noStrike" cap="none" normalizeH="0" baseline="0" smtClean="0">
                        <a:ln>
                          <a:noFill/>
                        </a:ln>
                        <a:solidFill>
                          <a:srgbClr val="000000"/>
                        </a:solidFill>
                        <a:effectLst/>
                        <a:latin typeface="Times New Roman" pitchFamily="18" charset="0"/>
                        <a:cs typeface="Times New Roman" pitchFamily="18" charset="0"/>
                      </a:endParaRPr>
                    </a:p>
                  </a:txBody>
                  <a:tcPr marL="39193" marR="39193"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F2E7EA"/>
                    </a:solidFill>
                  </a:tcPr>
                </a:tc>
                <a:tc>
                  <a:txBody>
                    <a:bodyPr/>
                    <a:lstStyle/>
                    <a:p>
                      <a:pPr marL="0" marR="0" lvl="0" indent="0" algn="ctr" defTabSz="457200" rtl="0" eaLnBrk="1" fontAlgn="base" latinLnBrk="0" hangingPunct="1">
                        <a:lnSpc>
                          <a:spcPct val="100000"/>
                        </a:lnSpc>
                        <a:spcBef>
                          <a:spcPct val="0"/>
                        </a:spcBef>
                        <a:spcAft>
                          <a:spcPct val="0"/>
                        </a:spcAft>
                        <a:buClrTx/>
                        <a:buSzTx/>
                        <a:buFontTx/>
                        <a:buNone/>
                        <a:tabLst/>
                      </a:pPr>
                      <a:r>
                        <a:rPr kumimoji="0" lang="pt-BR" sz="700" b="0" i="0" u="none" strike="noStrike" cap="none" normalizeH="0" baseline="0" smtClean="0">
                          <a:ln>
                            <a:noFill/>
                          </a:ln>
                          <a:solidFill>
                            <a:srgbClr val="000000"/>
                          </a:solidFill>
                          <a:effectLst/>
                          <a:latin typeface="Times New Roman" pitchFamily="18" charset="0"/>
                          <a:cs typeface="Times New Roman" pitchFamily="18" charset="0"/>
                        </a:rPr>
                        <a:t>0,8</a:t>
                      </a:r>
                      <a:endParaRPr kumimoji="0" lang="pt-BR" sz="600" b="0" i="0" u="none" strike="noStrike" cap="none" normalizeH="0" baseline="0" smtClean="0">
                        <a:ln>
                          <a:noFill/>
                        </a:ln>
                        <a:solidFill>
                          <a:srgbClr val="000000"/>
                        </a:solidFill>
                        <a:effectLst/>
                        <a:latin typeface="Times New Roman" pitchFamily="18" charset="0"/>
                        <a:cs typeface="Times New Roman" pitchFamily="18" charset="0"/>
                      </a:endParaRPr>
                    </a:p>
                  </a:txBody>
                  <a:tcPr marL="39193" marR="39193"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F2E7EA"/>
                    </a:solidFill>
                  </a:tcPr>
                </a:tc>
                <a:tc>
                  <a:txBody>
                    <a:bodyPr/>
                    <a:lstStyle/>
                    <a:p>
                      <a:pPr marL="0" marR="0" lvl="0" indent="0" algn="ctr" defTabSz="457200" rtl="0" eaLnBrk="1" fontAlgn="base" latinLnBrk="0" hangingPunct="1">
                        <a:lnSpc>
                          <a:spcPct val="100000"/>
                        </a:lnSpc>
                        <a:spcBef>
                          <a:spcPct val="0"/>
                        </a:spcBef>
                        <a:spcAft>
                          <a:spcPct val="0"/>
                        </a:spcAft>
                        <a:buClrTx/>
                        <a:buSzTx/>
                        <a:buFontTx/>
                        <a:buNone/>
                        <a:tabLst/>
                      </a:pPr>
                      <a:r>
                        <a:rPr kumimoji="0" lang="pt-BR" sz="700" b="0" i="0" u="none" strike="noStrike" cap="none" normalizeH="0" baseline="0" smtClean="0">
                          <a:ln>
                            <a:noFill/>
                          </a:ln>
                          <a:solidFill>
                            <a:srgbClr val="000000"/>
                          </a:solidFill>
                          <a:effectLst/>
                          <a:latin typeface="Times New Roman" pitchFamily="18" charset="0"/>
                          <a:cs typeface="Times New Roman" pitchFamily="18" charset="0"/>
                        </a:rPr>
                        <a:t>-</a:t>
                      </a:r>
                      <a:endParaRPr kumimoji="0" lang="pt-BR" sz="600" b="0" i="0" u="none" strike="noStrike" cap="none" normalizeH="0" baseline="0" smtClean="0">
                        <a:ln>
                          <a:noFill/>
                        </a:ln>
                        <a:solidFill>
                          <a:srgbClr val="000000"/>
                        </a:solidFill>
                        <a:effectLst/>
                        <a:latin typeface="Times New Roman" pitchFamily="18" charset="0"/>
                        <a:cs typeface="Times New Roman" pitchFamily="18" charset="0"/>
                      </a:endParaRPr>
                    </a:p>
                  </a:txBody>
                  <a:tcPr marL="39193" marR="39193"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F2E7EA"/>
                    </a:solidFill>
                  </a:tcPr>
                </a:tc>
                <a:tc>
                  <a:txBody>
                    <a:bodyPr/>
                    <a:lstStyle/>
                    <a:p>
                      <a:pPr marL="0" marR="0" lvl="0" indent="0" algn="ctr" defTabSz="457200" rtl="0" eaLnBrk="1" fontAlgn="base" latinLnBrk="0" hangingPunct="1">
                        <a:lnSpc>
                          <a:spcPct val="100000"/>
                        </a:lnSpc>
                        <a:spcBef>
                          <a:spcPct val="0"/>
                        </a:spcBef>
                        <a:spcAft>
                          <a:spcPct val="0"/>
                        </a:spcAft>
                        <a:buClrTx/>
                        <a:buSzTx/>
                        <a:buFontTx/>
                        <a:buNone/>
                        <a:tabLst/>
                      </a:pPr>
                      <a:r>
                        <a:rPr kumimoji="0" lang="pt-BR" sz="700" b="0" i="0" u="none" strike="noStrike" cap="none" normalizeH="0" baseline="0" smtClean="0">
                          <a:ln>
                            <a:noFill/>
                          </a:ln>
                          <a:solidFill>
                            <a:srgbClr val="000000"/>
                          </a:solidFill>
                          <a:effectLst/>
                          <a:latin typeface="Times New Roman" pitchFamily="18" charset="0"/>
                          <a:cs typeface="Times New Roman" pitchFamily="18" charset="0"/>
                        </a:rPr>
                        <a:t>-</a:t>
                      </a:r>
                      <a:endParaRPr kumimoji="0" lang="pt-BR" sz="600" b="0" i="0" u="none" strike="noStrike" cap="none" normalizeH="0" baseline="0" smtClean="0">
                        <a:ln>
                          <a:noFill/>
                        </a:ln>
                        <a:solidFill>
                          <a:srgbClr val="000000"/>
                        </a:solidFill>
                        <a:effectLst/>
                        <a:latin typeface="Times New Roman" pitchFamily="18" charset="0"/>
                        <a:cs typeface="Times New Roman" pitchFamily="18" charset="0"/>
                      </a:endParaRPr>
                    </a:p>
                  </a:txBody>
                  <a:tcPr marL="39193" marR="39193" marT="0" marB="0"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F2E7EA"/>
                    </a:solidFill>
                  </a:tcPr>
                </a:tc>
              </a:tr>
              <a:tr h="152400">
                <a:tc>
                  <a:txBody>
                    <a:bodyPr/>
                    <a:lstStyle/>
                    <a:p>
                      <a:pPr marL="0" marR="0" lvl="0" indent="0" algn="just" defTabSz="457200" rtl="0" eaLnBrk="1" fontAlgn="base" latinLnBrk="0" hangingPunct="1">
                        <a:lnSpc>
                          <a:spcPct val="100000"/>
                        </a:lnSpc>
                        <a:spcBef>
                          <a:spcPct val="0"/>
                        </a:spcBef>
                        <a:spcAft>
                          <a:spcPct val="0"/>
                        </a:spcAft>
                        <a:buClrTx/>
                        <a:buSzTx/>
                        <a:buFontTx/>
                        <a:buNone/>
                        <a:tabLst/>
                      </a:pPr>
                      <a:r>
                        <a:rPr kumimoji="0" lang="pt-BR" sz="700" b="0" i="0" u="none" strike="noStrike" cap="none" normalizeH="0" baseline="0" smtClean="0">
                          <a:ln>
                            <a:noFill/>
                          </a:ln>
                          <a:solidFill>
                            <a:srgbClr val="000000"/>
                          </a:solidFill>
                          <a:effectLst/>
                          <a:latin typeface="Times New Roman" pitchFamily="18" charset="0"/>
                          <a:cs typeface="Times New Roman" pitchFamily="18" charset="0"/>
                        </a:rPr>
                        <a:t>Fluoreto (µg)</a:t>
                      </a:r>
                      <a:endParaRPr kumimoji="0" lang="pt-BR" sz="600" b="0" i="0" u="none" strike="noStrike" cap="none" normalizeH="0" baseline="0" smtClean="0">
                        <a:ln>
                          <a:noFill/>
                        </a:ln>
                        <a:solidFill>
                          <a:srgbClr val="000000"/>
                        </a:solidFill>
                        <a:effectLst/>
                        <a:latin typeface="Times New Roman" pitchFamily="18" charset="0"/>
                        <a:cs typeface="Times New Roman" pitchFamily="18" charset="0"/>
                      </a:endParaRPr>
                    </a:p>
                  </a:txBody>
                  <a:tcPr marL="39193" marR="39193" marT="0" marB="0"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5CCD3"/>
                    </a:solidFill>
                  </a:tcPr>
                </a:tc>
                <a:tc>
                  <a:txBody>
                    <a:bodyPr/>
                    <a:lstStyle/>
                    <a:p>
                      <a:pPr marL="0" marR="0" lvl="0" indent="0" algn="ctr" defTabSz="457200" rtl="0" eaLnBrk="1" fontAlgn="base" latinLnBrk="0" hangingPunct="1">
                        <a:lnSpc>
                          <a:spcPct val="100000"/>
                        </a:lnSpc>
                        <a:spcBef>
                          <a:spcPct val="0"/>
                        </a:spcBef>
                        <a:spcAft>
                          <a:spcPct val="0"/>
                        </a:spcAft>
                        <a:buClrTx/>
                        <a:buSzTx/>
                        <a:buFontTx/>
                        <a:buNone/>
                        <a:tabLst/>
                      </a:pPr>
                      <a:r>
                        <a:rPr kumimoji="0" lang="pt-BR" sz="700" b="0" i="0" u="none" strike="noStrike" cap="none" normalizeH="0" baseline="0" smtClean="0">
                          <a:ln>
                            <a:noFill/>
                          </a:ln>
                          <a:solidFill>
                            <a:srgbClr val="000000"/>
                          </a:solidFill>
                          <a:effectLst/>
                          <a:latin typeface="Times New Roman" pitchFamily="18" charset="0"/>
                          <a:cs typeface="Times New Roman" pitchFamily="18" charset="0"/>
                        </a:rPr>
                        <a:t>-</a:t>
                      </a:r>
                      <a:endParaRPr kumimoji="0" lang="pt-BR" sz="600" b="0" i="0" u="none" strike="noStrike" cap="none" normalizeH="0" baseline="0" smtClean="0">
                        <a:ln>
                          <a:noFill/>
                        </a:ln>
                        <a:solidFill>
                          <a:srgbClr val="000000"/>
                        </a:solidFill>
                        <a:effectLst/>
                        <a:latin typeface="Times New Roman" pitchFamily="18" charset="0"/>
                        <a:cs typeface="Times New Roman" pitchFamily="18" charset="0"/>
                      </a:endParaRPr>
                    </a:p>
                  </a:txBody>
                  <a:tcPr marL="39193" marR="39193"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5CCD3"/>
                    </a:solidFill>
                  </a:tcPr>
                </a:tc>
                <a:tc>
                  <a:txBody>
                    <a:bodyPr/>
                    <a:lstStyle/>
                    <a:p>
                      <a:pPr marL="0" marR="0" lvl="0" indent="0" algn="ctr" defTabSz="457200" rtl="0" eaLnBrk="1" fontAlgn="base" latinLnBrk="0" hangingPunct="1">
                        <a:lnSpc>
                          <a:spcPct val="100000"/>
                        </a:lnSpc>
                        <a:spcBef>
                          <a:spcPct val="0"/>
                        </a:spcBef>
                        <a:spcAft>
                          <a:spcPct val="0"/>
                        </a:spcAft>
                        <a:buClrTx/>
                        <a:buSzTx/>
                        <a:buFontTx/>
                        <a:buNone/>
                        <a:tabLst/>
                      </a:pPr>
                      <a:r>
                        <a:rPr kumimoji="0" lang="pt-BR" sz="700" b="0" i="0" u="none" strike="noStrike" cap="none" normalizeH="0" baseline="0" smtClean="0">
                          <a:ln>
                            <a:noFill/>
                          </a:ln>
                          <a:solidFill>
                            <a:srgbClr val="000000"/>
                          </a:solidFill>
                          <a:effectLst/>
                          <a:latin typeface="Times New Roman" pitchFamily="18" charset="0"/>
                          <a:cs typeface="Times New Roman" pitchFamily="18" charset="0"/>
                        </a:rPr>
                        <a:t>1,6</a:t>
                      </a:r>
                      <a:endParaRPr kumimoji="0" lang="pt-BR" sz="600" b="0" i="0" u="none" strike="noStrike" cap="none" normalizeH="0" baseline="0" smtClean="0">
                        <a:ln>
                          <a:noFill/>
                        </a:ln>
                        <a:solidFill>
                          <a:srgbClr val="000000"/>
                        </a:solidFill>
                        <a:effectLst/>
                        <a:latin typeface="Times New Roman" pitchFamily="18" charset="0"/>
                        <a:cs typeface="Times New Roman" pitchFamily="18" charset="0"/>
                      </a:endParaRPr>
                    </a:p>
                  </a:txBody>
                  <a:tcPr marL="39193" marR="39193"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5CCD3"/>
                    </a:solidFill>
                  </a:tcPr>
                </a:tc>
                <a:tc>
                  <a:txBody>
                    <a:bodyPr/>
                    <a:lstStyle/>
                    <a:p>
                      <a:pPr marL="0" marR="0" lvl="0" indent="0" algn="ctr" defTabSz="457200" rtl="0" eaLnBrk="1" fontAlgn="base" latinLnBrk="0" hangingPunct="1">
                        <a:lnSpc>
                          <a:spcPct val="100000"/>
                        </a:lnSpc>
                        <a:spcBef>
                          <a:spcPct val="0"/>
                        </a:spcBef>
                        <a:spcAft>
                          <a:spcPct val="0"/>
                        </a:spcAft>
                        <a:buClrTx/>
                        <a:buSzTx/>
                        <a:buFontTx/>
                        <a:buNone/>
                        <a:tabLst/>
                      </a:pPr>
                      <a:r>
                        <a:rPr kumimoji="0" lang="pt-BR" sz="700" b="0" i="0" u="none" strike="noStrike" cap="none" normalizeH="0" baseline="0" smtClean="0">
                          <a:ln>
                            <a:noFill/>
                          </a:ln>
                          <a:solidFill>
                            <a:srgbClr val="000000"/>
                          </a:solidFill>
                          <a:effectLst/>
                          <a:latin typeface="Times New Roman" pitchFamily="18" charset="0"/>
                          <a:cs typeface="Times New Roman" pitchFamily="18" charset="0"/>
                        </a:rPr>
                        <a:t>2,4</a:t>
                      </a:r>
                      <a:endParaRPr kumimoji="0" lang="pt-BR" sz="600" b="0" i="0" u="none" strike="noStrike" cap="none" normalizeH="0" baseline="0" smtClean="0">
                        <a:ln>
                          <a:noFill/>
                        </a:ln>
                        <a:solidFill>
                          <a:srgbClr val="000000"/>
                        </a:solidFill>
                        <a:effectLst/>
                        <a:latin typeface="Times New Roman" pitchFamily="18" charset="0"/>
                        <a:cs typeface="Times New Roman" pitchFamily="18" charset="0"/>
                      </a:endParaRPr>
                    </a:p>
                  </a:txBody>
                  <a:tcPr marL="39193" marR="39193"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5CCD3"/>
                    </a:solidFill>
                  </a:tcPr>
                </a:tc>
                <a:tc>
                  <a:txBody>
                    <a:bodyPr/>
                    <a:lstStyle/>
                    <a:p>
                      <a:pPr marL="0" marR="0" lvl="0" indent="0" algn="ctr" defTabSz="457200" rtl="0" eaLnBrk="1" fontAlgn="base" latinLnBrk="0" hangingPunct="1">
                        <a:lnSpc>
                          <a:spcPct val="100000"/>
                        </a:lnSpc>
                        <a:spcBef>
                          <a:spcPct val="0"/>
                        </a:spcBef>
                        <a:spcAft>
                          <a:spcPct val="0"/>
                        </a:spcAft>
                        <a:buClrTx/>
                        <a:buSzTx/>
                        <a:buFontTx/>
                        <a:buNone/>
                        <a:tabLst/>
                      </a:pPr>
                      <a:r>
                        <a:rPr kumimoji="0" lang="pt-BR" sz="700" b="0" i="0" u="none" strike="noStrike" cap="none" normalizeH="0" baseline="0" smtClean="0">
                          <a:ln>
                            <a:noFill/>
                          </a:ln>
                          <a:solidFill>
                            <a:srgbClr val="000000"/>
                          </a:solidFill>
                          <a:effectLst/>
                          <a:latin typeface="Times New Roman" pitchFamily="18" charset="0"/>
                          <a:cs typeface="Times New Roman" pitchFamily="18" charset="0"/>
                        </a:rPr>
                        <a:t>-</a:t>
                      </a:r>
                      <a:endParaRPr kumimoji="0" lang="pt-BR" sz="600" b="0" i="0" u="none" strike="noStrike" cap="none" normalizeH="0" baseline="0" smtClean="0">
                        <a:ln>
                          <a:noFill/>
                        </a:ln>
                        <a:solidFill>
                          <a:srgbClr val="000000"/>
                        </a:solidFill>
                        <a:effectLst/>
                        <a:latin typeface="Times New Roman" pitchFamily="18" charset="0"/>
                        <a:cs typeface="Times New Roman" pitchFamily="18" charset="0"/>
                      </a:endParaRPr>
                    </a:p>
                  </a:txBody>
                  <a:tcPr marL="39193" marR="39193"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5CCD3"/>
                    </a:solidFill>
                  </a:tcPr>
                </a:tc>
                <a:tc>
                  <a:txBody>
                    <a:bodyPr/>
                    <a:lstStyle/>
                    <a:p>
                      <a:pPr marL="0" marR="0" lvl="0" indent="0" algn="ctr" defTabSz="457200" rtl="0" eaLnBrk="1" fontAlgn="base" latinLnBrk="0" hangingPunct="1">
                        <a:lnSpc>
                          <a:spcPct val="100000"/>
                        </a:lnSpc>
                        <a:spcBef>
                          <a:spcPct val="0"/>
                        </a:spcBef>
                        <a:spcAft>
                          <a:spcPct val="0"/>
                        </a:spcAft>
                        <a:buClrTx/>
                        <a:buSzTx/>
                        <a:buFontTx/>
                        <a:buNone/>
                        <a:tabLst/>
                      </a:pPr>
                      <a:r>
                        <a:rPr kumimoji="0" lang="pt-BR" sz="700" b="0" i="0" u="none" strike="noStrike" cap="none" normalizeH="0" baseline="0" smtClean="0">
                          <a:ln>
                            <a:noFill/>
                          </a:ln>
                          <a:solidFill>
                            <a:srgbClr val="000000"/>
                          </a:solidFill>
                          <a:effectLst/>
                          <a:latin typeface="Times New Roman" pitchFamily="18" charset="0"/>
                          <a:cs typeface="Times New Roman" pitchFamily="18" charset="0"/>
                        </a:rPr>
                        <a:t>-</a:t>
                      </a:r>
                      <a:endParaRPr kumimoji="0" lang="pt-BR" sz="600" b="0" i="0" u="none" strike="noStrike" cap="none" normalizeH="0" baseline="0" smtClean="0">
                        <a:ln>
                          <a:noFill/>
                        </a:ln>
                        <a:solidFill>
                          <a:srgbClr val="000000"/>
                        </a:solidFill>
                        <a:effectLst/>
                        <a:latin typeface="Times New Roman" pitchFamily="18" charset="0"/>
                        <a:cs typeface="Times New Roman" pitchFamily="18" charset="0"/>
                      </a:endParaRPr>
                    </a:p>
                  </a:txBody>
                  <a:tcPr marL="39193" marR="39193" marT="0" marB="0"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5CCD3"/>
                    </a:solidFill>
                  </a:tcPr>
                </a:tc>
              </a:tr>
              <a:tr h="152400">
                <a:tc>
                  <a:txBody>
                    <a:bodyPr/>
                    <a:lstStyle/>
                    <a:p>
                      <a:pPr marL="0" marR="0" lvl="0" indent="0" algn="just" defTabSz="457200" rtl="0" eaLnBrk="1" fontAlgn="base" latinLnBrk="0" hangingPunct="1">
                        <a:lnSpc>
                          <a:spcPct val="100000"/>
                        </a:lnSpc>
                        <a:spcBef>
                          <a:spcPct val="0"/>
                        </a:spcBef>
                        <a:spcAft>
                          <a:spcPct val="0"/>
                        </a:spcAft>
                        <a:buClrTx/>
                        <a:buSzTx/>
                        <a:buFontTx/>
                        <a:buNone/>
                        <a:tabLst/>
                      </a:pPr>
                      <a:r>
                        <a:rPr kumimoji="0" lang="pt-BR" sz="700" b="0" i="0" u="none" strike="noStrike" cap="none" normalizeH="0" baseline="0" smtClean="0">
                          <a:ln>
                            <a:noFill/>
                          </a:ln>
                          <a:solidFill>
                            <a:srgbClr val="000000"/>
                          </a:solidFill>
                          <a:effectLst/>
                          <a:latin typeface="Times New Roman" pitchFamily="18" charset="0"/>
                          <a:cs typeface="Times New Roman" pitchFamily="18" charset="0"/>
                        </a:rPr>
                        <a:t>Manganês (µg)</a:t>
                      </a:r>
                      <a:endParaRPr kumimoji="0" lang="pt-BR" sz="600" b="0" i="0" u="none" strike="noStrike" cap="none" normalizeH="0" baseline="0" smtClean="0">
                        <a:ln>
                          <a:noFill/>
                        </a:ln>
                        <a:solidFill>
                          <a:srgbClr val="000000"/>
                        </a:solidFill>
                        <a:effectLst/>
                        <a:latin typeface="Times New Roman" pitchFamily="18" charset="0"/>
                        <a:cs typeface="Times New Roman" pitchFamily="18" charset="0"/>
                      </a:endParaRPr>
                    </a:p>
                  </a:txBody>
                  <a:tcPr marL="39193" marR="39193" marT="0" marB="0"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F2E7EA"/>
                    </a:solidFill>
                  </a:tcPr>
                </a:tc>
                <a:tc>
                  <a:txBody>
                    <a:bodyPr/>
                    <a:lstStyle/>
                    <a:p>
                      <a:pPr marL="0" marR="0" lvl="0" indent="0" algn="ctr" defTabSz="457200" rtl="0" eaLnBrk="1" fontAlgn="base" latinLnBrk="0" hangingPunct="1">
                        <a:lnSpc>
                          <a:spcPct val="100000"/>
                        </a:lnSpc>
                        <a:spcBef>
                          <a:spcPct val="0"/>
                        </a:spcBef>
                        <a:spcAft>
                          <a:spcPct val="0"/>
                        </a:spcAft>
                        <a:buClrTx/>
                        <a:buSzTx/>
                        <a:buFontTx/>
                        <a:buNone/>
                        <a:tabLst/>
                      </a:pPr>
                      <a:r>
                        <a:rPr kumimoji="0" lang="pt-BR" sz="700" b="0" i="0" u="none" strike="noStrike" cap="none" normalizeH="0" baseline="0" smtClean="0">
                          <a:ln>
                            <a:noFill/>
                          </a:ln>
                          <a:solidFill>
                            <a:srgbClr val="000000"/>
                          </a:solidFill>
                          <a:effectLst/>
                          <a:latin typeface="Times New Roman" pitchFamily="18" charset="0"/>
                          <a:cs typeface="Times New Roman" pitchFamily="18" charset="0"/>
                        </a:rPr>
                        <a:t>0,6</a:t>
                      </a:r>
                      <a:endParaRPr kumimoji="0" lang="pt-BR" sz="600" b="0" i="0" u="none" strike="noStrike" cap="none" normalizeH="0" baseline="0" smtClean="0">
                        <a:ln>
                          <a:noFill/>
                        </a:ln>
                        <a:solidFill>
                          <a:srgbClr val="000000"/>
                        </a:solidFill>
                        <a:effectLst/>
                        <a:latin typeface="Times New Roman" pitchFamily="18" charset="0"/>
                        <a:cs typeface="Times New Roman" pitchFamily="18" charset="0"/>
                      </a:endParaRPr>
                    </a:p>
                  </a:txBody>
                  <a:tcPr marL="39193" marR="39193"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F2E7EA"/>
                    </a:solidFill>
                  </a:tcPr>
                </a:tc>
                <a:tc>
                  <a:txBody>
                    <a:bodyPr/>
                    <a:lstStyle/>
                    <a:p>
                      <a:pPr marL="0" marR="0" lvl="0" indent="0" algn="ctr" defTabSz="457200" rtl="0" eaLnBrk="1" fontAlgn="base" latinLnBrk="0" hangingPunct="1">
                        <a:lnSpc>
                          <a:spcPct val="100000"/>
                        </a:lnSpc>
                        <a:spcBef>
                          <a:spcPct val="0"/>
                        </a:spcBef>
                        <a:spcAft>
                          <a:spcPct val="0"/>
                        </a:spcAft>
                        <a:buClrTx/>
                        <a:buSzTx/>
                        <a:buFontTx/>
                        <a:buNone/>
                        <a:tabLst/>
                      </a:pPr>
                      <a:r>
                        <a:rPr kumimoji="0" lang="pt-BR" sz="700" b="0" i="0" u="none" strike="noStrike" cap="none" normalizeH="0" baseline="0" smtClean="0">
                          <a:ln>
                            <a:noFill/>
                          </a:ln>
                          <a:solidFill>
                            <a:srgbClr val="000000"/>
                          </a:solidFill>
                          <a:effectLst/>
                          <a:latin typeface="Times New Roman" pitchFamily="18" charset="0"/>
                          <a:cs typeface="Times New Roman" pitchFamily="18" charset="0"/>
                        </a:rPr>
                        <a:t>0,7</a:t>
                      </a:r>
                      <a:endParaRPr kumimoji="0" lang="pt-BR" sz="600" b="0" i="0" u="none" strike="noStrike" cap="none" normalizeH="0" baseline="0" smtClean="0">
                        <a:ln>
                          <a:noFill/>
                        </a:ln>
                        <a:solidFill>
                          <a:srgbClr val="000000"/>
                        </a:solidFill>
                        <a:effectLst/>
                        <a:latin typeface="Times New Roman" pitchFamily="18" charset="0"/>
                        <a:cs typeface="Times New Roman" pitchFamily="18" charset="0"/>
                      </a:endParaRPr>
                    </a:p>
                  </a:txBody>
                  <a:tcPr marL="39193" marR="39193"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F2E7EA"/>
                    </a:solidFill>
                  </a:tcPr>
                </a:tc>
                <a:tc>
                  <a:txBody>
                    <a:bodyPr/>
                    <a:lstStyle/>
                    <a:p>
                      <a:pPr marL="0" marR="0" lvl="0" indent="0" algn="ctr" defTabSz="457200" rtl="0" eaLnBrk="1" fontAlgn="base" latinLnBrk="0" hangingPunct="1">
                        <a:lnSpc>
                          <a:spcPct val="100000"/>
                        </a:lnSpc>
                        <a:spcBef>
                          <a:spcPct val="0"/>
                        </a:spcBef>
                        <a:spcAft>
                          <a:spcPct val="0"/>
                        </a:spcAft>
                        <a:buClrTx/>
                        <a:buSzTx/>
                        <a:buFontTx/>
                        <a:buNone/>
                        <a:tabLst/>
                      </a:pPr>
                      <a:r>
                        <a:rPr kumimoji="0" lang="pt-BR" sz="700" b="0" i="0" u="none" strike="noStrike" cap="none" normalizeH="0" baseline="0" smtClean="0">
                          <a:ln>
                            <a:noFill/>
                          </a:ln>
                          <a:solidFill>
                            <a:srgbClr val="000000"/>
                          </a:solidFill>
                          <a:effectLst/>
                          <a:latin typeface="Times New Roman" pitchFamily="18" charset="0"/>
                          <a:cs typeface="Times New Roman" pitchFamily="18" charset="0"/>
                        </a:rPr>
                        <a:t>8,0</a:t>
                      </a:r>
                      <a:endParaRPr kumimoji="0" lang="pt-BR" sz="600" b="0" i="0" u="none" strike="noStrike" cap="none" normalizeH="0" baseline="0" smtClean="0">
                        <a:ln>
                          <a:noFill/>
                        </a:ln>
                        <a:solidFill>
                          <a:srgbClr val="000000"/>
                        </a:solidFill>
                        <a:effectLst/>
                        <a:latin typeface="Times New Roman" pitchFamily="18" charset="0"/>
                        <a:cs typeface="Times New Roman" pitchFamily="18" charset="0"/>
                      </a:endParaRPr>
                    </a:p>
                  </a:txBody>
                  <a:tcPr marL="39193" marR="39193"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F2E7EA"/>
                    </a:solidFill>
                  </a:tcPr>
                </a:tc>
                <a:tc>
                  <a:txBody>
                    <a:bodyPr/>
                    <a:lstStyle/>
                    <a:p>
                      <a:pPr marL="0" marR="0" lvl="0" indent="0" algn="ctr" defTabSz="457200" rtl="0" eaLnBrk="1" fontAlgn="base" latinLnBrk="0" hangingPunct="1">
                        <a:lnSpc>
                          <a:spcPct val="100000"/>
                        </a:lnSpc>
                        <a:spcBef>
                          <a:spcPct val="0"/>
                        </a:spcBef>
                        <a:spcAft>
                          <a:spcPct val="0"/>
                        </a:spcAft>
                        <a:buClrTx/>
                        <a:buSzTx/>
                        <a:buFontTx/>
                        <a:buNone/>
                        <a:tabLst/>
                      </a:pPr>
                      <a:r>
                        <a:rPr kumimoji="0" lang="pt-BR" sz="700" b="0" i="0" u="none" strike="noStrike" cap="none" normalizeH="0" baseline="0" smtClean="0">
                          <a:ln>
                            <a:noFill/>
                          </a:ln>
                          <a:solidFill>
                            <a:srgbClr val="000000"/>
                          </a:solidFill>
                          <a:effectLst/>
                          <a:latin typeface="Times New Roman" pitchFamily="18" charset="0"/>
                          <a:cs typeface="Times New Roman" pitchFamily="18" charset="0"/>
                        </a:rPr>
                        <a:t>10</a:t>
                      </a:r>
                      <a:endParaRPr kumimoji="0" lang="pt-BR" sz="600" b="0" i="0" u="none" strike="noStrike" cap="none" normalizeH="0" baseline="0" smtClean="0">
                        <a:ln>
                          <a:noFill/>
                        </a:ln>
                        <a:solidFill>
                          <a:srgbClr val="000000"/>
                        </a:solidFill>
                        <a:effectLst/>
                        <a:latin typeface="Times New Roman" pitchFamily="18" charset="0"/>
                        <a:cs typeface="Times New Roman" pitchFamily="18" charset="0"/>
                      </a:endParaRPr>
                    </a:p>
                  </a:txBody>
                  <a:tcPr marL="39193" marR="39193"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F2E7EA"/>
                    </a:solidFill>
                  </a:tcPr>
                </a:tc>
                <a:tc>
                  <a:txBody>
                    <a:bodyPr/>
                    <a:lstStyle/>
                    <a:p>
                      <a:pPr marL="0" marR="0" lvl="0" indent="0" algn="ctr" defTabSz="457200" rtl="0" eaLnBrk="1" fontAlgn="base" latinLnBrk="0" hangingPunct="1">
                        <a:lnSpc>
                          <a:spcPct val="100000"/>
                        </a:lnSpc>
                        <a:spcBef>
                          <a:spcPct val="0"/>
                        </a:spcBef>
                        <a:spcAft>
                          <a:spcPct val="0"/>
                        </a:spcAft>
                        <a:buClrTx/>
                        <a:buSzTx/>
                        <a:buFontTx/>
                        <a:buNone/>
                        <a:tabLst/>
                      </a:pPr>
                      <a:r>
                        <a:rPr kumimoji="0" lang="pt-BR" sz="700" b="0" i="0" u="none" strike="noStrike" cap="none" normalizeH="0" baseline="0" smtClean="0">
                          <a:ln>
                            <a:noFill/>
                          </a:ln>
                          <a:solidFill>
                            <a:srgbClr val="000000"/>
                          </a:solidFill>
                          <a:effectLst/>
                          <a:latin typeface="Times New Roman" pitchFamily="18" charset="0"/>
                          <a:cs typeface="Times New Roman" pitchFamily="18" charset="0"/>
                        </a:rPr>
                        <a:t>6,0</a:t>
                      </a:r>
                      <a:endParaRPr kumimoji="0" lang="pt-BR" sz="600" b="0" i="0" u="none" strike="noStrike" cap="none" normalizeH="0" baseline="0" smtClean="0">
                        <a:ln>
                          <a:noFill/>
                        </a:ln>
                        <a:solidFill>
                          <a:srgbClr val="000000"/>
                        </a:solidFill>
                        <a:effectLst/>
                        <a:latin typeface="Times New Roman" pitchFamily="18" charset="0"/>
                        <a:cs typeface="Times New Roman" pitchFamily="18" charset="0"/>
                      </a:endParaRPr>
                    </a:p>
                  </a:txBody>
                  <a:tcPr marL="39193" marR="39193" marT="0" marB="0"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F2E7EA"/>
                    </a:solidFill>
                  </a:tcPr>
                </a:tc>
              </a:tr>
              <a:tr h="152400">
                <a:tc>
                  <a:txBody>
                    <a:bodyPr/>
                    <a:lstStyle/>
                    <a:p>
                      <a:pPr marL="0" marR="0" lvl="0" indent="0" algn="just" defTabSz="457200" rtl="0" eaLnBrk="1" fontAlgn="base" latinLnBrk="0" hangingPunct="1">
                        <a:lnSpc>
                          <a:spcPct val="100000"/>
                        </a:lnSpc>
                        <a:spcBef>
                          <a:spcPct val="0"/>
                        </a:spcBef>
                        <a:spcAft>
                          <a:spcPct val="0"/>
                        </a:spcAft>
                        <a:buClrTx/>
                        <a:buSzTx/>
                        <a:buFontTx/>
                        <a:buNone/>
                        <a:tabLst/>
                      </a:pPr>
                      <a:r>
                        <a:rPr kumimoji="0" lang="pt-BR" sz="700" b="0" i="0" u="none" strike="noStrike" cap="none" normalizeH="0" baseline="0" smtClean="0">
                          <a:ln>
                            <a:noFill/>
                          </a:ln>
                          <a:solidFill>
                            <a:srgbClr val="000000"/>
                          </a:solidFill>
                          <a:effectLst/>
                          <a:latin typeface="Times New Roman" pitchFamily="18" charset="0"/>
                          <a:cs typeface="Times New Roman" pitchFamily="18" charset="0"/>
                        </a:rPr>
                        <a:t>Vitamina A (µg)</a:t>
                      </a:r>
                      <a:endParaRPr kumimoji="0" lang="pt-BR" sz="600" b="0" i="0" u="none" strike="noStrike" cap="none" normalizeH="0" baseline="0" smtClean="0">
                        <a:ln>
                          <a:noFill/>
                        </a:ln>
                        <a:solidFill>
                          <a:srgbClr val="000000"/>
                        </a:solidFill>
                        <a:effectLst/>
                        <a:latin typeface="Times New Roman" pitchFamily="18" charset="0"/>
                        <a:cs typeface="Times New Roman" pitchFamily="18" charset="0"/>
                      </a:endParaRPr>
                    </a:p>
                  </a:txBody>
                  <a:tcPr marL="39193" marR="39193" marT="0" marB="0"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5CCD3"/>
                    </a:solidFill>
                  </a:tcPr>
                </a:tc>
                <a:tc>
                  <a:txBody>
                    <a:bodyPr/>
                    <a:lstStyle/>
                    <a:p>
                      <a:pPr marL="0" marR="0" lvl="0" indent="0" algn="ctr" defTabSz="457200" rtl="0" eaLnBrk="1" fontAlgn="base" latinLnBrk="0" hangingPunct="1">
                        <a:lnSpc>
                          <a:spcPct val="100000"/>
                        </a:lnSpc>
                        <a:spcBef>
                          <a:spcPct val="0"/>
                        </a:spcBef>
                        <a:spcAft>
                          <a:spcPct val="0"/>
                        </a:spcAft>
                        <a:buClrTx/>
                        <a:buSzTx/>
                        <a:buFontTx/>
                        <a:buNone/>
                        <a:tabLst/>
                      </a:pPr>
                      <a:r>
                        <a:rPr kumimoji="0" lang="pt-BR" sz="700" b="0" i="0" u="none" strike="noStrike" cap="none" normalizeH="0" baseline="0" smtClean="0">
                          <a:ln>
                            <a:noFill/>
                          </a:ln>
                          <a:solidFill>
                            <a:srgbClr val="000000"/>
                          </a:solidFill>
                          <a:effectLst/>
                          <a:latin typeface="Times New Roman" pitchFamily="18" charset="0"/>
                          <a:cs typeface="Times New Roman" pitchFamily="18" charset="0"/>
                        </a:rPr>
                        <a:t>200</a:t>
                      </a:r>
                      <a:endParaRPr kumimoji="0" lang="pt-BR" sz="600" b="0" i="0" u="none" strike="noStrike" cap="none" normalizeH="0" baseline="0" smtClean="0">
                        <a:ln>
                          <a:noFill/>
                        </a:ln>
                        <a:solidFill>
                          <a:srgbClr val="000000"/>
                        </a:solidFill>
                        <a:effectLst/>
                        <a:latin typeface="Times New Roman" pitchFamily="18" charset="0"/>
                        <a:cs typeface="Times New Roman" pitchFamily="18" charset="0"/>
                      </a:endParaRPr>
                    </a:p>
                  </a:txBody>
                  <a:tcPr marL="39193" marR="39193"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5CCD3"/>
                    </a:solidFill>
                  </a:tcPr>
                </a:tc>
                <a:tc>
                  <a:txBody>
                    <a:bodyPr/>
                    <a:lstStyle/>
                    <a:p>
                      <a:pPr marL="0" marR="0" lvl="0" indent="0" algn="ctr" defTabSz="457200" rtl="0" eaLnBrk="1" fontAlgn="base" latinLnBrk="0" hangingPunct="1">
                        <a:lnSpc>
                          <a:spcPct val="100000"/>
                        </a:lnSpc>
                        <a:spcBef>
                          <a:spcPct val="0"/>
                        </a:spcBef>
                        <a:spcAft>
                          <a:spcPct val="0"/>
                        </a:spcAft>
                        <a:buClrTx/>
                        <a:buSzTx/>
                        <a:buFontTx/>
                        <a:buNone/>
                        <a:tabLst/>
                      </a:pPr>
                      <a:r>
                        <a:rPr kumimoji="0" lang="pt-BR" sz="700" b="0" i="0" u="none" strike="noStrike" cap="none" normalizeH="0" baseline="0" smtClean="0">
                          <a:ln>
                            <a:noFill/>
                          </a:ln>
                          <a:solidFill>
                            <a:srgbClr val="000000"/>
                          </a:solidFill>
                          <a:effectLst/>
                          <a:latin typeface="Times New Roman" pitchFamily="18" charset="0"/>
                          <a:cs typeface="Times New Roman" pitchFamily="18" charset="0"/>
                        </a:rPr>
                        <a:t>60</a:t>
                      </a:r>
                      <a:endParaRPr kumimoji="0" lang="pt-BR" sz="600" b="0" i="0" u="none" strike="noStrike" cap="none" normalizeH="0" baseline="0" smtClean="0">
                        <a:ln>
                          <a:noFill/>
                        </a:ln>
                        <a:solidFill>
                          <a:srgbClr val="000000"/>
                        </a:solidFill>
                        <a:effectLst/>
                        <a:latin typeface="Times New Roman" pitchFamily="18" charset="0"/>
                        <a:cs typeface="Times New Roman" pitchFamily="18" charset="0"/>
                      </a:endParaRPr>
                    </a:p>
                  </a:txBody>
                  <a:tcPr marL="39193" marR="39193"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5CCD3"/>
                    </a:solidFill>
                  </a:tcPr>
                </a:tc>
                <a:tc>
                  <a:txBody>
                    <a:bodyPr/>
                    <a:lstStyle/>
                    <a:p>
                      <a:pPr marL="0" marR="0" lvl="0" indent="0" algn="ctr" defTabSz="457200" rtl="0" eaLnBrk="1" fontAlgn="base" latinLnBrk="0" hangingPunct="1">
                        <a:lnSpc>
                          <a:spcPct val="100000"/>
                        </a:lnSpc>
                        <a:spcBef>
                          <a:spcPct val="0"/>
                        </a:spcBef>
                        <a:spcAft>
                          <a:spcPct val="0"/>
                        </a:spcAft>
                        <a:buClrTx/>
                        <a:buSzTx/>
                        <a:buFontTx/>
                        <a:buNone/>
                        <a:tabLst/>
                      </a:pPr>
                      <a:r>
                        <a:rPr kumimoji="0" lang="pt-BR" sz="700" b="0" i="0" u="none" strike="noStrike" cap="none" normalizeH="0" baseline="0" smtClean="0">
                          <a:ln>
                            <a:noFill/>
                          </a:ln>
                          <a:solidFill>
                            <a:srgbClr val="000000"/>
                          </a:solidFill>
                          <a:effectLst/>
                          <a:latin typeface="Times New Roman" pitchFamily="18" charset="0"/>
                          <a:cs typeface="Times New Roman" pitchFamily="18" charset="0"/>
                        </a:rPr>
                        <a:t>346</a:t>
                      </a:r>
                      <a:endParaRPr kumimoji="0" lang="pt-BR" sz="600" b="0" i="0" u="none" strike="noStrike" cap="none" normalizeH="0" baseline="0" smtClean="0">
                        <a:ln>
                          <a:noFill/>
                        </a:ln>
                        <a:solidFill>
                          <a:srgbClr val="000000"/>
                        </a:solidFill>
                        <a:effectLst/>
                        <a:latin typeface="Times New Roman" pitchFamily="18" charset="0"/>
                        <a:cs typeface="Times New Roman" pitchFamily="18" charset="0"/>
                      </a:endParaRPr>
                    </a:p>
                  </a:txBody>
                  <a:tcPr marL="39193" marR="39193"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5CCD3"/>
                    </a:solidFill>
                  </a:tcPr>
                </a:tc>
                <a:tc>
                  <a:txBody>
                    <a:bodyPr/>
                    <a:lstStyle/>
                    <a:p>
                      <a:pPr marL="0" marR="0" lvl="0" indent="0" algn="ctr" defTabSz="457200" rtl="0" eaLnBrk="1" fontAlgn="base" latinLnBrk="0" hangingPunct="1">
                        <a:lnSpc>
                          <a:spcPct val="100000"/>
                        </a:lnSpc>
                        <a:spcBef>
                          <a:spcPct val="0"/>
                        </a:spcBef>
                        <a:spcAft>
                          <a:spcPct val="0"/>
                        </a:spcAft>
                        <a:buClrTx/>
                        <a:buSzTx/>
                        <a:buFontTx/>
                        <a:buNone/>
                        <a:tabLst/>
                      </a:pPr>
                      <a:r>
                        <a:rPr kumimoji="0" lang="pt-BR" sz="700" b="0" i="0" u="none" strike="noStrike" cap="none" normalizeH="0" baseline="0" smtClean="0">
                          <a:ln>
                            <a:noFill/>
                          </a:ln>
                          <a:solidFill>
                            <a:srgbClr val="000000"/>
                          </a:solidFill>
                          <a:effectLst/>
                          <a:latin typeface="Times New Roman" pitchFamily="18" charset="0"/>
                          <a:cs typeface="Times New Roman" pitchFamily="18" charset="0"/>
                        </a:rPr>
                        <a:t>217</a:t>
                      </a:r>
                      <a:endParaRPr kumimoji="0" lang="pt-BR" sz="600" b="0" i="0" u="none" strike="noStrike" cap="none" normalizeH="0" baseline="0" smtClean="0">
                        <a:ln>
                          <a:noFill/>
                        </a:ln>
                        <a:solidFill>
                          <a:srgbClr val="000000"/>
                        </a:solidFill>
                        <a:effectLst/>
                        <a:latin typeface="Times New Roman" pitchFamily="18" charset="0"/>
                        <a:cs typeface="Times New Roman" pitchFamily="18" charset="0"/>
                      </a:endParaRPr>
                    </a:p>
                  </a:txBody>
                  <a:tcPr marL="39193" marR="39193"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5CCD3"/>
                    </a:solidFill>
                  </a:tcPr>
                </a:tc>
                <a:tc>
                  <a:txBody>
                    <a:bodyPr/>
                    <a:lstStyle/>
                    <a:p>
                      <a:pPr marL="0" marR="0" lvl="0" indent="0" algn="ctr" defTabSz="457200" rtl="0" eaLnBrk="1" fontAlgn="base" latinLnBrk="0" hangingPunct="1">
                        <a:lnSpc>
                          <a:spcPct val="100000"/>
                        </a:lnSpc>
                        <a:spcBef>
                          <a:spcPct val="0"/>
                        </a:spcBef>
                        <a:spcAft>
                          <a:spcPct val="0"/>
                        </a:spcAft>
                        <a:buClrTx/>
                        <a:buSzTx/>
                        <a:buFontTx/>
                        <a:buNone/>
                        <a:tabLst/>
                      </a:pPr>
                      <a:r>
                        <a:rPr kumimoji="0" lang="pt-BR" sz="700" b="0" i="0" u="none" strike="noStrike" cap="none" normalizeH="0" baseline="0" smtClean="0">
                          <a:ln>
                            <a:noFill/>
                          </a:ln>
                          <a:solidFill>
                            <a:srgbClr val="000000"/>
                          </a:solidFill>
                          <a:effectLst/>
                          <a:latin typeface="Times New Roman" pitchFamily="18" charset="0"/>
                          <a:cs typeface="Times New Roman" pitchFamily="18" charset="0"/>
                        </a:rPr>
                        <a:t>148</a:t>
                      </a:r>
                      <a:endParaRPr kumimoji="0" lang="pt-BR" sz="600" b="0" i="0" u="none" strike="noStrike" cap="none" normalizeH="0" baseline="0" smtClean="0">
                        <a:ln>
                          <a:noFill/>
                        </a:ln>
                        <a:solidFill>
                          <a:srgbClr val="000000"/>
                        </a:solidFill>
                        <a:effectLst/>
                        <a:latin typeface="Times New Roman" pitchFamily="18" charset="0"/>
                        <a:cs typeface="Times New Roman" pitchFamily="18" charset="0"/>
                      </a:endParaRPr>
                    </a:p>
                  </a:txBody>
                  <a:tcPr marL="39193" marR="39193" marT="0" marB="0"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5CCD3"/>
                    </a:solidFill>
                  </a:tcPr>
                </a:tc>
              </a:tr>
              <a:tr h="152400">
                <a:tc>
                  <a:txBody>
                    <a:bodyPr/>
                    <a:lstStyle/>
                    <a:p>
                      <a:pPr marL="0" marR="0" lvl="0" indent="0" algn="just" defTabSz="457200" rtl="0" eaLnBrk="1" fontAlgn="base" latinLnBrk="0" hangingPunct="1">
                        <a:lnSpc>
                          <a:spcPct val="100000"/>
                        </a:lnSpc>
                        <a:spcBef>
                          <a:spcPct val="0"/>
                        </a:spcBef>
                        <a:spcAft>
                          <a:spcPct val="0"/>
                        </a:spcAft>
                        <a:buClrTx/>
                        <a:buSzTx/>
                        <a:buFontTx/>
                        <a:buNone/>
                        <a:tabLst/>
                      </a:pPr>
                      <a:r>
                        <a:rPr kumimoji="0" lang="pt-BR" sz="700" b="0" i="0" u="none" strike="noStrike" cap="none" normalizeH="0" baseline="0" smtClean="0">
                          <a:ln>
                            <a:noFill/>
                          </a:ln>
                          <a:solidFill>
                            <a:srgbClr val="000000"/>
                          </a:solidFill>
                          <a:effectLst/>
                          <a:latin typeface="Times New Roman" pitchFamily="18" charset="0"/>
                          <a:cs typeface="Times New Roman" pitchFamily="18" charset="0"/>
                        </a:rPr>
                        <a:t>Vitamina D (µg)</a:t>
                      </a:r>
                      <a:endParaRPr kumimoji="0" lang="pt-BR" sz="600" b="0" i="0" u="none" strike="noStrike" cap="none" normalizeH="0" baseline="0" smtClean="0">
                        <a:ln>
                          <a:noFill/>
                        </a:ln>
                        <a:solidFill>
                          <a:srgbClr val="000000"/>
                        </a:solidFill>
                        <a:effectLst/>
                        <a:latin typeface="Times New Roman" pitchFamily="18" charset="0"/>
                        <a:cs typeface="Times New Roman" pitchFamily="18" charset="0"/>
                      </a:endParaRPr>
                    </a:p>
                  </a:txBody>
                  <a:tcPr marL="39193" marR="39193" marT="0" marB="0"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F2E7EA"/>
                    </a:solidFill>
                  </a:tcPr>
                </a:tc>
                <a:tc>
                  <a:txBody>
                    <a:bodyPr/>
                    <a:lstStyle/>
                    <a:p>
                      <a:pPr marL="0" marR="0" lvl="0" indent="0" algn="ctr" defTabSz="457200" rtl="0" eaLnBrk="1" fontAlgn="base" latinLnBrk="0" hangingPunct="1">
                        <a:lnSpc>
                          <a:spcPct val="100000"/>
                        </a:lnSpc>
                        <a:spcBef>
                          <a:spcPct val="0"/>
                        </a:spcBef>
                        <a:spcAft>
                          <a:spcPct val="0"/>
                        </a:spcAft>
                        <a:buClrTx/>
                        <a:buSzTx/>
                        <a:buFontTx/>
                        <a:buNone/>
                        <a:tabLst/>
                      </a:pPr>
                      <a:r>
                        <a:rPr kumimoji="0" lang="pt-BR" sz="700" b="0" i="0" u="none" strike="noStrike" cap="none" normalizeH="0" baseline="0" smtClean="0">
                          <a:ln>
                            <a:noFill/>
                          </a:ln>
                          <a:solidFill>
                            <a:srgbClr val="000000"/>
                          </a:solidFill>
                          <a:effectLst/>
                          <a:latin typeface="Times New Roman" pitchFamily="18" charset="0"/>
                          <a:cs typeface="Times New Roman" pitchFamily="18" charset="0"/>
                        </a:rPr>
                        <a:t>0</a:t>
                      </a:r>
                      <a:endParaRPr kumimoji="0" lang="pt-BR" sz="600" b="0" i="0" u="none" strike="noStrike" cap="none" normalizeH="0" baseline="0" smtClean="0">
                        <a:ln>
                          <a:noFill/>
                        </a:ln>
                        <a:solidFill>
                          <a:srgbClr val="000000"/>
                        </a:solidFill>
                        <a:effectLst/>
                        <a:latin typeface="Times New Roman" pitchFamily="18" charset="0"/>
                        <a:cs typeface="Times New Roman" pitchFamily="18" charset="0"/>
                      </a:endParaRPr>
                    </a:p>
                  </a:txBody>
                  <a:tcPr marL="39193" marR="39193"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F2E7EA"/>
                    </a:solidFill>
                  </a:tcPr>
                </a:tc>
                <a:tc>
                  <a:txBody>
                    <a:bodyPr/>
                    <a:lstStyle/>
                    <a:p>
                      <a:pPr marL="0" marR="0" lvl="0" indent="0" algn="ctr" defTabSz="457200" rtl="0" eaLnBrk="1" fontAlgn="base" latinLnBrk="0" hangingPunct="1">
                        <a:lnSpc>
                          <a:spcPct val="100000"/>
                        </a:lnSpc>
                        <a:spcBef>
                          <a:spcPct val="0"/>
                        </a:spcBef>
                        <a:spcAft>
                          <a:spcPct val="0"/>
                        </a:spcAft>
                        <a:buClrTx/>
                        <a:buSzTx/>
                        <a:buFontTx/>
                        <a:buNone/>
                        <a:tabLst/>
                      </a:pPr>
                      <a:r>
                        <a:rPr kumimoji="0" lang="pt-BR" sz="700" b="0" i="0" u="none" strike="noStrike" cap="none" normalizeH="0" baseline="0" smtClean="0">
                          <a:ln>
                            <a:noFill/>
                          </a:ln>
                          <a:solidFill>
                            <a:srgbClr val="000000"/>
                          </a:solidFill>
                          <a:effectLst/>
                          <a:latin typeface="Times New Roman" pitchFamily="18" charset="0"/>
                          <a:cs typeface="Times New Roman" pitchFamily="18" charset="0"/>
                        </a:rPr>
                        <a:t>0,065</a:t>
                      </a:r>
                      <a:endParaRPr kumimoji="0" lang="pt-BR" sz="600" b="0" i="0" u="none" strike="noStrike" cap="none" normalizeH="0" baseline="0" smtClean="0">
                        <a:ln>
                          <a:noFill/>
                        </a:ln>
                        <a:solidFill>
                          <a:srgbClr val="000000"/>
                        </a:solidFill>
                        <a:effectLst/>
                        <a:latin typeface="Times New Roman" pitchFamily="18" charset="0"/>
                        <a:cs typeface="Times New Roman" pitchFamily="18" charset="0"/>
                      </a:endParaRPr>
                    </a:p>
                  </a:txBody>
                  <a:tcPr marL="39193" marR="39193"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F2E7EA"/>
                    </a:solidFill>
                  </a:tcPr>
                </a:tc>
                <a:tc>
                  <a:txBody>
                    <a:bodyPr/>
                    <a:lstStyle/>
                    <a:p>
                      <a:pPr marL="0" marR="0" lvl="0" indent="0" algn="ctr" defTabSz="457200" rtl="0" eaLnBrk="1" fontAlgn="base" latinLnBrk="0" hangingPunct="1">
                        <a:lnSpc>
                          <a:spcPct val="100000"/>
                        </a:lnSpc>
                        <a:spcBef>
                          <a:spcPct val="0"/>
                        </a:spcBef>
                        <a:spcAft>
                          <a:spcPct val="0"/>
                        </a:spcAft>
                        <a:buClrTx/>
                        <a:buSzTx/>
                        <a:buFontTx/>
                        <a:buNone/>
                        <a:tabLst/>
                      </a:pPr>
                      <a:r>
                        <a:rPr kumimoji="0" lang="pt-BR" sz="700" b="0" i="0" u="none" strike="noStrike" cap="none" normalizeH="0" baseline="0" smtClean="0">
                          <a:ln>
                            <a:noFill/>
                          </a:ln>
                          <a:solidFill>
                            <a:srgbClr val="000000"/>
                          </a:solidFill>
                          <a:effectLst/>
                          <a:latin typeface="Times New Roman" pitchFamily="18" charset="0"/>
                          <a:cs typeface="Times New Roman" pitchFamily="18" charset="0"/>
                        </a:rPr>
                        <a:t>3,7</a:t>
                      </a:r>
                      <a:endParaRPr kumimoji="0" lang="pt-BR" sz="600" b="0" i="0" u="none" strike="noStrike" cap="none" normalizeH="0" baseline="0" smtClean="0">
                        <a:ln>
                          <a:noFill/>
                        </a:ln>
                        <a:solidFill>
                          <a:srgbClr val="000000"/>
                        </a:solidFill>
                        <a:effectLst/>
                        <a:latin typeface="Times New Roman" pitchFamily="18" charset="0"/>
                        <a:cs typeface="Times New Roman" pitchFamily="18" charset="0"/>
                      </a:endParaRPr>
                    </a:p>
                  </a:txBody>
                  <a:tcPr marL="39193" marR="39193"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F2E7EA"/>
                    </a:solidFill>
                  </a:tcPr>
                </a:tc>
                <a:tc>
                  <a:txBody>
                    <a:bodyPr/>
                    <a:lstStyle/>
                    <a:p>
                      <a:pPr marL="0" marR="0" lvl="0" indent="0" algn="ctr" defTabSz="457200" rtl="0" eaLnBrk="1" fontAlgn="base" latinLnBrk="0" hangingPunct="1">
                        <a:lnSpc>
                          <a:spcPct val="100000"/>
                        </a:lnSpc>
                        <a:spcBef>
                          <a:spcPct val="0"/>
                        </a:spcBef>
                        <a:spcAft>
                          <a:spcPct val="0"/>
                        </a:spcAft>
                        <a:buClrTx/>
                        <a:buSzTx/>
                        <a:buFontTx/>
                        <a:buNone/>
                        <a:tabLst/>
                      </a:pPr>
                      <a:r>
                        <a:rPr kumimoji="0" lang="pt-BR" sz="700" b="0" i="0" u="none" strike="noStrike" cap="none" normalizeH="0" baseline="0" smtClean="0">
                          <a:ln>
                            <a:noFill/>
                          </a:ln>
                          <a:solidFill>
                            <a:srgbClr val="000000"/>
                          </a:solidFill>
                          <a:effectLst/>
                          <a:latin typeface="Times New Roman" pitchFamily="18" charset="0"/>
                          <a:cs typeface="Times New Roman" pitchFamily="18" charset="0"/>
                        </a:rPr>
                        <a:t>3,1</a:t>
                      </a:r>
                      <a:endParaRPr kumimoji="0" lang="pt-BR" sz="600" b="0" i="0" u="none" strike="noStrike" cap="none" normalizeH="0" baseline="0" smtClean="0">
                        <a:ln>
                          <a:noFill/>
                        </a:ln>
                        <a:solidFill>
                          <a:srgbClr val="000000"/>
                        </a:solidFill>
                        <a:effectLst/>
                        <a:latin typeface="Times New Roman" pitchFamily="18" charset="0"/>
                        <a:cs typeface="Times New Roman" pitchFamily="18" charset="0"/>
                      </a:endParaRPr>
                    </a:p>
                  </a:txBody>
                  <a:tcPr marL="39193" marR="39193"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F2E7EA"/>
                    </a:solidFill>
                  </a:tcPr>
                </a:tc>
                <a:tc>
                  <a:txBody>
                    <a:bodyPr/>
                    <a:lstStyle/>
                    <a:p>
                      <a:pPr marL="0" marR="0" lvl="0" indent="0" algn="ctr" defTabSz="457200" rtl="0" eaLnBrk="1" fontAlgn="base" latinLnBrk="0" hangingPunct="1">
                        <a:lnSpc>
                          <a:spcPct val="100000"/>
                        </a:lnSpc>
                        <a:spcBef>
                          <a:spcPct val="0"/>
                        </a:spcBef>
                        <a:spcAft>
                          <a:spcPct val="0"/>
                        </a:spcAft>
                        <a:buClrTx/>
                        <a:buSzTx/>
                        <a:buFontTx/>
                        <a:buNone/>
                        <a:tabLst/>
                      </a:pPr>
                      <a:r>
                        <a:rPr kumimoji="0" lang="pt-BR" sz="700" b="0" i="0" u="none" strike="noStrike" cap="none" normalizeH="0" baseline="0" smtClean="0">
                          <a:ln>
                            <a:noFill/>
                          </a:ln>
                          <a:solidFill>
                            <a:srgbClr val="000000"/>
                          </a:solidFill>
                          <a:effectLst/>
                          <a:latin typeface="Times New Roman" pitchFamily="18" charset="0"/>
                          <a:cs typeface="Times New Roman" pitchFamily="18" charset="0"/>
                        </a:rPr>
                        <a:t>2,4</a:t>
                      </a:r>
                      <a:endParaRPr kumimoji="0" lang="pt-BR" sz="600" b="0" i="0" u="none" strike="noStrike" cap="none" normalizeH="0" baseline="0" smtClean="0">
                        <a:ln>
                          <a:noFill/>
                        </a:ln>
                        <a:solidFill>
                          <a:srgbClr val="000000"/>
                        </a:solidFill>
                        <a:effectLst/>
                        <a:latin typeface="Times New Roman" pitchFamily="18" charset="0"/>
                        <a:cs typeface="Times New Roman" pitchFamily="18" charset="0"/>
                      </a:endParaRPr>
                    </a:p>
                  </a:txBody>
                  <a:tcPr marL="39193" marR="39193" marT="0" marB="0"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F2E7EA"/>
                    </a:solidFill>
                  </a:tcPr>
                </a:tc>
              </a:tr>
              <a:tr h="152400">
                <a:tc>
                  <a:txBody>
                    <a:bodyPr/>
                    <a:lstStyle/>
                    <a:p>
                      <a:pPr marL="0" marR="0" lvl="0" indent="0" algn="just" defTabSz="457200" rtl="0" eaLnBrk="1" fontAlgn="base" latinLnBrk="0" hangingPunct="1">
                        <a:lnSpc>
                          <a:spcPct val="100000"/>
                        </a:lnSpc>
                        <a:spcBef>
                          <a:spcPct val="0"/>
                        </a:spcBef>
                        <a:spcAft>
                          <a:spcPct val="0"/>
                        </a:spcAft>
                        <a:buClrTx/>
                        <a:buSzTx/>
                        <a:buFontTx/>
                        <a:buNone/>
                        <a:tabLst/>
                      </a:pPr>
                      <a:r>
                        <a:rPr kumimoji="0" lang="pt-BR" sz="700" b="0" i="0" u="none" strike="noStrike" cap="none" normalizeH="0" baseline="0" smtClean="0">
                          <a:ln>
                            <a:noFill/>
                          </a:ln>
                          <a:solidFill>
                            <a:srgbClr val="000000"/>
                          </a:solidFill>
                          <a:effectLst/>
                          <a:latin typeface="Times New Roman" pitchFamily="18" charset="0"/>
                          <a:cs typeface="Times New Roman" pitchFamily="18" charset="0"/>
                        </a:rPr>
                        <a:t>Vitamina E (mg)</a:t>
                      </a:r>
                      <a:endParaRPr kumimoji="0" lang="pt-BR" sz="600" b="0" i="0" u="none" strike="noStrike" cap="none" normalizeH="0" baseline="0" smtClean="0">
                        <a:ln>
                          <a:noFill/>
                        </a:ln>
                        <a:solidFill>
                          <a:srgbClr val="000000"/>
                        </a:solidFill>
                        <a:effectLst/>
                        <a:latin typeface="Times New Roman" pitchFamily="18" charset="0"/>
                        <a:cs typeface="Times New Roman" pitchFamily="18" charset="0"/>
                      </a:endParaRPr>
                    </a:p>
                  </a:txBody>
                  <a:tcPr marL="39193" marR="39193" marT="0" marB="0"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5CCD3"/>
                    </a:solidFill>
                  </a:tcPr>
                </a:tc>
                <a:tc>
                  <a:txBody>
                    <a:bodyPr/>
                    <a:lstStyle/>
                    <a:p>
                      <a:pPr marL="0" marR="0" lvl="0" indent="0" algn="ctr" defTabSz="457200" rtl="0" eaLnBrk="1" fontAlgn="base" latinLnBrk="0" hangingPunct="1">
                        <a:lnSpc>
                          <a:spcPct val="100000"/>
                        </a:lnSpc>
                        <a:spcBef>
                          <a:spcPct val="0"/>
                        </a:spcBef>
                        <a:spcAft>
                          <a:spcPct val="0"/>
                        </a:spcAft>
                        <a:buClrTx/>
                        <a:buSzTx/>
                        <a:buFontTx/>
                        <a:buNone/>
                        <a:tabLst/>
                      </a:pPr>
                      <a:r>
                        <a:rPr kumimoji="0" lang="pt-BR" sz="700" b="0" i="0" u="none" strike="noStrike" cap="none" normalizeH="0" baseline="0" smtClean="0">
                          <a:ln>
                            <a:noFill/>
                          </a:ln>
                          <a:solidFill>
                            <a:srgbClr val="000000"/>
                          </a:solidFill>
                          <a:effectLst/>
                          <a:latin typeface="Times New Roman" pitchFamily="18" charset="0"/>
                          <a:cs typeface="Times New Roman" pitchFamily="18" charset="0"/>
                        </a:rPr>
                        <a:t>-</a:t>
                      </a:r>
                      <a:endParaRPr kumimoji="0" lang="pt-BR" sz="600" b="0" i="0" u="none" strike="noStrike" cap="none" normalizeH="0" baseline="0" smtClean="0">
                        <a:ln>
                          <a:noFill/>
                        </a:ln>
                        <a:solidFill>
                          <a:srgbClr val="000000"/>
                        </a:solidFill>
                        <a:effectLst/>
                        <a:latin typeface="Times New Roman" pitchFamily="18" charset="0"/>
                        <a:cs typeface="Times New Roman" pitchFamily="18" charset="0"/>
                      </a:endParaRPr>
                    </a:p>
                  </a:txBody>
                  <a:tcPr marL="39193" marR="39193"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5CCD3"/>
                    </a:solidFill>
                  </a:tcPr>
                </a:tc>
                <a:tc>
                  <a:txBody>
                    <a:bodyPr/>
                    <a:lstStyle/>
                    <a:p>
                      <a:pPr marL="0" marR="0" lvl="0" indent="0" algn="ctr" defTabSz="457200" rtl="0" eaLnBrk="1" fontAlgn="base" latinLnBrk="0" hangingPunct="1">
                        <a:lnSpc>
                          <a:spcPct val="100000"/>
                        </a:lnSpc>
                        <a:spcBef>
                          <a:spcPct val="0"/>
                        </a:spcBef>
                        <a:spcAft>
                          <a:spcPct val="0"/>
                        </a:spcAft>
                        <a:buClrTx/>
                        <a:buSzTx/>
                        <a:buFontTx/>
                        <a:buNone/>
                        <a:tabLst/>
                      </a:pPr>
                      <a:r>
                        <a:rPr kumimoji="0" lang="pt-BR" sz="700" b="0" i="0" u="none" strike="noStrike" cap="none" normalizeH="0" baseline="0" smtClean="0">
                          <a:ln>
                            <a:noFill/>
                          </a:ln>
                          <a:solidFill>
                            <a:srgbClr val="000000"/>
                          </a:solidFill>
                          <a:effectLst/>
                          <a:latin typeface="Times New Roman" pitchFamily="18" charset="0"/>
                          <a:cs typeface="Times New Roman" pitchFamily="18" charset="0"/>
                        </a:rPr>
                        <a:t>0,23</a:t>
                      </a:r>
                      <a:endParaRPr kumimoji="0" lang="pt-BR" sz="600" b="0" i="0" u="none" strike="noStrike" cap="none" normalizeH="0" baseline="0" smtClean="0">
                        <a:ln>
                          <a:noFill/>
                        </a:ln>
                        <a:solidFill>
                          <a:srgbClr val="000000"/>
                        </a:solidFill>
                        <a:effectLst/>
                        <a:latin typeface="Times New Roman" pitchFamily="18" charset="0"/>
                        <a:cs typeface="Times New Roman" pitchFamily="18" charset="0"/>
                      </a:endParaRPr>
                    </a:p>
                  </a:txBody>
                  <a:tcPr marL="39193" marR="39193"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5CCD3"/>
                    </a:solidFill>
                  </a:tcPr>
                </a:tc>
                <a:tc>
                  <a:txBody>
                    <a:bodyPr/>
                    <a:lstStyle/>
                    <a:p>
                      <a:pPr marL="0" marR="0" lvl="0" indent="0" algn="ctr" defTabSz="457200" rtl="0" eaLnBrk="1" fontAlgn="base" latinLnBrk="0" hangingPunct="1">
                        <a:lnSpc>
                          <a:spcPct val="100000"/>
                        </a:lnSpc>
                        <a:spcBef>
                          <a:spcPct val="0"/>
                        </a:spcBef>
                        <a:spcAft>
                          <a:spcPct val="0"/>
                        </a:spcAft>
                        <a:buClrTx/>
                        <a:buSzTx/>
                        <a:buFontTx/>
                        <a:buNone/>
                        <a:tabLst/>
                      </a:pPr>
                      <a:r>
                        <a:rPr kumimoji="0" lang="pt-BR" sz="700" b="0" i="0" u="none" strike="noStrike" cap="none" normalizeH="0" baseline="0" smtClean="0">
                          <a:ln>
                            <a:noFill/>
                          </a:ln>
                          <a:solidFill>
                            <a:srgbClr val="000000"/>
                          </a:solidFill>
                          <a:effectLst/>
                          <a:latin typeface="Times New Roman" pitchFamily="18" charset="0"/>
                          <a:cs typeface="Times New Roman" pitchFamily="18" charset="0"/>
                        </a:rPr>
                        <a:t>4,1</a:t>
                      </a:r>
                      <a:endParaRPr kumimoji="0" lang="pt-BR" sz="600" b="0" i="0" u="none" strike="noStrike" cap="none" normalizeH="0" baseline="0" smtClean="0">
                        <a:ln>
                          <a:noFill/>
                        </a:ln>
                        <a:solidFill>
                          <a:srgbClr val="000000"/>
                        </a:solidFill>
                        <a:effectLst/>
                        <a:latin typeface="Times New Roman" pitchFamily="18" charset="0"/>
                        <a:cs typeface="Times New Roman" pitchFamily="18" charset="0"/>
                      </a:endParaRPr>
                    </a:p>
                  </a:txBody>
                  <a:tcPr marL="39193" marR="39193"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5CCD3"/>
                    </a:solidFill>
                  </a:tcPr>
                </a:tc>
                <a:tc>
                  <a:txBody>
                    <a:bodyPr/>
                    <a:lstStyle/>
                    <a:p>
                      <a:pPr marL="0" marR="0" lvl="0" indent="0" algn="ctr" defTabSz="457200" rtl="0" eaLnBrk="1" fontAlgn="base" latinLnBrk="0" hangingPunct="1">
                        <a:lnSpc>
                          <a:spcPct val="100000"/>
                        </a:lnSpc>
                        <a:spcBef>
                          <a:spcPct val="0"/>
                        </a:spcBef>
                        <a:spcAft>
                          <a:spcPct val="0"/>
                        </a:spcAft>
                        <a:buClrTx/>
                        <a:buSzTx/>
                        <a:buFontTx/>
                        <a:buNone/>
                        <a:tabLst/>
                      </a:pPr>
                      <a:r>
                        <a:rPr kumimoji="0" lang="pt-BR" sz="700" b="0" i="0" u="none" strike="noStrike" cap="none" normalizeH="0" baseline="0" smtClean="0">
                          <a:ln>
                            <a:noFill/>
                          </a:ln>
                          <a:solidFill>
                            <a:srgbClr val="000000"/>
                          </a:solidFill>
                          <a:effectLst/>
                          <a:latin typeface="Times New Roman" pitchFamily="18" charset="0"/>
                          <a:cs typeface="Times New Roman" pitchFamily="18" charset="0"/>
                        </a:rPr>
                        <a:t>3,2</a:t>
                      </a:r>
                      <a:endParaRPr kumimoji="0" lang="pt-BR" sz="600" b="0" i="0" u="none" strike="noStrike" cap="none" normalizeH="0" baseline="0" smtClean="0">
                        <a:ln>
                          <a:noFill/>
                        </a:ln>
                        <a:solidFill>
                          <a:srgbClr val="000000"/>
                        </a:solidFill>
                        <a:effectLst/>
                        <a:latin typeface="Times New Roman" pitchFamily="18" charset="0"/>
                        <a:cs typeface="Times New Roman" pitchFamily="18" charset="0"/>
                      </a:endParaRPr>
                    </a:p>
                  </a:txBody>
                  <a:tcPr marL="39193" marR="39193"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5CCD3"/>
                    </a:solidFill>
                  </a:tcPr>
                </a:tc>
                <a:tc>
                  <a:txBody>
                    <a:bodyPr/>
                    <a:lstStyle/>
                    <a:p>
                      <a:pPr marL="0" marR="0" lvl="0" indent="0" algn="ctr" defTabSz="457200" rtl="0" eaLnBrk="1" fontAlgn="base" latinLnBrk="0" hangingPunct="1">
                        <a:lnSpc>
                          <a:spcPct val="100000"/>
                        </a:lnSpc>
                        <a:spcBef>
                          <a:spcPct val="0"/>
                        </a:spcBef>
                        <a:spcAft>
                          <a:spcPct val="0"/>
                        </a:spcAft>
                        <a:buClrTx/>
                        <a:buSzTx/>
                        <a:buFontTx/>
                        <a:buNone/>
                        <a:tabLst/>
                      </a:pPr>
                      <a:r>
                        <a:rPr kumimoji="0" lang="pt-BR" sz="700" b="0" i="0" u="none" strike="noStrike" cap="none" normalizeH="0" baseline="0" smtClean="0">
                          <a:ln>
                            <a:noFill/>
                          </a:ln>
                          <a:solidFill>
                            <a:srgbClr val="000000"/>
                          </a:solidFill>
                          <a:effectLst/>
                          <a:latin typeface="Times New Roman" pitchFamily="18" charset="0"/>
                          <a:cs typeface="Times New Roman" pitchFamily="18" charset="0"/>
                        </a:rPr>
                        <a:t>2,9</a:t>
                      </a:r>
                      <a:endParaRPr kumimoji="0" lang="pt-BR" sz="600" b="0" i="0" u="none" strike="noStrike" cap="none" normalizeH="0" baseline="0" smtClean="0">
                        <a:ln>
                          <a:noFill/>
                        </a:ln>
                        <a:solidFill>
                          <a:srgbClr val="000000"/>
                        </a:solidFill>
                        <a:effectLst/>
                        <a:latin typeface="Times New Roman" pitchFamily="18" charset="0"/>
                        <a:cs typeface="Times New Roman" pitchFamily="18" charset="0"/>
                      </a:endParaRPr>
                    </a:p>
                  </a:txBody>
                  <a:tcPr marL="39193" marR="39193" marT="0" marB="0"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5CCD3"/>
                    </a:solidFill>
                  </a:tcPr>
                </a:tc>
              </a:tr>
              <a:tr h="152400">
                <a:tc>
                  <a:txBody>
                    <a:bodyPr/>
                    <a:lstStyle/>
                    <a:p>
                      <a:pPr marL="0" marR="0" lvl="0" indent="0" algn="just" defTabSz="457200" rtl="0" eaLnBrk="1" fontAlgn="base" latinLnBrk="0" hangingPunct="1">
                        <a:lnSpc>
                          <a:spcPct val="100000"/>
                        </a:lnSpc>
                        <a:spcBef>
                          <a:spcPct val="0"/>
                        </a:spcBef>
                        <a:spcAft>
                          <a:spcPct val="0"/>
                        </a:spcAft>
                        <a:buClrTx/>
                        <a:buSzTx/>
                        <a:buFontTx/>
                        <a:buNone/>
                        <a:tabLst/>
                      </a:pPr>
                      <a:r>
                        <a:rPr kumimoji="0" lang="pt-BR" sz="700" b="0" i="0" u="none" strike="noStrike" cap="none" normalizeH="0" baseline="0" smtClean="0">
                          <a:ln>
                            <a:noFill/>
                          </a:ln>
                          <a:solidFill>
                            <a:srgbClr val="000000"/>
                          </a:solidFill>
                          <a:effectLst/>
                          <a:latin typeface="Times New Roman" pitchFamily="18" charset="0"/>
                          <a:cs typeface="Times New Roman" pitchFamily="18" charset="0"/>
                        </a:rPr>
                        <a:t>Vitamina K (µg)</a:t>
                      </a:r>
                      <a:endParaRPr kumimoji="0" lang="pt-BR" sz="600" b="0" i="0" u="none" strike="noStrike" cap="none" normalizeH="0" baseline="0" smtClean="0">
                        <a:ln>
                          <a:noFill/>
                        </a:ln>
                        <a:solidFill>
                          <a:srgbClr val="000000"/>
                        </a:solidFill>
                        <a:effectLst/>
                        <a:latin typeface="Times New Roman" pitchFamily="18" charset="0"/>
                        <a:cs typeface="Times New Roman" pitchFamily="18" charset="0"/>
                      </a:endParaRPr>
                    </a:p>
                  </a:txBody>
                  <a:tcPr marL="39193" marR="39193" marT="0" marB="0"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F2E7EA"/>
                    </a:solidFill>
                  </a:tcPr>
                </a:tc>
                <a:tc>
                  <a:txBody>
                    <a:bodyPr/>
                    <a:lstStyle/>
                    <a:p>
                      <a:pPr marL="0" marR="0" lvl="0" indent="0" algn="ctr" defTabSz="457200" rtl="0" eaLnBrk="1" fontAlgn="base" latinLnBrk="0" hangingPunct="1">
                        <a:lnSpc>
                          <a:spcPct val="100000"/>
                        </a:lnSpc>
                        <a:spcBef>
                          <a:spcPct val="0"/>
                        </a:spcBef>
                        <a:spcAft>
                          <a:spcPct val="0"/>
                        </a:spcAft>
                        <a:buClrTx/>
                        <a:buSzTx/>
                        <a:buFontTx/>
                        <a:buNone/>
                        <a:tabLst/>
                      </a:pPr>
                      <a:r>
                        <a:rPr kumimoji="0" lang="pt-BR" sz="700" b="0" i="0" u="none" strike="noStrike" cap="none" normalizeH="0" baseline="0" smtClean="0">
                          <a:ln>
                            <a:noFill/>
                          </a:ln>
                          <a:solidFill>
                            <a:srgbClr val="000000"/>
                          </a:solidFill>
                          <a:effectLst/>
                          <a:latin typeface="Times New Roman" pitchFamily="18" charset="0"/>
                          <a:cs typeface="Times New Roman" pitchFamily="18" charset="0"/>
                        </a:rPr>
                        <a:t>2,0</a:t>
                      </a:r>
                      <a:endParaRPr kumimoji="0" lang="pt-BR" sz="600" b="0" i="0" u="none" strike="noStrike" cap="none" normalizeH="0" baseline="0" smtClean="0">
                        <a:ln>
                          <a:noFill/>
                        </a:ln>
                        <a:solidFill>
                          <a:srgbClr val="000000"/>
                        </a:solidFill>
                        <a:effectLst/>
                        <a:latin typeface="Times New Roman" pitchFamily="18" charset="0"/>
                        <a:cs typeface="Times New Roman" pitchFamily="18" charset="0"/>
                      </a:endParaRPr>
                    </a:p>
                  </a:txBody>
                  <a:tcPr marL="39193" marR="39193"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F2E7EA"/>
                    </a:solidFill>
                  </a:tcPr>
                </a:tc>
                <a:tc>
                  <a:txBody>
                    <a:bodyPr/>
                    <a:lstStyle/>
                    <a:p>
                      <a:pPr marL="0" marR="0" lvl="0" indent="0" algn="ctr" defTabSz="457200" rtl="0" eaLnBrk="1" fontAlgn="base" latinLnBrk="0" hangingPunct="1">
                        <a:lnSpc>
                          <a:spcPct val="100000"/>
                        </a:lnSpc>
                        <a:spcBef>
                          <a:spcPct val="0"/>
                        </a:spcBef>
                        <a:spcAft>
                          <a:spcPct val="0"/>
                        </a:spcAft>
                        <a:buClrTx/>
                        <a:buSzTx/>
                        <a:buFontTx/>
                        <a:buNone/>
                        <a:tabLst/>
                      </a:pPr>
                      <a:r>
                        <a:rPr kumimoji="0" lang="pt-BR" sz="700" b="0" i="0" u="none" strike="noStrike" cap="none" normalizeH="0" baseline="0" smtClean="0">
                          <a:ln>
                            <a:noFill/>
                          </a:ln>
                          <a:solidFill>
                            <a:srgbClr val="000000"/>
                          </a:solidFill>
                          <a:effectLst/>
                          <a:latin typeface="Times New Roman" pitchFamily="18" charset="0"/>
                          <a:cs typeface="Times New Roman" pitchFamily="18" charset="0"/>
                        </a:rPr>
                        <a:t>0,25</a:t>
                      </a:r>
                      <a:endParaRPr kumimoji="0" lang="pt-BR" sz="600" b="0" i="0" u="none" strike="noStrike" cap="none" normalizeH="0" baseline="0" smtClean="0">
                        <a:ln>
                          <a:noFill/>
                        </a:ln>
                        <a:solidFill>
                          <a:srgbClr val="000000"/>
                        </a:solidFill>
                        <a:effectLst/>
                        <a:latin typeface="Times New Roman" pitchFamily="18" charset="0"/>
                        <a:cs typeface="Times New Roman" pitchFamily="18" charset="0"/>
                      </a:endParaRPr>
                    </a:p>
                  </a:txBody>
                  <a:tcPr marL="39193" marR="39193"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F2E7EA"/>
                    </a:solidFill>
                  </a:tcPr>
                </a:tc>
                <a:tc>
                  <a:txBody>
                    <a:bodyPr/>
                    <a:lstStyle/>
                    <a:p>
                      <a:pPr marL="0" marR="0" lvl="0" indent="0" algn="ctr" defTabSz="457200" rtl="0" eaLnBrk="1" fontAlgn="base" latinLnBrk="0" hangingPunct="1">
                        <a:lnSpc>
                          <a:spcPct val="100000"/>
                        </a:lnSpc>
                        <a:spcBef>
                          <a:spcPct val="0"/>
                        </a:spcBef>
                        <a:spcAft>
                          <a:spcPct val="0"/>
                        </a:spcAft>
                        <a:buClrTx/>
                        <a:buSzTx/>
                        <a:buFontTx/>
                        <a:buNone/>
                        <a:tabLst/>
                      </a:pPr>
                      <a:r>
                        <a:rPr kumimoji="0" lang="pt-BR" sz="700" b="0" i="0" u="none" strike="noStrike" cap="none" normalizeH="0" baseline="0" smtClean="0">
                          <a:ln>
                            <a:noFill/>
                          </a:ln>
                          <a:solidFill>
                            <a:srgbClr val="000000"/>
                          </a:solidFill>
                          <a:effectLst/>
                          <a:latin typeface="Times New Roman" pitchFamily="18" charset="0"/>
                          <a:cs typeface="Times New Roman" pitchFamily="18" charset="0"/>
                        </a:rPr>
                        <a:t>9,6</a:t>
                      </a:r>
                      <a:endParaRPr kumimoji="0" lang="pt-BR" sz="600" b="0" i="0" u="none" strike="noStrike" cap="none" normalizeH="0" baseline="0" smtClean="0">
                        <a:ln>
                          <a:noFill/>
                        </a:ln>
                        <a:solidFill>
                          <a:srgbClr val="000000"/>
                        </a:solidFill>
                        <a:effectLst/>
                        <a:latin typeface="Times New Roman" pitchFamily="18" charset="0"/>
                        <a:cs typeface="Times New Roman" pitchFamily="18" charset="0"/>
                      </a:endParaRPr>
                    </a:p>
                  </a:txBody>
                  <a:tcPr marL="39193" marR="39193"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F2E7EA"/>
                    </a:solidFill>
                  </a:tcPr>
                </a:tc>
                <a:tc>
                  <a:txBody>
                    <a:bodyPr/>
                    <a:lstStyle/>
                    <a:p>
                      <a:pPr marL="0" marR="0" lvl="0" indent="0" algn="ctr" defTabSz="457200" rtl="0" eaLnBrk="1" fontAlgn="base" latinLnBrk="0" hangingPunct="1">
                        <a:lnSpc>
                          <a:spcPct val="100000"/>
                        </a:lnSpc>
                        <a:spcBef>
                          <a:spcPct val="0"/>
                        </a:spcBef>
                        <a:spcAft>
                          <a:spcPct val="0"/>
                        </a:spcAft>
                        <a:buClrTx/>
                        <a:buSzTx/>
                        <a:buFontTx/>
                        <a:buNone/>
                        <a:tabLst/>
                      </a:pPr>
                      <a:r>
                        <a:rPr kumimoji="0" lang="pt-BR" sz="700" b="0" i="0" u="none" strike="noStrike" cap="none" normalizeH="0" baseline="0" smtClean="0">
                          <a:ln>
                            <a:noFill/>
                          </a:ln>
                          <a:solidFill>
                            <a:srgbClr val="000000"/>
                          </a:solidFill>
                          <a:effectLst/>
                          <a:latin typeface="Times New Roman" pitchFamily="18" charset="0"/>
                          <a:cs typeface="Times New Roman" pitchFamily="18" charset="0"/>
                        </a:rPr>
                        <a:t>6,4</a:t>
                      </a:r>
                      <a:endParaRPr kumimoji="0" lang="pt-BR" sz="600" b="0" i="0" u="none" strike="noStrike" cap="none" normalizeH="0" baseline="0" smtClean="0">
                        <a:ln>
                          <a:noFill/>
                        </a:ln>
                        <a:solidFill>
                          <a:srgbClr val="000000"/>
                        </a:solidFill>
                        <a:effectLst/>
                        <a:latin typeface="Times New Roman" pitchFamily="18" charset="0"/>
                        <a:cs typeface="Times New Roman" pitchFamily="18" charset="0"/>
                      </a:endParaRPr>
                    </a:p>
                  </a:txBody>
                  <a:tcPr marL="39193" marR="39193"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F2E7EA"/>
                    </a:solidFill>
                  </a:tcPr>
                </a:tc>
                <a:tc>
                  <a:txBody>
                    <a:bodyPr/>
                    <a:lstStyle/>
                    <a:p>
                      <a:pPr marL="0" marR="0" lvl="0" indent="0" algn="ctr" defTabSz="457200" rtl="0" eaLnBrk="1" fontAlgn="base" latinLnBrk="0" hangingPunct="1">
                        <a:lnSpc>
                          <a:spcPct val="100000"/>
                        </a:lnSpc>
                        <a:spcBef>
                          <a:spcPct val="0"/>
                        </a:spcBef>
                        <a:spcAft>
                          <a:spcPct val="0"/>
                        </a:spcAft>
                        <a:buClrTx/>
                        <a:buSzTx/>
                        <a:buFontTx/>
                        <a:buNone/>
                        <a:tabLst/>
                      </a:pPr>
                      <a:r>
                        <a:rPr kumimoji="0" lang="pt-BR" sz="700" b="0" i="0" u="none" strike="noStrike" cap="none" normalizeH="0" baseline="0" smtClean="0">
                          <a:ln>
                            <a:noFill/>
                          </a:ln>
                          <a:solidFill>
                            <a:srgbClr val="000000"/>
                          </a:solidFill>
                          <a:effectLst/>
                          <a:latin typeface="Times New Roman" pitchFamily="18" charset="0"/>
                          <a:cs typeface="Times New Roman" pitchFamily="18" charset="0"/>
                        </a:rPr>
                        <a:t>8,0</a:t>
                      </a:r>
                      <a:endParaRPr kumimoji="0" lang="pt-BR" sz="600" b="0" i="0" u="none" strike="noStrike" cap="none" normalizeH="0" baseline="0" smtClean="0">
                        <a:ln>
                          <a:noFill/>
                        </a:ln>
                        <a:solidFill>
                          <a:srgbClr val="000000"/>
                        </a:solidFill>
                        <a:effectLst/>
                        <a:latin typeface="Times New Roman" pitchFamily="18" charset="0"/>
                        <a:cs typeface="Times New Roman" pitchFamily="18" charset="0"/>
                      </a:endParaRPr>
                    </a:p>
                  </a:txBody>
                  <a:tcPr marL="39193" marR="39193" marT="0" marB="0"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F2E7EA"/>
                    </a:solidFill>
                  </a:tcPr>
                </a:tc>
              </a:tr>
              <a:tr h="152400">
                <a:tc>
                  <a:txBody>
                    <a:bodyPr/>
                    <a:lstStyle/>
                    <a:p>
                      <a:pPr marL="0" marR="0" lvl="0" indent="0" algn="just" defTabSz="457200" rtl="0" eaLnBrk="1" fontAlgn="base" latinLnBrk="0" hangingPunct="1">
                        <a:lnSpc>
                          <a:spcPct val="100000"/>
                        </a:lnSpc>
                        <a:spcBef>
                          <a:spcPct val="0"/>
                        </a:spcBef>
                        <a:spcAft>
                          <a:spcPct val="0"/>
                        </a:spcAft>
                        <a:buClrTx/>
                        <a:buSzTx/>
                        <a:buFontTx/>
                        <a:buNone/>
                        <a:tabLst/>
                      </a:pPr>
                      <a:r>
                        <a:rPr kumimoji="0" lang="pt-BR" sz="700" b="0" i="0" u="none" strike="noStrike" cap="none" normalizeH="0" baseline="0" smtClean="0">
                          <a:ln>
                            <a:noFill/>
                          </a:ln>
                          <a:solidFill>
                            <a:srgbClr val="000000"/>
                          </a:solidFill>
                          <a:effectLst/>
                          <a:latin typeface="Times New Roman" pitchFamily="18" charset="0"/>
                          <a:cs typeface="Times New Roman" pitchFamily="18" charset="0"/>
                        </a:rPr>
                        <a:t>Vitamina C (mg)</a:t>
                      </a:r>
                      <a:endParaRPr kumimoji="0" lang="pt-BR" sz="600" b="0" i="0" u="none" strike="noStrike" cap="none" normalizeH="0" baseline="0" smtClean="0">
                        <a:ln>
                          <a:noFill/>
                        </a:ln>
                        <a:solidFill>
                          <a:srgbClr val="000000"/>
                        </a:solidFill>
                        <a:effectLst/>
                        <a:latin typeface="Times New Roman" pitchFamily="18" charset="0"/>
                        <a:cs typeface="Times New Roman" pitchFamily="18" charset="0"/>
                      </a:endParaRPr>
                    </a:p>
                  </a:txBody>
                  <a:tcPr marL="39193" marR="39193" marT="0" marB="0"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5CCD3"/>
                    </a:solidFill>
                  </a:tcPr>
                </a:tc>
                <a:tc>
                  <a:txBody>
                    <a:bodyPr/>
                    <a:lstStyle/>
                    <a:p>
                      <a:pPr marL="0" marR="0" lvl="0" indent="0" algn="ctr" defTabSz="457200" rtl="0" eaLnBrk="1" fontAlgn="base" latinLnBrk="0" hangingPunct="1">
                        <a:lnSpc>
                          <a:spcPct val="100000"/>
                        </a:lnSpc>
                        <a:spcBef>
                          <a:spcPct val="0"/>
                        </a:spcBef>
                        <a:spcAft>
                          <a:spcPct val="0"/>
                        </a:spcAft>
                        <a:buClrTx/>
                        <a:buSzTx/>
                        <a:buFontTx/>
                        <a:buNone/>
                        <a:tabLst/>
                      </a:pPr>
                      <a:r>
                        <a:rPr kumimoji="0" lang="pt-BR" sz="700" b="0" i="0" u="none" strike="noStrike" cap="none" normalizeH="0" baseline="0" smtClean="0">
                          <a:ln>
                            <a:noFill/>
                          </a:ln>
                          <a:solidFill>
                            <a:srgbClr val="000000"/>
                          </a:solidFill>
                          <a:effectLst/>
                          <a:latin typeface="Times New Roman" pitchFamily="18" charset="0"/>
                          <a:cs typeface="Times New Roman" pitchFamily="18" charset="0"/>
                        </a:rPr>
                        <a:t>4,4</a:t>
                      </a:r>
                      <a:endParaRPr kumimoji="0" lang="pt-BR" sz="600" b="0" i="0" u="none" strike="noStrike" cap="none" normalizeH="0" baseline="0" smtClean="0">
                        <a:ln>
                          <a:noFill/>
                        </a:ln>
                        <a:solidFill>
                          <a:srgbClr val="000000"/>
                        </a:solidFill>
                        <a:effectLst/>
                        <a:latin typeface="Times New Roman" pitchFamily="18" charset="0"/>
                        <a:cs typeface="Times New Roman" pitchFamily="18" charset="0"/>
                      </a:endParaRPr>
                    </a:p>
                  </a:txBody>
                  <a:tcPr marL="39193" marR="39193"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5CCD3"/>
                    </a:solidFill>
                  </a:tcPr>
                </a:tc>
                <a:tc>
                  <a:txBody>
                    <a:bodyPr/>
                    <a:lstStyle/>
                    <a:p>
                      <a:pPr marL="0" marR="0" lvl="0" indent="0" algn="ctr" defTabSz="457200" rtl="0" eaLnBrk="1" fontAlgn="base" latinLnBrk="0" hangingPunct="1">
                        <a:lnSpc>
                          <a:spcPct val="100000"/>
                        </a:lnSpc>
                        <a:spcBef>
                          <a:spcPct val="0"/>
                        </a:spcBef>
                        <a:spcAft>
                          <a:spcPct val="0"/>
                        </a:spcAft>
                        <a:buClrTx/>
                        <a:buSzTx/>
                        <a:buFontTx/>
                        <a:buNone/>
                        <a:tabLst/>
                      </a:pPr>
                      <a:r>
                        <a:rPr kumimoji="0" lang="pt-BR" sz="700" b="0" i="0" u="none" strike="noStrike" cap="none" normalizeH="0" baseline="0" smtClean="0">
                          <a:ln>
                            <a:noFill/>
                          </a:ln>
                          <a:solidFill>
                            <a:srgbClr val="000000"/>
                          </a:solidFill>
                          <a:effectLst/>
                          <a:latin typeface="Times New Roman" pitchFamily="18" charset="0"/>
                          <a:cs typeface="Times New Roman" pitchFamily="18" charset="0"/>
                        </a:rPr>
                        <a:t>4,0</a:t>
                      </a:r>
                      <a:endParaRPr kumimoji="0" lang="pt-BR" sz="600" b="0" i="0" u="none" strike="noStrike" cap="none" normalizeH="0" baseline="0" smtClean="0">
                        <a:ln>
                          <a:noFill/>
                        </a:ln>
                        <a:solidFill>
                          <a:srgbClr val="000000"/>
                        </a:solidFill>
                        <a:effectLst/>
                        <a:latin typeface="Times New Roman" pitchFamily="18" charset="0"/>
                        <a:cs typeface="Times New Roman" pitchFamily="18" charset="0"/>
                      </a:endParaRPr>
                    </a:p>
                  </a:txBody>
                  <a:tcPr marL="39193" marR="39193"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5CCD3"/>
                    </a:solidFill>
                  </a:tcPr>
                </a:tc>
                <a:tc>
                  <a:txBody>
                    <a:bodyPr/>
                    <a:lstStyle/>
                    <a:p>
                      <a:pPr marL="0" marR="0" lvl="0" indent="0" algn="ctr" defTabSz="457200" rtl="0" eaLnBrk="1" fontAlgn="base" latinLnBrk="0" hangingPunct="1">
                        <a:lnSpc>
                          <a:spcPct val="100000"/>
                        </a:lnSpc>
                        <a:spcBef>
                          <a:spcPct val="0"/>
                        </a:spcBef>
                        <a:spcAft>
                          <a:spcPct val="0"/>
                        </a:spcAft>
                        <a:buClrTx/>
                        <a:buSzTx/>
                        <a:buFontTx/>
                        <a:buNone/>
                        <a:tabLst/>
                      </a:pPr>
                      <a:r>
                        <a:rPr kumimoji="0" lang="pt-BR" sz="700" b="0" i="0" u="none" strike="noStrike" cap="none" normalizeH="0" baseline="0" smtClean="0">
                          <a:ln>
                            <a:noFill/>
                          </a:ln>
                          <a:solidFill>
                            <a:srgbClr val="000000"/>
                          </a:solidFill>
                          <a:effectLst/>
                          <a:latin typeface="Times New Roman" pitchFamily="18" charset="0"/>
                          <a:cs typeface="Times New Roman" pitchFamily="18" charset="0"/>
                        </a:rPr>
                        <a:t>23,2</a:t>
                      </a:r>
                      <a:endParaRPr kumimoji="0" lang="pt-BR" sz="600" b="0" i="0" u="none" strike="noStrike" cap="none" normalizeH="0" baseline="0" smtClean="0">
                        <a:ln>
                          <a:noFill/>
                        </a:ln>
                        <a:solidFill>
                          <a:srgbClr val="000000"/>
                        </a:solidFill>
                        <a:effectLst/>
                        <a:latin typeface="Times New Roman" pitchFamily="18" charset="0"/>
                        <a:cs typeface="Times New Roman" pitchFamily="18" charset="0"/>
                      </a:endParaRPr>
                    </a:p>
                  </a:txBody>
                  <a:tcPr marL="39193" marR="39193"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5CCD3"/>
                    </a:solidFill>
                  </a:tcPr>
                </a:tc>
                <a:tc>
                  <a:txBody>
                    <a:bodyPr/>
                    <a:lstStyle/>
                    <a:p>
                      <a:pPr marL="0" marR="0" lvl="0" indent="0" algn="ctr" defTabSz="457200" rtl="0" eaLnBrk="1" fontAlgn="base" latinLnBrk="0" hangingPunct="1">
                        <a:lnSpc>
                          <a:spcPct val="100000"/>
                        </a:lnSpc>
                        <a:spcBef>
                          <a:spcPct val="0"/>
                        </a:spcBef>
                        <a:spcAft>
                          <a:spcPct val="0"/>
                        </a:spcAft>
                        <a:buClrTx/>
                        <a:buSzTx/>
                        <a:buFontTx/>
                        <a:buNone/>
                        <a:tabLst/>
                      </a:pPr>
                      <a:r>
                        <a:rPr kumimoji="0" lang="pt-BR" sz="700" b="0" i="0" u="none" strike="noStrike" cap="none" normalizeH="0" baseline="0" smtClean="0">
                          <a:ln>
                            <a:noFill/>
                          </a:ln>
                          <a:solidFill>
                            <a:srgbClr val="000000"/>
                          </a:solidFill>
                          <a:effectLst/>
                          <a:latin typeface="Times New Roman" pitchFamily="18" charset="0"/>
                          <a:cs typeface="Times New Roman" pitchFamily="18" charset="0"/>
                        </a:rPr>
                        <a:t>20</a:t>
                      </a:r>
                      <a:endParaRPr kumimoji="0" lang="pt-BR" sz="600" b="0" i="0" u="none" strike="noStrike" cap="none" normalizeH="0" baseline="0" smtClean="0">
                        <a:ln>
                          <a:noFill/>
                        </a:ln>
                        <a:solidFill>
                          <a:srgbClr val="000000"/>
                        </a:solidFill>
                        <a:effectLst/>
                        <a:latin typeface="Times New Roman" pitchFamily="18" charset="0"/>
                        <a:cs typeface="Times New Roman" pitchFamily="18" charset="0"/>
                      </a:endParaRPr>
                    </a:p>
                  </a:txBody>
                  <a:tcPr marL="39193" marR="39193"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5CCD3"/>
                    </a:solidFill>
                  </a:tcPr>
                </a:tc>
                <a:tc>
                  <a:txBody>
                    <a:bodyPr/>
                    <a:lstStyle/>
                    <a:p>
                      <a:pPr marL="0" marR="0" lvl="0" indent="0" algn="ctr" defTabSz="457200" rtl="0" eaLnBrk="1" fontAlgn="base" latinLnBrk="0" hangingPunct="1">
                        <a:lnSpc>
                          <a:spcPct val="100000"/>
                        </a:lnSpc>
                        <a:spcBef>
                          <a:spcPct val="0"/>
                        </a:spcBef>
                        <a:spcAft>
                          <a:spcPct val="0"/>
                        </a:spcAft>
                        <a:buClrTx/>
                        <a:buSzTx/>
                        <a:buFontTx/>
                        <a:buNone/>
                        <a:tabLst/>
                      </a:pPr>
                      <a:r>
                        <a:rPr kumimoji="0" lang="pt-BR" sz="700" b="0" i="0" u="none" strike="noStrike" cap="none" normalizeH="0" baseline="0" smtClean="0">
                          <a:ln>
                            <a:noFill/>
                          </a:ln>
                          <a:solidFill>
                            <a:srgbClr val="000000"/>
                          </a:solidFill>
                          <a:effectLst/>
                          <a:latin typeface="Times New Roman" pitchFamily="18" charset="0"/>
                          <a:cs typeface="Times New Roman" pitchFamily="18" charset="0"/>
                        </a:rPr>
                        <a:t>16</a:t>
                      </a:r>
                      <a:endParaRPr kumimoji="0" lang="pt-BR" sz="600" b="0" i="0" u="none" strike="noStrike" cap="none" normalizeH="0" baseline="0" smtClean="0">
                        <a:ln>
                          <a:noFill/>
                        </a:ln>
                        <a:solidFill>
                          <a:srgbClr val="000000"/>
                        </a:solidFill>
                        <a:effectLst/>
                        <a:latin typeface="Times New Roman" pitchFamily="18" charset="0"/>
                        <a:cs typeface="Times New Roman" pitchFamily="18" charset="0"/>
                      </a:endParaRPr>
                    </a:p>
                  </a:txBody>
                  <a:tcPr marL="39193" marR="39193" marT="0" marB="0"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5CCD3"/>
                    </a:solidFill>
                  </a:tcPr>
                </a:tc>
              </a:tr>
              <a:tr h="152400">
                <a:tc>
                  <a:txBody>
                    <a:bodyPr/>
                    <a:lstStyle/>
                    <a:p>
                      <a:pPr marL="0" marR="0" lvl="0" indent="0" algn="just" defTabSz="457200" rtl="0" eaLnBrk="1" fontAlgn="base" latinLnBrk="0" hangingPunct="1">
                        <a:lnSpc>
                          <a:spcPct val="100000"/>
                        </a:lnSpc>
                        <a:spcBef>
                          <a:spcPct val="0"/>
                        </a:spcBef>
                        <a:spcAft>
                          <a:spcPct val="0"/>
                        </a:spcAft>
                        <a:buClrTx/>
                        <a:buSzTx/>
                        <a:buFontTx/>
                        <a:buNone/>
                        <a:tabLst/>
                      </a:pPr>
                      <a:r>
                        <a:rPr kumimoji="0" lang="pt-BR" sz="700" b="0" i="0" u="none" strike="noStrike" cap="none" normalizeH="0" baseline="0" smtClean="0">
                          <a:ln>
                            <a:noFill/>
                          </a:ln>
                          <a:solidFill>
                            <a:srgbClr val="000000"/>
                          </a:solidFill>
                          <a:effectLst/>
                          <a:latin typeface="Times New Roman" pitchFamily="18" charset="0"/>
                          <a:cs typeface="Times New Roman" pitchFamily="18" charset="0"/>
                        </a:rPr>
                        <a:t>Vitamina B1 (mg)</a:t>
                      </a:r>
                      <a:endParaRPr kumimoji="0" lang="pt-BR" sz="600" b="0" i="0" u="none" strike="noStrike" cap="none" normalizeH="0" baseline="0" smtClean="0">
                        <a:ln>
                          <a:noFill/>
                        </a:ln>
                        <a:solidFill>
                          <a:srgbClr val="000000"/>
                        </a:solidFill>
                        <a:effectLst/>
                        <a:latin typeface="Times New Roman" pitchFamily="18" charset="0"/>
                        <a:cs typeface="Times New Roman" pitchFamily="18" charset="0"/>
                      </a:endParaRPr>
                    </a:p>
                  </a:txBody>
                  <a:tcPr marL="39193" marR="39193" marT="0" marB="0"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F2E7EA"/>
                    </a:solidFill>
                  </a:tcPr>
                </a:tc>
                <a:tc>
                  <a:txBody>
                    <a:bodyPr/>
                    <a:lstStyle/>
                    <a:p>
                      <a:pPr marL="0" marR="0" lvl="0" indent="0" algn="ctr" defTabSz="457200" rtl="0" eaLnBrk="1" fontAlgn="base" latinLnBrk="0" hangingPunct="1">
                        <a:lnSpc>
                          <a:spcPct val="100000"/>
                        </a:lnSpc>
                        <a:spcBef>
                          <a:spcPct val="0"/>
                        </a:spcBef>
                        <a:spcAft>
                          <a:spcPct val="0"/>
                        </a:spcAft>
                        <a:buClrTx/>
                        <a:buSzTx/>
                        <a:buFontTx/>
                        <a:buNone/>
                        <a:tabLst/>
                      </a:pPr>
                      <a:r>
                        <a:rPr kumimoji="0" lang="pt-BR" sz="700" b="0" i="0" u="none" strike="noStrike" cap="none" normalizeH="0" baseline="0" smtClean="0">
                          <a:ln>
                            <a:noFill/>
                          </a:ln>
                          <a:solidFill>
                            <a:srgbClr val="000000"/>
                          </a:solidFill>
                          <a:effectLst/>
                          <a:latin typeface="Times New Roman" pitchFamily="18" charset="0"/>
                          <a:cs typeface="Times New Roman" pitchFamily="18" charset="0"/>
                        </a:rPr>
                        <a:t>0,08</a:t>
                      </a:r>
                      <a:endParaRPr kumimoji="0" lang="pt-BR" sz="600" b="0" i="0" u="none" strike="noStrike" cap="none" normalizeH="0" baseline="0" smtClean="0">
                        <a:ln>
                          <a:noFill/>
                        </a:ln>
                        <a:solidFill>
                          <a:srgbClr val="000000"/>
                        </a:solidFill>
                        <a:effectLst/>
                        <a:latin typeface="Times New Roman" pitchFamily="18" charset="0"/>
                        <a:cs typeface="Times New Roman" pitchFamily="18" charset="0"/>
                      </a:endParaRPr>
                    </a:p>
                  </a:txBody>
                  <a:tcPr marL="39193" marR="39193"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F2E7EA"/>
                    </a:solidFill>
                  </a:tcPr>
                </a:tc>
                <a:tc>
                  <a:txBody>
                    <a:bodyPr/>
                    <a:lstStyle/>
                    <a:p>
                      <a:pPr marL="0" marR="0" lvl="0" indent="0" algn="ctr" defTabSz="457200" rtl="0" eaLnBrk="1" fontAlgn="base" latinLnBrk="0" hangingPunct="1">
                        <a:lnSpc>
                          <a:spcPct val="100000"/>
                        </a:lnSpc>
                        <a:spcBef>
                          <a:spcPct val="0"/>
                        </a:spcBef>
                        <a:spcAft>
                          <a:spcPct val="0"/>
                        </a:spcAft>
                        <a:buClrTx/>
                        <a:buSzTx/>
                        <a:buFontTx/>
                        <a:buNone/>
                        <a:tabLst/>
                      </a:pPr>
                      <a:r>
                        <a:rPr kumimoji="0" lang="pt-BR" sz="700" b="0" i="0" u="none" strike="noStrike" cap="none" normalizeH="0" baseline="0" smtClean="0">
                          <a:ln>
                            <a:noFill/>
                          </a:ln>
                          <a:solidFill>
                            <a:srgbClr val="000000"/>
                          </a:solidFill>
                          <a:effectLst/>
                          <a:latin typeface="Times New Roman" pitchFamily="18" charset="0"/>
                          <a:cs typeface="Times New Roman" pitchFamily="18" charset="0"/>
                        </a:rPr>
                        <a:t>0,021</a:t>
                      </a:r>
                      <a:endParaRPr kumimoji="0" lang="pt-BR" sz="600" b="0" i="0" u="none" strike="noStrike" cap="none" normalizeH="0" baseline="0" smtClean="0">
                        <a:ln>
                          <a:noFill/>
                        </a:ln>
                        <a:solidFill>
                          <a:srgbClr val="000000"/>
                        </a:solidFill>
                        <a:effectLst/>
                        <a:latin typeface="Times New Roman" pitchFamily="18" charset="0"/>
                        <a:cs typeface="Times New Roman" pitchFamily="18" charset="0"/>
                      </a:endParaRPr>
                    </a:p>
                  </a:txBody>
                  <a:tcPr marL="39193" marR="39193"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F2E7EA"/>
                    </a:solidFill>
                  </a:tcPr>
                </a:tc>
                <a:tc>
                  <a:txBody>
                    <a:bodyPr/>
                    <a:lstStyle/>
                    <a:p>
                      <a:pPr marL="0" marR="0" lvl="0" indent="0" algn="ctr" defTabSz="457200" rtl="0" eaLnBrk="1" fontAlgn="base" latinLnBrk="0" hangingPunct="1">
                        <a:lnSpc>
                          <a:spcPct val="100000"/>
                        </a:lnSpc>
                        <a:spcBef>
                          <a:spcPct val="0"/>
                        </a:spcBef>
                        <a:spcAft>
                          <a:spcPct val="0"/>
                        </a:spcAft>
                        <a:buClrTx/>
                        <a:buSzTx/>
                        <a:buFontTx/>
                        <a:buNone/>
                        <a:tabLst/>
                      </a:pPr>
                      <a:r>
                        <a:rPr kumimoji="0" lang="pt-BR" sz="700" b="0" i="0" u="none" strike="noStrike" cap="none" normalizeH="0" baseline="0" smtClean="0">
                          <a:ln>
                            <a:noFill/>
                          </a:ln>
                          <a:solidFill>
                            <a:srgbClr val="000000"/>
                          </a:solidFill>
                          <a:effectLst/>
                          <a:latin typeface="Times New Roman" pitchFamily="18" charset="0"/>
                          <a:cs typeface="Times New Roman" pitchFamily="18" charset="0"/>
                        </a:rPr>
                        <a:t>0,17</a:t>
                      </a:r>
                      <a:endParaRPr kumimoji="0" lang="pt-BR" sz="600" b="0" i="0" u="none" strike="noStrike" cap="none" normalizeH="0" baseline="0" smtClean="0">
                        <a:ln>
                          <a:noFill/>
                        </a:ln>
                        <a:solidFill>
                          <a:srgbClr val="000000"/>
                        </a:solidFill>
                        <a:effectLst/>
                        <a:latin typeface="Times New Roman" pitchFamily="18" charset="0"/>
                        <a:cs typeface="Times New Roman" pitchFamily="18" charset="0"/>
                      </a:endParaRPr>
                    </a:p>
                  </a:txBody>
                  <a:tcPr marL="39193" marR="39193"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F2E7EA"/>
                    </a:solidFill>
                  </a:tcPr>
                </a:tc>
                <a:tc>
                  <a:txBody>
                    <a:bodyPr/>
                    <a:lstStyle/>
                    <a:p>
                      <a:pPr marL="0" marR="0" lvl="0" indent="0" algn="ctr" defTabSz="457200" rtl="0" eaLnBrk="1" fontAlgn="base" latinLnBrk="0" hangingPunct="1">
                        <a:lnSpc>
                          <a:spcPct val="100000"/>
                        </a:lnSpc>
                        <a:spcBef>
                          <a:spcPct val="0"/>
                        </a:spcBef>
                        <a:spcAft>
                          <a:spcPct val="0"/>
                        </a:spcAft>
                        <a:buClrTx/>
                        <a:buSzTx/>
                        <a:buFontTx/>
                        <a:buNone/>
                        <a:tabLst/>
                      </a:pPr>
                      <a:r>
                        <a:rPr kumimoji="0" lang="pt-BR" sz="700" b="0" i="0" u="none" strike="noStrike" cap="none" normalizeH="0" baseline="0" smtClean="0">
                          <a:ln>
                            <a:noFill/>
                          </a:ln>
                          <a:solidFill>
                            <a:srgbClr val="000000"/>
                          </a:solidFill>
                          <a:effectLst/>
                          <a:latin typeface="Times New Roman" pitchFamily="18" charset="0"/>
                          <a:cs typeface="Times New Roman" pitchFamily="18" charset="0"/>
                        </a:rPr>
                        <a:t>0,14</a:t>
                      </a:r>
                      <a:endParaRPr kumimoji="0" lang="pt-BR" sz="600" b="0" i="0" u="none" strike="noStrike" cap="none" normalizeH="0" baseline="0" smtClean="0">
                        <a:ln>
                          <a:noFill/>
                        </a:ln>
                        <a:solidFill>
                          <a:srgbClr val="000000"/>
                        </a:solidFill>
                        <a:effectLst/>
                        <a:latin typeface="Times New Roman" pitchFamily="18" charset="0"/>
                        <a:cs typeface="Times New Roman" pitchFamily="18" charset="0"/>
                      </a:endParaRPr>
                    </a:p>
                  </a:txBody>
                  <a:tcPr marL="39193" marR="39193"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F2E7EA"/>
                    </a:solidFill>
                  </a:tcPr>
                </a:tc>
                <a:tc>
                  <a:txBody>
                    <a:bodyPr/>
                    <a:lstStyle/>
                    <a:p>
                      <a:pPr marL="0" marR="0" lvl="0" indent="0" algn="ctr" defTabSz="457200" rtl="0" eaLnBrk="1" fontAlgn="base" latinLnBrk="0" hangingPunct="1">
                        <a:lnSpc>
                          <a:spcPct val="100000"/>
                        </a:lnSpc>
                        <a:spcBef>
                          <a:spcPct val="0"/>
                        </a:spcBef>
                        <a:spcAft>
                          <a:spcPct val="0"/>
                        </a:spcAft>
                        <a:buClrTx/>
                        <a:buSzTx/>
                        <a:buFontTx/>
                        <a:buNone/>
                        <a:tabLst/>
                      </a:pPr>
                      <a:r>
                        <a:rPr kumimoji="0" lang="pt-BR" sz="700" b="0" i="0" u="none" strike="noStrike" cap="none" normalizeH="0" baseline="0" smtClean="0">
                          <a:ln>
                            <a:noFill/>
                          </a:ln>
                          <a:solidFill>
                            <a:srgbClr val="000000"/>
                          </a:solidFill>
                          <a:effectLst/>
                          <a:latin typeface="Times New Roman" pitchFamily="18" charset="0"/>
                          <a:cs typeface="Times New Roman" pitchFamily="18" charset="0"/>
                        </a:rPr>
                        <a:t>0,14</a:t>
                      </a:r>
                      <a:endParaRPr kumimoji="0" lang="pt-BR" sz="600" b="0" i="0" u="none" strike="noStrike" cap="none" normalizeH="0" baseline="0" smtClean="0">
                        <a:ln>
                          <a:noFill/>
                        </a:ln>
                        <a:solidFill>
                          <a:srgbClr val="000000"/>
                        </a:solidFill>
                        <a:effectLst/>
                        <a:latin typeface="Times New Roman" pitchFamily="18" charset="0"/>
                        <a:cs typeface="Times New Roman" pitchFamily="18" charset="0"/>
                      </a:endParaRPr>
                    </a:p>
                  </a:txBody>
                  <a:tcPr marL="39193" marR="39193" marT="0" marB="0"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F2E7EA"/>
                    </a:solidFill>
                  </a:tcPr>
                </a:tc>
              </a:tr>
              <a:tr h="152400">
                <a:tc>
                  <a:txBody>
                    <a:bodyPr/>
                    <a:lstStyle/>
                    <a:p>
                      <a:pPr marL="0" marR="0" lvl="0" indent="0" algn="just" defTabSz="457200" rtl="0" eaLnBrk="1" fontAlgn="base" latinLnBrk="0" hangingPunct="1">
                        <a:lnSpc>
                          <a:spcPct val="100000"/>
                        </a:lnSpc>
                        <a:spcBef>
                          <a:spcPct val="0"/>
                        </a:spcBef>
                        <a:spcAft>
                          <a:spcPct val="0"/>
                        </a:spcAft>
                        <a:buClrTx/>
                        <a:buSzTx/>
                        <a:buFontTx/>
                        <a:buNone/>
                        <a:tabLst/>
                      </a:pPr>
                      <a:r>
                        <a:rPr kumimoji="0" lang="pt-BR" sz="700" b="0" i="0" u="none" strike="noStrike" cap="none" normalizeH="0" baseline="0" smtClean="0">
                          <a:ln>
                            <a:noFill/>
                          </a:ln>
                          <a:solidFill>
                            <a:srgbClr val="000000"/>
                          </a:solidFill>
                          <a:effectLst/>
                          <a:latin typeface="Times New Roman" pitchFamily="18" charset="0"/>
                          <a:cs typeface="Times New Roman" pitchFamily="18" charset="0"/>
                        </a:rPr>
                        <a:t>Vitamina B2 (mg)</a:t>
                      </a:r>
                      <a:endParaRPr kumimoji="0" lang="pt-BR" sz="600" b="0" i="0" u="none" strike="noStrike" cap="none" normalizeH="0" baseline="0" smtClean="0">
                        <a:ln>
                          <a:noFill/>
                        </a:ln>
                        <a:solidFill>
                          <a:srgbClr val="000000"/>
                        </a:solidFill>
                        <a:effectLst/>
                        <a:latin typeface="Times New Roman" pitchFamily="18" charset="0"/>
                        <a:cs typeface="Times New Roman" pitchFamily="18" charset="0"/>
                      </a:endParaRPr>
                    </a:p>
                  </a:txBody>
                  <a:tcPr marL="39193" marR="39193" marT="0" marB="0"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5CCD3"/>
                    </a:solidFill>
                  </a:tcPr>
                </a:tc>
                <a:tc>
                  <a:txBody>
                    <a:bodyPr/>
                    <a:lstStyle/>
                    <a:p>
                      <a:pPr marL="0" marR="0" lvl="0" indent="0" algn="ctr" defTabSz="457200" rtl="0" eaLnBrk="1" fontAlgn="base" latinLnBrk="0" hangingPunct="1">
                        <a:lnSpc>
                          <a:spcPct val="100000"/>
                        </a:lnSpc>
                        <a:spcBef>
                          <a:spcPct val="0"/>
                        </a:spcBef>
                        <a:spcAft>
                          <a:spcPct val="0"/>
                        </a:spcAft>
                        <a:buClrTx/>
                        <a:buSzTx/>
                        <a:buFontTx/>
                        <a:buNone/>
                        <a:tabLst/>
                      </a:pPr>
                      <a:r>
                        <a:rPr kumimoji="0" lang="pt-BR" sz="700" b="0" i="0" u="none" strike="noStrike" cap="none" normalizeH="0" baseline="0" smtClean="0">
                          <a:ln>
                            <a:noFill/>
                          </a:ln>
                          <a:solidFill>
                            <a:srgbClr val="000000"/>
                          </a:solidFill>
                          <a:effectLst/>
                          <a:latin typeface="Times New Roman" pitchFamily="18" charset="0"/>
                          <a:cs typeface="Times New Roman" pitchFamily="18" charset="0"/>
                        </a:rPr>
                        <a:t>0,03</a:t>
                      </a:r>
                      <a:endParaRPr kumimoji="0" lang="pt-BR" sz="600" b="0" i="0" u="none" strike="noStrike" cap="none" normalizeH="0" baseline="0" smtClean="0">
                        <a:ln>
                          <a:noFill/>
                        </a:ln>
                        <a:solidFill>
                          <a:srgbClr val="000000"/>
                        </a:solidFill>
                        <a:effectLst/>
                        <a:latin typeface="Times New Roman" pitchFamily="18" charset="0"/>
                        <a:cs typeface="Times New Roman" pitchFamily="18" charset="0"/>
                      </a:endParaRPr>
                    </a:p>
                  </a:txBody>
                  <a:tcPr marL="39193" marR="39193"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5CCD3"/>
                    </a:solidFill>
                  </a:tcPr>
                </a:tc>
                <a:tc>
                  <a:txBody>
                    <a:bodyPr/>
                    <a:lstStyle/>
                    <a:p>
                      <a:pPr marL="0" marR="0" lvl="0" indent="0" algn="ctr" defTabSz="457200" rtl="0" eaLnBrk="1" fontAlgn="base" latinLnBrk="0" hangingPunct="1">
                        <a:lnSpc>
                          <a:spcPct val="100000"/>
                        </a:lnSpc>
                        <a:spcBef>
                          <a:spcPct val="0"/>
                        </a:spcBef>
                        <a:spcAft>
                          <a:spcPct val="0"/>
                        </a:spcAft>
                        <a:buClrTx/>
                        <a:buSzTx/>
                        <a:buFontTx/>
                        <a:buNone/>
                        <a:tabLst/>
                      </a:pPr>
                      <a:r>
                        <a:rPr kumimoji="0" lang="pt-BR" sz="700" b="0" i="0" u="none" strike="noStrike" cap="none" normalizeH="0" baseline="0" smtClean="0">
                          <a:ln>
                            <a:noFill/>
                          </a:ln>
                          <a:solidFill>
                            <a:srgbClr val="000000"/>
                          </a:solidFill>
                          <a:effectLst/>
                          <a:latin typeface="Times New Roman" pitchFamily="18" charset="0"/>
                          <a:cs typeface="Times New Roman" pitchFamily="18" charset="0"/>
                        </a:rPr>
                        <a:t>0,035</a:t>
                      </a:r>
                      <a:endParaRPr kumimoji="0" lang="pt-BR" sz="600" b="0" i="0" u="none" strike="noStrike" cap="none" normalizeH="0" baseline="0" smtClean="0">
                        <a:ln>
                          <a:noFill/>
                        </a:ln>
                        <a:solidFill>
                          <a:srgbClr val="000000"/>
                        </a:solidFill>
                        <a:effectLst/>
                        <a:latin typeface="Times New Roman" pitchFamily="18" charset="0"/>
                        <a:cs typeface="Times New Roman" pitchFamily="18" charset="0"/>
                      </a:endParaRPr>
                    </a:p>
                  </a:txBody>
                  <a:tcPr marL="39193" marR="39193"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5CCD3"/>
                    </a:solidFill>
                  </a:tcPr>
                </a:tc>
                <a:tc>
                  <a:txBody>
                    <a:bodyPr/>
                    <a:lstStyle/>
                    <a:p>
                      <a:pPr marL="0" marR="0" lvl="0" indent="0" algn="ctr" defTabSz="457200" rtl="0" eaLnBrk="1" fontAlgn="base" latinLnBrk="0" hangingPunct="1">
                        <a:lnSpc>
                          <a:spcPct val="100000"/>
                        </a:lnSpc>
                        <a:spcBef>
                          <a:spcPct val="0"/>
                        </a:spcBef>
                        <a:spcAft>
                          <a:spcPct val="0"/>
                        </a:spcAft>
                        <a:buClrTx/>
                        <a:buSzTx/>
                        <a:buFontTx/>
                        <a:buNone/>
                        <a:tabLst/>
                      </a:pPr>
                      <a:r>
                        <a:rPr kumimoji="0" lang="pt-BR" sz="700" b="0" i="0" u="none" strike="noStrike" cap="none" normalizeH="0" baseline="0" smtClean="0">
                          <a:ln>
                            <a:noFill/>
                          </a:ln>
                          <a:solidFill>
                            <a:srgbClr val="000000"/>
                          </a:solidFill>
                          <a:effectLst/>
                          <a:latin typeface="Times New Roman" pitchFamily="18" charset="0"/>
                          <a:cs typeface="Times New Roman" pitchFamily="18" charset="0"/>
                        </a:rPr>
                        <a:t>0,22</a:t>
                      </a:r>
                      <a:endParaRPr kumimoji="0" lang="pt-BR" sz="600" b="0" i="0" u="none" strike="noStrike" cap="none" normalizeH="0" baseline="0" smtClean="0">
                        <a:ln>
                          <a:noFill/>
                        </a:ln>
                        <a:solidFill>
                          <a:srgbClr val="000000"/>
                        </a:solidFill>
                        <a:effectLst/>
                        <a:latin typeface="Times New Roman" pitchFamily="18" charset="0"/>
                        <a:cs typeface="Times New Roman" pitchFamily="18" charset="0"/>
                      </a:endParaRPr>
                    </a:p>
                  </a:txBody>
                  <a:tcPr marL="39193" marR="39193"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5CCD3"/>
                    </a:solidFill>
                  </a:tcPr>
                </a:tc>
                <a:tc>
                  <a:txBody>
                    <a:bodyPr/>
                    <a:lstStyle/>
                    <a:p>
                      <a:pPr marL="0" marR="0" lvl="0" indent="0" algn="ctr" defTabSz="457200" rtl="0" eaLnBrk="1" fontAlgn="base" latinLnBrk="0" hangingPunct="1">
                        <a:lnSpc>
                          <a:spcPct val="100000"/>
                        </a:lnSpc>
                        <a:spcBef>
                          <a:spcPct val="0"/>
                        </a:spcBef>
                        <a:spcAft>
                          <a:spcPct val="0"/>
                        </a:spcAft>
                        <a:buClrTx/>
                        <a:buSzTx/>
                        <a:buFontTx/>
                        <a:buNone/>
                        <a:tabLst/>
                      </a:pPr>
                      <a:r>
                        <a:rPr kumimoji="0" lang="pt-BR" sz="700" b="0" i="0" u="none" strike="noStrike" cap="none" normalizeH="0" baseline="0" smtClean="0">
                          <a:ln>
                            <a:noFill/>
                          </a:ln>
                          <a:solidFill>
                            <a:srgbClr val="000000"/>
                          </a:solidFill>
                          <a:effectLst/>
                          <a:latin typeface="Times New Roman" pitchFamily="18" charset="0"/>
                          <a:cs typeface="Times New Roman" pitchFamily="18" charset="0"/>
                        </a:rPr>
                        <a:t>0,20</a:t>
                      </a:r>
                      <a:endParaRPr kumimoji="0" lang="pt-BR" sz="600" b="0" i="0" u="none" strike="noStrike" cap="none" normalizeH="0" baseline="0" smtClean="0">
                        <a:ln>
                          <a:noFill/>
                        </a:ln>
                        <a:solidFill>
                          <a:srgbClr val="000000"/>
                        </a:solidFill>
                        <a:effectLst/>
                        <a:latin typeface="Times New Roman" pitchFamily="18" charset="0"/>
                        <a:cs typeface="Times New Roman" pitchFamily="18" charset="0"/>
                      </a:endParaRPr>
                    </a:p>
                  </a:txBody>
                  <a:tcPr marL="39193" marR="39193"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5CCD3"/>
                    </a:solidFill>
                  </a:tcPr>
                </a:tc>
                <a:tc>
                  <a:txBody>
                    <a:bodyPr/>
                    <a:lstStyle/>
                    <a:p>
                      <a:pPr marL="0" marR="0" lvl="0" indent="0" algn="ctr" defTabSz="457200" rtl="0" eaLnBrk="1" fontAlgn="base" latinLnBrk="0" hangingPunct="1">
                        <a:lnSpc>
                          <a:spcPct val="100000"/>
                        </a:lnSpc>
                        <a:spcBef>
                          <a:spcPct val="0"/>
                        </a:spcBef>
                        <a:spcAft>
                          <a:spcPct val="0"/>
                        </a:spcAft>
                        <a:buClrTx/>
                        <a:buSzTx/>
                        <a:buFontTx/>
                        <a:buNone/>
                        <a:tabLst/>
                      </a:pPr>
                      <a:r>
                        <a:rPr kumimoji="0" lang="pt-BR" sz="700" b="0" i="0" u="none" strike="noStrike" cap="none" normalizeH="0" baseline="0" smtClean="0">
                          <a:ln>
                            <a:noFill/>
                          </a:ln>
                          <a:solidFill>
                            <a:srgbClr val="000000"/>
                          </a:solidFill>
                          <a:effectLst/>
                          <a:latin typeface="Times New Roman" pitchFamily="18" charset="0"/>
                          <a:cs typeface="Times New Roman" pitchFamily="18" charset="0"/>
                        </a:rPr>
                        <a:t>0,2</a:t>
                      </a:r>
                      <a:endParaRPr kumimoji="0" lang="pt-BR" sz="600" b="0" i="0" u="none" strike="noStrike" cap="none" normalizeH="0" baseline="0" smtClean="0">
                        <a:ln>
                          <a:noFill/>
                        </a:ln>
                        <a:solidFill>
                          <a:srgbClr val="000000"/>
                        </a:solidFill>
                        <a:effectLst/>
                        <a:latin typeface="Times New Roman" pitchFamily="18" charset="0"/>
                        <a:cs typeface="Times New Roman" pitchFamily="18" charset="0"/>
                      </a:endParaRPr>
                    </a:p>
                  </a:txBody>
                  <a:tcPr marL="39193" marR="39193" marT="0" marB="0"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5CCD3"/>
                    </a:solidFill>
                  </a:tcPr>
                </a:tc>
              </a:tr>
              <a:tr h="152400">
                <a:tc>
                  <a:txBody>
                    <a:bodyPr/>
                    <a:lstStyle/>
                    <a:p>
                      <a:pPr marL="0" marR="0" lvl="0" indent="0" algn="just" defTabSz="457200" rtl="0" eaLnBrk="1" fontAlgn="base" latinLnBrk="0" hangingPunct="1">
                        <a:lnSpc>
                          <a:spcPct val="100000"/>
                        </a:lnSpc>
                        <a:spcBef>
                          <a:spcPct val="0"/>
                        </a:spcBef>
                        <a:spcAft>
                          <a:spcPct val="0"/>
                        </a:spcAft>
                        <a:buClrTx/>
                        <a:buSzTx/>
                        <a:buFontTx/>
                        <a:buNone/>
                        <a:tabLst/>
                      </a:pPr>
                      <a:r>
                        <a:rPr kumimoji="0" lang="pt-BR" sz="700" b="0" i="0" u="none" strike="noStrike" cap="none" normalizeH="0" baseline="0" smtClean="0">
                          <a:ln>
                            <a:noFill/>
                          </a:ln>
                          <a:solidFill>
                            <a:srgbClr val="000000"/>
                          </a:solidFill>
                          <a:effectLst/>
                          <a:latin typeface="Times New Roman" pitchFamily="18" charset="0"/>
                          <a:cs typeface="Times New Roman" pitchFamily="18" charset="0"/>
                        </a:rPr>
                        <a:t>Niacina (mg)</a:t>
                      </a:r>
                      <a:endParaRPr kumimoji="0" lang="pt-BR" sz="600" b="0" i="0" u="none" strike="noStrike" cap="none" normalizeH="0" baseline="0" smtClean="0">
                        <a:ln>
                          <a:noFill/>
                        </a:ln>
                        <a:solidFill>
                          <a:srgbClr val="000000"/>
                        </a:solidFill>
                        <a:effectLst/>
                        <a:latin typeface="Times New Roman" pitchFamily="18" charset="0"/>
                        <a:cs typeface="Times New Roman" pitchFamily="18" charset="0"/>
                      </a:endParaRPr>
                    </a:p>
                  </a:txBody>
                  <a:tcPr marL="39193" marR="39193" marT="0" marB="0"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F2E7EA"/>
                    </a:solidFill>
                  </a:tcPr>
                </a:tc>
                <a:tc>
                  <a:txBody>
                    <a:bodyPr/>
                    <a:lstStyle/>
                    <a:p>
                      <a:pPr marL="0" marR="0" lvl="0" indent="0" algn="ctr" defTabSz="457200" rtl="0" eaLnBrk="1" fontAlgn="base" latinLnBrk="0" hangingPunct="1">
                        <a:lnSpc>
                          <a:spcPct val="100000"/>
                        </a:lnSpc>
                        <a:spcBef>
                          <a:spcPct val="0"/>
                        </a:spcBef>
                        <a:spcAft>
                          <a:spcPct val="0"/>
                        </a:spcAft>
                        <a:buClrTx/>
                        <a:buSzTx/>
                        <a:buFontTx/>
                        <a:buNone/>
                        <a:tabLst/>
                      </a:pPr>
                      <a:r>
                        <a:rPr kumimoji="0" lang="pt-BR" sz="700" b="0" i="0" u="none" strike="noStrike" cap="none" normalizeH="0" baseline="0" smtClean="0">
                          <a:ln>
                            <a:noFill/>
                          </a:ln>
                          <a:solidFill>
                            <a:srgbClr val="000000"/>
                          </a:solidFill>
                          <a:effectLst/>
                          <a:latin typeface="Times New Roman" pitchFamily="18" charset="0"/>
                          <a:cs typeface="Times New Roman" pitchFamily="18" charset="0"/>
                        </a:rPr>
                        <a:t>0,21</a:t>
                      </a:r>
                      <a:endParaRPr kumimoji="0" lang="pt-BR" sz="600" b="0" i="0" u="none" strike="noStrike" cap="none" normalizeH="0" baseline="0" smtClean="0">
                        <a:ln>
                          <a:noFill/>
                        </a:ln>
                        <a:solidFill>
                          <a:srgbClr val="000000"/>
                        </a:solidFill>
                        <a:effectLst/>
                        <a:latin typeface="Times New Roman" pitchFamily="18" charset="0"/>
                        <a:cs typeface="Times New Roman" pitchFamily="18" charset="0"/>
                      </a:endParaRPr>
                    </a:p>
                  </a:txBody>
                  <a:tcPr marL="39193" marR="39193"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F2E7EA"/>
                    </a:solidFill>
                  </a:tcPr>
                </a:tc>
                <a:tc>
                  <a:txBody>
                    <a:bodyPr/>
                    <a:lstStyle/>
                    <a:p>
                      <a:pPr marL="0" marR="0" lvl="0" indent="0" algn="ctr" defTabSz="457200" rtl="0" eaLnBrk="1" fontAlgn="base" latinLnBrk="0" hangingPunct="1">
                        <a:lnSpc>
                          <a:spcPct val="100000"/>
                        </a:lnSpc>
                        <a:spcBef>
                          <a:spcPct val="0"/>
                        </a:spcBef>
                        <a:spcAft>
                          <a:spcPct val="0"/>
                        </a:spcAft>
                        <a:buClrTx/>
                        <a:buSzTx/>
                        <a:buFontTx/>
                        <a:buNone/>
                        <a:tabLst/>
                      </a:pPr>
                      <a:r>
                        <a:rPr kumimoji="0" lang="pt-BR" sz="700" b="0" i="0" u="none" strike="noStrike" cap="none" normalizeH="0" baseline="0" smtClean="0">
                          <a:ln>
                            <a:noFill/>
                          </a:ln>
                          <a:solidFill>
                            <a:srgbClr val="000000"/>
                          </a:solidFill>
                          <a:effectLst/>
                          <a:latin typeface="Times New Roman" pitchFamily="18" charset="0"/>
                          <a:cs typeface="Times New Roman" pitchFamily="18" charset="0"/>
                        </a:rPr>
                        <a:t>0,18</a:t>
                      </a:r>
                      <a:endParaRPr kumimoji="0" lang="pt-BR" sz="600" b="0" i="0" u="none" strike="noStrike" cap="none" normalizeH="0" baseline="0" smtClean="0">
                        <a:ln>
                          <a:noFill/>
                        </a:ln>
                        <a:solidFill>
                          <a:srgbClr val="000000"/>
                        </a:solidFill>
                        <a:effectLst/>
                        <a:latin typeface="Times New Roman" pitchFamily="18" charset="0"/>
                        <a:cs typeface="Times New Roman" pitchFamily="18" charset="0"/>
                      </a:endParaRPr>
                    </a:p>
                  </a:txBody>
                  <a:tcPr marL="39193" marR="39193"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F2E7EA"/>
                    </a:solidFill>
                  </a:tcPr>
                </a:tc>
                <a:tc>
                  <a:txBody>
                    <a:bodyPr/>
                    <a:lstStyle/>
                    <a:p>
                      <a:pPr marL="0" marR="0" lvl="0" indent="0" algn="ctr" defTabSz="457200" rtl="0" eaLnBrk="1" fontAlgn="base" latinLnBrk="0" hangingPunct="1">
                        <a:lnSpc>
                          <a:spcPct val="100000"/>
                        </a:lnSpc>
                        <a:spcBef>
                          <a:spcPct val="0"/>
                        </a:spcBef>
                        <a:spcAft>
                          <a:spcPct val="0"/>
                        </a:spcAft>
                        <a:buClrTx/>
                        <a:buSzTx/>
                        <a:buFontTx/>
                        <a:buNone/>
                        <a:tabLst/>
                      </a:pPr>
                      <a:r>
                        <a:rPr kumimoji="0" lang="pt-BR" sz="700" b="0" i="0" u="none" strike="noStrike" cap="none" normalizeH="0" baseline="0" smtClean="0">
                          <a:ln>
                            <a:noFill/>
                          </a:ln>
                          <a:solidFill>
                            <a:srgbClr val="000000"/>
                          </a:solidFill>
                          <a:effectLst/>
                          <a:latin typeface="Times New Roman" pitchFamily="18" charset="0"/>
                          <a:cs typeface="Times New Roman" pitchFamily="18" charset="0"/>
                        </a:rPr>
                        <a:t>1,6</a:t>
                      </a:r>
                      <a:endParaRPr kumimoji="0" lang="pt-BR" sz="600" b="0" i="0" u="none" strike="noStrike" cap="none" normalizeH="0" baseline="0" smtClean="0">
                        <a:ln>
                          <a:noFill/>
                        </a:ln>
                        <a:solidFill>
                          <a:srgbClr val="000000"/>
                        </a:solidFill>
                        <a:effectLst/>
                        <a:latin typeface="Times New Roman" pitchFamily="18" charset="0"/>
                        <a:cs typeface="Times New Roman" pitchFamily="18" charset="0"/>
                      </a:endParaRPr>
                    </a:p>
                  </a:txBody>
                  <a:tcPr marL="39193" marR="39193"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F2E7EA"/>
                    </a:solidFill>
                  </a:tcPr>
                </a:tc>
                <a:tc>
                  <a:txBody>
                    <a:bodyPr/>
                    <a:lstStyle/>
                    <a:p>
                      <a:pPr marL="0" marR="0" lvl="0" indent="0" algn="ctr" defTabSz="457200" rtl="0" eaLnBrk="1" fontAlgn="base" latinLnBrk="0" hangingPunct="1">
                        <a:lnSpc>
                          <a:spcPct val="100000"/>
                        </a:lnSpc>
                        <a:spcBef>
                          <a:spcPct val="0"/>
                        </a:spcBef>
                        <a:spcAft>
                          <a:spcPct val="0"/>
                        </a:spcAft>
                        <a:buClrTx/>
                        <a:buSzTx/>
                        <a:buFontTx/>
                        <a:buNone/>
                        <a:tabLst/>
                      </a:pPr>
                      <a:r>
                        <a:rPr kumimoji="0" lang="pt-BR" sz="700" b="0" i="0" u="none" strike="noStrike" cap="none" normalizeH="0" baseline="0" smtClean="0">
                          <a:ln>
                            <a:noFill/>
                          </a:ln>
                          <a:solidFill>
                            <a:srgbClr val="000000"/>
                          </a:solidFill>
                          <a:effectLst/>
                          <a:latin typeface="Times New Roman" pitchFamily="18" charset="0"/>
                          <a:cs typeface="Times New Roman" pitchFamily="18" charset="0"/>
                        </a:rPr>
                        <a:t>2,4</a:t>
                      </a:r>
                      <a:endParaRPr kumimoji="0" lang="pt-BR" sz="600" b="0" i="0" u="none" strike="noStrike" cap="none" normalizeH="0" baseline="0" smtClean="0">
                        <a:ln>
                          <a:noFill/>
                        </a:ln>
                        <a:solidFill>
                          <a:srgbClr val="000000"/>
                        </a:solidFill>
                        <a:effectLst/>
                        <a:latin typeface="Times New Roman" pitchFamily="18" charset="0"/>
                        <a:cs typeface="Times New Roman" pitchFamily="18" charset="0"/>
                      </a:endParaRPr>
                    </a:p>
                  </a:txBody>
                  <a:tcPr marL="39193" marR="39193"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F2E7EA"/>
                    </a:solidFill>
                  </a:tcPr>
                </a:tc>
                <a:tc>
                  <a:txBody>
                    <a:bodyPr/>
                    <a:lstStyle/>
                    <a:p>
                      <a:pPr marL="0" marR="0" lvl="0" indent="0" algn="ctr" defTabSz="457200" rtl="0" eaLnBrk="1" fontAlgn="base" latinLnBrk="0" hangingPunct="1">
                        <a:lnSpc>
                          <a:spcPct val="100000"/>
                        </a:lnSpc>
                        <a:spcBef>
                          <a:spcPct val="0"/>
                        </a:spcBef>
                        <a:spcAft>
                          <a:spcPct val="0"/>
                        </a:spcAft>
                        <a:buClrTx/>
                        <a:buSzTx/>
                        <a:buFontTx/>
                        <a:buNone/>
                        <a:tabLst/>
                      </a:pPr>
                      <a:r>
                        <a:rPr kumimoji="0" lang="pt-BR" sz="700" b="0" i="0" u="none" strike="noStrike" cap="none" normalizeH="0" baseline="0" smtClean="0">
                          <a:ln>
                            <a:noFill/>
                          </a:ln>
                          <a:solidFill>
                            <a:srgbClr val="000000"/>
                          </a:solidFill>
                          <a:effectLst/>
                          <a:latin typeface="Times New Roman" pitchFamily="18" charset="0"/>
                          <a:cs typeface="Times New Roman" pitchFamily="18" charset="0"/>
                        </a:rPr>
                        <a:t>2,2</a:t>
                      </a:r>
                      <a:endParaRPr kumimoji="0" lang="pt-BR" sz="600" b="0" i="0" u="none" strike="noStrike" cap="none" normalizeH="0" baseline="0" smtClean="0">
                        <a:ln>
                          <a:noFill/>
                        </a:ln>
                        <a:solidFill>
                          <a:srgbClr val="000000"/>
                        </a:solidFill>
                        <a:effectLst/>
                        <a:latin typeface="Times New Roman" pitchFamily="18" charset="0"/>
                        <a:cs typeface="Times New Roman" pitchFamily="18" charset="0"/>
                      </a:endParaRPr>
                    </a:p>
                  </a:txBody>
                  <a:tcPr marL="39193" marR="39193" marT="0" marB="0"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F2E7EA"/>
                    </a:solidFill>
                  </a:tcPr>
                </a:tc>
              </a:tr>
              <a:tr h="152400">
                <a:tc>
                  <a:txBody>
                    <a:bodyPr/>
                    <a:lstStyle/>
                    <a:p>
                      <a:pPr marL="0" marR="0" lvl="0" indent="0" algn="just" defTabSz="457200" rtl="0" eaLnBrk="1" fontAlgn="base" latinLnBrk="0" hangingPunct="1">
                        <a:lnSpc>
                          <a:spcPct val="100000"/>
                        </a:lnSpc>
                        <a:spcBef>
                          <a:spcPct val="0"/>
                        </a:spcBef>
                        <a:spcAft>
                          <a:spcPct val="0"/>
                        </a:spcAft>
                        <a:buClrTx/>
                        <a:buSzTx/>
                        <a:buFontTx/>
                        <a:buNone/>
                        <a:tabLst/>
                      </a:pPr>
                      <a:r>
                        <a:rPr kumimoji="0" lang="pt-BR" sz="700" b="0" i="0" u="none" strike="noStrike" cap="none" normalizeH="0" baseline="0" smtClean="0">
                          <a:ln>
                            <a:noFill/>
                          </a:ln>
                          <a:solidFill>
                            <a:srgbClr val="000000"/>
                          </a:solidFill>
                          <a:effectLst/>
                          <a:latin typeface="Times New Roman" pitchFamily="18" charset="0"/>
                          <a:cs typeface="Times New Roman" pitchFamily="18" charset="0"/>
                        </a:rPr>
                        <a:t>Vitamina B6 (mg)</a:t>
                      </a:r>
                      <a:endParaRPr kumimoji="0" lang="pt-BR" sz="600" b="0" i="0" u="none" strike="noStrike" cap="none" normalizeH="0" baseline="0" smtClean="0">
                        <a:ln>
                          <a:noFill/>
                        </a:ln>
                        <a:solidFill>
                          <a:srgbClr val="000000"/>
                        </a:solidFill>
                        <a:effectLst/>
                        <a:latin typeface="Times New Roman" pitchFamily="18" charset="0"/>
                        <a:cs typeface="Times New Roman" pitchFamily="18" charset="0"/>
                      </a:endParaRPr>
                    </a:p>
                  </a:txBody>
                  <a:tcPr marL="39193" marR="39193" marT="0" marB="0"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5CCD3"/>
                    </a:solidFill>
                  </a:tcPr>
                </a:tc>
                <a:tc>
                  <a:txBody>
                    <a:bodyPr/>
                    <a:lstStyle/>
                    <a:p>
                      <a:pPr marL="0" marR="0" lvl="0" indent="0" algn="ctr" defTabSz="457200" rtl="0" eaLnBrk="1" fontAlgn="base" latinLnBrk="0" hangingPunct="1">
                        <a:lnSpc>
                          <a:spcPct val="100000"/>
                        </a:lnSpc>
                        <a:spcBef>
                          <a:spcPct val="0"/>
                        </a:spcBef>
                        <a:spcAft>
                          <a:spcPct val="0"/>
                        </a:spcAft>
                        <a:buClrTx/>
                        <a:buSzTx/>
                        <a:buFontTx/>
                        <a:buNone/>
                        <a:tabLst/>
                      </a:pPr>
                      <a:r>
                        <a:rPr kumimoji="0" lang="pt-BR" sz="700" b="0" i="0" u="none" strike="noStrike" cap="none" normalizeH="0" baseline="0" smtClean="0">
                          <a:ln>
                            <a:noFill/>
                          </a:ln>
                          <a:solidFill>
                            <a:srgbClr val="000000"/>
                          </a:solidFill>
                          <a:effectLst/>
                          <a:latin typeface="Times New Roman" pitchFamily="18" charset="0"/>
                          <a:cs typeface="Times New Roman" pitchFamily="18" charset="0"/>
                        </a:rPr>
                        <a:t>0,06</a:t>
                      </a:r>
                      <a:endParaRPr kumimoji="0" lang="pt-BR" sz="600" b="0" i="0" u="none" strike="noStrike" cap="none" normalizeH="0" baseline="0" smtClean="0">
                        <a:ln>
                          <a:noFill/>
                        </a:ln>
                        <a:solidFill>
                          <a:srgbClr val="000000"/>
                        </a:solidFill>
                        <a:effectLst/>
                        <a:latin typeface="Times New Roman" pitchFamily="18" charset="0"/>
                        <a:cs typeface="Times New Roman" pitchFamily="18" charset="0"/>
                      </a:endParaRPr>
                    </a:p>
                  </a:txBody>
                  <a:tcPr marL="39193" marR="39193"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5CCD3"/>
                    </a:solidFill>
                  </a:tcPr>
                </a:tc>
                <a:tc>
                  <a:txBody>
                    <a:bodyPr/>
                    <a:lstStyle/>
                    <a:p>
                      <a:pPr marL="0" marR="0" lvl="0" indent="0" algn="ctr" defTabSz="457200" rtl="0" eaLnBrk="1" fontAlgn="base" latinLnBrk="0" hangingPunct="1">
                        <a:lnSpc>
                          <a:spcPct val="100000"/>
                        </a:lnSpc>
                        <a:spcBef>
                          <a:spcPct val="0"/>
                        </a:spcBef>
                        <a:spcAft>
                          <a:spcPct val="0"/>
                        </a:spcAft>
                        <a:buClrTx/>
                        <a:buSzTx/>
                        <a:buFontTx/>
                        <a:buNone/>
                        <a:tabLst/>
                      </a:pPr>
                      <a:r>
                        <a:rPr kumimoji="0" lang="pt-BR" sz="700" b="0" i="0" u="none" strike="noStrike" cap="none" normalizeH="0" baseline="0" smtClean="0">
                          <a:ln>
                            <a:noFill/>
                          </a:ln>
                          <a:solidFill>
                            <a:srgbClr val="000000"/>
                          </a:solidFill>
                          <a:effectLst/>
                          <a:latin typeface="Times New Roman" pitchFamily="18" charset="0"/>
                          <a:cs typeface="Times New Roman" pitchFamily="18" charset="0"/>
                        </a:rPr>
                        <a:t>0,13</a:t>
                      </a:r>
                      <a:endParaRPr kumimoji="0" lang="pt-BR" sz="600" b="0" i="0" u="none" strike="noStrike" cap="none" normalizeH="0" baseline="0" smtClean="0">
                        <a:ln>
                          <a:noFill/>
                        </a:ln>
                        <a:solidFill>
                          <a:srgbClr val="000000"/>
                        </a:solidFill>
                        <a:effectLst/>
                        <a:latin typeface="Times New Roman" pitchFamily="18" charset="0"/>
                        <a:cs typeface="Times New Roman" pitchFamily="18" charset="0"/>
                      </a:endParaRPr>
                    </a:p>
                  </a:txBody>
                  <a:tcPr marL="39193" marR="39193"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5CCD3"/>
                    </a:solidFill>
                  </a:tcPr>
                </a:tc>
                <a:tc>
                  <a:txBody>
                    <a:bodyPr/>
                    <a:lstStyle/>
                    <a:p>
                      <a:pPr marL="0" marR="0" lvl="0" indent="0" algn="ctr" defTabSz="457200" rtl="0" eaLnBrk="1" fontAlgn="base" latinLnBrk="0" hangingPunct="1">
                        <a:lnSpc>
                          <a:spcPct val="100000"/>
                        </a:lnSpc>
                        <a:spcBef>
                          <a:spcPct val="0"/>
                        </a:spcBef>
                        <a:spcAft>
                          <a:spcPct val="0"/>
                        </a:spcAft>
                        <a:buClrTx/>
                        <a:buSzTx/>
                        <a:buFontTx/>
                        <a:buNone/>
                        <a:tabLst/>
                      </a:pPr>
                      <a:r>
                        <a:rPr kumimoji="0" lang="pt-BR" sz="700" b="0" i="0" u="none" strike="noStrike" cap="none" normalizeH="0" baseline="0" smtClean="0">
                          <a:ln>
                            <a:noFill/>
                          </a:ln>
                          <a:solidFill>
                            <a:srgbClr val="000000"/>
                          </a:solidFill>
                          <a:effectLst/>
                          <a:latin typeface="Times New Roman" pitchFamily="18" charset="0"/>
                          <a:cs typeface="Times New Roman" pitchFamily="18" charset="0"/>
                        </a:rPr>
                        <a:t>0,13</a:t>
                      </a:r>
                      <a:endParaRPr kumimoji="0" lang="pt-BR" sz="600" b="0" i="0" u="none" strike="noStrike" cap="none" normalizeH="0" baseline="0" smtClean="0">
                        <a:ln>
                          <a:noFill/>
                        </a:ln>
                        <a:solidFill>
                          <a:srgbClr val="000000"/>
                        </a:solidFill>
                        <a:effectLst/>
                        <a:latin typeface="Times New Roman" pitchFamily="18" charset="0"/>
                        <a:cs typeface="Times New Roman" pitchFamily="18" charset="0"/>
                      </a:endParaRPr>
                    </a:p>
                  </a:txBody>
                  <a:tcPr marL="39193" marR="39193"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5CCD3"/>
                    </a:solidFill>
                  </a:tcPr>
                </a:tc>
                <a:tc>
                  <a:txBody>
                    <a:bodyPr/>
                    <a:lstStyle/>
                    <a:p>
                      <a:pPr marL="0" marR="0" lvl="0" indent="0" algn="ctr" defTabSz="457200" rtl="0" eaLnBrk="1" fontAlgn="base" latinLnBrk="0" hangingPunct="1">
                        <a:lnSpc>
                          <a:spcPct val="100000"/>
                        </a:lnSpc>
                        <a:spcBef>
                          <a:spcPct val="0"/>
                        </a:spcBef>
                        <a:spcAft>
                          <a:spcPct val="0"/>
                        </a:spcAft>
                        <a:buClrTx/>
                        <a:buSzTx/>
                        <a:buFontTx/>
                        <a:buNone/>
                        <a:tabLst/>
                      </a:pPr>
                      <a:r>
                        <a:rPr kumimoji="0" lang="pt-BR" sz="700" b="0" i="0" u="none" strike="noStrike" cap="none" normalizeH="0" baseline="0" smtClean="0">
                          <a:ln>
                            <a:noFill/>
                          </a:ln>
                          <a:solidFill>
                            <a:srgbClr val="000000"/>
                          </a:solidFill>
                          <a:effectLst/>
                          <a:latin typeface="Times New Roman" pitchFamily="18" charset="0"/>
                          <a:cs typeface="Times New Roman" pitchFamily="18" charset="0"/>
                        </a:rPr>
                        <a:t>0,12</a:t>
                      </a:r>
                      <a:endParaRPr kumimoji="0" lang="pt-BR" sz="600" b="0" i="0" u="none" strike="noStrike" cap="none" normalizeH="0" baseline="0" smtClean="0">
                        <a:ln>
                          <a:noFill/>
                        </a:ln>
                        <a:solidFill>
                          <a:srgbClr val="000000"/>
                        </a:solidFill>
                        <a:effectLst/>
                        <a:latin typeface="Times New Roman" pitchFamily="18" charset="0"/>
                        <a:cs typeface="Times New Roman" pitchFamily="18" charset="0"/>
                      </a:endParaRPr>
                    </a:p>
                  </a:txBody>
                  <a:tcPr marL="39193" marR="39193"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5CCD3"/>
                    </a:solidFill>
                  </a:tcPr>
                </a:tc>
                <a:tc>
                  <a:txBody>
                    <a:bodyPr/>
                    <a:lstStyle/>
                    <a:p>
                      <a:pPr marL="0" marR="0" lvl="0" indent="0" algn="ctr" defTabSz="457200" rtl="0" eaLnBrk="1" fontAlgn="base" latinLnBrk="0" hangingPunct="1">
                        <a:lnSpc>
                          <a:spcPct val="100000"/>
                        </a:lnSpc>
                        <a:spcBef>
                          <a:spcPct val="0"/>
                        </a:spcBef>
                        <a:spcAft>
                          <a:spcPct val="0"/>
                        </a:spcAft>
                        <a:buClrTx/>
                        <a:buSzTx/>
                        <a:buFontTx/>
                        <a:buNone/>
                        <a:tabLst/>
                      </a:pPr>
                      <a:r>
                        <a:rPr kumimoji="0" lang="pt-BR" sz="700" b="0" i="0" u="none" strike="noStrike" cap="none" normalizeH="0" baseline="0" smtClean="0">
                          <a:ln>
                            <a:noFill/>
                          </a:ln>
                          <a:solidFill>
                            <a:srgbClr val="000000"/>
                          </a:solidFill>
                          <a:effectLst/>
                          <a:latin typeface="Times New Roman" pitchFamily="18" charset="0"/>
                          <a:cs typeface="Times New Roman" pitchFamily="18" charset="0"/>
                        </a:rPr>
                        <a:t>0,12</a:t>
                      </a:r>
                      <a:endParaRPr kumimoji="0" lang="pt-BR" sz="600" b="0" i="0" u="none" strike="noStrike" cap="none" normalizeH="0" baseline="0" smtClean="0">
                        <a:ln>
                          <a:noFill/>
                        </a:ln>
                        <a:solidFill>
                          <a:srgbClr val="000000"/>
                        </a:solidFill>
                        <a:effectLst/>
                        <a:latin typeface="Times New Roman" pitchFamily="18" charset="0"/>
                        <a:cs typeface="Times New Roman" pitchFamily="18" charset="0"/>
                      </a:endParaRPr>
                    </a:p>
                  </a:txBody>
                  <a:tcPr marL="39193" marR="39193" marT="0" marB="0"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5CCD3"/>
                    </a:solidFill>
                  </a:tcPr>
                </a:tc>
              </a:tr>
              <a:tr h="152400">
                <a:tc>
                  <a:txBody>
                    <a:bodyPr/>
                    <a:lstStyle/>
                    <a:p>
                      <a:pPr marL="0" marR="0" lvl="0" indent="0" algn="just" defTabSz="457200" rtl="0" eaLnBrk="1" fontAlgn="base" latinLnBrk="0" hangingPunct="1">
                        <a:lnSpc>
                          <a:spcPct val="100000"/>
                        </a:lnSpc>
                        <a:spcBef>
                          <a:spcPct val="0"/>
                        </a:spcBef>
                        <a:spcAft>
                          <a:spcPct val="0"/>
                        </a:spcAft>
                        <a:buClrTx/>
                        <a:buSzTx/>
                        <a:buFontTx/>
                        <a:buNone/>
                        <a:tabLst/>
                      </a:pPr>
                      <a:r>
                        <a:rPr kumimoji="0" lang="pt-BR" sz="700" b="0" i="0" u="none" strike="noStrike" cap="none" normalizeH="0" baseline="0" smtClean="0">
                          <a:ln>
                            <a:noFill/>
                          </a:ln>
                          <a:solidFill>
                            <a:srgbClr val="000000"/>
                          </a:solidFill>
                          <a:effectLst/>
                          <a:latin typeface="Times New Roman" pitchFamily="18" charset="0"/>
                          <a:cs typeface="Times New Roman" pitchFamily="18" charset="0"/>
                        </a:rPr>
                        <a:t>Ac. Fólico (µg)</a:t>
                      </a:r>
                      <a:endParaRPr kumimoji="0" lang="pt-BR" sz="600" b="0" i="0" u="none" strike="noStrike" cap="none" normalizeH="0" baseline="0" smtClean="0">
                        <a:ln>
                          <a:noFill/>
                        </a:ln>
                        <a:solidFill>
                          <a:srgbClr val="000000"/>
                        </a:solidFill>
                        <a:effectLst/>
                        <a:latin typeface="Times New Roman" pitchFamily="18" charset="0"/>
                        <a:cs typeface="Times New Roman" pitchFamily="18" charset="0"/>
                      </a:endParaRPr>
                    </a:p>
                  </a:txBody>
                  <a:tcPr marL="39193" marR="39193" marT="0" marB="0"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F2E7EA"/>
                    </a:solidFill>
                  </a:tcPr>
                </a:tc>
                <a:tc>
                  <a:txBody>
                    <a:bodyPr/>
                    <a:lstStyle/>
                    <a:p>
                      <a:pPr marL="0" marR="0" lvl="0" indent="0" algn="ctr" defTabSz="457200" rtl="0" eaLnBrk="1" fontAlgn="base" latinLnBrk="0" hangingPunct="1">
                        <a:lnSpc>
                          <a:spcPct val="100000"/>
                        </a:lnSpc>
                        <a:spcBef>
                          <a:spcPct val="0"/>
                        </a:spcBef>
                        <a:spcAft>
                          <a:spcPct val="0"/>
                        </a:spcAft>
                        <a:buClrTx/>
                        <a:buSzTx/>
                        <a:buFontTx/>
                        <a:buNone/>
                        <a:tabLst/>
                      </a:pPr>
                      <a:r>
                        <a:rPr kumimoji="0" lang="pt-BR" sz="700" b="0" i="0" u="none" strike="noStrike" cap="none" normalizeH="0" baseline="0" smtClean="0">
                          <a:ln>
                            <a:noFill/>
                          </a:ln>
                          <a:solidFill>
                            <a:srgbClr val="000000"/>
                          </a:solidFill>
                          <a:effectLst/>
                          <a:latin typeface="Times New Roman" pitchFamily="18" charset="0"/>
                          <a:cs typeface="Times New Roman" pitchFamily="18" charset="0"/>
                        </a:rPr>
                        <a:t>-</a:t>
                      </a:r>
                      <a:endParaRPr kumimoji="0" lang="pt-BR" sz="600" b="0" i="0" u="none" strike="noStrike" cap="none" normalizeH="0" baseline="0" smtClean="0">
                        <a:ln>
                          <a:noFill/>
                        </a:ln>
                        <a:solidFill>
                          <a:srgbClr val="000000"/>
                        </a:solidFill>
                        <a:effectLst/>
                        <a:latin typeface="Times New Roman" pitchFamily="18" charset="0"/>
                        <a:cs typeface="Times New Roman" pitchFamily="18" charset="0"/>
                      </a:endParaRPr>
                    </a:p>
                  </a:txBody>
                  <a:tcPr marL="39193" marR="39193"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F2E7EA"/>
                    </a:solidFill>
                  </a:tcPr>
                </a:tc>
                <a:tc>
                  <a:txBody>
                    <a:bodyPr/>
                    <a:lstStyle/>
                    <a:p>
                      <a:pPr marL="0" marR="0" lvl="0" indent="0" algn="ctr" defTabSz="457200" rtl="0" eaLnBrk="1" fontAlgn="base" latinLnBrk="0" hangingPunct="1">
                        <a:lnSpc>
                          <a:spcPct val="100000"/>
                        </a:lnSpc>
                        <a:spcBef>
                          <a:spcPct val="0"/>
                        </a:spcBef>
                        <a:spcAft>
                          <a:spcPct val="0"/>
                        </a:spcAft>
                        <a:buClrTx/>
                        <a:buSzTx/>
                        <a:buFontTx/>
                        <a:buNone/>
                        <a:tabLst/>
                      </a:pPr>
                      <a:r>
                        <a:rPr kumimoji="0" lang="pt-BR" sz="700" b="0" i="0" u="none" strike="noStrike" cap="none" normalizeH="0" baseline="0" smtClean="0">
                          <a:ln>
                            <a:noFill/>
                          </a:ln>
                          <a:solidFill>
                            <a:srgbClr val="000000"/>
                          </a:solidFill>
                          <a:effectLst/>
                          <a:latin typeface="Times New Roman" pitchFamily="18" charset="0"/>
                          <a:cs typeface="Times New Roman" pitchFamily="18" charset="0"/>
                        </a:rPr>
                        <a:t>8,5</a:t>
                      </a:r>
                      <a:endParaRPr kumimoji="0" lang="pt-BR" sz="600" b="0" i="0" u="none" strike="noStrike" cap="none" normalizeH="0" baseline="0" smtClean="0">
                        <a:ln>
                          <a:noFill/>
                        </a:ln>
                        <a:solidFill>
                          <a:srgbClr val="000000"/>
                        </a:solidFill>
                        <a:effectLst/>
                        <a:latin typeface="Times New Roman" pitchFamily="18" charset="0"/>
                        <a:cs typeface="Times New Roman" pitchFamily="18" charset="0"/>
                      </a:endParaRPr>
                    </a:p>
                  </a:txBody>
                  <a:tcPr marL="39193" marR="39193"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F2E7EA"/>
                    </a:solidFill>
                  </a:tcPr>
                </a:tc>
                <a:tc>
                  <a:txBody>
                    <a:bodyPr/>
                    <a:lstStyle/>
                    <a:p>
                      <a:pPr marL="0" marR="0" lvl="0" indent="0" algn="ctr" defTabSz="457200" rtl="0" eaLnBrk="1" fontAlgn="base" latinLnBrk="0" hangingPunct="1">
                        <a:lnSpc>
                          <a:spcPct val="100000"/>
                        </a:lnSpc>
                        <a:spcBef>
                          <a:spcPct val="0"/>
                        </a:spcBef>
                        <a:spcAft>
                          <a:spcPct val="0"/>
                        </a:spcAft>
                        <a:buClrTx/>
                        <a:buSzTx/>
                        <a:buFontTx/>
                        <a:buNone/>
                        <a:tabLst/>
                      </a:pPr>
                      <a:r>
                        <a:rPr kumimoji="0" lang="pt-BR" sz="700" b="0" i="0" u="none" strike="noStrike" cap="none" normalizeH="0" baseline="0" smtClean="0">
                          <a:ln>
                            <a:noFill/>
                          </a:ln>
                          <a:solidFill>
                            <a:srgbClr val="000000"/>
                          </a:solidFill>
                          <a:effectLst/>
                          <a:latin typeface="Times New Roman" pitchFamily="18" charset="0"/>
                          <a:cs typeface="Times New Roman" pitchFamily="18" charset="0"/>
                        </a:rPr>
                        <a:t>40,7</a:t>
                      </a:r>
                      <a:endParaRPr kumimoji="0" lang="pt-BR" sz="600" b="0" i="0" u="none" strike="noStrike" cap="none" normalizeH="0" baseline="0" smtClean="0">
                        <a:ln>
                          <a:noFill/>
                        </a:ln>
                        <a:solidFill>
                          <a:srgbClr val="000000"/>
                        </a:solidFill>
                        <a:effectLst/>
                        <a:latin typeface="Times New Roman" pitchFamily="18" charset="0"/>
                        <a:cs typeface="Times New Roman" pitchFamily="18" charset="0"/>
                      </a:endParaRPr>
                    </a:p>
                  </a:txBody>
                  <a:tcPr marL="39193" marR="39193"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F2E7EA"/>
                    </a:solidFill>
                  </a:tcPr>
                </a:tc>
                <a:tc>
                  <a:txBody>
                    <a:bodyPr/>
                    <a:lstStyle/>
                    <a:p>
                      <a:pPr marL="0" marR="0" lvl="0" indent="0" algn="ctr" defTabSz="457200" rtl="0" eaLnBrk="1" fontAlgn="base" latinLnBrk="0" hangingPunct="1">
                        <a:lnSpc>
                          <a:spcPct val="100000"/>
                        </a:lnSpc>
                        <a:spcBef>
                          <a:spcPct val="0"/>
                        </a:spcBef>
                        <a:spcAft>
                          <a:spcPct val="0"/>
                        </a:spcAft>
                        <a:buClrTx/>
                        <a:buSzTx/>
                        <a:buFontTx/>
                        <a:buNone/>
                        <a:tabLst/>
                      </a:pPr>
                      <a:r>
                        <a:rPr kumimoji="0" lang="pt-BR" sz="700" b="0" i="0" u="none" strike="noStrike" cap="none" normalizeH="0" baseline="0" smtClean="0">
                          <a:ln>
                            <a:noFill/>
                          </a:ln>
                          <a:solidFill>
                            <a:srgbClr val="000000"/>
                          </a:solidFill>
                          <a:effectLst/>
                          <a:latin typeface="Times New Roman" pitchFamily="18" charset="0"/>
                          <a:cs typeface="Times New Roman" pitchFamily="18" charset="0"/>
                        </a:rPr>
                        <a:t>48</a:t>
                      </a:r>
                      <a:endParaRPr kumimoji="0" lang="pt-BR" sz="600" b="0" i="0" u="none" strike="noStrike" cap="none" normalizeH="0" baseline="0" smtClean="0">
                        <a:ln>
                          <a:noFill/>
                        </a:ln>
                        <a:solidFill>
                          <a:srgbClr val="000000"/>
                        </a:solidFill>
                        <a:effectLst/>
                        <a:latin typeface="Times New Roman" pitchFamily="18" charset="0"/>
                        <a:cs typeface="Times New Roman" pitchFamily="18" charset="0"/>
                      </a:endParaRPr>
                    </a:p>
                  </a:txBody>
                  <a:tcPr marL="39193" marR="39193"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F2E7EA"/>
                    </a:solidFill>
                  </a:tcPr>
                </a:tc>
                <a:tc>
                  <a:txBody>
                    <a:bodyPr/>
                    <a:lstStyle/>
                    <a:p>
                      <a:pPr marL="0" marR="0" lvl="0" indent="0" algn="ctr" defTabSz="457200" rtl="0" eaLnBrk="1" fontAlgn="base" latinLnBrk="0" hangingPunct="1">
                        <a:lnSpc>
                          <a:spcPct val="100000"/>
                        </a:lnSpc>
                        <a:spcBef>
                          <a:spcPct val="0"/>
                        </a:spcBef>
                        <a:spcAft>
                          <a:spcPct val="0"/>
                        </a:spcAft>
                        <a:buClrTx/>
                        <a:buSzTx/>
                        <a:buFontTx/>
                        <a:buNone/>
                        <a:tabLst/>
                      </a:pPr>
                      <a:r>
                        <a:rPr kumimoji="0" lang="pt-BR" sz="700" b="0" i="0" u="none" strike="noStrike" cap="none" normalizeH="0" baseline="0" smtClean="0">
                          <a:ln>
                            <a:noFill/>
                          </a:ln>
                          <a:solidFill>
                            <a:srgbClr val="000000"/>
                          </a:solidFill>
                          <a:effectLst/>
                          <a:latin typeface="Times New Roman" pitchFamily="18" charset="0"/>
                          <a:cs typeface="Times New Roman" pitchFamily="18" charset="0"/>
                        </a:rPr>
                        <a:t>36</a:t>
                      </a:r>
                      <a:endParaRPr kumimoji="0" lang="pt-BR" sz="600" b="0" i="0" u="none" strike="noStrike" cap="none" normalizeH="0" baseline="0" smtClean="0">
                        <a:ln>
                          <a:noFill/>
                        </a:ln>
                        <a:solidFill>
                          <a:srgbClr val="000000"/>
                        </a:solidFill>
                        <a:effectLst/>
                        <a:latin typeface="Times New Roman" pitchFamily="18" charset="0"/>
                        <a:cs typeface="Times New Roman" pitchFamily="18" charset="0"/>
                      </a:endParaRPr>
                    </a:p>
                  </a:txBody>
                  <a:tcPr marL="39193" marR="39193" marT="0" marB="0"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F2E7EA"/>
                    </a:solidFill>
                  </a:tcPr>
                </a:tc>
              </a:tr>
              <a:tr h="152400">
                <a:tc>
                  <a:txBody>
                    <a:bodyPr/>
                    <a:lstStyle/>
                    <a:p>
                      <a:pPr marL="0" marR="0" lvl="0" indent="0" algn="just" defTabSz="457200" rtl="0" eaLnBrk="1" fontAlgn="base" latinLnBrk="0" hangingPunct="1">
                        <a:lnSpc>
                          <a:spcPct val="100000"/>
                        </a:lnSpc>
                        <a:spcBef>
                          <a:spcPct val="0"/>
                        </a:spcBef>
                        <a:spcAft>
                          <a:spcPct val="0"/>
                        </a:spcAft>
                        <a:buClrTx/>
                        <a:buSzTx/>
                        <a:buFontTx/>
                        <a:buNone/>
                        <a:tabLst/>
                      </a:pPr>
                      <a:r>
                        <a:rPr kumimoji="0" lang="pt-BR" sz="700" b="0" i="0" u="none" strike="noStrike" cap="none" normalizeH="0" baseline="0" smtClean="0">
                          <a:ln>
                            <a:noFill/>
                          </a:ln>
                          <a:solidFill>
                            <a:srgbClr val="000000"/>
                          </a:solidFill>
                          <a:effectLst/>
                          <a:latin typeface="Times New Roman" pitchFamily="18" charset="0"/>
                          <a:cs typeface="Times New Roman" pitchFamily="18" charset="0"/>
                        </a:rPr>
                        <a:t>Ác.Pantotênico (mg)</a:t>
                      </a:r>
                      <a:endParaRPr kumimoji="0" lang="pt-BR" sz="600" b="0" i="0" u="none" strike="noStrike" cap="none" normalizeH="0" baseline="0" smtClean="0">
                        <a:ln>
                          <a:noFill/>
                        </a:ln>
                        <a:solidFill>
                          <a:srgbClr val="000000"/>
                        </a:solidFill>
                        <a:effectLst/>
                        <a:latin typeface="Times New Roman" pitchFamily="18" charset="0"/>
                        <a:cs typeface="Times New Roman" pitchFamily="18" charset="0"/>
                      </a:endParaRPr>
                    </a:p>
                  </a:txBody>
                  <a:tcPr marL="39193" marR="39193" marT="0" marB="0"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5CCD3"/>
                    </a:solidFill>
                  </a:tcPr>
                </a:tc>
                <a:tc>
                  <a:txBody>
                    <a:bodyPr/>
                    <a:lstStyle/>
                    <a:p>
                      <a:pPr marL="0" marR="0" lvl="0" indent="0" algn="ctr" defTabSz="457200" rtl="0" eaLnBrk="1" fontAlgn="base" latinLnBrk="0" hangingPunct="1">
                        <a:lnSpc>
                          <a:spcPct val="100000"/>
                        </a:lnSpc>
                        <a:spcBef>
                          <a:spcPct val="0"/>
                        </a:spcBef>
                        <a:spcAft>
                          <a:spcPct val="0"/>
                        </a:spcAft>
                        <a:buClrTx/>
                        <a:buSzTx/>
                        <a:buFontTx/>
                        <a:buNone/>
                        <a:tabLst/>
                      </a:pPr>
                      <a:r>
                        <a:rPr kumimoji="0" lang="pt-BR" sz="700" b="0" i="0" u="none" strike="noStrike" cap="none" normalizeH="0" baseline="0" smtClean="0">
                          <a:ln>
                            <a:noFill/>
                          </a:ln>
                          <a:solidFill>
                            <a:srgbClr val="000000"/>
                          </a:solidFill>
                          <a:effectLst/>
                          <a:latin typeface="Times New Roman" pitchFamily="18" charset="0"/>
                          <a:cs typeface="Times New Roman" pitchFamily="18" charset="0"/>
                        </a:rPr>
                        <a:t>0,23</a:t>
                      </a:r>
                      <a:endParaRPr kumimoji="0" lang="pt-BR" sz="600" b="0" i="0" u="none" strike="noStrike" cap="none" normalizeH="0" baseline="0" smtClean="0">
                        <a:ln>
                          <a:noFill/>
                        </a:ln>
                        <a:solidFill>
                          <a:srgbClr val="000000"/>
                        </a:solidFill>
                        <a:effectLst/>
                        <a:latin typeface="Times New Roman" pitchFamily="18" charset="0"/>
                        <a:cs typeface="Times New Roman" pitchFamily="18" charset="0"/>
                      </a:endParaRPr>
                    </a:p>
                  </a:txBody>
                  <a:tcPr marL="39193" marR="39193"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5CCD3"/>
                    </a:solidFill>
                  </a:tcPr>
                </a:tc>
                <a:tc>
                  <a:txBody>
                    <a:bodyPr/>
                    <a:lstStyle/>
                    <a:p>
                      <a:pPr marL="0" marR="0" lvl="0" indent="0" algn="ctr" defTabSz="457200" rtl="0" eaLnBrk="1" fontAlgn="base" latinLnBrk="0" hangingPunct="1">
                        <a:lnSpc>
                          <a:spcPct val="100000"/>
                        </a:lnSpc>
                        <a:spcBef>
                          <a:spcPct val="0"/>
                        </a:spcBef>
                        <a:spcAft>
                          <a:spcPct val="0"/>
                        </a:spcAft>
                        <a:buClrTx/>
                        <a:buSzTx/>
                        <a:buFontTx/>
                        <a:buNone/>
                        <a:tabLst/>
                      </a:pPr>
                      <a:r>
                        <a:rPr kumimoji="0" lang="pt-BR" sz="700" b="0" i="0" u="none" strike="noStrike" cap="none" normalizeH="0" baseline="0" smtClean="0">
                          <a:ln>
                            <a:noFill/>
                          </a:ln>
                          <a:solidFill>
                            <a:srgbClr val="000000"/>
                          </a:solidFill>
                          <a:effectLst/>
                          <a:latin typeface="Times New Roman" pitchFamily="18" charset="0"/>
                          <a:cs typeface="Times New Roman" pitchFamily="18" charset="0"/>
                        </a:rPr>
                        <a:t>-</a:t>
                      </a:r>
                      <a:endParaRPr kumimoji="0" lang="pt-BR" sz="600" b="0" i="0" u="none" strike="noStrike" cap="none" normalizeH="0" baseline="0" smtClean="0">
                        <a:ln>
                          <a:noFill/>
                        </a:ln>
                        <a:solidFill>
                          <a:srgbClr val="000000"/>
                        </a:solidFill>
                        <a:effectLst/>
                        <a:latin typeface="Times New Roman" pitchFamily="18" charset="0"/>
                        <a:cs typeface="Times New Roman" pitchFamily="18" charset="0"/>
                      </a:endParaRPr>
                    </a:p>
                  </a:txBody>
                  <a:tcPr marL="39193" marR="39193"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5CCD3"/>
                    </a:solidFill>
                  </a:tcPr>
                </a:tc>
                <a:tc>
                  <a:txBody>
                    <a:bodyPr/>
                    <a:lstStyle/>
                    <a:p>
                      <a:pPr marL="0" marR="0" lvl="0" indent="0" algn="ctr" defTabSz="457200" rtl="0" eaLnBrk="1" fontAlgn="base" latinLnBrk="0" hangingPunct="1">
                        <a:lnSpc>
                          <a:spcPct val="100000"/>
                        </a:lnSpc>
                        <a:spcBef>
                          <a:spcPct val="0"/>
                        </a:spcBef>
                        <a:spcAft>
                          <a:spcPct val="0"/>
                        </a:spcAft>
                        <a:buClrTx/>
                        <a:buSzTx/>
                        <a:buFontTx/>
                        <a:buNone/>
                        <a:tabLst/>
                      </a:pPr>
                      <a:r>
                        <a:rPr kumimoji="0" lang="pt-BR" sz="700" b="0" i="0" u="none" strike="noStrike" cap="none" normalizeH="0" baseline="0" smtClean="0">
                          <a:ln>
                            <a:noFill/>
                          </a:ln>
                          <a:solidFill>
                            <a:srgbClr val="000000"/>
                          </a:solidFill>
                          <a:effectLst/>
                          <a:latin typeface="Times New Roman" pitchFamily="18" charset="0"/>
                          <a:cs typeface="Times New Roman" pitchFamily="18" charset="0"/>
                        </a:rPr>
                        <a:t>0,9</a:t>
                      </a:r>
                      <a:endParaRPr kumimoji="0" lang="pt-BR" sz="600" b="0" i="0" u="none" strike="noStrike" cap="none" normalizeH="0" baseline="0" smtClean="0">
                        <a:ln>
                          <a:noFill/>
                        </a:ln>
                        <a:solidFill>
                          <a:srgbClr val="000000"/>
                        </a:solidFill>
                        <a:effectLst/>
                        <a:latin typeface="Times New Roman" pitchFamily="18" charset="0"/>
                        <a:cs typeface="Times New Roman" pitchFamily="18" charset="0"/>
                      </a:endParaRPr>
                    </a:p>
                  </a:txBody>
                  <a:tcPr marL="39193" marR="39193"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5CCD3"/>
                    </a:solidFill>
                  </a:tcPr>
                </a:tc>
                <a:tc>
                  <a:txBody>
                    <a:bodyPr/>
                    <a:lstStyle/>
                    <a:p>
                      <a:pPr marL="0" marR="0" lvl="0" indent="0" algn="ctr" defTabSz="457200" rtl="0" eaLnBrk="1" fontAlgn="base" latinLnBrk="0" hangingPunct="1">
                        <a:lnSpc>
                          <a:spcPct val="100000"/>
                        </a:lnSpc>
                        <a:spcBef>
                          <a:spcPct val="0"/>
                        </a:spcBef>
                        <a:spcAft>
                          <a:spcPct val="0"/>
                        </a:spcAft>
                        <a:buClrTx/>
                        <a:buSzTx/>
                        <a:buFontTx/>
                        <a:buNone/>
                        <a:tabLst/>
                      </a:pPr>
                      <a:r>
                        <a:rPr kumimoji="0" lang="pt-BR" sz="700" b="0" i="0" u="none" strike="noStrike" cap="none" normalizeH="0" baseline="0" smtClean="0">
                          <a:ln>
                            <a:noFill/>
                          </a:ln>
                          <a:solidFill>
                            <a:srgbClr val="000000"/>
                          </a:solidFill>
                          <a:effectLst/>
                          <a:latin typeface="Times New Roman" pitchFamily="18" charset="0"/>
                          <a:cs typeface="Times New Roman" pitchFamily="18" charset="0"/>
                        </a:rPr>
                        <a:t>1,0</a:t>
                      </a:r>
                      <a:endParaRPr kumimoji="0" lang="pt-BR" sz="600" b="0" i="0" u="none" strike="noStrike" cap="none" normalizeH="0" baseline="0" smtClean="0">
                        <a:ln>
                          <a:noFill/>
                        </a:ln>
                        <a:solidFill>
                          <a:srgbClr val="000000"/>
                        </a:solidFill>
                        <a:effectLst/>
                        <a:latin typeface="Times New Roman" pitchFamily="18" charset="0"/>
                        <a:cs typeface="Times New Roman" pitchFamily="18" charset="0"/>
                      </a:endParaRPr>
                    </a:p>
                  </a:txBody>
                  <a:tcPr marL="39193" marR="39193"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5CCD3"/>
                    </a:solidFill>
                  </a:tcPr>
                </a:tc>
                <a:tc>
                  <a:txBody>
                    <a:bodyPr/>
                    <a:lstStyle/>
                    <a:p>
                      <a:pPr marL="0" marR="0" lvl="0" indent="0" algn="ctr" defTabSz="457200" rtl="0" eaLnBrk="1" fontAlgn="base" latinLnBrk="0" hangingPunct="1">
                        <a:lnSpc>
                          <a:spcPct val="100000"/>
                        </a:lnSpc>
                        <a:spcBef>
                          <a:spcPct val="0"/>
                        </a:spcBef>
                        <a:spcAft>
                          <a:spcPct val="0"/>
                        </a:spcAft>
                        <a:buClrTx/>
                        <a:buSzTx/>
                        <a:buFontTx/>
                        <a:buNone/>
                        <a:tabLst/>
                      </a:pPr>
                      <a:r>
                        <a:rPr kumimoji="0" lang="pt-BR" sz="700" b="0" i="0" u="none" strike="noStrike" cap="none" normalizeH="0" baseline="0" smtClean="0">
                          <a:ln>
                            <a:noFill/>
                          </a:ln>
                          <a:solidFill>
                            <a:srgbClr val="000000"/>
                          </a:solidFill>
                          <a:effectLst/>
                          <a:latin typeface="Times New Roman" pitchFamily="18" charset="0"/>
                          <a:cs typeface="Times New Roman" pitchFamily="18" charset="0"/>
                        </a:rPr>
                        <a:t>1,0</a:t>
                      </a:r>
                      <a:endParaRPr kumimoji="0" lang="pt-BR" sz="600" b="0" i="0" u="none" strike="noStrike" cap="none" normalizeH="0" baseline="0" smtClean="0">
                        <a:ln>
                          <a:noFill/>
                        </a:ln>
                        <a:solidFill>
                          <a:srgbClr val="000000"/>
                        </a:solidFill>
                        <a:effectLst/>
                        <a:latin typeface="Times New Roman" pitchFamily="18" charset="0"/>
                        <a:cs typeface="Times New Roman" pitchFamily="18" charset="0"/>
                      </a:endParaRPr>
                    </a:p>
                  </a:txBody>
                  <a:tcPr marL="39193" marR="39193" marT="0" marB="0"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5CCD3"/>
                    </a:solidFill>
                  </a:tcPr>
                </a:tc>
              </a:tr>
              <a:tr h="152400">
                <a:tc>
                  <a:txBody>
                    <a:bodyPr/>
                    <a:lstStyle/>
                    <a:p>
                      <a:pPr marL="0" marR="0" lvl="0" indent="0" algn="just" defTabSz="457200" rtl="0" eaLnBrk="1" fontAlgn="base" latinLnBrk="0" hangingPunct="1">
                        <a:lnSpc>
                          <a:spcPct val="100000"/>
                        </a:lnSpc>
                        <a:spcBef>
                          <a:spcPct val="0"/>
                        </a:spcBef>
                        <a:spcAft>
                          <a:spcPct val="0"/>
                        </a:spcAft>
                        <a:buClrTx/>
                        <a:buSzTx/>
                        <a:buFontTx/>
                        <a:buNone/>
                        <a:tabLst/>
                      </a:pPr>
                      <a:r>
                        <a:rPr kumimoji="0" lang="pt-BR" sz="700" b="0" i="0" u="none" strike="noStrike" cap="none" normalizeH="0" baseline="0" smtClean="0">
                          <a:ln>
                            <a:noFill/>
                          </a:ln>
                          <a:solidFill>
                            <a:srgbClr val="000000"/>
                          </a:solidFill>
                          <a:effectLst/>
                          <a:latin typeface="Times New Roman" pitchFamily="18" charset="0"/>
                          <a:cs typeface="Times New Roman" pitchFamily="18" charset="0"/>
                        </a:rPr>
                        <a:t>Vitamina B12 (µg)</a:t>
                      </a:r>
                      <a:endParaRPr kumimoji="0" lang="pt-BR" sz="600" b="0" i="0" u="none" strike="noStrike" cap="none" normalizeH="0" baseline="0" smtClean="0">
                        <a:ln>
                          <a:noFill/>
                        </a:ln>
                        <a:solidFill>
                          <a:srgbClr val="000000"/>
                        </a:solidFill>
                        <a:effectLst/>
                        <a:latin typeface="Times New Roman" pitchFamily="18" charset="0"/>
                        <a:cs typeface="Times New Roman" pitchFamily="18" charset="0"/>
                      </a:endParaRPr>
                    </a:p>
                  </a:txBody>
                  <a:tcPr marL="39193" marR="39193" marT="0" marB="0"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F2E7EA"/>
                    </a:solidFill>
                  </a:tcPr>
                </a:tc>
                <a:tc>
                  <a:txBody>
                    <a:bodyPr/>
                    <a:lstStyle/>
                    <a:p>
                      <a:pPr marL="0" marR="0" lvl="0" indent="0" algn="ctr" defTabSz="457200" rtl="0" eaLnBrk="1" fontAlgn="base" latinLnBrk="0" hangingPunct="1">
                        <a:lnSpc>
                          <a:spcPct val="100000"/>
                        </a:lnSpc>
                        <a:spcBef>
                          <a:spcPct val="0"/>
                        </a:spcBef>
                        <a:spcAft>
                          <a:spcPct val="0"/>
                        </a:spcAft>
                        <a:buClrTx/>
                        <a:buSzTx/>
                        <a:buFontTx/>
                        <a:buNone/>
                        <a:tabLst/>
                      </a:pPr>
                      <a:r>
                        <a:rPr kumimoji="0" lang="pt-BR" sz="700" b="0" i="0" u="none" strike="noStrike" cap="none" normalizeH="0" baseline="0" smtClean="0">
                          <a:ln>
                            <a:noFill/>
                          </a:ln>
                          <a:solidFill>
                            <a:srgbClr val="000000"/>
                          </a:solidFill>
                          <a:effectLst/>
                          <a:latin typeface="Times New Roman" pitchFamily="18" charset="0"/>
                          <a:cs typeface="Times New Roman" pitchFamily="18" charset="0"/>
                        </a:rPr>
                        <a:t>0,02</a:t>
                      </a:r>
                      <a:endParaRPr kumimoji="0" lang="pt-BR" sz="600" b="0" i="0" u="none" strike="noStrike" cap="none" normalizeH="0" baseline="0" smtClean="0">
                        <a:ln>
                          <a:noFill/>
                        </a:ln>
                        <a:solidFill>
                          <a:srgbClr val="000000"/>
                        </a:solidFill>
                        <a:effectLst/>
                        <a:latin typeface="Times New Roman" pitchFamily="18" charset="0"/>
                        <a:cs typeface="Times New Roman" pitchFamily="18" charset="0"/>
                      </a:endParaRPr>
                    </a:p>
                  </a:txBody>
                  <a:tcPr marL="39193" marR="39193"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F2E7EA"/>
                    </a:solidFill>
                  </a:tcPr>
                </a:tc>
                <a:tc>
                  <a:txBody>
                    <a:bodyPr/>
                    <a:lstStyle/>
                    <a:p>
                      <a:pPr marL="0" marR="0" lvl="0" indent="0" algn="ctr" defTabSz="457200" rtl="0" eaLnBrk="1" fontAlgn="base" latinLnBrk="0" hangingPunct="1">
                        <a:lnSpc>
                          <a:spcPct val="100000"/>
                        </a:lnSpc>
                        <a:spcBef>
                          <a:spcPct val="0"/>
                        </a:spcBef>
                        <a:spcAft>
                          <a:spcPct val="0"/>
                        </a:spcAft>
                        <a:buClrTx/>
                        <a:buSzTx/>
                        <a:buFontTx/>
                        <a:buNone/>
                        <a:tabLst/>
                      </a:pPr>
                      <a:r>
                        <a:rPr kumimoji="0" lang="pt-BR" sz="700" b="0" i="0" u="none" strike="noStrike" cap="none" normalizeH="0" baseline="0" smtClean="0">
                          <a:ln>
                            <a:noFill/>
                          </a:ln>
                          <a:solidFill>
                            <a:srgbClr val="000000"/>
                          </a:solidFill>
                          <a:effectLst/>
                          <a:latin typeface="Times New Roman" pitchFamily="18" charset="0"/>
                          <a:cs typeface="Times New Roman" pitchFamily="18" charset="0"/>
                        </a:rPr>
                        <a:t>0,042</a:t>
                      </a:r>
                      <a:endParaRPr kumimoji="0" lang="pt-BR" sz="600" b="0" i="0" u="none" strike="noStrike" cap="none" normalizeH="0" baseline="0" smtClean="0">
                        <a:ln>
                          <a:noFill/>
                        </a:ln>
                        <a:solidFill>
                          <a:srgbClr val="000000"/>
                        </a:solidFill>
                        <a:effectLst/>
                        <a:latin typeface="Times New Roman" pitchFamily="18" charset="0"/>
                        <a:cs typeface="Times New Roman" pitchFamily="18" charset="0"/>
                      </a:endParaRPr>
                    </a:p>
                  </a:txBody>
                  <a:tcPr marL="39193" marR="39193"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F2E7EA"/>
                    </a:solidFill>
                  </a:tcPr>
                </a:tc>
                <a:tc>
                  <a:txBody>
                    <a:bodyPr/>
                    <a:lstStyle/>
                    <a:p>
                      <a:pPr marL="0" marR="0" lvl="0" indent="0" algn="ctr" defTabSz="457200" rtl="0" eaLnBrk="1" fontAlgn="base" latinLnBrk="0" hangingPunct="1">
                        <a:lnSpc>
                          <a:spcPct val="100000"/>
                        </a:lnSpc>
                        <a:spcBef>
                          <a:spcPct val="0"/>
                        </a:spcBef>
                        <a:spcAft>
                          <a:spcPct val="0"/>
                        </a:spcAft>
                        <a:buClrTx/>
                        <a:buSzTx/>
                        <a:buFontTx/>
                        <a:buNone/>
                        <a:tabLst/>
                      </a:pPr>
                      <a:r>
                        <a:rPr kumimoji="0" lang="pt-BR" sz="700" b="0" i="0" u="none" strike="noStrike" cap="none" normalizeH="0" baseline="0" smtClean="0">
                          <a:ln>
                            <a:noFill/>
                          </a:ln>
                          <a:solidFill>
                            <a:srgbClr val="000000"/>
                          </a:solidFill>
                          <a:effectLst/>
                          <a:latin typeface="Times New Roman" pitchFamily="18" charset="0"/>
                          <a:cs typeface="Times New Roman" pitchFamily="18" charset="0"/>
                        </a:rPr>
                        <a:t>0,2</a:t>
                      </a:r>
                      <a:endParaRPr kumimoji="0" lang="pt-BR" sz="600" b="0" i="0" u="none" strike="noStrike" cap="none" normalizeH="0" baseline="0" smtClean="0">
                        <a:ln>
                          <a:noFill/>
                        </a:ln>
                        <a:solidFill>
                          <a:srgbClr val="000000"/>
                        </a:solidFill>
                        <a:effectLst/>
                        <a:latin typeface="Times New Roman" pitchFamily="18" charset="0"/>
                        <a:cs typeface="Times New Roman" pitchFamily="18" charset="0"/>
                      </a:endParaRPr>
                    </a:p>
                  </a:txBody>
                  <a:tcPr marL="39193" marR="39193"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F2E7EA"/>
                    </a:solidFill>
                  </a:tcPr>
                </a:tc>
                <a:tc>
                  <a:txBody>
                    <a:bodyPr/>
                    <a:lstStyle/>
                    <a:p>
                      <a:pPr marL="0" marR="0" lvl="0" indent="0" algn="ctr" defTabSz="457200" rtl="0" eaLnBrk="1" fontAlgn="base" latinLnBrk="0" hangingPunct="1">
                        <a:lnSpc>
                          <a:spcPct val="100000"/>
                        </a:lnSpc>
                        <a:spcBef>
                          <a:spcPct val="0"/>
                        </a:spcBef>
                        <a:spcAft>
                          <a:spcPct val="0"/>
                        </a:spcAft>
                        <a:buClrTx/>
                        <a:buSzTx/>
                        <a:buFontTx/>
                        <a:buNone/>
                        <a:tabLst/>
                      </a:pPr>
                      <a:r>
                        <a:rPr kumimoji="0" lang="pt-BR" sz="700" b="0" i="0" u="none" strike="noStrike" cap="none" normalizeH="0" baseline="0" smtClean="0">
                          <a:ln>
                            <a:noFill/>
                          </a:ln>
                          <a:solidFill>
                            <a:srgbClr val="000000"/>
                          </a:solidFill>
                          <a:effectLst/>
                          <a:latin typeface="Times New Roman" pitchFamily="18" charset="0"/>
                          <a:cs typeface="Times New Roman" pitchFamily="18" charset="0"/>
                        </a:rPr>
                        <a:t>0,39</a:t>
                      </a:r>
                      <a:endParaRPr kumimoji="0" lang="pt-BR" sz="600" b="0" i="0" u="none" strike="noStrike" cap="none" normalizeH="0" baseline="0" smtClean="0">
                        <a:ln>
                          <a:noFill/>
                        </a:ln>
                        <a:solidFill>
                          <a:srgbClr val="000000"/>
                        </a:solidFill>
                        <a:effectLst/>
                        <a:latin typeface="Times New Roman" pitchFamily="18" charset="0"/>
                        <a:cs typeface="Times New Roman" pitchFamily="18" charset="0"/>
                      </a:endParaRPr>
                    </a:p>
                  </a:txBody>
                  <a:tcPr marL="39193" marR="39193"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F2E7EA"/>
                    </a:solidFill>
                  </a:tcPr>
                </a:tc>
                <a:tc>
                  <a:txBody>
                    <a:bodyPr/>
                    <a:lstStyle/>
                    <a:p>
                      <a:pPr marL="0" marR="0" lvl="0" indent="0" algn="ctr" defTabSz="457200" rtl="0" eaLnBrk="1" fontAlgn="base" latinLnBrk="0" hangingPunct="1">
                        <a:lnSpc>
                          <a:spcPct val="100000"/>
                        </a:lnSpc>
                        <a:spcBef>
                          <a:spcPct val="0"/>
                        </a:spcBef>
                        <a:spcAft>
                          <a:spcPct val="0"/>
                        </a:spcAft>
                        <a:buClrTx/>
                        <a:buSzTx/>
                        <a:buFontTx/>
                        <a:buNone/>
                        <a:tabLst/>
                      </a:pPr>
                      <a:r>
                        <a:rPr kumimoji="0" lang="pt-BR" sz="700" b="0" i="0" u="none" strike="noStrike" cap="none" normalizeH="0" baseline="0" smtClean="0">
                          <a:ln>
                            <a:noFill/>
                          </a:ln>
                          <a:solidFill>
                            <a:srgbClr val="000000"/>
                          </a:solidFill>
                          <a:effectLst/>
                          <a:latin typeface="Times New Roman" pitchFamily="18" charset="0"/>
                          <a:cs typeface="Times New Roman" pitchFamily="18" charset="0"/>
                        </a:rPr>
                        <a:t>2,2</a:t>
                      </a:r>
                      <a:endParaRPr kumimoji="0" lang="pt-BR" sz="600" b="0" i="0" u="none" strike="noStrike" cap="none" normalizeH="0" baseline="0" smtClean="0">
                        <a:ln>
                          <a:noFill/>
                        </a:ln>
                        <a:solidFill>
                          <a:srgbClr val="000000"/>
                        </a:solidFill>
                        <a:effectLst/>
                        <a:latin typeface="Times New Roman" pitchFamily="18" charset="0"/>
                        <a:cs typeface="Times New Roman" pitchFamily="18" charset="0"/>
                      </a:endParaRPr>
                    </a:p>
                  </a:txBody>
                  <a:tcPr marL="39193" marR="39193" marT="0" marB="0"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F2E7EA"/>
                    </a:solidFill>
                  </a:tcPr>
                </a:tc>
              </a:tr>
              <a:tr h="152400">
                <a:tc>
                  <a:txBody>
                    <a:bodyPr/>
                    <a:lstStyle/>
                    <a:p>
                      <a:pPr marL="0" marR="0" lvl="0" indent="0" algn="just" defTabSz="457200" rtl="0" eaLnBrk="1" fontAlgn="base" latinLnBrk="0" hangingPunct="1">
                        <a:lnSpc>
                          <a:spcPct val="100000"/>
                        </a:lnSpc>
                        <a:spcBef>
                          <a:spcPct val="0"/>
                        </a:spcBef>
                        <a:spcAft>
                          <a:spcPct val="0"/>
                        </a:spcAft>
                        <a:buClrTx/>
                        <a:buSzTx/>
                        <a:buFontTx/>
                        <a:buNone/>
                        <a:tabLst/>
                      </a:pPr>
                      <a:r>
                        <a:rPr kumimoji="0" lang="pt-BR" sz="700" b="0" i="0" u="none" strike="noStrike" cap="none" normalizeH="0" baseline="0" smtClean="0">
                          <a:ln>
                            <a:noFill/>
                          </a:ln>
                          <a:solidFill>
                            <a:srgbClr val="000000"/>
                          </a:solidFill>
                          <a:effectLst/>
                          <a:latin typeface="Times New Roman" pitchFamily="18" charset="0"/>
                          <a:cs typeface="Times New Roman" pitchFamily="18" charset="0"/>
                        </a:rPr>
                        <a:t>Biotina (µg)</a:t>
                      </a:r>
                      <a:endParaRPr kumimoji="0" lang="pt-BR" sz="600" b="0" i="0" u="none" strike="noStrike" cap="none" normalizeH="0" baseline="0" smtClean="0">
                        <a:ln>
                          <a:noFill/>
                        </a:ln>
                        <a:solidFill>
                          <a:srgbClr val="000000"/>
                        </a:solidFill>
                        <a:effectLst/>
                        <a:latin typeface="Times New Roman" pitchFamily="18" charset="0"/>
                        <a:cs typeface="Times New Roman" pitchFamily="18" charset="0"/>
                      </a:endParaRPr>
                    </a:p>
                  </a:txBody>
                  <a:tcPr marL="39193" marR="39193" marT="0" marB="0"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5CCD3"/>
                    </a:solidFill>
                  </a:tcPr>
                </a:tc>
                <a:tc>
                  <a:txBody>
                    <a:bodyPr/>
                    <a:lstStyle/>
                    <a:p>
                      <a:pPr marL="0" marR="0" lvl="0" indent="0" algn="ctr" defTabSz="457200" rtl="0" eaLnBrk="1" fontAlgn="base" latinLnBrk="0" hangingPunct="1">
                        <a:lnSpc>
                          <a:spcPct val="100000"/>
                        </a:lnSpc>
                        <a:spcBef>
                          <a:spcPct val="0"/>
                        </a:spcBef>
                        <a:spcAft>
                          <a:spcPct val="0"/>
                        </a:spcAft>
                        <a:buClrTx/>
                        <a:buSzTx/>
                        <a:buFontTx/>
                        <a:buNone/>
                        <a:tabLst/>
                      </a:pPr>
                      <a:r>
                        <a:rPr kumimoji="0" lang="pt-BR" sz="700" b="0" i="0" u="none" strike="noStrike" cap="none" normalizeH="0" baseline="0" smtClean="0">
                          <a:ln>
                            <a:noFill/>
                          </a:ln>
                          <a:solidFill>
                            <a:srgbClr val="000000"/>
                          </a:solidFill>
                          <a:effectLst/>
                          <a:latin typeface="Times New Roman" pitchFamily="18" charset="0"/>
                          <a:cs typeface="Times New Roman" pitchFamily="18" charset="0"/>
                        </a:rPr>
                        <a:t>0,54</a:t>
                      </a:r>
                      <a:endParaRPr kumimoji="0" lang="pt-BR" sz="600" b="0" i="0" u="none" strike="noStrike" cap="none" normalizeH="0" baseline="0" smtClean="0">
                        <a:ln>
                          <a:noFill/>
                        </a:ln>
                        <a:solidFill>
                          <a:srgbClr val="000000"/>
                        </a:solidFill>
                        <a:effectLst/>
                        <a:latin typeface="Times New Roman" pitchFamily="18" charset="0"/>
                        <a:cs typeface="Times New Roman" pitchFamily="18" charset="0"/>
                      </a:endParaRPr>
                    </a:p>
                  </a:txBody>
                  <a:tcPr marL="39193" marR="39193"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5CCD3"/>
                    </a:solidFill>
                  </a:tcPr>
                </a:tc>
                <a:tc>
                  <a:txBody>
                    <a:bodyPr/>
                    <a:lstStyle/>
                    <a:p>
                      <a:pPr marL="0" marR="0" lvl="0" indent="0" algn="ctr" defTabSz="457200" rtl="0" eaLnBrk="1" fontAlgn="base" latinLnBrk="0" hangingPunct="1">
                        <a:lnSpc>
                          <a:spcPct val="100000"/>
                        </a:lnSpc>
                        <a:spcBef>
                          <a:spcPct val="0"/>
                        </a:spcBef>
                        <a:spcAft>
                          <a:spcPct val="0"/>
                        </a:spcAft>
                        <a:buClrTx/>
                        <a:buSzTx/>
                        <a:buFontTx/>
                        <a:buNone/>
                        <a:tabLst/>
                      </a:pPr>
                      <a:r>
                        <a:rPr kumimoji="0" lang="pt-BR" sz="700" b="0" i="0" u="none" strike="noStrike" cap="none" normalizeH="0" baseline="0" smtClean="0">
                          <a:ln>
                            <a:noFill/>
                          </a:ln>
                          <a:solidFill>
                            <a:srgbClr val="000000"/>
                          </a:solidFill>
                          <a:effectLst/>
                          <a:latin typeface="Times New Roman" pitchFamily="18" charset="0"/>
                          <a:cs typeface="Times New Roman" pitchFamily="18" charset="0"/>
                        </a:rPr>
                        <a:t>0,4</a:t>
                      </a:r>
                      <a:endParaRPr kumimoji="0" lang="pt-BR" sz="600" b="0" i="0" u="none" strike="noStrike" cap="none" normalizeH="0" baseline="0" smtClean="0">
                        <a:ln>
                          <a:noFill/>
                        </a:ln>
                        <a:solidFill>
                          <a:srgbClr val="000000"/>
                        </a:solidFill>
                        <a:effectLst/>
                        <a:latin typeface="Times New Roman" pitchFamily="18" charset="0"/>
                        <a:cs typeface="Times New Roman" pitchFamily="18" charset="0"/>
                      </a:endParaRPr>
                    </a:p>
                  </a:txBody>
                  <a:tcPr marL="39193" marR="39193"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5CCD3"/>
                    </a:solidFill>
                  </a:tcPr>
                </a:tc>
                <a:tc>
                  <a:txBody>
                    <a:bodyPr/>
                    <a:lstStyle/>
                    <a:p>
                      <a:pPr marL="0" marR="0" lvl="0" indent="0" algn="ctr" defTabSz="457200" rtl="0" eaLnBrk="1" fontAlgn="base" latinLnBrk="0" hangingPunct="1">
                        <a:lnSpc>
                          <a:spcPct val="100000"/>
                        </a:lnSpc>
                        <a:spcBef>
                          <a:spcPct val="0"/>
                        </a:spcBef>
                        <a:spcAft>
                          <a:spcPct val="0"/>
                        </a:spcAft>
                        <a:buClrTx/>
                        <a:buSzTx/>
                        <a:buFontTx/>
                        <a:buNone/>
                        <a:tabLst/>
                      </a:pPr>
                      <a:r>
                        <a:rPr kumimoji="0" lang="pt-BR" sz="700" b="0" i="0" u="none" strike="noStrike" cap="none" normalizeH="0" baseline="0" smtClean="0">
                          <a:ln>
                            <a:noFill/>
                          </a:ln>
                          <a:solidFill>
                            <a:srgbClr val="000000"/>
                          </a:solidFill>
                          <a:effectLst/>
                          <a:latin typeface="Times New Roman" pitchFamily="18" charset="0"/>
                          <a:cs typeface="Times New Roman" pitchFamily="18" charset="0"/>
                        </a:rPr>
                        <a:t>3,8</a:t>
                      </a:r>
                      <a:endParaRPr kumimoji="0" lang="pt-BR" sz="600" b="0" i="0" u="none" strike="noStrike" cap="none" normalizeH="0" baseline="0" smtClean="0">
                        <a:ln>
                          <a:noFill/>
                        </a:ln>
                        <a:solidFill>
                          <a:srgbClr val="000000"/>
                        </a:solidFill>
                        <a:effectLst/>
                        <a:latin typeface="Times New Roman" pitchFamily="18" charset="0"/>
                        <a:cs typeface="Times New Roman" pitchFamily="18" charset="0"/>
                      </a:endParaRPr>
                    </a:p>
                  </a:txBody>
                  <a:tcPr marL="39193" marR="39193"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5CCD3"/>
                    </a:solidFill>
                  </a:tcPr>
                </a:tc>
                <a:tc>
                  <a:txBody>
                    <a:bodyPr/>
                    <a:lstStyle/>
                    <a:p>
                      <a:pPr marL="0" marR="0" lvl="0" indent="0" algn="ctr" defTabSz="457200" rtl="0" eaLnBrk="1" fontAlgn="base" latinLnBrk="0" hangingPunct="1">
                        <a:lnSpc>
                          <a:spcPct val="100000"/>
                        </a:lnSpc>
                        <a:spcBef>
                          <a:spcPct val="0"/>
                        </a:spcBef>
                        <a:spcAft>
                          <a:spcPct val="0"/>
                        </a:spcAft>
                        <a:buClrTx/>
                        <a:buSzTx/>
                        <a:buFontTx/>
                        <a:buNone/>
                        <a:tabLst/>
                      </a:pPr>
                      <a:r>
                        <a:rPr kumimoji="0" lang="pt-BR" sz="700" b="0" i="0" u="none" strike="noStrike" cap="none" normalizeH="0" baseline="0" smtClean="0">
                          <a:ln>
                            <a:noFill/>
                          </a:ln>
                          <a:solidFill>
                            <a:srgbClr val="000000"/>
                          </a:solidFill>
                          <a:effectLst/>
                          <a:latin typeface="Times New Roman" pitchFamily="18" charset="0"/>
                          <a:cs typeface="Times New Roman" pitchFamily="18" charset="0"/>
                        </a:rPr>
                        <a:t>4,0</a:t>
                      </a:r>
                      <a:endParaRPr kumimoji="0" lang="pt-BR" sz="600" b="0" i="0" u="none" strike="noStrike" cap="none" normalizeH="0" baseline="0" smtClean="0">
                        <a:ln>
                          <a:noFill/>
                        </a:ln>
                        <a:solidFill>
                          <a:srgbClr val="000000"/>
                        </a:solidFill>
                        <a:effectLst/>
                        <a:latin typeface="Times New Roman" pitchFamily="18" charset="0"/>
                        <a:cs typeface="Times New Roman" pitchFamily="18" charset="0"/>
                      </a:endParaRPr>
                    </a:p>
                  </a:txBody>
                  <a:tcPr marL="39193" marR="39193"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5CCD3"/>
                    </a:solidFill>
                  </a:tcPr>
                </a:tc>
                <a:tc>
                  <a:txBody>
                    <a:bodyPr/>
                    <a:lstStyle/>
                    <a:p>
                      <a:pPr marL="0" marR="0" lvl="0" indent="0" algn="ctr" defTabSz="457200" rtl="0" eaLnBrk="1" fontAlgn="base" latinLnBrk="0" hangingPunct="1">
                        <a:lnSpc>
                          <a:spcPct val="100000"/>
                        </a:lnSpc>
                        <a:spcBef>
                          <a:spcPct val="0"/>
                        </a:spcBef>
                        <a:spcAft>
                          <a:spcPct val="0"/>
                        </a:spcAft>
                        <a:buClrTx/>
                        <a:buSzTx/>
                        <a:buFontTx/>
                        <a:buNone/>
                        <a:tabLst/>
                      </a:pPr>
                      <a:r>
                        <a:rPr kumimoji="0" lang="pt-BR" sz="700" b="0" i="0" u="none" strike="noStrike" cap="none" normalizeH="0" baseline="0" smtClean="0">
                          <a:ln>
                            <a:noFill/>
                          </a:ln>
                          <a:solidFill>
                            <a:srgbClr val="000000"/>
                          </a:solidFill>
                          <a:effectLst/>
                          <a:latin typeface="Times New Roman" pitchFamily="18" charset="0"/>
                          <a:cs typeface="Times New Roman" pitchFamily="18" charset="0"/>
                        </a:rPr>
                        <a:t>3,0</a:t>
                      </a:r>
                      <a:endParaRPr kumimoji="0" lang="pt-BR" sz="600" b="0" i="0" u="none" strike="noStrike" cap="none" normalizeH="0" baseline="0" smtClean="0">
                        <a:ln>
                          <a:noFill/>
                        </a:ln>
                        <a:solidFill>
                          <a:srgbClr val="000000"/>
                        </a:solidFill>
                        <a:effectLst/>
                        <a:latin typeface="Times New Roman" pitchFamily="18" charset="0"/>
                        <a:cs typeface="Times New Roman" pitchFamily="18" charset="0"/>
                      </a:endParaRPr>
                    </a:p>
                  </a:txBody>
                  <a:tcPr marL="39193" marR="39193" marT="0" marB="0"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5CCD3"/>
                    </a:solidFill>
                  </a:tcPr>
                </a:tc>
              </a:tr>
              <a:tr h="152400">
                <a:tc>
                  <a:txBody>
                    <a:bodyPr/>
                    <a:lstStyle/>
                    <a:p>
                      <a:pPr marL="0" marR="0" lvl="0" indent="0" algn="just" defTabSz="457200" rtl="0" eaLnBrk="1" fontAlgn="base" latinLnBrk="0" hangingPunct="1">
                        <a:lnSpc>
                          <a:spcPct val="100000"/>
                        </a:lnSpc>
                        <a:spcBef>
                          <a:spcPct val="0"/>
                        </a:spcBef>
                        <a:spcAft>
                          <a:spcPct val="0"/>
                        </a:spcAft>
                        <a:buClrTx/>
                        <a:buSzTx/>
                        <a:buFontTx/>
                        <a:buNone/>
                        <a:tabLst/>
                      </a:pPr>
                      <a:r>
                        <a:rPr kumimoji="0" lang="pt-BR" sz="700" b="0" i="0" u="none" strike="noStrike" cap="none" normalizeH="0" baseline="0" smtClean="0">
                          <a:ln>
                            <a:noFill/>
                          </a:ln>
                          <a:solidFill>
                            <a:srgbClr val="000000"/>
                          </a:solidFill>
                          <a:effectLst/>
                          <a:latin typeface="Times New Roman" pitchFamily="18" charset="0"/>
                          <a:cs typeface="Times New Roman" pitchFamily="18" charset="0"/>
                        </a:rPr>
                        <a:t>L-carnitina (mg)</a:t>
                      </a:r>
                      <a:endParaRPr kumimoji="0" lang="pt-BR" sz="600" b="0" i="0" u="none" strike="noStrike" cap="none" normalizeH="0" baseline="0" smtClean="0">
                        <a:ln>
                          <a:noFill/>
                        </a:ln>
                        <a:solidFill>
                          <a:srgbClr val="000000"/>
                        </a:solidFill>
                        <a:effectLst/>
                        <a:latin typeface="Times New Roman" pitchFamily="18" charset="0"/>
                        <a:cs typeface="Times New Roman" pitchFamily="18" charset="0"/>
                      </a:endParaRPr>
                    </a:p>
                  </a:txBody>
                  <a:tcPr marL="39193" marR="39193" marT="0" marB="0"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F2E7EA"/>
                    </a:solidFill>
                  </a:tcPr>
                </a:tc>
                <a:tc>
                  <a:txBody>
                    <a:bodyPr/>
                    <a:lstStyle/>
                    <a:p>
                      <a:pPr marL="0" marR="0" lvl="0" indent="0" algn="ctr" defTabSz="457200" rtl="0" eaLnBrk="1" fontAlgn="base" latinLnBrk="0" hangingPunct="1">
                        <a:lnSpc>
                          <a:spcPct val="100000"/>
                        </a:lnSpc>
                        <a:spcBef>
                          <a:spcPct val="0"/>
                        </a:spcBef>
                        <a:spcAft>
                          <a:spcPct val="0"/>
                        </a:spcAft>
                        <a:buClrTx/>
                        <a:buSzTx/>
                        <a:buFontTx/>
                        <a:buNone/>
                        <a:tabLst/>
                      </a:pPr>
                      <a:r>
                        <a:rPr kumimoji="0" lang="pt-BR" sz="700" b="0" i="0" u="none" strike="noStrike" cap="none" normalizeH="0" baseline="0" smtClean="0">
                          <a:ln>
                            <a:noFill/>
                          </a:ln>
                          <a:solidFill>
                            <a:srgbClr val="000000"/>
                          </a:solidFill>
                          <a:effectLst/>
                          <a:latin typeface="Times New Roman" pitchFamily="18" charset="0"/>
                          <a:cs typeface="Times New Roman" pitchFamily="18" charset="0"/>
                        </a:rPr>
                        <a:t>0,7</a:t>
                      </a:r>
                      <a:endParaRPr kumimoji="0" lang="pt-BR" sz="600" b="0" i="0" u="none" strike="noStrike" cap="none" normalizeH="0" baseline="0" smtClean="0">
                        <a:ln>
                          <a:noFill/>
                        </a:ln>
                        <a:solidFill>
                          <a:srgbClr val="000000"/>
                        </a:solidFill>
                        <a:effectLst/>
                        <a:latin typeface="Times New Roman" pitchFamily="18" charset="0"/>
                        <a:cs typeface="Times New Roman" pitchFamily="18" charset="0"/>
                      </a:endParaRPr>
                    </a:p>
                  </a:txBody>
                  <a:tcPr marL="39193" marR="39193"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F2E7EA"/>
                    </a:solidFill>
                  </a:tcPr>
                </a:tc>
                <a:tc>
                  <a:txBody>
                    <a:bodyPr/>
                    <a:lstStyle/>
                    <a:p>
                      <a:pPr marL="0" marR="0" lvl="0" indent="0" algn="ctr" defTabSz="457200" rtl="0" eaLnBrk="1" fontAlgn="base" latinLnBrk="0" hangingPunct="1">
                        <a:lnSpc>
                          <a:spcPct val="100000"/>
                        </a:lnSpc>
                        <a:spcBef>
                          <a:spcPct val="0"/>
                        </a:spcBef>
                        <a:spcAft>
                          <a:spcPct val="0"/>
                        </a:spcAft>
                        <a:buClrTx/>
                        <a:buSzTx/>
                        <a:buFontTx/>
                        <a:buNone/>
                        <a:tabLst/>
                      </a:pPr>
                      <a:r>
                        <a:rPr kumimoji="0" lang="pt-BR" sz="700" b="0" i="0" u="none" strike="noStrike" cap="none" normalizeH="0" baseline="0" smtClean="0">
                          <a:ln>
                            <a:noFill/>
                          </a:ln>
                          <a:solidFill>
                            <a:srgbClr val="000000"/>
                          </a:solidFill>
                          <a:effectLst/>
                          <a:latin typeface="Times New Roman" pitchFamily="18" charset="0"/>
                          <a:cs typeface="Times New Roman" pitchFamily="18" charset="0"/>
                        </a:rPr>
                        <a:t>-</a:t>
                      </a:r>
                      <a:endParaRPr kumimoji="0" lang="pt-BR" sz="600" b="0" i="0" u="none" strike="noStrike" cap="none" normalizeH="0" baseline="0" smtClean="0">
                        <a:ln>
                          <a:noFill/>
                        </a:ln>
                        <a:solidFill>
                          <a:srgbClr val="000000"/>
                        </a:solidFill>
                        <a:effectLst/>
                        <a:latin typeface="Times New Roman" pitchFamily="18" charset="0"/>
                        <a:cs typeface="Times New Roman" pitchFamily="18" charset="0"/>
                      </a:endParaRPr>
                    </a:p>
                  </a:txBody>
                  <a:tcPr marL="39193" marR="39193"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F2E7EA"/>
                    </a:solidFill>
                  </a:tcPr>
                </a:tc>
                <a:tc>
                  <a:txBody>
                    <a:bodyPr/>
                    <a:lstStyle/>
                    <a:p>
                      <a:pPr marL="0" marR="0" lvl="0" indent="0" algn="ctr" defTabSz="457200" rtl="0" eaLnBrk="1" fontAlgn="base" latinLnBrk="0" hangingPunct="1">
                        <a:lnSpc>
                          <a:spcPct val="100000"/>
                        </a:lnSpc>
                        <a:spcBef>
                          <a:spcPct val="0"/>
                        </a:spcBef>
                        <a:spcAft>
                          <a:spcPct val="0"/>
                        </a:spcAft>
                        <a:buClrTx/>
                        <a:buSzTx/>
                        <a:buFontTx/>
                        <a:buNone/>
                        <a:tabLst/>
                      </a:pPr>
                      <a:r>
                        <a:rPr kumimoji="0" lang="pt-BR" sz="700" b="0" i="0" u="none" strike="noStrike" cap="none" normalizeH="0" baseline="0" smtClean="0">
                          <a:ln>
                            <a:noFill/>
                          </a:ln>
                          <a:solidFill>
                            <a:srgbClr val="000000"/>
                          </a:solidFill>
                          <a:effectLst/>
                          <a:latin typeface="Times New Roman" pitchFamily="18" charset="0"/>
                          <a:cs typeface="Times New Roman" pitchFamily="18" charset="0"/>
                        </a:rPr>
                        <a:t>3,2</a:t>
                      </a:r>
                      <a:endParaRPr kumimoji="0" lang="pt-BR" sz="600" b="0" i="0" u="none" strike="noStrike" cap="none" normalizeH="0" baseline="0" smtClean="0">
                        <a:ln>
                          <a:noFill/>
                        </a:ln>
                        <a:solidFill>
                          <a:srgbClr val="000000"/>
                        </a:solidFill>
                        <a:effectLst/>
                        <a:latin typeface="Times New Roman" pitchFamily="18" charset="0"/>
                        <a:cs typeface="Times New Roman" pitchFamily="18" charset="0"/>
                      </a:endParaRPr>
                    </a:p>
                  </a:txBody>
                  <a:tcPr marL="39193" marR="39193"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F2E7EA"/>
                    </a:solidFill>
                  </a:tcPr>
                </a:tc>
                <a:tc>
                  <a:txBody>
                    <a:bodyPr/>
                    <a:lstStyle/>
                    <a:p>
                      <a:pPr marL="0" marR="0" lvl="0" indent="0" algn="ctr" defTabSz="457200" rtl="0" eaLnBrk="1" fontAlgn="base" latinLnBrk="0" hangingPunct="1">
                        <a:lnSpc>
                          <a:spcPct val="100000"/>
                        </a:lnSpc>
                        <a:spcBef>
                          <a:spcPct val="0"/>
                        </a:spcBef>
                        <a:spcAft>
                          <a:spcPct val="0"/>
                        </a:spcAft>
                        <a:buClrTx/>
                        <a:buSzTx/>
                        <a:buFontTx/>
                        <a:buNone/>
                        <a:tabLst/>
                      </a:pPr>
                      <a:r>
                        <a:rPr kumimoji="0" lang="pt-BR" sz="700" b="0" i="0" u="none" strike="noStrike" cap="none" normalizeH="0" baseline="0" smtClean="0">
                          <a:ln>
                            <a:noFill/>
                          </a:ln>
                          <a:solidFill>
                            <a:srgbClr val="000000"/>
                          </a:solidFill>
                          <a:effectLst/>
                          <a:latin typeface="Times New Roman" pitchFamily="18" charset="0"/>
                          <a:cs typeface="Times New Roman" pitchFamily="18" charset="0"/>
                        </a:rPr>
                        <a:t>1,6</a:t>
                      </a:r>
                      <a:endParaRPr kumimoji="0" lang="pt-BR" sz="600" b="0" i="0" u="none" strike="noStrike" cap="none" normalizeH="0" baseline="0" smtClean="0">
                        <a:ln>
                          <a:noFill/>
                        </a:ln>
                        <a:solidFill>
                          <a:srgbClr val="000000"/>
                        </a:solidFill>
                        <a:effectLst/>
                        <a:latin typeface="Times New Roman" pitchFamily="18" charset="0"/>
                        <a:cs typeface="Times New Roman" pitchFamily="18" charset="0"/>
                      </a:endParaRPr>
                    </a:p>
                  </a:txBody>
                  <a:tcPr marL="39193" marR="39193"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F2E7EA"/>
                    </a:solidFill>
                  </a:tcPr>
                </a:tc>
                <a:tc>
                  <a:txBody>
                    <a:bodyPr/>
                    <a:lstStyle/>
                    <a:p>
                      <a:pPr marL="0" marR="0" lvl="0" indent="0" algn="ctr" defTabSz="457200" rtl="0" eaLnBrk="1" fontAlgn="base" latinLnBrk="0" hangingPunct="1">
                        <a:lnSpc>
                          <a:spcPct val="100000"/>
                        </a:lnSpc>
                        <a:spcBef>
                          <a:spcPct val="0"/>
                        </a:spcBef>
                        <a:spcAft>
                          <a:spcPct val="0"/>
                        </a:spcAft>
                        <a:buClrTx/>
                        <a:buSzTx/>
                        <a:buFontTx/>
                        <a:buNone/>
                        <a:tabLst/>
                      </a:pPr>
                      <a:r>
                        <a:rPr kumimoji="0" lang="pt-BR" sz="700" b="0" i="0" u="none" strike="noStrike" cap="none" normalizeH="0" baseline="0" smtClean="0">
                          <a:ln>
                            <a:noFill/>
                          </a:ln>
                          <a:solidFill>
                            <a:srgbClr val="000000"/>
                          </a:solidFill>
                          <a:effectLst/>
                          <a:latin typeface="Times New Roman" pitchFamily="18" charset="0"/>
                          <a:cs typeface="Times New Roman" pitchFamily="18" charset="0"/>
                        </a:rPr>
                        <a:t>2,0</a:t>
                      </a:r>
                      <a:endParaRPr kumimoji="0" lang="pt-BR" sz="600" b="0" i="0" u="none" strike="noStrike" cap="none" normalizeH="0" baseline="0" smtClean="0">
                        <a:ln>
                          <a:noFill/>
                        </a:ln>
                        <a:solidFill>
                          <a:srgbClr val="000000"/>
                        </a:solidFill>
                        <a:effectLst/>
                        <a:latin typeface="Times New Roman" pitchFamily="18" charset="0"/>
                        <a:cs typeface="Times New Roman" pitchFamily="18" charset="0"/>
                      </a:endParaRPr>
                    </a:p>
                  </a:txBody>
                  <a:tcPr marL="39193" marR="39193" marT="0" marB="0"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F2E7EA"/>
                    </a:solidFill>
                  </a:tcPr>
                </a:tc>
              </a:tr>
              <a:tr h="152400">
                <a:tc>
                  <a:txBody>
                    <a:bodyPr/>
                    <a:lstStyle/>
                    <a:p>
                      <a:pPr marL="0" marR="0" lvl="0" indent="0" algn="just" defTabSz="457200" rtl="0" eaLnBrk="1" fontAlgn="base" latinLnBrk="0" hangingPunct="1">
                        <a:lnSpc>
                          <a:spcPct val="100000"/>
                        </a:lnSpc>
                        <a:spcBef>
                          <a:spcPct val="0"/>
                        </a:spcBef>
                        <a:spcAft>
                          <a:spcPct val="0"/>
                        </a:spcAft>
                        <a:buClrTx/>
                        <a:buSzTx/>
                        <a:buFontTx/>
                        <a:buNone/>
                        <a:tabLst/>
                      </a:pPr>
                      <a:r>
                        <a:rPr kumimoji="0" lang="pt-BR" sz="700" b="0" i="0" u="none" strike="noStrike" cap="none" normalizeH="0" baseline="0" smtClean="0">
                          <a:ln>
                            <a:noFill/>
                          </a:ln>
                          <a:solidFill>
                            <a:srgbClr val="000000"/>
                          </a:solidFill>
                          <a:effectLst/>
                          <a:latin typeface="Times New Roman" pitchFamily="18" charset="0"/>
                          <a:cs typeface="Times New Roman" pitchFamily="18" charset="0"/>
                        </a:rPr>
                        <a:t>Colina (mg)</a:t>
                      </a:r>
                      <a:endParaRPr kumimoji="0" lang="pt-BR" sz="600" b="0" i="0" u="none" strike="noStrike" cap="none" normalizeH="0" baseline="0" smtClean="0">
                        <a:ln>
                          <a:noFill/>
                        </a:ln>
                        <a:solidFill>
                          <a:srgbClr val="000000"/>
                        </a:solidFill>
                        <a:effectLst/>
                        <a:latin typeface="Times New Roman" pitchFamily="18" charset="0"/>
                        <a:cs typeface="Times New Roman" pitchFamily="18" charset="0"/>
                      </a:endParaRPr>
                    </a:p>
                  </a:txBody>
                  <a:tcPr marL="39193" marR="39193" marT="0" marB="0"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5CCD3"/>
                    </a:solidFill>
                  </a:tcPr>
                </a:tc>
                <a:tc>
                  <a:txBody>
                    <a:bodyPr/>
                    <a:lstStyle/>
                    <a:p>
                      <a:pPr marL="0" marR="0" lvl="0" indent="0" algn="ctr" defTabSz="457200" rtl="0" eaLnBrk="1" fontAlgn="base" latinLnBrk="0" hangingPunct="1">
                        <a:lnSpc>
                          <a:spcPct val="100000"/>
                        </a:lnSpc>
                        <a:spcBef>
                          <a:spcPct val="0"/>
                        </a:spcBef>
                        <a:spcAft>
                          <a:spcPct val="0"/>
                        </a:spcAft>
                        <a:buClrTx/>
                        <a:buSzTx/>
                        <a:buFontTx/>
                        <a:buNone/>
                        <a:tabLst/>
                      </a:pPr>
                      <a:r>
                        <a:rPr kumimoji="0" lang="pt-BR" sz="700" b="0" i="0" u="none" strike="noStrike" cap="none" normalizeH="0" baseline="0" smtClean="0">
                          <a:ln>
                            <a:noFill/>
                          </a:ln>
                          <a:solidFill>
                            <a:srgbClr val="000000"/>
                          </a:solidFill>
                          <a:effectLst/>
                          <a:latin typeface="Times New Roman" pitchFamily="18" charset="0"/>
                          <a:cs typeface="Times New Roman" pitchFamily="18" charset="0"/>
                        </a:rPr>
                        <a:t>-</a:t>
                      </a:r>
                      <a:endParaRPr kumimoji="0" lang="pt-BR" sz="600" b="0" i="0" u="none" strike="noStrike" cap="none" normalizeH="0" baseline="0" smtClean="0">
                        <a:ln>
                          <a:noFill/>
                        </a:ln>
                        <a:solidFill>
                          <a:srgbClr val="000000"/>
                        </a:solidFill>
                        <a:effectLst/>
                        <a:latin typeface="Times New Roman" pitchFamily="18" charset="0"/>
                        <a:cs typeface="Times New Roman" pitchFamily="18" charset="0"/>
                      </a:endParaRPr>
                    </a:p>
                  </a:txBody>
                  <a:tcPr marL="39193" marR="39193"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5CCD3"/>
                    </a:solidFill>
                  </a:tcPr>
                </a:tc>
                <a:tc>
                  <a:txBody>
                    <a:bodyPr/>
                    <a:lstStyle/>
                    <a:p>
                      <a:pPr marL="0" marR="0" lvl="0" indent="0" algn="ctr" defTabSz="457200" rtl="0" eaLnBrk="1" fontAlgn="base" latinLnBrk="0" hangingPunct="1">
                        <a:lnSpc>
                          <a:spcPct val="100000"/>
                        </a:lnSpc>
                        <a:spcBef>
                          <a:spcPct val="0"/>
                        </a:spcBef>
                        <a:spcAft>
                          <a:spcPct val="0"/>
                        </a:spcAft>
                        <a:buClrTx/>
                        <a:buSzTx/>
                        <a:buFontTx/>
                        <a:buNone/>
                        <a:tabLst/>
                      </a:pPr>
                      <a:r>
                        <a:rPr kumimoji="0" lang="pt-BR" sz="700" b="0" i="0" u="none" strike="noStrike" cap="none" normalizeH="0" baseline="0" smtClean="0">
                          <a:ln>
                            <a:noFill/>
                          </a:ln>
                          <a:solidFill>
                            <a:srgbClr val="000000"/>
                          </a:solidFill>
                          <a:effectLst/>
                          <a:latin typeface="Times New Roman" pitchFamily="18" charset="0"/>
                          <a:cs typeface="Times New Roman" pitchFamily="18" charset="0"/>
                        </a:rPr>
                        <a:t>-</a:t>
                      </a:r>
                      <a:endParaRPr kumimoji="0" lang="pt-BR" sz="600" b="0" i="0" u="none" strike="noStrike" cap="none" normalizeH="0" baseline="0" smtClean="0">
                        <a:ln>
                          <a:noFill/>
                        </a:ln>
                        <a:solidFill>
                          <a:srgbClr val="000000"/>
                        </a:solidFill>
                        <a:effectLst/>
                        <a:latin typeface="Times New Roman" pitchFamily="18" charset="0"/>
                        <a:cs typeface="Times New Roman" pitchFamily="18" charset="0"/>
                      </a:endParaRPr>
                    </a:p>
                  </a:txBody>
                  <a:tcPr marL="39193" marR="39193"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5CCD3"/>
                    </a:solidFill>
                  </a:tcPr>
                </a:tc>
                <a:tc>
                  <a:txBody>
                    <a:bodyPr/>
                    <a:lstStyle/>
                    <a:p>
                      <a:pPr marL="0" marR="0" lvl="0" indent="0" algn="ctr" defTabSz="457200" rtl="0" eaLnBrk="1" fontAlgn="base" latinLnBrk="0" hangingPunct="1">
                        <a:lnSpc>
                          <a:spcPct val="100000"/>
                        </a:lnSpc>
                        <a:spcBef>
                          <a:spcPct val="0"/>
                        </a:spcBef>
                        <a:spcAft>
                          <a:spcPct val="0"/>
                        </a:spcAft>
                        <a:buClrTx/>
                        <a:buSzTx/>
                        <a:buFontTx/>
                        <a:buNone/>
                        <a:tabLst/>
                      </a:pPr>
                      <a:r>
                        <a:rPr kumimoji="0" lang="pt-BR" sz="700" b="0" i="0" u="none" strike="noStrike" cap="none" normalizeH="0" baseline="0" smtClean="0">
                          <a:ln>
                            <a:noFill/>
                          </a:ln>
                          <a:solidFill>
                            <a:srgbClr val="000000"/>
                          </a:solidFill>
                          <a:effectLst/>
                          <a:latin typeface="Times New Roman" pitchFamily="18" charset="0"/>
                          <a:cs typeface="Times New Roman" pitchFamily="18" charset="0"/>
                        </a:rPr>
                        <a:t>8,0</a:t>
                      </a:r>
                      <a:endParaRPr kumimoji="0" lang="pt-BR" sz="600" b="0" i="0" u="none" strike="noStrike" cap="none" normalizeH="0" baseline="0" smtClean="0">
                        <a:ln>
                          <a:noFill/>
                        </a:ln>
                        <a:solidFill>
                          <a:srgbClr val="000000"/>
                        </a:solidFill>
                        <a:effectLst/>
                        <a:latin typeface="Times New Roman" pitchFamily="18" charset="0"/>
                        <a:cs typeface="Times New Roman" pitchFamily="18" charset="0"/>
                      </a:endParaRPr>
                    </a:p>
                  </a:txBody>
                  <a:tcPr marL="39193" marR="39193"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5CCD3"/>
                    </a:solidFill>
                  </a:tcPr>
                </a:tc>
                <a:tc>
                  <a:txBody>
                    <a:bodyPr/>
                    <a:lstStyle/>
                    <a:p>
                      <a:pPr marL="0" marR="0" lvl="0" indent="0" algn="ctr" defTabSz="457200" rtl="0" eaLnBrk="1" fontAlgn="base" latinLnBrk="0" hangingPunct="1">
                        <a:lnSpc>
                          <a:spcPct val="100000"/>
                        </a:lnSpc>
                        <a:spcBef>
                          <a:spcPct val="0"/>
                        </a:spcBef>
                        <a:spcAft>
                          <a:spcPct val="0"/>
                        </a:spcAft>
                        <a:buClrTx/>
                        <a:buSzTx/>
                        <a:buFontTx/>
                        <a:buNone/>
                        <a:tabLst/>
                      </a:pPr>
                      <a:r>
                        <a:rPr kumimoji="0" lang="pt-BR" sz="700" b="0" i="0" u="none" strike="noStrike" cap="none" normalizeH="0" baseline="0" smtClean="0">
                          <a:ln>
                            <a:noFill/>
                          </a:ln>
                          <a:solidFill>
                            <a:srgbClr val="000000"/>
                          </a:solidFill>
                          <a:effectLst/>
                          <a:latin typeface="Times New Roman" pitchFamily="18" charset="0"/>
                          <a:cs typeface="Times New Roman" pitchFamily="18" charset="0"/>
                        </a:rPr>
                        <a:t>12</a:t>
                      </a:r>
                      <a:endParaRPr kumimoji="0" lang="pt-BR" sz="600" b="0" i="0" u="none" strike="noStrike" cap="none" normalizeH="0" baseline="0" smtClean="0">
                        <a:ln>
                          <a:noFill/>
                        </a:ln>
                        <a:solidFill>
                          <a:srgbClr val="000000"/>
                        </a:solidFill>
                        <a:effectLst/>
                        <a:latin typeface="Times New Roman" pitchFamily="18" charset="0"/>
                        <a:cs typeface="Times New Roman" pitchFamily="18" charset="0"/>
                      </a:endParaRPr>
                    </a:p>
                  </a:txBody>
                  <a:tcPr marL="39193" marR="39193"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5CCD3"/>
                    </a:solidFill>
                  </a:tcPr>
                </a:tc>
                <a:tc>
                  <a:txBody>
                    <a:bodyPr/>
                    <a:lstStyle/>
                    <a:p>
                      <a:pPr marL="0" marR="0" lvl="0" indent="0" algn="ctr" defTabSz="457200" rtl="0" eaLnBrk="1" fontAlgn="base" latinLnBrk="0" hangingPunct="1">
                        <a:lnSpc>
                          <a:spcPct val="100000"/>
                        </a:lnSpc>
                        <a:spcBef>
                          <a:spcPct val="0"/>
                        </a:spcBef>
                        <a:spcAft>
                          <a:spcPct val="0"/>
                        </a:spcAft>
                        <a:buClrTx/>
                        <a:buSzTx/>
                        <a:buFontTx/>
                        <a:buNone/>
                        <a:tabLst/>
                      </a:pPr>
                      <a:r>
                        <a:rPr kumimoji="0" lang="pt-BR" sz="700" b="0" i="0" u="none" strike="noStrike" cap="none" normalizeH="0" baseline="0" smtClean="0">
                          <a:ln>
                            <a:noFill/>
                          </a:ln>
                          <a:solidFill>
                            <a:srgbClr val="000000"/>
                          </a:solidFill>
                          <a:effectLst/>
                          <a:latin typeface="Times New Roman" pitchFamily="18" charset="0"/>
                          <a:cs typeface="Times New Roman" pitchFamily="18" charset="0"/>
                        </a:rPr>
                        <a:t>13</a:t>
                      </a:r>
                      <a:endParaRPr kumimoji="0" lang="pt-BR" sz="600" b="0" i="0" u="none" strike="noStrike" cap="none" normalizeH="0" baseline="0" smtClean="0">
                        <a:ln>
                          <a:noFill/>
                        </a:ln>
                        <a:solidFill>
                          <a:srgbClr val="000000"/>
                        </a:solidFill>
                        <a:effectLst/>
                        <a:latin typeface="Times New Roman" pitchFamily="18" charset="0"/>
                        <a:cs typeface="Times New Roman" pitchFamily="18" charset="0"/>
                      </a:endParaRPr>
                    </a:p>
                  </a:txBody>
                  <a:tcPr marL="39193" marR="39193" marT="0" marB="0"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5CCD3"/>
                    </a:solidFill>
                  </a:tcPr>
                </a:tc>
              </a:tr>
              <a:tr h="152400">
                <a:tc>
                  <a:txBody>
                    <a:bodyPr/>
                    <a:lstStyle/>
                    <a:p>
                      <a:pPr marL="0" marR="0" lvl="0" indent="0" algn="just" defTabSz="457200" rtl="0" eaLnBrk="1" fontAlgn="base" latinLnBrk="0" hangingPunct="1">
                        <a:lnSpc>
                          <a:spcPct val="100000"/>
                        </a:lnSpc>
                        <a:spcBef>
                          <a:spcPct val="0"/>
                        </a:spcBef>
                        <a:spcAft>
                          <a:spcPct val="0"/>
                        </a:spcAft>
                        <a:buClrTx/>
                        <a:buSzTx/>
                        <a:buFontTx/>
                        <a:buNone/>
                        <a:tabLst/>
                      </a:pPr>
                      <a:r>
                        <a:rPr kumimoji="0" lang="pt-BR" sz="700" b="0" i="0" u="none" strike="noStrike" cap="none" normalizeH="0" baseline="0" smtClean="0">
                          <a:ln>
                            <a:noFill/>
                          </a:ln>
                          <a:solidFill>
                            <a:srgbClr val="000000"/>
                          </a:solidFill>
                          <a:effectLst/>
                          <a:latin typeface="Times New Roman" pitchFamily="18" charset="0"/>
                          <a:cs typeface="Times New Roman" pitchFamily="18" charset="0"/>
                        </a:rPr>
                        <a:t>Inositol (mg)</a:t>
                      </a:r>
                      <a:endParaRPr kumimoji="0" lang="pt-BR" sz="600" b="0" i="0" u="none" strike="noStrike" cap="none" normalizeH="0" baseline="0" smtClean="0">
                        <a:ln>
                          <a:noFill/>
                        </a:ln>
                        <a:solidFill>
                          <a:srgbClr val="000000"/>
                        </a:solidFill>
                        <a:effectLst/>
                        <a:latin typeface="Times New Roman" pitchFamily="18" charset="0"/>
                        <a:cs typeface="Times New Roman" pitchFamily="18" charset="0"/>
                      </a:endParaRPr>
                    </a:p>
                  </a:txBody>
                  <a:tcPr marL="39193" marR="39193" marT="0" marB="0"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F2E7EA"/>
                    </a:solidFill>
                  </a:tcPr>
                </a:tc>
                <a:tc>
                  <a:txBody>
                    <a:bodyPr/>
                    <a:lstStyle/>
                    <a:p>
                      <a:pPr marL="0" marR="0" lvl="0" indent="0" algn="ctr" defTabSz="457200" rtl="0" eaLnBrk="1" fontAlgn="base" latinLnBrk="0" hangingPunct="1">
                        <a:lnSpc>
                          <a:spcPct val="100000"/>
                        </a:lnSpc>
                        <a:spcBef>
                          <a:spcPct val="0"/>
                        </a:spcBef>
                        <a:spcAft>
                          <a:spcPct val="0"/>
                        </a:spcAft>
                        <a:buClrTx/>
                        <a:buSzTx/>
                        <a:buFontTx/>
                        <a:buNone/>
                        <a:tabLst/>
                      </a:pPr>
                      <a:r>
                        <a:rPr kumimoji="0" lang="pt-BR" sz="700" b="0" i="0" u="none" strike="noStrike" cap="none" normalizeH="0" baseline="0" smtClean="0">
                          <a:ln>
                            <a:noFill/>
                          </a:ln>
                          <a:solidFill>
                            <a:srgbClr val="000000"/>
                          </a:solidFill>
                          <a:effectLst/>
                          <a:latin typeface="Times New Roman" pitchFamily="18" charset="0"/>
                          <a:cs typeface="Times New Roman" pitchFamily="18" charset="0"/>
                        </a:rPr>
                        <a:t>-</a:t>
                      </a:r>
                      <a:endParaRPr kumimoji="0" lang="pt-BR" sz="600" b="0" i="0" u="none" strike="noStrike" cap="none" normalizeH="0" baseline="0" smtClean="0">
                        <a:ln>
                          <a:noFill/>
                        </a:ln>
                        <a:solidFill>
                          <a:srgbClr val="000000"/>
                        </a:solidFill>
                        <a:effectLst/>
                        <a:latin typeface="Times New Roman" pitchFamily="18" charset="0"/>
                        <a:cs typeface="Times New Roman" pitchFamily="18" charset="0"/>
                      </a:endParaRPr>
                    </a:p>
                  </a:txBody>
                  <a:tcPr marL="39193" marR="39193"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F2E7EA"/>
                    </a:solidFill>
                  </a:tcPr>
                </a:tc>
                <a:tc>
                  <a:txBody>
                    <a:bodyPr/>
                    <a:lstStyle/>
                    <a:p>
                      <a:pPr marL="0" marR="0" lvl="0" indent="0" algn="ctr" defTabSz="457200" rtl="0" eaLnBrk="1" fontAlgn="base" latinLnBrk="0" hangingPunct="1">
                        <a:lnSpc>
                          <a:spcPct val="100000"/>
                        </a:lnSpc>
                        <a:spcBef>
                          <a:spcPct val="0"/>
                        </a:spcBef>
                        <a:spcAft>
                          <a:spcPct val="0"/>
                        </a:spcAft>
                        <a:buClrTx/>
                        <a:buSzTx/>
                        <a:buFontTx/>
                        <a:buNone/>
                        <a:tabLst/>
                      </a:pPr>
                      <a:r>
                        <a:rPr kumimoji="0" lang="pt-BR" sz="700" b="0" i="0" u="none" strike="noStrike" cap="none" normalizeH="0" baseline="0" smtClean="0">
                          <a:ln>
                            <a:noFill/>
                          </a:ln>
                          <a:solidFill>
                            <a:srgbClr val="000000"/>
                          </a:solidFill>
                          <a:effectLst/>
                          <a:latin typeface="Times New Roman" pitchFamily="18" charset="0"/>
                          <a:cs typeface="Times New Roman" pitchFamily="18" charset="0"/>
                        </a:rPr>
                        <a:t>-</a:t>
                      </a:r>
                      <a:endParaRPr kumimoji="0" lang="pt-BR" sz="600" b="0" i="0" u="none" strike="noStrike" cap="none" normalizeH="0" baseline="0" smtClean="0">
                        <a:ln>
                          <a:noFill/>
                        </a:ln>
                        <a:solidFill>
                          <a:srgbClr val="000000"/>
                        </a:solidFill>
                        <a:effectLst/>
                        <a:latin typeface="Times New Roman" pitchFamily="18" charset="0"/>
                        <a:cs typeface="Times New Roman" pitchFamily="18" charset="0"/>
                      </a:endParaRPr>
                    </a:p>
                  </a:txBody>
                  <a:tcPr marL="39193" marR="39193"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F2E7EA"/>
                    </a:solidFill>
                  </a:tcPr>
                </a:tc>
                <a:tc>
                  <a:txBody>
                    <a:bodyPr/>
                    <a:lstStyle/>
                    <a:p>
                      <a:pPr marL="0" marR="0" lvl="0" indent="0" algn="ctr" defTabSz="457200" rtl="0" eaLnBrk="1" fontAlgn="base" latinLnBrk="0" hangingPunct="1">
                        <a:lnSpc>
                          <a:spcPct val="100000"/>
                        </a:lnSpc>
                        <a:spcBef>
                          <a:spcPct val="0"/>
                        </a:spcBef>
                        <a:spcAft>
                          <a:spcPct val="0"/>
                        </a:spcAft>
                        <a:buClrTx/>
                        <a:buSzTx/>
                        <a:buFontTx/>
                        <a:buNone/>
                        <a:tabLst/>
                      </a:pPr>
                      <a:r>
                        <a:rPr kumimoji="0" lang="pt-BR" sz="700" b="0" i="0" u="none" strike="noStrike" cap="none" normalizeH="0" baseline="0" smtClean="0">
                          <a:ln>
                            <a:noFill/>
                          </a:ln>
                          <a:solidFill>
                            <a:srgbClr val="000000"/>
                          </a:solidFill>
                          <a:effectLst/>
                          <a:latin typeface="Times New Roman" pitchFamily="18" charset="0"/>
                          <a:cs typeface="Times New Roman" pitchFamily="18" charset="0"/>
                        </a:rPr>
                        <a:t>4,4</a:t>
                      </a:r>
                      <a:endParaRPr kumimoji="0" lang="pt-BR" sz="600" b="0" i="0" u="none" strike="noStrike" cap="none" normalizeH="0" baseline="0" smtClean="0">
                        <a:ln>
                          <a:noFill/>
                        </a:ln>
                        <a:solidFill>
                          <a:srgbClr val="000000"/>
                        </a:solidFill>
                        <a:effectLst/>
                        <a:latin typeface="Times New Roman" pitchFamily="18" charset="0"/>
                        <a:cs typeface="Times New Roman" pitchFamily="18" charset="0"/>
                      </a:endParaRPr>
                    </a:p>
                  </a:txBody>
                  <a:tcPr marL="39193" marR="39193"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F2E7EA"/>
                    </a:solidFill>
                  </a:tcPr>
                </a:tc>
                <a:tc>
                  <a:txBody>
                    <a:bodyPr/>
                    <a:lstStyle/>
                    <a:p>
                      <a:pPr marL="0" marR="0" lvl="0" indent="0" algn="ctr" defTabSz="457200" rtl="0" eaLnBrk="1" fontAlgn="base" latinLnBrk="0" hangingPunct="1">
                        <a:lnSpc>
                          <a:spcPct val="100000"/>
                        </a:lnSpc>
                        <a:spcBef>
                          <a:spcPct val="0"/>
                        </a:spcBef>
                        <a:spcAft>
                          <a:spcPct val="0"/>
                        </a:spcAft>
                        <a:buClrTx/>
                        <a:buSzTx/>
                        <a:buFontTx/>
                        <a:buNone/>
                        <a:tabLst/>
                      </a:pPr>
                      <a:r>
                        <a:rPr kumimoji="0" lang="pt-BR" sz="700" b="0" i="0" u="none" strike="noStrike" cap="none" normalizeH="0" baseline="0" smtClean="0">
                          <a:ln>
                            <a:noFill/>
                          </a:ln>
                          <a:solidFill>
                            <a:srgbClr val="000000"/>
                          </a:solidFill>
                          <a:effectLst/>
                          <a:latin typeface="Times New Roman" pitchFamily="18" charset="0"/>
                          <a:cs typeface="Times New Roman" pitchFamily="18" charset="0"/>
                        </a:rPr>
                        <a:t>8,9</a:t>
                      </a:r>
                      <a:endParaRPr kumimoji="0" lang="pt-BR" sz="600" b="0" i="0" u="none" strike="noStrike" cap="none" normalizeH="0" baseline="0" smtClean="0">
                        <a:ln>
                          <a:noFill/>
                        </a:ln>
                        <a:solidFill>
                          <a:srgbClr val="000000"/>
                        </a:solidFill>
                        <a:effectLst/>
                        <a:latin typeface="Times New Roman" pitchFamily="18" charset="0"/>
                        <a:cs typeface="Times New Roman" pitchFamily="18" charset="0"/>
                      </a:endParaRPr>
                    </a:p>
                  </a:txBody>
                  <a:tcPr marL="39193" marR="39193"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F2E7EA"/>
                    </a:solidFill>
                  </a:tcPr>
                </a:tc>
                <a:tc>
                  <a:txBody>
                    <a:bodyPr/>
                    <a:lstStyle/>
                    <a:p>
                      <a:pPr marL="0" marR="0" lvl="0" indent="0" algn="ctr" defTabSz="457200" rtl="0" eaLnBrk="1" fontAlgn="base" latinLnBrk="0" hangingPunct="1">
                        <a:lnSpc>
                          <a:spcPct val="100000"/>
                        </a:lnSpc>
                        <a:spcBef>
                          <a:spcPct val="0"/>
                        </a:spcBef>
                        <a:spcAft>
                          <a:spcPct val="0"/>
                        </a:spcAft>
                        <a:buClrTx/>
                        <a:buSzTx/>
                        <a:buFontTx/>
                        <a:buNone/>
                        <a:tabLst/>
                      </a:pPr>
                      <a:r>
                        <a:rPr kumimoji="0" lang="pt-BR" sz="700" b="0" i="0" u="none" strike="noStrike" cap="none" normalizeH="0" baseline="0" smtClean="0">
                          <a:ln>
                            <a:noFill/>
                          </a:ln>
                          <a:solidFill>
                            <a:srgbClr val="000000"/>
                          </a:solidFill>
                          <a:effectLst/>
                          <a:latin typeface="Times New Roman" pitchFamily="18" charset="0"/>
                          <a:cs typeface="Times New Roman" pitchFamily="18" charset="0"/>
                        </a:rPr>
                        <a:t>30</a:t>
                      </a:r>
                      <a:endParaRPr kumimoji="0" lang="pt-BR" sz="600" b="0" i="0" u="none" strike="noStrike" cap="none" normalizeH="0" baseline="0" smtClean="0">
                        <a:ln>
                          <a:noFill/>
                        </a:ln>
                        <a:solidFill>
                          <a:srgbClr val="000000"/>
                        </a:solidFill>
                        <a:effectLst/>
                        <a:latin typeface="Times New Roman" pitchFamily="18" charset="0"/>
                        <a:cs typeface="Times New Roman" pitchFamily="18" charset="0"/>
                      </a:endParaRPr>
                    </a:p>
                  </a:txBody>
                  <a:tcPr marL="39193" marR="39193" marT="0" marB="0"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F2E7EA"/>
                    </a:solidFill>
                  </a:tcPr>
                </a:tc>
              </a:tr>
              <a:tr h="152400">
                <a:tc>
                  <a:txBody>
                    <a:bodyPr/>
                    <a:lstStyle/>
                    <a:p>
                      <a:pPr marL="0" marR="0" lvl="0" indent="0" algn="just" defTabSz="457200" rtl="0" eaLnBrk="1" fontAlgn="base" latinLnBrk="0" hangingPunct="1">
                        <a:lnSpc>
                          <a:spcPct val="100000"/>
                        </a:lnSpc>
                        <a:spcBef>
                          <a:spcPct val="0"/>
                        </a:spcBef>
                        <a:spcAft>
                          <a:spcPct val="0"/>
                        </a:spcAft>
                        <a:buClrTx/>
                        <a:buSzTx/>
                        <a:buFontTx/>
                        <a:buNone/>
                        <a:tabLst/>
                      </a:pPr>
                      <a:r>
                        <a:rPr kumimoji="0" lang="pt-BR" sz="700" b="0" i="0" u="none" strike="noStrike" cap="none" normalizeH="0" baseline="0" smtClean="0">
                          <a:ln>
                            <a:noFill/>
                          </a:ln>
                          <a:solidFill>
                            <a:srgbClr val="000000"/>
                          </a:solidFill>
                          <a:effectLst/>
                          <a:latin typeface="Times New Roman" pitchFamily="18" charset="0"/>
                          <a:cs typeface="Times New Roman" pitchFamily="18" charset="0"/>
                        </a:rPr>
                        <a:t>Taurina (mg)</a:t>
                      </a:r>
                      <a:endParaRPr kumimoji="0" lang="pt-BR" sz="600" b="0" i="0" u="none" strike="noStrike" cap="none" normalizeH="0" baseline="0" smtClean="0">
                        <a:ln>
                          <a:noFill/>
                        </a:ln>
                        <a:solidFill>
                          <a:srgbClr val="000000"/>
                        </a:solidFill>
                        <a:effectLst/>
                        <a:latin typeface="Times New Roman" pitchFamily="18" charset="0"/>
                        <a:cs typeface="Times New Roman" pitchFamily="18" charset="0"/>
                      </a:endParaRPr>
                    </a:p>
                  </a:txBody>
                  <a:tcPr marL="39193" marR="39193" marT="0" marB="0"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5CCD3"/>
                    </a:solidFill>
                  </a:tcPr>
                </a:tc>
                <a:tc>
                  <a:txBody>
                    <a:bodyPr/>
                    <a:lstStyle/>
                    <a:p>
                      <a:pPr marL="0" marR="0" lvl="0" indent="0" algn="ctr" defTabSz="457200" rtl="0" eaLnBrk="1" fontAlgn="base" latinLnBrk="0" hangingPunct="1">
                        <a:lnSpc>
                          <a:spcPct val="100000"/>
                        </a:lnSpc>
                        <a:spcBef>
                          <a:spcPct val="0"/>
                        </a:spcBef>
                        <a:spcAft>
                          <a:spcPct val="0"/>
                        </a:spcAft>
                        <a:buClrTx/>
                        <a:buSzTx/>
                        <a:buFontTx/>
                        <a:buNone/>
                        <a:tabLst/>
                      </a:pPr>
                      <a:r>
                        <a:rPr kumimoji="0" lang="pt-BR" sz="700" b="0" i="0" u="none" strike="noStrike" cap="none" normalizeH="0" baseline="0" smtClean="0">
                          <a:ln>
                            <a:noFill/>
                          </a:ln>
                          <a:solidFill>
                            <a:srgbClr val="000000"/>
                          </a:solidFill>
                          <a:effectLst/>
                          <a:latin typeface="Times New Roman" pitchFamily="18" charset="0"/>
                          <a:cs typeface="Times New Roman" pitchFamily="18" charset="0"/>
                        </a:rPr>
                        <a:t>4,0</a:t>
                      </a:r>
                      <a:endParaRPr kumimoji="0" lang="pt-BR" sz="600" b="0" i="0" u="none" strike="noStrike" cap="none" normalizeH="0" baseline="0" smtClean="0">
                        <a:ln>
                          <a:noFill/>
                        </a:ln>
                        <a:solidFill>
                          <a:srgbClr val="000000"/>
                        </a:solidFill>
                        <a:effectLst/>
                        <a:latin typeface="Times New Roman" pitchFamily="18" charset="0"/>
                        <a:cs typeface="Times New Roman" pitchFamily="18" charset="0"/>
                      </a:endParaRPr>
                    </a:p>
                  </a:txBody>
                  <a:tcPr marL="39193" marR="39193"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5CCD3"/>
                    </a:solidFill>
                  </a:tcPr>
                </a:tc>
                <a:tc>
                  <a:txBody>
                    <a:bodyPr/>
                    <a:lstStyle/>
                    <a:p>
                      <a:pPr marL="0" marR="0" lvl="0" indent="0" algn="ctr" defTabSz="457200" rtl="0" eaLnBrk="1" fontAlgn="base" latinLnBrk="0" hangingPunct="1">
                        <a:lnSpc>
                          <a:spcPct val="100000"/>
                        </a:lnSpc>
                        <a:spcBef>
                          <a:spcPct val="0"/>
                        </a:spcBef>
                        <a:spcAft>
                          <a:spcPct val="0"/>
                        </a:spcAft>
                        <a:buClrTx/>
                        <a:buSzTx/>
                        <a:buFontTx/>
                        <a:buNone/>
                        <a:tabLst/>
                      </a:pPr>
                      <a:r>
                        <a:rPr kumimoji="0" lang="pt-BR" sz="700" b="0" i="0" u="none" strike="noStrike" cap="none" normalizeH="0" baseline="0" smtClean="0">
                          <a:ln>
                            <a:noFill/>
                          </a:ln>
                          <a:solidFill>
                            <a:srgbClr val="000000"/>
                          </a:solidFill>
                          <a:effectLst/>
                          <a:latin typeface="Times New Roman" pitchFamily="18" charset="0"/>
                          <a:cs typeface="Times New Roman" pitchFamily="18" charset="0"/>
                        </a:rPr>
                        <a:t>3,7</a:t>
                      </a:r>
                      <a:endParaRPr kumimoji="0" lang="pt-BR" sz="600" b="0" i="0" u="none" strike="noStrike" cap="none" normalizeH="0" baseline="0" smtClean="0">
                        <a:ln>
                          <a:noFill/>
                        </a:ln>
                        <a:solidFill>
                          <a:srgbClr val="000000"/>
                        </a:solidFill>
                        <a:effectLst/>
                        <a:latin typeface="Times New Roman" pitchFamily="18" charset="0"/>
                        <a:cs typeface="Times New Roman" pitchFamily="18" charset="0"/>
                      </a:endParaRPr>
                    </a:p>
                  </a:txBody>
                  <a:tcPr marL="39193" marR="39193"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5CCD3"/>
                    </a:solidFill>
                  </a:tcPr>
                </a:tc>
                <a:tc>
                  <a:txBody>
                    <a:bodyPr/>
                    <a:lstStyle/>
                    <a:p>
                      <a:pPr marL="0" marR="0" lvl="0" indent="0" algn="ctr" defTabSz="457200" rtl="0" eaLnBrk="1" fontAlgn="base" latinLnBrk="0" hangingPunct="1">
                        <a:lnSpc>
                          <a:spcPct val="100000"/>
                        </a:lnSpc>
                        <a:spcBef>
                          <a:spcPct val="0"/>
                        </a:spcBef>
                        <a:spcAft>
                          <a:spcPct val="0"/>
                        </a:spcAft>
                        <a:buClrTx/>
                        <a:buSzTx/>
                        <a:buFontTx/>
                        <a:buNone/>
                        <a:tabLst/>
                      </a:pPr>
                      <a:r>
                        <a:rPr kumimoji="0" lang="pt-BR" sz="700" b="0" i="0" u="none" strike="noStrike" cap="none" normalizeH="0" baseline="0" smtClean="0">
                          <a:ln>
                            <a:noFill/>
                          </a:ln>
                          <a:solidFill>
                            <a:srgbClr val="000000"/>
                          </a:solidFill>
                          <a:effectLst/>
                          <a:latin typeface="Times New Roman" pitchFamily="18" charset="0"/>
                          <a:cs typeface="Times New Roman" pitchFamily="18" charset="0"/>
                        </a:rPr>
                        <a:t>5,9</a:t>
                      </a:r>
                      <a:endParaRPr kumimoji="0" lang="pt-BR" sz="600" b="0" i="0" u="none" strike="noStrike" cap="none" normalizeH="0" baseline="0" smtClean="0">
                        <a:ln>
                          <a:noFill/>
                        </a:ln>
                        <a:solidFill>
                          <a:srgbClr val="000000"/>
                        </a:solidFill>
                        <a:effectLst/>
                        <a:latin typeface="Times New Roman" pitchFamily="18" charset="0"/>
                        <a:cs typeface="Times New Roman" pitchFamily="18" charset="0"/>
                      </a:endParaRPr>
                    </a:p>
                  </a:txBody>
                  <a:tcPr marL="39193" marR="39193"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5CCD3"/>
                    </a:solidFill>
                  </a:tcPr>
                </a:tc>
                <a:tc>
                  <a:txBody>
                    <a:bodyPr/>
                    <a:lstStyle/>
                    <a:p>
                      <a:pPr marL="0" marR="0" lvl="0" indent="0" algn="ctr" defTabSz="457200" rtl="0" eaLnBrk="1" fontAlgn="base" latinLnBrk="0" hangingPunct="1">
                        <a:lnSpc>
                          <a:spcPct val="100000"/>
                        </a:lnSpc>
                        <a:spcBef>
                          <a:spcPct val="0"/>
                        </a:spcBef>
                        <a:spcAft>
                          <a:spcPct val="0"/>
                        </a:spcAft>
                        <a:buClrTx/>
                        <a:buSzTx/>
                        <a:buFontTx/>
                        <a:buNone/>
                        <a:tabLst/>
                      </a:pPr>
                      <a:r>
                        <a:rPr kumimoji="0" lang="pt-BR" sz="700" b="0" i="0" u="none" strike="noStrike" cap="none" normalizeH="0" baseline="0" smtClean="0">
                          <a:ln>
                            <a:noFill/>
                          </a:ln>
                          <a:solidFill>
                            <a:srgbClr val="000000"/>
                          </a:solidFill>
                          <a:effectLst/>
                          <a:latin typeface="Times New Roman" pitchFamily="18" charset="0"/>
                          <a:cs typeface="Times New Roman" pitchFamily="18" charset="0"/>
                        </a:rPr>
                        <a:t>6,4</a:t>
                      </a:r>
                      <a:endParaRPr kumimoji="0" lang="pt-BR" sz="600" b="0" i="0" u="none" strike="noStrike" cap="none" normalizeH="0" baseline="0" smtClean="0">
                        <a:ln>
                          <a:noFill/>
                        </a:ln>
                        <a:solidFill>
                          <a:srgbClr val="000000"/>
                        </a:solidFill>
                        <a:effectLst/>
                        <a:latin typeface="Times New Roman" pitchFamily="18" charset="0"/>
                        <a:cs typeface="Times New Roman" pitchFamily="18" charset="0"/>
                      </a:endParaRPr>
                    </a:p>
                  </a:txBody>
                  <a:tcPr marL="39193" marR="39193"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5CCD3"/>
                    </a:solidFill>
                  </a:tcPr>
                </a:tc>
                <a:tc>
                  <a:txBody>
                    <a:bodyPr/>
                    <a:lstStyle/>
                    <a:p>
                      <a:pPr marL="0" marR="0" lvl="0" indent="0" algn="ctr" defTabSz="457200" rtl="0" eaLnBrk="1" fontAlgn="base" latinLnBrk="0" hangingPunct="1">
                        <a:lnSpc>
                          <a:spcPct val="100000"/>
                        </a:lnSpc>
                        <a:spcBef>
                          <a:spcPct val="0"/>
                        </a:spcBef>
                        <a:spcAft>
                          <a:spcPct val="0"/>
                        </a:spcAft>
                        <a:buClrTx/>
                        <a:buSzTx/>
                        <a:buFontTx/>
                        <a:buNone/>
                        <a:tabLst/>
                      </a:pPr>
                      <a:r>
                        <a:rPr kumimoji="0" lang="pt-BR" sz="700" b="0" i="0" u="none" strike="noStrike" cap="none" normalizeH="0" baseline="0" smtClean="0">
                          <a:ln>
                            <a:noFill/>
                          </a:ln>
                          <a:solidFill>
                            <a:srgbClr val="000000"/>
                          </a:solidFill>
                          <a:effectLst/>
                          <a:latin typeface="Times New Roman" pitchFamily="18" charset="0"/>
                          <a:cs typeface="Times New Roman" pitchFamily="18" charset="0"/>
                        </a:rPr>
                        <a:t>5,5</a:t>
                      </a:r>
                      <a:endParaRPr kumimoji="0" lang="pt-BR" sz="600" b="0" i="0" u="none" strike="noStrike" cap="none" normalizeH="0" baseline="0" smtClean="0">
                        <a:ln>
                          <a:noFill/>
                        </a:ln>
                        <a:solidFill>
                          <a:srgbClr val="000000"/>
                        </a:solidFill>
                        <a:effectLst/>
                        <a:latin typeface="Times New Roman" pitchFamily="18" charset="0"/>
                        <a:cs typeface="Times New Roman" pitchFamily="18" charset="0"/>
                      </a:endParaRPr>
                    </a:p>
                  </a:txBody>
                  <a:tcPr marL="39193" marR="39193" marT="0" marB="0"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5CCD3"/>
                    </a:solidFill>
                  </a:tcPr>
                </a:tc>
              </a:tr>
              <a:tr h="152400">
                <a:tc>
                  <a:txBody>
                    <a:bodyPr/>
                    <a:lstStyle/>
                    <a:p>
                      <a:pPr marL="0" marR="0" lvl="0" indent="0" algn="just" defTabSz="457200" rtl="0" eaLnBrk="1" fontAlgn="base" latinLnBrk="0" hangingPunct="1">
                        <a:lnSpc>
                          <a:spcPct val="100000"/>
                        </a:lnSpc>
                        <a:spcBef>
                          <a:spcPct val="0"/>
                        </a:spcBef>
                        <a:spcAft>
                          <a:spcPct val="0"/>
                        </a:spcAft>
                        <a:buClrTx/>
                        <a:buSzTx/>
                        <a:buFontTx/>
                        <a:buNone/>
                        <a:tabLst/>
                      </a:pPr>
                      <a:r>
                        <a:rPr kumimoji="0" lang="pt-BR" sz="700" b="0" i="0" u="none" strike="noStrike" cap="none" normalizeH="0" baseline="0" smtClean="0">
                          <a:ln>
                            <a:noFill/>
                          </a:ln>
                          <a:solidFill>
                            <a:srgbClr val="000000"/>
                          </a:solidFill>
                          <a:effectLst/>
                          <a:latin typeface="Times New Roman" pitchFamily="18" charset="0"/>
                          <a:cs typeface="Times New Roman" pitchFamily="18" charset="0"/>
                        </a:rPr>
                        <a:t>Osmolaridade (mOsmol/L)</a:t>
                      </a:r>
                      <a:endParaRPr kumimoji="0" lang="pt-BR" sz="600" b="0" i="0" u="none" strike="noStrike" cap="none" normalizeH="0" baseline="0" smtClean="0">
                        <a:ln>
                          <a:noFill/>
                        </a:ln>
                        <a:solidFill>
                          <a:srgbClr val="000000"/>
                        </a:solidFill>
                        <a:effectLst/>
                        <a:latin typeface="Times New Roman" pitchFamily="18" charset="0"/>
                        <a:cs typeface="Times New Roman" pitchFamily="18" charset="0"/>
                      </a:endParaRPr>
                    </a:p>
                  </a:txBody>
                  <a:tcPr marL="39193" marR="39193" marT="0" marB="0"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F2E7EA"/>
                    </a:solidFill>
                  </a:tcPr>
                </a:tc>
                <a:tc>
                  <a:txBody>
                    <a:bodyPr/>
                    <a:lstStyle/>
                    <a:p>
                      <a:pPr marL="0" marR="0" lvl="0" indent="0" algn="ctr" defTabSz="457200" rtl="0" eaLnBrk="1" fontAlgn="base" latinLnBrk="0" hangingPunct="1">
                        <a:lnSpc>
                          <a:spcPct val="100000"/>
                        </a:lnSpc>
                        <a:spcBef>
                          <a:spcPct val="0"/>
                        </a:spcBef>
                        <a:spcAft>
                          <a:spcPct val="0"/>
                        </a:spcAft>
                        <a:buClrTx/>
                        <a:buSzTx/>
                        <a:buFontTx/>
                        <a:buNone/>
                        <a:tabLst/>
                      </a:pPr>
                      <a:r>
                        <a:rPr kumimoji="0" lang="pt-BR" sz="700" b="0" i="0" u="none" strike="noStrike" cap="none" normalizeH="0" baseline="0" smtClean="0">
                          <a:ln>
                            <a:noFill/>
                          </a:ln>
                          <a:solidFill>
                            <a:srgbClr val="000000"/>
                          </a:solidFill>
                          <a:effectLst/>
                          <a:latin typeface="Times New Roman" pitchFamily="18" charset="0"/>
                          <a:cs typeface="Times New Roman" pitchFamily="18" charset="0"/>
                        </a:rPr>
                        <a:t>300</a:t>
                      </a:r>
                      <a:endParaRPr kumimoji="0" lang="pt-BR" sz="600" b="0" i="0" u="none" strike="noStrike" cap="none" normalizeH="0" baseline="0" smtClean="0">
                        <a:ln>
                          <a:noFill/>
                        </a:ln>
                        <a:solidFill>
                          <a:srgbClr val="000000"/>
                        </a:solidFill>
                        <a:effectLst/>
                        <a:latin typeface="Times New Roman" pitchFamily="18" charset="0"/>
                        <a:cs typeface="Times New Roman" pitchFamily="18" charset="0"/>
                      </a:endParaRPr>
                    </a:p>
                  </a:txBody>
                  <a:tcPr marL="39193" marR="39193"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F2E7EA"/>
                    </a:solidFill>
                  </a:tcPr>
                </a:tc>
                <a:tc>
                  <a:txBody>
                    <a:bodyPr/>
                    <a:lstStyle/>
                    <a:p>
                      <a:pPr marL="0" marR="0" lvl="0" indent="0" algn="ctr" defTabSz="457200" rtl="0" eaLnBrk="1" fontAlgn="base" latinLnBrk="0" hangingPunct="1">
                        <a:lnSpc>
                          <a:spcPct val="100000"/>
                        </a:lnSpc>
                        <a:spcBef>
                          <a:spcPct val="0"/>
                        </a:spcBef>
                        <a:spcAft>
                          <a:spcPct val="0"/>
                        </a:spcAft>
                        <a:buClrTx/>
                        <a:buSzTx/>
                        <a:buFontTx/>
                        <a:buNone/>
                        <a:tabLst/>
                      </a:pPr>
                      <a:r>
                        <a:rPr kumimoji="0" lang="pt-BR" sz="700" b="0" i="0" u="none" strike="noStrike" cap="none" normalizeH="0" baseline="0" smtClean="0">
                          <a:ln>
                            <a:noFill/>
                          </a:ln>
                          <a:solidFill>
                            <a:srgbClr val="000000"/>
                          </a:solidFill>
                          <a:effectLst/>
                          <a:latin typeface="Times New Roman" pitchFamily="18" charset="0"/>
                          <a:cs typeface="Times New Roman" pitchFamily="18" charset="0"/>
                        </a:rPr>
                        <a:t>-</a:t>
                      </a:r>
                      <a:endParaRPr kumimoji="0" lang="pt-BR" sz="600" b="0" i="0" u="none" strike="noStrike" cap="none" normalizeH="0" baseline="0" smtClean="0">
                        <a:ln>
                          <a:noFill/>
                        </a:ln>
                        <a:solidFill>
                          <a:srgbClr val="000000"/>
                        </a:solidFill>
                        <a:effectLst/>
                        <a:latin typeface="Times New Roman" pitchFamily="18" charset="0"/>
                        <a:cs typeface="Times New Roman" pitchFamily="18" charset="0"/>
                      </a:endParaRPr>
                    </a:p>
                  </a:txBody>
                  <a:tcPr marL="39193" marR="39193"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F2E7EA"/>
                    </a:solidFill>
                  </a:tcPr>
                </a:tc>
                <a:tc>
                  <a:txBody>
                    <a:bodyPr/>
                    <a:lstStyle/>
                    <a:p>
                      <a:pPr marL="0" marR="0" lvl="0" indent="0" algn="ctr" defTabSz="457200" rtl="0" eaLnBrk="1" fontAlgn="base" latinLnBrk="0" hangingPunct="1">
                        <a:lnSpc>
                          <a:spcPct val="100000"/>
                        </a:lnSpc>
                        <a:spcBef>
                          <a:spcPct val="0"/>
                        </a:spcBef>
                        <a:spcAft>
                          <a:spcPct val="0"/>
                        </a:spcAft>
                        <a:buClrTx/>
                        <a:buSzTx/>
                        <a:buFontTx/>
                        <a:buNone/>
                        <a:tabLst/>
                      </a:pPr>
                      <a:r>
                        <a:rPr kumimoji="0" lang="pt-BR" sz="700" b="0" i="0" u="none" strike="noStrike" cap="none" normalizeH="0" baseline="0" smtClean="0">
                          <a:ln>
                            <a:noFill/>
                          </a:ln>
                          <a:solidFill>
                            <a:srgbClr val="000000"/>
                          </a:solidFill>
                          <a:effectLst/>
                          <a:latin typeface="Times New Roman" pitchFamily="18" charset="0"/>
                          <a:cs typeface="Times New Roman" pitchFamily="18" charset="0"/>
                        </a:rPr>
                        <a:t>339</a:t>
                      </a:r>
                      <a:endParaRPr kumimoji="0" lang="pt-BR" sz="600" b="0" i="0" u="none" strike="noStrike" cap="none" normalizeH="0" baseline="0" smtClean="0">
                        <a:ln>
                          <a:noFill/>
                        </a:ln>
                        <a:solidFill>
                          <a:srgbClr val="000000"/>
                        </a:solidFill>
                        <a:effectLst/>
                        <a:latin typeface="Times New Roman" pitchFamily="18" charset="0"/>
                        <a:cs typeface="Times New Roman" pitchFamily="18" charset="0"/>
                      </a:endParaRPr>
                    </a:p>
                  </a:txBody>
                  <a:tcPr marL="39193" marR="39193"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F2E7EA"/>
                    </a:solidFill>
                  </a:tcPr>
                </a:tc>
                <a:tc>
                  <a:txBody>
                    <a:bodyPr/>
                    <a:lstStyle/>
                    <a:p>
                      <a:pPr marL="0" marR="0" lvl="0" indent="0" algn="ctr" defTabSz="457200" rtl="0" eaLnBrk="1" fontAlgn="base" latinLnBrk="0" hangingPunct="1">
                        <a:lnSpc>
                          <a:spcPct val="100000"/>
                        </a:lnSpc>
                        <a:spcBef>
                          <a:spcPct val="0"/>
                        </a:spcBef>
                        <a:spcAft>
                          <a:spcPct val="0"/>
                        </a:spcAft>
                        <a:buClrTx/>
                        <a:buSzTx/>
                        <a:buFontTx/>
                        <a:buNone/>
                        <a:tabLst/>
                      </a:pPr>
                      <a:r>
                        <a:rPr kumimoji="0" lang="pt-BR" sz="700" b="0" i="0" u="none" strike="noStrike" cap="none" normalizeH="0" baseline="0" smtClean="0">
                          <a:ln>
                            <a:noFill/>
                          </a:ln>
                          <a:solidFill>
                            <a:srgbClr val="000000"/>
                          </a:solidFill>
                          <a:effectLst/>
                          <a:latin typeface="Times New Roman" pitchFamily="18" charset="0"/>
                          <a:cs typeface="Times New Roman" pitchFamily="18" charset="0"/>
                        </a:rPr>
                        <a:t>237</a:t>
                      </a:r>
                      <a:endParaRPr kumimoji="0" lang="pt-BR" sz="600" b="0" i="0" u="none" strike="noStrike" cap="none" normalizeH="0" baseline="0" smtClean="0">
                        <a:ln>
                          <a:noFill/>
                        </a:ln>
                        <a:solidFill>
                          <a:srgbClr val="000000"/>
                        </a:solidFill>
                        <a:effectLst/>
                        <a:latin typeface="Times New Roman" pitchFamily="18" charset="0"/>
                        <a:cs typeface="Times New Roman" pitchFamily="18" charset="0"/>
                      </a:endParaRPr>
                    </a:p>
                  </a:txBody>
                  <a:tcPr marL="39193" marR="39193"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F2E7EA"/>
                    </a:solidFill>
                  </a:tcPr>
                </a:tc>
                <a:tc>
                  <a:txBody>
                    <a:bodyPr/>
                    <a:lstStyle/>
                    <a:p>
                      <a:pPr marL="0" marR="0" lvl="0" indent="0" algn="ctr" defTabSz="457200" rtl="0" eaLnBrk="1" fontAlgn="base" latinLnBrk="0" hangingPunct="1">
                        <a:lnSpc>
                          <a:spcPct val="100000"/>
                        </a:lnSpc>
                        <a:spcBef>
                          <a:spcPct val="0"/>
                        </a:spcBef>
                        <a:spcAft>
                          <a:spcPct val="0"/>
                        </a:spcAft>
                        <a:buClrTx/>
                        <a:buSzTx/>
                        <a:buFontTx/>
                        <a:buNone/>
                        <a:tabLst/>
                      </a:pPr>
                      <a:r>
                        <a:rPr kumimoji="0" lang="pt-BR" sz="700" b="0" i="0" u="none" strike="noStrike" cap="none" normalizeH="0" baseline="0" smtClean="0">
                          <a:ln>
                            <a:noFill/>
                          </a:ln>
                          <a:solidFill>
                            <a:srgbClr val="000000"/>
                          </a:solidFill>
                          <a:effectLst/>
                          <a:latin typeface="Times New Roman" pitchFamily="18" charset="0"/>
                          <a:cs typeface="Times New Roman" pitchFamily="18" charset="0"/>
                        </a:rPr>
                        <a:t>320</a:t>
                      </a:r>
                      <a:endParaRPr kumimoji="0" lang="pt-BR" sz="600" b="0" i="0" u="none" strike="noStrike" cap="none" normalizeH="0" baseline="0" smtClean="0">
                        <a:ln>
                          <a:noFill/>
                        </a:ln>
                        <a:solidFill>
                          <a:srgbClr val="000000"/>
                        </a:solidFill>
                        <a:effectLst/>
                        <a:latin typeface="Times New Roman" pitchFamily="18" charset="0"/>
                        <a:cs typeface="Times New Roman" pitchFamily="18" charset="0"/>
                      </a:endParaRPr>
                    </a:p>
                  </a:txBody>
                  <a:tcPr marL="39193" marR="39193"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F2E7EA"/>
                    </a:solidFill>
                  </a:tcPr>
                </a:tc>
              </a:tr>
            </a:tbl>
          </a:graphicData>
        </a:graphic>
      </p:graphicFrame>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2054" name="Group 70"/>
          <p:cNvGraphicFramePr>
            <a:graphicFrameLocks noGrp="1"/>
          </p:cNvGraphicFramePr>
          <p:nvPr>
            <p:ph idx="1"/>
          </p:nvPr>
        </p:nvGraphicFramePr>
        <p:xfrm>
          <a:off x="868363" y="2109788"/>
          <a:ext cx="10455275" cy="4099560"/>
        </p:xfrm>
        <a:graphic>
          <a:graphicData uri="http://schemas.openxmlformats.org/drawingml/2006/table">
            <a:tbl>
              <a:tblPr/>
              <a:tblGrid>
                <a:gridCol w="1743075"/>
                <a:gridCol w="1741487"/>
                <a:gridCol w="1743075"/>
                <a:gridCol w="1743075"/>
                <a:gridCol w="1741488"/>
                <a:gridCol w="1743075"/>
              </a:tblGrid>
              <a:tr h="476250">
                <a:tc>
                  <a:txBody>
                    <a:bodyPr/>
                    <a:lstStyle/>
                    <a:p>
                      <a:pPr marL="0" marR="0" lvl="0" indent="0" algn="just" defTabSz="457200" rtl="0" eaLnBrk="1" fontAlgn="base" latinLnBrk="0" hangingPunct="1">
                        <a:lnSpc>
                          <a:spcPct val="100000"/>
                        </a:lnSpc>
                        <a:spcBef>
                          <a:spcPct val="0"/>
                        </a:spcBef>
                        <a:spcAft>
                          <a:spcPct val="0"/>
                        </a:spcAft>
                        <a:buClrTx/>
                        <a:buSzTx/>
                        <a:buFontTx/>
                        <a:buNone/>
                        <a:tabLst/>
                      </a:pPr>
                      <a:r>
                        <a:rPr kumimoji="0" lang="pt-BR" sz="1800" b="1" i="0" u="none" strike="noStrike" cap="none" normalizeH="0" baseline="0" smtClean="0">
                          <a:ln>
                            <a:noFill/>
                          </a:ln>
                          <a:solidFill>
                            <a:srgbClr val="FFFFFF"/>
                          </a:solidFill>
                          <a:effectLst/>
                          <a:latin typeface="Century Gothic" pitchFamily="34" charset="0"/>
                          <a:cs typeface="Times New Roman" pitchFamily="18" charset="0"/>
                        </a:rPr>
                        <a:t>Nutrientes</a:t>
                      </a:r>
                      <a:endParaRPr kumimoji="0" lang="pt-BR" sz="1200" b="1" i="0" u="none" strike="noStrike" cap="none" normalizeH="0" baseline="0" smtClean="0">
                        <a:ln>
                          <a:noFill/>
                        </a:ln>
                        <a:solidFill>
                          <a:srgbClr val="FFFFFF"/>
                        </a:solidFill>
                        <a:effectLst/>
                        <a:latin typeface="Century Gothic" pitchFamily="34" charset="0"/>
                        <a:cs typeface="Times New Roman" pitchFamily="18" charset="0"/>
                      </a:endParaRPr>
                    </a:p>
                  </a:txBody>
                  <a:tcPr marL="68580" marR="68580" marT="0" marB="0"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38100" cap="flat" cmpd="sng" algn="ctr">
                      <a:solidFill>
                        <a:schemeClr val="bg1"/>
                      </a:solidFill>
                      <a:prstDash val="solid"/>
                      <a:round/>
                      <a:headEnd type="none" w="med" len="med"/>
                      <a:tailEnd type="none" w="med" len="med"/>
                    </a:lnB>
                    <a:lnTlToBr>
                      <a:noFill/>
                    </a:lnTlToBr>
                    <a:lnBlToTr>
                      <a:noFill/>
                    </a:lnBlToTr>
                    <a:solidFill>
                      <a:schemeClr val="accent1"/>
                    </a:solidFill>
                  </a:tcPr>
                </a:tc>
                <a:tc>
                  <a:txBody>
                    <a:bodyPr/>
                    <a:lstStyle/>
                    <a:p>
                      <a:pPr marL="0" marR="0" lvl="0" indent="0" algn="just" defTabSz="457200" rtl="0" eaLnBrk="1" fontAlgn="base" latinLnBrk="0" hangingPunct="1">
                        <a:lnSpc>
                          <a:spcPct val="100000"/>
                        </a:lnSpc>
                        <a:spcBef>
                          <a:spcPct val="0"/>
                        </a:spcBef>
                        <a:spcAft>
                          <a:spcPct val="0"/>
                        </a:spcAft>
                        <a:buClrTx/>
                        <a:buSzTx/>
                        <a:buFontTx/>
                        <a:buNone/>
                        <a:tabLst/>
                      </a:pPr>
                      <a:r>
                        <a:rPr kumimoji="0" lang="pt-BR" sz="1800" b="1" i="0" u="none" strike="noStrike" cap="none" normalizeH="0" baseline="0" smtClean="0">
                          <a:ln>
                            <a:noFill/>
                          </a:ln>
                          <a:solidFill>
                            <a:srgbClr val="FFFFFF"/>
                          </a:solidFill>
                          <a:effectLst/>
                          <a:latin typeface="Century Gothic" pitchFamily="34" charset="0"/>
                          <a:cs typeface="Times New Roman" pitchFamily="18" charset="0"/>
                        </a:rPr>
                        <a:t>LH PT</a:t>
                      </a:r>
                      <a:r>
                        <a:rPr kumimoji="0" lang="pt-BR" sz="1800" b="1" i="0" u="none" strike="noStrike" cap="none" normalizeH="0" baseline="30000" smtClean="0">
                          <a:ln>
                            <a:noFill/>
                          </a:ln>
                          <a:solidFill>
                            <a:srgbClr val="FFFFFF"/>
                          </a:solidFill>
                          <a:effectLst/>
                          <a:latin typeface="Century Gothic" pitchFamily="34" charset="0"/>
                          <a:cs typeface="Times New Roman" pitchFamily="18" charset="0"/>
                        </a:rPr>
                        <a:t>*</a:t>
                      </a:r>
                      <a:endParaRPr kumimoji="0" lang="pt-BR" sz="1200" b="1" i="0" u="none" strike="noStrike" cap="none" normalizeH="0" baseline="0" smtClean="0">
                        <a:ln>
                          <a:noFill/>
                        </a:ln>
                        <a:solidFill>
                          <a:srgbClr val="FFFFFF"/>
                        </a:solidFill>
                        <a:effectLst/>
                        <a:latin typeface="Century Gothic" pitchFamily="34" charset="0"/>
                        <a:cs typeface="Times New Roman" pitchFamily="18" charset="0"/>
                      </a:endParaRPr>
                    </a:p>
                  </a:txBody>
                  <a:tcPr marL="68580" marR="68580" marT="0" marB="0"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38100" cap="flat" cmpd="sng" algn="ctr">
                      <a:solidFill>
                        <a:schemeClr val="bg1"/>
                      </a:solidFill>
                      <a:prstDash val="solid"/>
                      <a:round/>
                      <a:headEnd type="none" w="med" len="med"/>
                      <a:tailEnd type="none" w="med" len="med"/>
                    </a:lnB>
                    <a:lnTlToBr>
                      <a:noFill/>
                    </a:lnTlToBr>
                    <a:lnBlToTr>
                      <a:noFill/>
                    </a:lnBlToTr>
                    <a:solidFill>
                      <a:schemeClr val="accent1"/>
                    </a:solidFill>
                  </a:tcPr>
                </a:tc>
                <a:tc>
                  <a:txBody>
                    <a:bodyPr/>
                    <a:lstStyle/>
                    <a:p>
                      <a:pPr marL="0" marR="0" lvl="0" indent="0" algn="just" defTabSz="457200" rtl="0" eaLnBrk="1" fontAlgn="base" latinLnBrk="0" hangingPunct="1">
                        <a:lnSpc>
                          <a:spcPct val="100000"/>
                        </a:lnSpc>
                        <a:spcBef>
                          <a:spcPct val="0"/>
                        </a:spcBef>
                        <a:spcAft>
                          <a:spcPct val="0"/>
                        </a:spcAft>
                        <a:buClrTx/>
                        <a:buSzTx/>
                        <a:buFontTx/>
                        <a:buNone/>
                        <a:tabLst/>
                      </a:pPr>
                      <a:r>
                        <a:rPr kumimoji="0" lang="pt-BR" sz="1800" b="1" i="0" u="none" strike="noStrike" cap="none" normalizeH="0" baseline="0" smtClean="0">
                          <a:ln>
                            <a:noFill/>
                          </a:ln>
                          <a:solidFill>
                            <a:srgbClr val="FFFFFF"/>
                          </a:solidFill>
                          <a:effectLst/>
                          <a:latin typeface="Century Gothic" pitchFamily="34" charset="0"/>
                          <a:cs typeface="Times New Roman" pitchFamily="18" charset="0"/>
                        </a:rPr>
                        <a:t>LH Maduro</a:t>
                      </a:r>
                      <a:r>
                        <a:rPr kumimoji="0" lang="pt-BR" sz="1800" b="1" i="0" u="none" strike="noStrike" cap="none" normalizeH="0" baseline="30000" smtClean="0">
                          <a:ln>
                            <a:noFill/>
                          </a:ln>
                          <a:solidFill>
                            <a:srgbClr val="FFFFFF"/>
                          </a:solidFill>
                          <a:effectLst/>
                          <a:latin typeface="Century Gothic" pitchFamily="34" charset="0"/>
                          <a:cs typeface="Times New Roman" pitchFamily="18" charset="0"/>
                        </a:rPr>
                        <a:t>**</a:t>
                      </a:r>
                      <a:endParaRPr kumimoji="0" lang="pt-BR" sz="1200" b="1" i="0" u="none" strike="noStrike" cap="none" normalizeH="0" baseline="0" smtClean="0">
                        <a:ln>
                          <a:noFill/>
                        </a:ln>
                        <a:solidFill>
                          <a:srgbClr val="FFFFFF"/>
                        </a:solidFill>
                        <a:effectLst/>
                        <a:latin typeface="Century Gothic" pitchFamily="34" charset="0"/>
                        <a:cs typeface="Times New Roman" pitchFamily="18" charset="0"/>
                      </a:endParaRPr>
                    </a:p>
                  </a:txBody>
                  <a:tcPr marL="68580" marR="68580" marT="0" marB="0"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38100" cap="flat" cmpd="sng" algn="ctr">
                      <a:solidFill>
                        <a:schemeClr val="bg1"/>
                      </a:solidFill>
                      <a:prstDash val="solid"/>
                      <a:round/>
                      <a:headEnd type="none" w="med" len="med"/>
                      <a:tailEnd type="none" w="med" len="med"/>
                    </a:lnB>
                    <a:lnTlToBr>
                      <a:noFill/>
                    </a:lnTlToBr>
                    <a:lnBlToTr>
                      <a:noFill/>
                    </a:lnBlToTr>
                    <a:solidFill>
                      <a:schemeClr val="accent1"/>
                    </a:solidFill>
                  </a:tcPr>
                </a:tc>
                <a:tc>
                  <a:txBody>
                    <a:bodyPr/>
                    <a:lstStyle/>
                    <a:p>
                      <a:pPr marL="0" marR="0" lvl="0" indent="0" algn="just" defTabSz="457200" rtl="0" eaLnBrk="1" fontAlgn="base" latinLnBrk="0" hangingPunct="1">
                        <a:lnSpc>
                          <a:spcPct val="100000"/>
                        </a:lnSpc>
                        <a:spcBef>
                          <a:spcPct val="0"/>
                        </a:spcBef>
                        <a:spcAft>
                          <a:spcPct val="0"/>
                        </a:spcAft>
                        <a:buClrTx/>
                        <a:buSzTx/>
                        <a:buFontTx/>
                        <a:buNone/>
                        <a:tabLst/>
                      </a:pPr>
                      <a:r>
                        <a:rPr kumimoji="0" lang="pt-BR" sz="1800" b="1" i="0" u="none" strike="noStrike" cap="none" normalizeH="0" baseline="0" smtClean="0">
                          <a:ln>
                            <a:noFill/>
                          </a:ln>
                          <a:solidFill>
                            <a:srgbClr val="FFFFFF"/>
                          </a:solidFill>
                          <a:effectLst/>
                          <a:latin typeface="Century Gothic" pitchFamily="34" charset="0"/>
                          <a:cs typeface="Times New Roman" pitchFamily="18" charset="0"/>
                        </a:rPr>
                        <a:t>LH (100ml)+ 4g FM85</a:t>
                      </a:r>
                      <a:r>
                        <a:rPr kumimoji="0" lang="pt-BR" sz="1800" b="1" i="0" u="none" strike="noStrike" cap="none" normalizeH="0" baseline="30000" smtClean="0">
                          <a:ln>
                            <a:noFill/>
                          </a:ln>
                          <a:solidFill>
                            <a:srgbClr val="FFFFFF"/>
                          </a:solidFill>
                          <a:effectLst/>
                          <a:latin typeface="Century Gothic" pitchFamily="34" charset="0"/>
                          <a:cs typeface="Times New Roman" pitchFamily="18" charset="0"/>
                        </a:rPr>
                        <a:t>®***</a:t>
                      </a:r>
                      <a:endParaRPr kumimoji="0" lang="pt-BR" sz="1200" b="1" i="0" u="none" strike="noStrike" cap="none" normalizeH="0" baseline="0" smtClean="0">
                        <a:ln>
                          <a:noFill/>
                        </a:ln>
                        <a:solidFill>
                          <a:srgbClr val="FFFFFF"/>
                        </a:solidFill>
                        <a:effectLst/>
                        <a:latin typeface="Century Gothic" pitchFamily="34" charset="0"/>
                        <a:cs typeface="Times New Roman" pitchFamily="18" charset="0"/>
                      </a:endParaRPr>
                    </a:p>
                  </a:txBody>
                  <a:tcPr marL="68580" marR="68580" marT="0" marB="0"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38100" cap="flat" cmpd="sng" algn="ctr">
                      <a:solidFill>
                        <a:schemeClr val="bg1"/>
                      </a:solidFill>
                      <a:prstDash val="solid"/>
                      <a:round/>
                      <a:headEnd type="none" w="med" len="med"/>
                      <a:tailEnd type="none" w="med" len="med"/>
                    </a:lnB>
                    <a:lnTlToBr>
                      <a:noFill/>
                    </a:lnTlToBr>
                    <a:lnBlToTr>
                      <a:noFill/>
                    </a:lnBlToTr>
                    <a:solidFill>
                      <a:schemeClr val="accent1"/>
                    </a:solidFill>
                  </a:tcPr>
                </a:tc>
                <a:tc>
                  <a:txBody>
                    <a:bodyPr/>
                    <a:lstStyle/>
                    <a:p>
                      <a:pPr marL="0" marR="0" lvl="0" indent="0" algn="ctr" defTabSz="457200" rtl="0" eaLnBrk="1" fontAlgn="base" latinLnBrk="0" hangingPunct="1">
                        <a:lnSpc>
                          <a:spcPct val="100000"/>
                        </a:lnSpc>
                        <a:spcBef>
                          <a:spcPct val="0"/>
                        </a:spcBef>
                        <a:spcAft>
                          <a:spcPct val="0"/>
                        </a:spcAft>
                        <a:buClrTx/>
                        <a:buSzTx/>
                        <a:buFontTx/>
                        <a:buNone/>
                        <a:tabLst/>
                      </a:pPr>
                      <a:r>
                        <a:rPr kumimoji="0" lang="pt-BR" sz="1800" b="1" i="0" u="none" strike="noStrike" cap="none" normalizeH="0" baseline="0" smtClean="0">
                          <a:ln>
                            <a:noFill/>
                          </a:ln>
                          <a:solidFill>
                            <a:srgbClr val="FFFFFF"/>
                          </a:solidFill>
                          <a:effectLst/>
                          <a:latin typeface="Century Gothic" pitchFamily="34" charset="0"/>
                          <a:cs typeface="Times New Roman" pitchFamily="18" charset="0"/>
                        </a:rPr>
                        <a:t>Fórmula PT</a:t>
                      </a:r>
                      <a:endParaRPr kumimoji="0" lang="pt-BR" sz="1200" b="1" i="0" u="none" strike="noStrike" cap="none" normalizeH="0" baseline="0" smtClean="0">
                        <a:ln>
                          <a:noFill/>
                        </a:ln>
                        <a:solidFill>
                          <a:srgbClr val="FFFFFF"/>
                        </a:solidFill>
                        <a:effectLst/>
                        <a:latin typeface="Century Gothic" pitchFamily="34" charset="0"/>
                        <a:cs typeface="Times New Roman" pitchFamily="18" charset="0"/>
                      </a:endParaRPr>
                    </a:p>
                    <a:p>
                      <a:pPr marL="0" marR="0" lvl="0" indent="0" algn="ctr" defTabSz="457200" rtl="0" eaLnBrk="1" fontAlgn="base" latinLnBrk="0" hangingPunct="1">
                        <a:lnSpc>
                          <a:spcPct val="100000"/>
                        </a:lnSpc>
                        <a:spcBef>
                          <a:spcPct val="0"/>
                        </a:spcBef>
                        <a:spcAft>
                          <a:spcPct val="0"/>
                        </a:spcAft>
                        <a:buClrTx/>
                        <a:buSzTx/>
                        <a:buFontTx/>
                        <a:buNone/>
                        <a:tabLst/>
                      </a:pPr>
                      <a:r>
                        <a:rPr kumimoji="0" lang="pt-BR" sz="1800" b="1" i="0" u="none" strike="noStrike" cap="none" normalizeH="0" baseline="0" smtClean="0">
                          <a:ln>
                            <a:noFill/>
                          </a:ln>
                          <a:solidFill>
                            <a:srgbClr val="FFFFFF"/>
                          </a:solidFill>
                          <a:effectLst/>
                          <a:latin typeface="Century Gothic" pitchFamily="34" charset="0"/>
                          <a:cs typeface="Times New Roman" pitchFamily="18" charset="0"/>
                        </a:rPr>
                        <a:t>Pré-NAN</a:t>
                      </a:r>
                      <a:r>
                        <a:rPr kumimoji="0" lang="pt-BR" sz="1800" b="1" i="0" u="none" strike="noStrike" cap="none" normalizeH="0" baseline="30000" smtClean="0">
                          <a:ln>
                            <a:noFill/>
                          </a:ln>
                          <a:solidFill>
                            <a:srgbClr val="FFFFFF"/>
                          </a:solidFill>
                          <a:effectLst/>
                          <a:latin typeface="Century Gothic" pitchFamily="34" charset="0"/>
                          <a:cs typeface="Times New Roman" pitchFamily="18" charset="0"/>
                        </a:rPr>
                        <a:t>®</a:t>
                      </a:r>
                      <a:endParaRPr kumimoji="0" lang="pt-BR" sz="1200" b="1" i="0" u="none" strike="noStrike" cap="none" normalizeH="0" baseline="0" smtClean="0">
                        <a:ln>
                          <a:noFill/>
                        </a:ln>
                        <a:solidFill>
                          <a:srgbClr val="FFFFFF"/>
                        </a:solidFill>
                        <a:effectLst/>
                        <a:latin typeface="Century Gothic" pitchFamily="34" charset="0"/>
                        <a:cs typeface="Times New Roman" pitchFamily="18" charset="0"/>
                      </a:endParaRPr>
                    </a:p>
                  </a:txBody>
                  <a:tcPr marL="68580" marR="68580" marT="0" marB="0"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38100" cap="flat" cmpd="sng" algn="ctr">
                      <a:solidFill>
                        <a:schemeClr val="bg1"/>
                      </a:solidFill>
                      <a:prstDash val="solid"/>
                      <a:round/>
                      <a:headEnd type="none" w="med" len="med"/>
                      <a:tailEnd type="none" w="med" len="med"/>
                    </a:lnB>
                    <a:lnTlToBr>
                      <a:noFill/>
                    </a:lnTlToBr>
                    <a:lnBlToTr>
                      <a:noFill/>
                    </a:lnBlToTr>
                    <a:solidFill>
                      <a:schemeClr val="accent1"/>
                    </a:solidFill>
                  </a:tcPr>
                </a:tc>
                <a:tc>
                  <a:txBody>
                    <a:bodyPr/>
                    <a:lstStyle/>
                    <a:p>
                      <a:pPr marL="0" marR="0" lvl="0" indent="0" algn="ctr" defTabSz="457200" rtl="0" eaLnBrk="1" fontAlgn="base" latinLnBrk="0" hangingPunct="1">
                        <a:lnSpc>
                          <a:spcPct val="100000"/>
                        </a:lnSpc>
                        <a:spcBef>
                          <a:spcPct val="0"/>
                        </a:spcBef>
                        <a:spcAft>
                          <a:spcPct val="0"/>
                        </a:spcAft>
                        <a:buClrTx/>
                        <a:buSzTx/>
                        <a:buFontTx/>
                        <a:buNone/>
                        <a:tabLst/>
                      </a:pPr>
                      <a:r>
                        <a:rPr kumimoji="0" lang="pt-BR" sz="1800" b="1" i="0" u="none" strike="noStrike" cap="none" normalizeH="0" baseline="0" smtClean="0">
                          <a:ln>
                            <a:noFill/>
                          </a:ln>
                          <a:solidFill>
                            <a:srgbClr val="FFFFFF"/>
                          </a:solidFill>
                          <a:effectLst/>
                          <a:latin typeface="Century Gothic" pitchFamily="34" charset="0"/>
                          <a:cs typeface="Times New Roman" pitchFamily="18" charset="0"/>
                        </a:rPr>
                        <a:t>Fórmula PT</a:t>
                      </a:r>
                      <a:endParaRPr kumimoji="0" lang="pt-BR" sz="1200" b="1" i="0" u="none" strike="noStrike" cap="none" normalizeH="0" baseline="0" smtClean="0">
                        <a:ln>
                          <a:noFill/>
                        </a:ln>
                        <a:solidFill>
                          <a:srgbClr val="FFFFFF"/>
                        </a:solidFill>
                        <a:effectLst/>
                        <a:latin typeface="Century Gothic" pitchFamily="34" charset="0"/>
                        <a:cs typeface="Times New Roman" pitchFamily="18" charset="0"/>
                      </a:endParaRPr>
                    </a:p>
                    <a:p>
                      <a:pPr marL="0" marR="0" lvl="0" indent="0" algn="ctr" defTabSz="457200" rtl="0" eaLnBrk="1" fontAlgn="base" latinLnBrk="0" hangingPunct="1">
                        <a:lnSpc>
                          <a:spcPct val="100000"/>
                        </a:lnSpc>
                        <a:spcBef>
                          <a:spcPct val="0"/>
                        </a:spcBef>
                        <a:spcAft>
                          <a:spcPct val="0"/>
                        </a:spcAft>
                        <a:buClrTx/>
                        <a:buSzTx/>
                        <a:buFontTx/>
                        <a:buNone/>
                        <a:tabLst/>
                      </a:pPr>
                      <a:r>
                        <a:rPr kumimoji="0" lang="pt-BR" sz="1800" b="1" i="0" u="none" strike="noStrike" cap="none" normalizeH="0" baseline="0" smtClean="0">
                          <a:ln>
                            <a:noFill/>
                          </a:ln>
                          <a:solidFill>
                            <a:srgbClr val="FFFFFF"/>
                          </a:solidFill>
                          <a:effectLst/>
                          <a:latin typeface="Century Gothic" pitchFamily="34" charset="0"/>
                          <a:cs typeface="Times New Roman" pitchFamily="18" charset="0"/>
                        </a:rPr>
                        <a:t>Aptamil Pré</a:t>
                      </a:r>
                      <a:r>
                        <a:rPr kumimoji="0" lang="pt-BR" sz="1800" b="1" i="0" u="none" strike="noStrike" cap="none" normalizeH="0" baseline="30000" smtClean="0">
                          <a:ln>
                            <a:noFill/>
                          </a:ln>
                          <a:solidFill>
                            <a:srgbClr val="FFFFFF"/>
                          </a:solidFill>
                          <a:effectLst/>
                          <a:latin typeface="Century Gothic" pitchFamily="34" charset="0"/>
                          <a:cs typeface="Times New Roman" pitchFamily="18" charset="0"/>
                        </a:rPr>
                        <a:t>®</a:t>
                      </a:r>
                      <a:endParaRPr kumimoji="0" lang="pt-BR" sz="1200" b="1" i="0" u="none" strike="noStrike" cap="none" normalizeH="0" baseline="0" smtClean="0">
                        <a:ln>
                          <a:noFill/>
                        </a:ln>
                        <a:solidFill>
                          <a:srgbClr val="FFFFFF"/>
                        </a:solidFill>
                        <a:effectLst/>
                        <a:latin typeface="Century Gothic" pitchFamily="34" charset="0"/>
                        <a:cs typeface="Times New Roman" pitchFamily="18" charset="0"/>
                      </a:endParaRPr>
                    </a:p>
                  </a:txBody>
                  <a:tcPr marL="68580" marR="68580" marT="0" marB="0"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38100" cap="flat" cmpd="sng" algn="ctr">
                      <a:solidFill>
                        <a:schemeClr val="bg1"/>
                      </a:solidFill>
                      <a:prstDash val="solid"/>
                      <a:round/>
                      <a:headEnd type="none" w="med" len="med"/>
                      <a:tailEnd type="none" w="med" len="med"/>
                    </a:lnB>
                    <a:lnTlToBr>
                      <a:noFill/>
                    </a:lnTlToBr>
                    <a:lnBlToTr>
                      <a:noFill/>
                    </a:lnBlToTr>
                    <a:solidFill>
                      <a:schemeClr val="accent1"/>
                    </a:solidFill>
                  </a:tcPr>
                </a:tc>
              </a:tr>
              <a:tr h="476250">
                <a:tc>
                  <a:txBody>
                    <a:bodyPr/>
                    <a:lstStyle/>
                    <a:p>
                      <a:pPr marL="0" marR="0" lvl="0" indent="0" algn="just" defTabSz="457200" rtl="0" eaLnBrk="1" fontAlgn="base" latinLnBrk="0" hangingPunct="1">
                        <a:lnSpc>
                          <a:spcPct val="100000"/>
                        </a:lnSpc>
                        <a:spcBef>
                          <a:spcPct val="0"/>
                        </a:spcBef>
                        <a:spcAft>
                          <a:spcPct val="0"/>
                        </a:spcAft>
                        <a:buClrTx/>
                        <a:buSzTx/>
                        <a:buFontTx/>
                        <a:buNone/>
                        <a:tabLst/>
                      </a:pPr>
                      <a:r>
                        <a:rPr kumimoji="0" lang="pt-BR" sz="1800" b="0" i="0" u="none" strike="noStrike" cap="none" normalizeH="0" baseline="0" smtClean="0">
                          <a:ln>
                            <a:noFill/>
                          </a:ln>
                          <a:solidFill>
                            <a:srgbClr val="000000"/>
                          </a:solidFill>
                          <a:effectLst/>
                          <a:latin typeface="Century Gothic" pitchFamily="34" charset="0"/>
                          <a:cs typeface="Times New Roman" pitchFamily="18" charset="0"/>
                        </a:rPr>
                        <a:t>Energia (Kcal)</a:t>
                      </a:r>
                      <a:endParaRPr kumimoji="0" lang="pt-BR" sz="1200" b="0" i="0" u="none" strike="noStrike" cap="none" normalizeH="0" baseline="0" smtClean="0">
                        <a:ln>
                          <a:noFill/>
                        </a:ln>
                        <a:solidFill>
                          <a:srgbClr val="000000"/>
                        </a:solidFill>
                        <a:effectLst/>
                        <a:latin typeface="Century Gothic" pitchFamily="34" charset="0"/>
                        <a:cs typeface="Times New Roman" pitchFamily="18" charset="0"/>
                      </a:endParaRPr>
                    </a:p>
                  </a:txBody>
                  <a:tcPr marL="68580" marR="68580" marT="0" marB="0"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381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5CCD3"/>
                    </a:solidFill>
                  </a:tcPr>
                </a:tc>
                <a:tc>
                  <a:txBody>
                    <a:bodyPr/>
                    <a:lstStyle/>
                    <a:p>
                      <a:pPr marL="0" marR="0" lvl="0" indent="0" algn="ctr" defTabSz="457200" rtl="0" eaLnBrk="1" fontAlgn="base" latinLnBrk="0" hangingPunct="1">
                        <a:lnSpc>
                          <a:spcPct val="100000"/>
                        </a:lnSpc>
                        <a:spcBef>
                          <a:spcPct val="0"/>
                        </a:spcBef>
                        <a:spcAft>
                          <a:spcPct val="0"/>
                        </a:spcAft>
                        <a:buClrTx/>
                        <a:buSzTx/>
                        <a:buFontTx/>
                        <a:buNone/>
                        <a:tabLst/>
                      </a:pPr>
                      <a:r>
                        <a:rPr kumimoji="0" lang="pt-BR" sz="1800" b="0" i="0" u="none" strike="noStrike" cap="none" normalizeH="0" baseline="0" smtClean="0">
                          <a:ln>
                            <a:noFill/>
                          </a:ln>
                          <a:solidFill>
                            <a:srgbClr val="000000"/>
                          </a:solidFill>
                          <a:effectLst/>
                          <a:latin typeface="Century Gothic" pitchFamily="34" charset="0"/>
                          <a:cs typeface="Times New Roman" pitchFamily="18" charset="0"/>
                        </a:rPr>
                        <a:t>69</a:t>
                      </a:r>
                      <a:endParaRPr kumimoji="0" lang="pt-BR" sz="1200" b="0" i="0" u="none" strike="noStrike" cap="none" normalizeH="0" baseline="0" smtClean="0">
                        <a:ln>
                          <a:noFill/>
                        </a:ln>
                        <a:solidFill>
                          <a:srgbClr val="000000"/>
                        </a:solidFill>
                        <a:effectLst/>
                        <a:latin typeface="Century Gothic" pitchFamily="34" charset="0"/>
                        <a:cs typeface="Times New Roman" pitchFamily="18" charset="0"/>
                      </a:endParaRPr>
                    </a:p>
                  </a:txBody>
                  <a:tcPr marL="68580" marR="68580"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381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5CCD3"/>
                    </a:solidFill>
                  </a:tcPr>
                </a:tc>
                <a:tc>
                  <a:txBody>
                    <a:bodyPr/>
                    <a:lstStyle/>
                    <a:p>
                      <a:pPr marL="0" marR="0" lvl="0" indent="0" algn="ctr" defTabSz="457200" rtl="0" eaLnBrk="1" fontAlgn="base" latinLnBrk="0" hangingPunct="1">
                        <a:lnSpc>
                          <a:spcPct val="100000"/>
                        </a:lnSpc>
                        <a:spcBef>
                          <a:spcPct val="0"/>
                        </a:spcBef>
                        <a:spcAft>
                          <a:spcPct val="0"/>
                        </a:spcAft>
                        <a:buClrTx/>
                        <a:buSzTx/>
                        <a:buFontTx/>
                        <a:buNone/>
                        <a:tabLst/>
                      </a:pPr>
                      <a:r>
                        <a:rPr kumimoji="0" lang="pt-BR" sz="1800" b="0" i="0" u="none" strike="noStrike" cap="none" normalizeH="0" baseline="0" smtClean="0">
                          <a:ln>
                            <a:noFill/>
                          </a:ln>
                          <a:solidFill>
                            <a:srgbClr val="000000"/>
                          </a:solidFill>
                          <a:effectLst/>
                          <a:latin typeface="Century Gothic" pitchFamily="34" charset="0"/>
                          <a:cs typeface="Times New Roman" pitchFamily="18" charset="0"/>
                        </a:rPr>
                        <a:t>67</a:t>
                      </a:r>
                      <a:endParaRPr kumimoji="0" lang="pt-BR" sz="1200" b="0" i="0" u="none" strike="noStrike" cap="none" normalizeH="0" baseline="0" smtClean="0">
                        <a:ln>
                          <a:noFill/>
                        </a:ln>
                        <a:solidFill>
                          <a:srgbClr val="000000"/>
                        </a:solidFill>
                        <a:effectLst/>
                        <a:latin typeface="Century Gothic" pitchFamily="34" charset="0"/>
                        <a:cs typeface="Times New Roman" pitchFamily="18" charset="0"/>
                      </a:endParaRPr>
                    </a:p>
                  </a:txBody>
                  <a:tcPr marL="68580" marR="68580"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381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5CCD3"/>
                    </a:solidFill>
                  </a:tcPr>
                </a:tc>
                <a:tc>
                  <a:txBody>
                    <a:bodyPr/>
                    <a:lstStyle/>
                    <a:p>
                      <a:pPr marL="0" marR="0" lvl="0" indent="0" algn="ctr" defTabSz="457200" rtl="0" eaLnBrk="1" fontAlgn="base" latinLnBrk="0" hangingPunct="1">
                        <a:lnSpc>
                          <a:spcPct val="100000"/>
                        </a:lnSpc>
                        <a:spcBef>
                          <a:spcPct val="0"/>
                        </a:spcBef>
                        <a:spcAft>
                          <a:spcPct val="0"/>
                        </a:spcAft>
                        <a:buClrTx/>
                        <a:buSzTx/>
                        <a:buFontTx/>
                        <a:buNone/>
                        <a:tabLst/>
                      </a:pPr>
                      <a:r>
                        <a:rPr kumimoji="0" lang="pt-BR" sz="1800" b="0" i="0" u="none" strike="noStrike" cap="none" normalizeH="0" baseline="0" smtClean="0">
                          <a:ln>
                            <a:noFill/>
                          </a:ln>
                          <a:solidFill>
                            <a:srgbClr val="000000"/>
                          </a:solidFill>
                          <a:effectLst/>
                          <a:latin typeface="Century Gothic" pitchFamily="34" charset="0"/>
                          <a:cs typeface="Times New Roman" pitchFamily="18" charset="0"/>
                        </a:rPr>
                        <a:t>85,2</a:t>
                      </a:r>
                      <a:endParaRPr kumimoji="0" lang="pt-BR" sz="1200" b="0" i="0" u="none" strike="noStrike" cap="none" normalizeH="0" baseline="0" smtClean="0">
                        <a:ln>
                          <a:noFill/>
                        </a:ln>
                        <a:solidFill>
                          <a:srgbClr val="000000"/>
                        </a:solidFill>
                        <a:effectLst/>
                        <a:latin typeface="Century Gothic" pitchFamily="34" charset="0"/>
                        <a:cs typeface="Times New Roman" pitchFamily="18" charset="0"/>
                      </a:endParaRPr>
                    </a:p>
                  </a:txBody>
                  <a:tcPr marL="68580" marR="68580"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381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5CCD3"/>
                    </a:solidFill>
                  </a:tcPr>
                </a:tc>
                <a:tc>
                  <a:txBody>
                    <a:bodyPr/>
                    <a:lstStyle/>
                    <a:p>
                      <a:pPr marL="0" marR="0" lvl="0" indent="0" algn="ctr" defTabSz="457200" rtl="0" eaLnBrk="1" fontAlgn="base" latinLnBrk="0" hangingPunct="1">
                        <a:lnSpc>
                          <a:spcPct val="100000"/>
                        </a:lnSpc>
                        <a:spcBef>
                          <a:spcPct val="0"/>
                        </a:spcBef>
                        <a:spcAft>
                          <a:spcPct val="0"/>
                        </a:spcAft>
                        <a:buClrTx/>
                        <a:buSzTx/>
                        <a:buFontTx/>
                        <a:buNone/>
                        <a:tabLst/>
                      </a:pPr>
                      <a:r>
                        <a:rPr kumimoji="0" lang="pt-BR" sz="1800" b="0" i="0" u="none" strike="noStrike" cap="none" normalizeH="0" baseline="0" smtClean="0">
                          <a:ln>
                            <a:noFill/>
                          </a:ln>
                          <a:solidFill>
                            <a:srgbClr val="000000"/>
                          </a:solidFill>
                          <a:effectLst/>
                          <a:latin typeface="Century Gothic" pitchFamily="34" charset="0"/>
                          <a:cs typeface="Times New Roman" pitchFamily="18" charset="0"/>
                        </a:rPr>
                        <a:t>80</a:t>
                      </a:r>
                      <a:endParaRPr kumimoji="0" lang="pt-BR" sz="1200" b="0" i="0" u="none" strike="noStrike" cap="none" normalizeH="0" baseline="0" smtClean="0">
                        <a:ln>
                          <a:noFill/>
                        </a:ln>
                        <a:solidFill>
                          <a:srgbClr val="000000"/>
                        </a:solidFill>
                        <a:effectLst/>
                        <a:latin typeface="Century Gothic" pitchFamily="34" charset="0"/>
                        <a:cs typeface="Times New Roman" pitchFamily="18" charset="0"/>
                      </a:endParaRPr>
                    </a:p>
                  </a:txBody>
                  <a:tcPr marL="68580" marR="68580"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381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5CCD3"/>
                    </a:solidFill>
                  </a:tcPr>
                </a:tc>
                <a:tc>
                  <a:txBody>
                    <a:bodyPr/>
                    <a:lstStyle/>
                    <a:p>
                      <a:pPr marL="0" marR="0" lvl="0" indent="0" algn="ctr" defTabSz="457200" rtl="0" eaLnBrk="1" fontAlgn="base" latinLnBrk="0" hangingPunct="1">
                        <a:lnSpc>
                          <a:spcPct val="100000"/>
                        </a:lnSpc>
                        <a:spcBef>
                          <a:spcPct val="0"/>
                        </a:spcBef>
                        <a:spcAft>
                          <a:spcPct val="0"/>
                        </a:spcAft>
                        <a:buClrTx/>
                        <a:buSzTx/>
                        <a:buFontTx/>
                        <a:buNone/>
                        <a:tabLst/>
                      </a:pPr>
                      <a:r>
                        <a:rPr kumimoji="0" lang="pt-BR" sz="1800" b="0" i="0" u="none" strike="noStrike" cap="none" normalizeH="0" baseline="0" smtClean="0">
                          <a:ln>
                            <a:noFill/>
                          </a:ln>
                          <a:solidFill>
                            <a:srgbClr val="000000"/>
                          </a:solidFill>
                          <a:effectLst/>
                          <a:latin typeface="Century Gothic" pitchFamily="34" charset="0"/>
                          <a:cs typeface="Times New Roman" pitchFamily="18" charset="0"/>
                        </a:rPr>
                        <a:t>80</a:t>
                      </a:r>
                      <a:endParaRPr kumimoji="0" lang="pt-BR" sz="1200" b="0" i="0" u="none" strike="noStrike" cap="none" normalizeH="0" baseline="0" smtClean="0">
                        <a:ln>
                          <a:noFill/>
                        </a:ln>
                        <a:solidFill>
                          <a:srgbClr val="000000"/>
                        </a:solidFill>
                        <a:effectLst/>
                        <a:latin typeface="Century Gothic" pitchFamily="34" charset="0"/>
                        <a:cs typeface="Times New Roman" pitchFamily="18" charset="0"/>
                      </a:endParaRPr>
                    </a:p>
                  </a:txBody>
                  <a:tcPr marL="68580" marR="68580" marT="0" marB="0"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381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5CCD3"/>
                    </a:solidFill>
                  </a:tcPr>
                </a:tc>
              </a:tr>
              <a:tr h="476250">
                <a:tc>
                  <a:txBody>
                    <a:bodyPr/>
                    <a:lstStyle/>
                    <a:p>
                      <a:pPr marL="0" marR="0" lvl="0" indent="0" algn="just" defTabSz="457200" rtl="0" eaLnBrk="1" fontAlgn="base" latinLnBrk="0" hangingPunct="1">
                        <a:lnSpc>
                          <a:spcPct val="100000"/>
                        </a:lnSpc>
                        <a:spcBef>
                          <a:spcPct val="0"/>
                        </a:spcBef>
                        <a:spcAft>
                          <a:spcPct val="0"/>
                        </a:spcAft>
                        <a:buClrTx/>
                        <a:buSzTx/>
                        <a:buFontTx/>
                        <a:buNone/>
                        <a:tabLst/>
                      </a:pPr>
                      <a:r>
                        <a:rPr kumimoji="0" lang="pt-BR" sz="1800" b="0" i="0" u="none" strike="noStrike" cap="none" normalizeH="0" baseline="0" smtClean="0">
                          <a:ln>
                            <a:noFill/>
                          </a:ln>
                          <a:solidFill>
                            <a:srgbClr val="000000"/>
                          </a:solidFill>
                          <a:effectLst/>
                          <a:latin typeface="Century Gothic" pitchFamily="34" charset="0"/>
                          <a:cs typeface="Times New Roman" pitchFamily="18" charset="0"/>
                        </a:rPr>
                        <a:t>Carboidrato (g)</a:t>
                      </a:r>
                      <a:endParaRPr kumimoji="0" lang="pt-BR" sz="1200" b="0" i="0" u="none" strike="noStrike" cap="none" normalizeH="0" baseline="0" smtClean="0">
                        <a:ln>
                          <a:noFill/>
                        </a:ln>
                        <a:solidFill>
                          <a:srgbClr val="000000"/>
                        </a:solidFill>
                        <a:effectLst/>
                        <a:latin typeface="Century Gothic" pitchFamily="34" charset="0"/>
                        <a:cs typeface="Times New Roman" pitchFamily="18" charset="0"/>
                      </a:endParaRPr>
                    </a:p>
                  </a:txBody>
                  <a:tcPr marL="68580" marR="68580" marT="0" marB="0"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F2E7EA"/>
                    </a:solidFill>
                  </a:tcPr>
                </a:tc>
                <a:tc>
                  <a:txBody>
                    <a:bodyPr/>
                    <a:lstStyle/>
                    <a:p>
                      <a:pPr marL="0" marR="0" lvl="0" indent="0" algn="ctr" defTabSz="457200" rtl="0" eaLnBrk="1" fontAlgn="base" latinLnBrk="0" hangingPunct="1">
                        <a:lnSpc>
                          <a:spcPct val="100000"/>
                        </a:lnSpc>
                        <a:spcBef>
                          <a:spcPct val="0"/>
                        </a:spcBef>
                        <a:spcAft>
                          <a:spcPct val="0"/>
                        </a:spcAft>
                        <a:buClrTx/>
                        <a:buSzTx/>
                        <a:buFontTx/>
                        <a:buNone/>
                        <a:tabLst/>
                      </a:pPr>
                      <a:r>
                        <a:rPr kumimoji="0" lang="pt-BR" sz="1800" b="0" i="0" u="none" strike="noStrike" cap="none" normalizeH="0" baseline="0" smtClean="0">
                          <a:ln>
                            <a:noFill/>
                          </a:ln>
                          <a:solidFill>
                            <a:srgbClr val="000000"/>
                          </a:solidFill>
                          <a:effectLst/>
                          <a:latin typeface="Century Gothic" pitchFamily="34" charset="0"/>
                          <a:cs typeface="Times New Roman" pitchFamily="18" charset="0"/>
                        </a:rPr>
                        <a:t>6,7</a:t>
                      </a:r>
                      <a:endParaRPr kumimoji="0" lang="pt-BR" sz="1200" b="0" i="0" u="none" strike="noStrike" cap="none" normalizeH="0" baseline="0" smtClean="0">
                        <a:ln>
                          <a:noFill/>
                        </a:ln>
                        <a:solidFill>
                          <a:srgbClr val="000000"/>
                        </a:solidFill>
                        <a:effectLst/>
                        <a:latin typeface="Century Gothic" pitchFamily="34" charset="0"/>
                        <a:cs typeface="Times New Roman" pitchFamily="18" charset="0"/>
                      </a:endParaRPr>
                    </a:p>
                  </a:txBody>
                  <a:tcPr marL="68580" marR="68580"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F2E7EA"/>
                    </a:solidFill>
                  </a:tcPr>
                </a:tc>
                <a:tc>
                  <a:txBody>
                    <a:bodyPr/>
                    <a:lstStyle/>
                    <a:p>
                      <a:pPr marL="0" marR="0" lvl="0" indent="0" algn="ctr" defTabSz="457200" rtl="0" eaLnBrk="1" fontAlgn="base" latinLnBrk="0" hangingPunct="1">
                        <a:lnSpc>
                          <a:spcPct val="100000"/>
                        </a:lnSpc>
                        <a:spcBef>
                          <a:spcPct val="0"/>
                        </a:spcBef>
                        <a:spcAft>
                          <a:spcPct val="0"/>
                        </a:spcAft>
                        <a:buClrTx/>
                        <a:buSzTx/>
                        <a:buFontTx/>
                        <a:buNone/>
                        <a:tabLst/>
                      </a:pPr>
                      <a:r>
                        <a:rPr kumimoji="0" lang="pt-BR" sz="1800" b="0" i="0" u="none" strike="noStrike" cap="none" normalizeH="0" baseline="0" smtClean="0">
                          <a:ln>
                            <a:noFill/>
                          </a:ln>
                          <a:solidFill>
                            <a:srgbClr val="000000"/>
                          </a:solidFill>
                          <a:effectLst/>
                          <a:latin typeface="Century Gothic" pitchFamily="34" charset="0"/>
                          <a:cs typeface="Times New Roman" pitchFamily="18" charset="0"/>
                        </a:rPr>
                        <a:t>7,1</a:t>
                      </a:r>
                      <a:endParaRPr kumimoji="0" lang="pt-BR" sz="1200" b="0" i="0" u="none" strike="noStrike" cap="none" normalizeH="0" baseline="0" smtClean="0">
                        <a:ln>
                          <a:noFill/>
                        </a:ln>
                        <a:solidFill>
                          <a:srgbClr val="000000"/>
                        </a:solidFill>
                        <a:effectLst/>
                        <a:latin typeface="Century Gothic" pitchFamily="34" charset="0"/>
                        <a:cs typeface="Times New Roman" pitchFamily="18" charset="0"/>
                      </a:endParaRPr>
                    </a:p>
                  </a:txBody>
                  <a:tcPr marL="68580" marR="68580"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F2E7EA"/>
                    </a:solidFill>
                  </a:tcPr>
                </a:tc>
                <a:tc>
                  <a:txBody>
                    <a:bodyPr/>
                    <a:lstStyle/>
                    <a:p>
                      <a:pPr marL="0" marR="0" lvl="0" indent="0" algn="ctr" defTabSz="457200" rtl="0" eaLnBrk="1" fontAlgn="base" latinLnBrk="0" hangingPunct="1">
                        <a:lnSpc>
                          <a:spcPct val="100000"/>
                        </a:lnSpc>
                        <a:spcBef>
                          <a:spcPct val="0"/>
                        </a:spcBef>
                        <a:spcAft>
                          <a:spcPct val="0"/>
                        </a:spcAft>
                        <a:buClrTx/>
                        <a:buSzTx/>
                        <a:buFontTx/>
                        <a:buNone/>
                        <a:tabLst/>
                      </a:pPr>
                      <a:r>
                        <a:rPr kumimoji="0" lang="pt-BR" sz="1800" b="0" i="0" u="none" strike="noStrike" cap="none" normalizeH="0" baseline="0" smtClean="0">
                          <a:ln>
                            <a:noFill/>
                          </a:ln>
                          <a:solidFill>
                            <a:srgbClr val="000000"/>
                          </a:solidFill>
                          <a:effectLst/>
                          <a:latin typeface="Century Gothic" pitchFamily="34" charset="0"/>
                          <a:cs typeface="Times New Roman" pitchFamily="18" charset="0"/>
                        </a:rPr>
                        <a:t>8,6</a:t>
                      </a:r>
                      <a:endParaRPr kumimoji="0" lang="pt-BR" sz="1200" b="0" i="0" u="none" strike="noStrike" cap="none" normalizeH="0" baseline="0" smtClean="0">
                        <a:ln>
                          <a:noFill/>
                        </a:ln>
                        <a:solidFill>
                          <a:srgbClr val="000000"/>
                        </a:solidFill>
                        <a:effectLst/>
                        <a:latin typeface="Century Gothic" pitchFamily="34" charset="0"/>
                        <a:cs typeface="Times New Roman" pitchFamily="18" charset="0"/>
                      </a:endParaRPr>
                    </a:p>
                  </a:txBody>
                  <a:tcPr marL="68580" marR="68580"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F2E7EA"/>
                    </a:solidFill>
                  </a:tcPr>
                </a:tc>
                <a:tc>
                  <a:txBody>
                    <a:bodyPr/>
                    <a:lstStyle/>
                    <a:p>
                      <a:pPr marL="0" marR="0" lvl="0" indent="0" algn="ctr" defTabSz="457200" rtl="0" eaLnBrk="1" fontAlgn="base" latinLnBrk="0" hangingPunct="1">
                        <a:lnSpc>
                          <a:spcPct val="100000"/>
                        </a:lnSpc>
                        <a:spcBef>
                          <a:spcPct val="0"/>
                        </a:spcBef>
                        <a:spcAft>
                          <a:spcPct val="0"/>
                        </a:spcAft>
                        <a:buClrTx/>
                        <a:buSzTx/>
                        <a:buFontTx/>
                        <a:buNone/>
                        <a:tabLst/>
                      </a:pPr>
                      <a:r>
                        <a:rPr kumimoji="0" lang="pt-BR" sz="1800" b="0" i="0" u="none" strike="noStrike" cap="none" normalizeH="0" baseline="0" smtClean="0">
                          <a:ln>
                            <a:noFill/>
                          </a:ln>
                          <a:solidFill>
                            <a:srgbClr val="000000"/>
                          </a:solidFill>
                          <a:effectLst/>
                          <a:latin typeface="Century Gothic" pitchFamily="34" charset="0"/>
                          <a:cs typeface="Times New Roman" pitchFamily="18" charset="0"/>
                        </a:rPr>
                        <a:t>8,6</a:t>
                      </a:r>
                      <a:endParaRPr kumimoji="0" lang="pt-BR" sz="1200" b="0" i="0" u="none" strike="noStrike" cap="none" normalizeH="0" baseline="0" smtClean="0">
                        <a:ln>
                          <a:noFill/>
                        </a:ln>
                        <a:solidFill>
                          <a:srgbClr val="000000"/>
                        </a:solidFill>
                        <a:effectLst/>
                        <a:latin typeface="Century Gothic" pitchFamily="34" charset="0"/>
                        <a:cs typeface="Times New Roman" pitchFamily="18" charset="0"/>
                      </a:endParaRPr>
                    </a:p>
                  </a:txBody>
                  <a:tcPr marL="68580" marR="68580"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F2E7EA"/>
                    </a:solidFill>
                  </a:tcPr>
                </a:tc>
                <a:tc>
                  <a:txBody>
                    <a:bodyPr/>
                    <a:lstStyle/>
                    <a:p>
                      <a:pPr marL="0" marR="0" lvl="0" indent="0" algn="ctr" defTabSz="457200" rtl="0" eaLnBrk="1" fontAlgn="base" latinLnBrk="0" hangingPunct="1">
                        <a:lnSpc>
                          <a:spcPct val="100000"/>
                        </a:lnSpc>
                        <a:spcBef>
                          <a:spcPct val="0"/>
                        </a:spcBef>
                        <a:spcAft>
                          <a:spcPct val="0"/>
                        </a:spcAft>
                        <a:buClrTx/>
                        <a:buSzTx/>
                        <a:buFontTx/>
                        <a:buNone/>
                        <a:tabLst/>
                      </a:pPr>
                      <a:r>
                        <a:rPr kumimoji="0" lang="pt-BR" sz="1800" b="0" i="0" u="none" strike="noStrike" cap="none" normalizeH="0" baseline="0" smtClean="0">
                          <a:ln>
                            <a:noFill/>
                          </a:ln>
                          <a:solidFill>
                            <a:srgbClr val="000000"/>
                          </a:solidFill>
                          <a:effectLst/>
                          <a:latin typeface="Century Gothic" pitchFamily="34" charset="0"/>
                          <a:cs typeface="Times New Roman" pitchFamily="18" charset="0"/>
                        </a:rPr>
                        <a:t>7,7</a:t>
                      </a:r>
                      <a:endParaRPr kumimoji="0" lang="pt-BR" sz="1200" b="0" i="0" u="none" strike="noStrike" cap="none" normalizeH="0" baseline="0" smtClean="0">
                        <a:ln>
                          <a:noFill/>
                        </a:ln>
                        <a:solidFill>
                          <a:srgbClr val="000000"/>
                        </a:solidFill>
                        <a:effectLst/>
                        <a:latin typeface="Century Gothic" pitchFamily="34" charset="0"/>
                        <a:cs typeface="Times New Roman" pitchFamily="18" charset="0"/>
                      </a:endParaRPr>
                    </a:p>
                  </a:txBody>
                  <a:tcPr marL="68580" marR="68580" marT="0" marB="0"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F2E7EA"/>
                    </a:solidFill>
                  </a:tcPr>
                </a:tc>
              </a:tr>
              <a:tr h="476250">
                <a:tc>
                  <a:txBody>
                    <a:bodyPr/>
                    <a:lstStyle/>
                    <a:p>
                      <a:pPr marL="0" marR="0" lvl="0" indent="0" algn="just" defTabSz="457200" rtl="0" eaLnBrk="1" fontAlgn="base" latinLnBrk="0" hangingPunct="1">
                        <a:lnSpc>
                          <a:spcPct val="100000"/>
                        </a:lnSpc>
                        <a:spcBef>
                          <a:spcPct val="0"/>
                        </a:spcBef>
                        <a:spcAft>
                          <a:spcPct val="0"/>
                        </a:spcAft>
                        <a:buClrTx/>
                        <a:buSzTx/>
                        <a:buFontTx/>
                        <a:buNone/>
                        <a:tabLst/>
                      </a:pPr>
                      <a:r>
                        <a:rPr kumimoji="0" lang="pt-BR" sz="1800" b="0" i="0" u="none" strike="noStrike" cap="none" normalizeH="0" baseline="0" smtClean="0">
                          <a:ln>
                            <a:noFill/>
                          </a:ln>
                          <a:solidFill>
                            <a:srgbClr val="000000"/>
                          </a:solidFill>
                          <a:effectLst/>
                          <a:latin typeface="Century Gothic" pitchFamily="34" charset="0"/>
                          <a:cs typeface="Times New Roman" pitchFamily="18" charset="0"/>
                        </a:rPr>
                        <a:t>Proteínas (g)</a:t>
                      </a:r>
                      <a:endParaRPr kumimoji="0" lang="pt-BR" sz="1200" b="0" i="0" u="none" strike="noStrike" cap="none" normalizeH="0" baseline="0" smtClean="0">
                        <a:ln>
                          <a:noFill/>
                        </a:ln>
                        <a:solidFill>
                          <a:srgbClr val="000000"/>
                        </a:solidFill>
                        <a:effectLst/>
                        <a:latin typeface="Century Gothic" pitchFamily="34" charset="0"/>
                        <a:cs typeface="Times New Roman" pitchFamily="18" charset="0"/>
                      </a:endParaRPr>
                    </a:p>
                  </a:txBody>
                  <a:tcPr marL="68580" marR="68580" marT="0" marB="0"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5CCD3"/>
                    </a:solidFill>
                  </a:tcPr>
                </a:tc>
                <a:tc>
                  <a:txBody>
                    <a:bodyPr/>
                    <a:lstStyle/>
                    <a:p>
                      <a:pPr marL="0" marR="0" lvl="0" indent="0" algn="ctr" defTabSz="457200" rtl="0" eaLnBrk="1" fontAlgn="base" latinLnBrk="0" hangingPunct="1">
                        <a:lnSpc>
                          <a:spcPct val="100000"/>
                        </a:lnSpc>
                        <a:spcBef>
                          <a:spcPct val="0"/>
                        </a:spcBef>
                        <a:spcAft>
                          <a:spcPct val="0"/>
                        </a:spcAft>
                        <a:buClrTx/>
                        <a:buSzTx/>
                        <a:buFontTx/>
                        <a:buNone/>
                        <a:tabLst/>
                      </a:pPr>
                      <a:r>
                        <a:rPr kumimoji="0" lang="pt-BR" sz="1800" b="0" i="0" u="none" strike="noStrike" cap="none" normalizeH="0" baseline="0" smtClean="0">
                          <a:ln>
                            <a:noFill/>
                          </a:ln>
                          <a:solidFill>
                            <a:srgbClr val="000000"/>
                          </a:solidFill>
                          <a:effectLst/>
                          <a:latin typeface="Century Gothic" pitchFamily="34" charset="0"/>
                          <a:cs typeface="Times New Roman" pitchFamily="18" charset="0"/>
                        </a:rPr>
                        <a:t>1,5</a:t>
                      </a:r>
                      <a:endParaRPr kumimoji="0" lang="pt-BR" sz="1200" b="0" i="0" u="none" strike="noStrike" cap="none" normalizeH="0" baseline="0" smtClean="0">
                        <a:ln>
                          <a:noFill/>
                        </a:ln>
                        <a:solidFill>
                          <a:srgbClr val="000000"/>
                        </a:solidFill>
                        <a:effectLst/>
                        <a:latin typeface="Century Gothic" pitchFamily="34" charset="0"/>
                        <a:cs typeface="Times New Roman" pitchFamily="18" charset="0"/>
                      </a:endParaRPr>
                    </a:p>
                  </a:txBody>
                  <a:tcPr marL="68580" marR="68580"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5CCD3"/>
                    </a:solidFill>
                  </a:tcPr>
                </a:tc>
                <a:tc>
                  <a:txBody>
                    <a:bodyPr/>
                    <a:lstStyle/>
                    <a:p>
                      <a:pPr marL="0" marR="0" lvl="0" indent="0" algn="ctr" defTabSz="457200" rtl="0" eaLnBrk="1" fontAlgn="base" latinLnBrk="0" hangingPunct="1">
                        <a:lnSpc>
                          <a:spcPct val="100000"/>
                        </a:lnSpc>
                        <a:spcBef>
                          <a:spcPct val="0"/>
                        </a:spcBef>
                        <a:spcAft>
                          <a:spcPct val="0"/>
                        </a:spcAft>
                        <a:buClrTx/>
                        <a:buSzTx/>
                        <a:buFontTx/>
                        <a:buNone/>
                        <a:tabLst/>
                      </a:pPr>
                      <a:r>
                        <a:rPr kumimoji="0" lang="pt-BR" sz="1800" b="0" i="0" u="none" strike="noStrike" cap="none" normalizeH="0" baseline="0" smtClean="0">
                          <a:ln>
                            <a:noFill/>
                          </a:ln>
                          <a:solidFill>
                            <a:srgbClr val="000000"/>
                          </a:solidFill>
                          <a:effectLst/>
                          <a:latin typeface="Century Gothic" pitchFamily="34" charset="0"/>
                          <a:cs typeface="Times New Roman" pitchFamily="18" charset="0"/>
                        </a:rPr>
                        <a:t>1,2</a:t>
                      </a:r>
                      <a:endParaRPr kumimoji="0" lang="pt-BR" sz="1200" b="0" i="0" u="none" strike="noStrike" cap="none" normalizeH="0" baseline="0" smtClean="0">
                        <a:ln>
                          <a:noFill/>
                        </a:ln>
                        <a:solidFill>
                          <a:srgbClr val="000000"/>
                        </a:solidFill>
                        <a:effectLst/>
                        <a:latin typeface="Century Gothic" pitchFamily="34" charset="0"/>
                        <a:cs typeface="Times New Roman" pitchFamily="18" charset="0"/>
                      </a:endParaRPr>
                    </a:p>
                  </a:txBody>
                  <a:tcPr marL="68580" marR="68580"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5CCD3"/>
                    </a:solidFill>
                  </a:tcPr>
                </a:tc>
                <a:tc>
                  <a:txBody>
                    <a:bodyPr/>
                    <a:lstStyle/>
                    <a:p>
                      <a:pPr marL="0" marR="0" lvl="0" indent="0" algn="ctr" defTabSz="457200" rtl="0" eaLnBrk="1" fontAlgn="base" latinLnBrk="0" hangingPunct="1">
                        <a:lnSpc>
                          <a:spcPct val="100000"/>
                        </a:lnSpc>
                        <a:spcBef>
                          <a:spcPct val="0"/>
                        </a:spcBef>
                        <a:spcAft>
                          <a:spcPct val="0"/>
                        </a:spcAft>
                        <a:buClrTx/>
                        <a:buSzTx/>
                        <a:buFontTx/>
                        <a:buNone/>
                        <a:tabLst/>
                      </a:pPr>
                      <a:r>
                        <a:rPr kumimoji="0" lang="pt-BR" sz="1800" b="0" i="0" u="none" strike="noStrike" cap="none" normalizeH="0" baseline="0" smtClean="0">
                          <a:ln>
                            <a:noFill/>
                          </a:ln>
                          <a:solidFill>
                            <a:srgbClr val="000000"/>
                          </a:solidFill>
                          <a:effectLst/>
                          <a:latin typeface="Century Gothic" pitchFamily="34" charset="0"/>
                          <a:cs typeface="Times New Roman" pitchFamily="18" charset="0"/>
                        </a:rPr>
                        <a:t>3,1</a:t>
                      </a:r>
                      <a:endParaRPr kumimoji="0" lang="pt-BR" sz="1200" b="0" i="0" u="none" strike="noStrike" cap="none" normalizeH="0" baseline="0" smtClean="0">
                        <a:ln>
                          <a:noFill/>
                        </a:ln>
                        <a:solidFill>
                          <a:srgbClr val="000000"/>
                        </a:solidFill>
                        <a:effectLst/>
                        <a:latin typeface="Century Gothic" pitchFamily="34" charset="0"/>
                        <a:cs typeface="Times New Roman" pitchFamily="18" charset="0"/>
                      </a:endParaRPr>
                    </a:p>
                  </a:txBody>
                  <a:tcPr marL="68580" marR="68580"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5CCD3"/>
                    </a:solidFill>
                  </a:tcPr>
                </a:tc>
                <a:tc>
                  <a:txBody>
                    <a:bodyPr/>
                    <a:lstStyle/>
                    <a:p>
                      <a:pPr marL="0" marR="0" lvl="0" indent="0" algn="ctr" defTabSz="457200" rtl="0" eaLnBrk="1" fontAlgn="base" latinLnBrk="0" hangingPunct="1">
                        <a:lnSpc>
                          <a:spcPct val="100000"/>
                        </a:lnSpc>
                        <a:spcBef>
                          <a:spcPct val="0"/>
                        </a:spcBef>
                        <a:spcAft>
                          <a:spcPct val="0"/>
                        </a:spcAft>
                        <a:buClrTx/>
                        <a:buSzTx/>
                        <a:buFontTx/>
                        <a:buNone/>
                        <a:tabLst/>
                      </a:pPr>
                      <a:r>
                        <a:rPr kumimoji="0" lang="pt-BR" sz="1800" b="0" i="0" u="none" strike="noStrike" cap="none" normalizeH="0" baseline="0" smtClean="0">
                          <a:ln>
                            <a:noFill/>
                          </a:ln>
                          <a:solidFill>
                            <a:srgbClr val="000000"/>
                          </a:solidFill>
                          <a:effectLst/>
                          <a:latin typeface="Century Gothic" pitchFamily="34" charset="0"/>
                          <a:cs typeface="Times New Roman" pitchFamily="18" charset="0"/>
                        </a:rPr>
                        <a:t>2,3</a:t>
                      </a:r>
                      <a:endParaRPr kumimoji="0" lang="pt-BR" sz="1200" b="0" i="0" u="none" strike="noStrike" cap="none" normalizeH="0" baseline="0" smtClean="0">
                        <a:ln>
                          <a:noFill/>
                        </a:ln>
                        <a:solidFill>
                          <a:srgbClr val="000000"/>
                        </a:solidFill>
                        <a:effectLst/>
                        <a:latin typeface="Century Gothic" pitchFamily="34" charset="0"/>
                        <a:cs typeface="Times New Roman" pitchFamily="18" charset="0"/>
                      </a:endParaRPr>
                    </a:p>
                  </a:txBody>
                  <a:tcPr marL="68580" marR="68580"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5CCD3"/>
                    </a:solidFill>
                  </a:tcPr>
                </a:tc>
                <a:tc>
                  <a:txBody>
                    <a:bodyPr/>
                    <a:lstStyle/>
                    <a:p>
                      <a:pPr marL="0" marR="0" lvl="0" indent="0" algn="ctr" defTabSz="457200" rtl="0" eaLnBrk="1" fontAlgn="base" latinLnBrk="0" hangingPunct="1">
                        <a:lnSpc>
                          <a:spcPct val="100000"/>
                        </a:lnSpc>
                        <a:spcBef>
                          <a:spcPct val="0"/>
                        </a:spcBef>
                        <a:spcAft>
                          <a:spcPct val="0"/>
                        </a:spcAft>
                        <a:buClrTx/>
                        <a:buSzTx/>
                        <a:buFontTx/>
                        <a:buNone/>
                        <a:tabLst/>
                      </a:pPr>
                      <a:r>
                        <a:rPr kumimoji="0" lang="pt-BR" sz="1800" b="0" i="0" u="none" strike="noStrike" cap="none" normalizeH="0" baseline="0" smtClean="0">
                          <a:ln>
                            <a:noFill/>
                          </a:ln>
                          <a:solidFill>
                            <a:srgbClr val="000000"/>
                          </a:solidFill>
                          <a:effectLst/>
                          <a:latin typeface="Century Gothic" pitchFamily="34" charset="0"/>
                          <a:cs typeface="Times New Roman" pitchFamily="18" charset="0"/>
                        </a:rPr>
                        <a:t>2,4</a:t>
                      </a:r>
                      <a:endParaRPr kumimoji="0" lang="pt-BR" sz="1200" b="0" i="0" u="none" strike="noStrike" cap="none" normalizeH="0" baseline="0" smtClean="0">
                        <a:ln>
                          <a:noFill/>
                        </a:ln>
                        <a:solidFill>
                          <a:srgbClr val="000000"/>
                        </a:solidFill>
                        <a:effectLst/>
                        <a:latin typeface="Century Gothic" pitchFamily="34" charset="0"/>
                        <a:cs typeface="Times New Roman" pitchFamily="18" charset="0"/>
                      </a:endParaRPr>
                    </a:p>
                  </a:txBody>
                  <a:tcPr marL="68580" marR="68580" marT="0" marB="0"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5CCD3"/>
                    </a:solidFill>
                  </a:tcPr>
                </a:tc>
              </a:tr>
              <a:tr h="476250">
                <a:tc>
                  <a:txBody>
                    <a:bodyPr/>
                    <a:lstStyle/>
                    <a:p>
                      <a:pPr marL="0" marR="0" lvl="0" indent="0" algn="just" defTabSz="457200" rtl="0" eaLnBrk="1" fontAlgn="base" latinLnBrk="0" hangingPunct="1">
                        <a:lnSpc>
                          <a:spcPct val="100000"/>
                        </a:lnSpc>
                        <a:spcBef>
                          <a:spcPct val="0"/>
                        </a:spcBef>
                        <a:spcAft>
                          <a:spcPct val="0"/>
                        </a:spcAft>
                        <a:buClrTx/>
                        <a:buSzTx/>
                        <a:buFontTx/>
                        <a:buNone/>
                        <a:tabLst/>
                      </a:pPr>
                      <a:r>
                        <a:rPr kumimoji="0" lang="pt-BR" sz="1800" b="0" i="0" u="none" strike="noStrike" cap="none" normalizeH="0" baseline="0" smtClean="0">
                          <a:ln>
                            <a:noFill/>
                          </a:ln>
                          <a:solidFill>
                            <a:srgbClr val="000000"/>
                          </a:solidFill>
                          <a:effectLst/>
                          <a:latin typeface="Century Gothic" pitchFamily="34" charset="0"/>
                          <a:cs typeface="Times New Roman" pitchFamily="18" charset="0"/>
                        </a:rPr>
                        <a:t>Gorduras (g)</a:t>
                      </a:r>
                      <a:endParaRPr kumimoji="0" lang="pt-BR" sz="1200" b="0" i="0" u="none" strike="noStrike" cap="none" normalizeH="0" baseline="0" smtClean="0">
                        <a:ln>
                          <a:noFill/>
                        </a:ln>
                        <a:solidFill>
                          <a:srgbClr val="000000"/>
                        </a:solidFill>
                        <a:effectLst/>
                        <a:latin typeface="Century Gothic" pitchFamily="34" charset="0"/>
                        <a:cs typeface="Times New Roman" pitchFamily="18" charset="0"/>
                      </a:endParaRPr>
                    </a:p>
                  </a:txBody>
                  <a:tcPr marL="68580" marR="68580" marT="0" marB="0"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F2E7EA"/>
                    </a:solidFill>
                  </a:tcPr>
                </a:tc>
                <a:tc>
                  <a:txBody>
                    <a:bodyPr/>
                    <a:lstStyle/>
                    <a:p>
                      <a:pPr marL="0" marR="0" lvl="0" indent="0" algn="ctr" defTabSz="457200" rtl="0" eaLnBrk="1" fontAlgn="base" latinLnBrk="0" hangingPunct="1">
                        <a:lnSpc>
                          <a:spcPct val="100000"/>
                        </a:lnSpc>
                        <a:spcBef>
                          <a:spcPct val="0"/>
                        </a:spcBef>
                        <a:spcAft>
                          <a:spcPct val="0"/>
                        </a:spcAft>
                        <a:buClrTx/>
                        <a:buSzTx/>
                        <a:buFontTx/>
                        <a:buNone/>
                        <a:tabLst/>
                      </a:pPr>
                      <a:r>
                        <a:rPr kumimoji="0" lang="pt-BR" sz="1800" b="0" i="0" u="none" strike="noStrike" cap="none" normalizeH="0" baseline="0" smtClean="0">
                          <a:ln>
                            <a:noFill/>
                          </a:ln>
                          <a:solidFill>
                            <a:srgbClr val="000000"/>
                          </a:solidFill>
                          <a:effectLst/>
                          <a:latin typeface="Century Gothic" pitchFamily="34" charset="0"/>
                          <a:cs typeface="Times New Roman" pitchFamily="18" charset="0"/>
                        </a:rPr>
                        <a:t>3,6</a:t>
                      </a:r>
                      <a:endParaRPr kumimoji="0" lang="pt-BR" sz="1200" b="0" i="0" u="none" strike="noStrike" cap="none" normalizeH="0" baseline="0" smtClean="0">
                        <a:ln>
                          <a:noFill/>
                        </a:ln>
                        <a:solidFill>
                          <a:srgbClr val="000000"/>
                        </a:solidFill>
                        <a:effectLst/>
                        <a:latin typeface="Century Gothic" pitchFamily="34" charset="0"/>
                        <a:cs typeface="Times New Roman" pitchFamily="18" charset="0"/>
                      </a:endParaRPr>
                    </a:p>
                  </a:txBody>
                  <a:tcPr marL="68580" marR="68580"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F2E7EA"/>
                    </a:solidFill>
                  </a:tcPr>
                </a:tc>
                <a:tc>
                  <a:txBody>
                    <a:bodyPr/>
                    <a:lstStyle/>
                    <a:p>
                      <a:pPr marL="0" marR="0" lvl="0" indent="0" algn="ctr" defTabSz="457200" rtl="0" eaLnBrk="1" fontAlgn="base" latinLnBrk="0" hangingPunct="1">
                        <a:lnSpc>
                          <a:spcPct val="100000"/>
                        </a:lnSpc>
                        <a:spcBef>
                          <a:spcPct val="0"/>
                        </a:spcBef>
                        <a:spcAft>
                          <a:spcPct val="0"/>
                        </a:spcAft>
                        <a:buClrTx/>
                        <a:buSzTx/>
                        <a:buFontTx/>
                        <a:buNone/>
                        <a:tabLst/>
                      </a:pPr>
                      <a:r>
                        <a:rPr kumimoji="0" lang="pt-BR" sz="1800" b="0" i="0" u="none" strike="noStrike" cap="none" normalizeH="0" baseline="0" smtClean="0">
                          <a:ln>
                            <a:noFill/>
                          </a:ln>
                          <a:solidFill>
                            <a:srgbClr val="000000"/>
                          </a:solidFill>
                          <a:effectLst/>
                          <a:latin typeface="Century Gothic" pitchFamily="34" charset="0"/>
                          <a:cs typeface="Times New Roman" pitchFamily="18" charset="0"/>
                        </a:rPr>
                        <a:t>3,4</a:t>
                      </a:r>
                      <a:endParaRPr kumimoji="0" lang="pt-BR" sz="1200" b="0" i="0" u="none" strike="noStrike" cap="none" normalizeH="0" baseline="0" smtClean="0">
                        <a:ln>
                          <a:noFill/>
                        </a:ln>
                        <a:solidFill>
                          <a:srgbClr val="000000"/>
                        </a:solidFill>
                        <a:effectLst/>
                        <a:latin typeface="Century Gothic" pitchFamily="34" charset="0"/>
                        <a:cs typeface="Times New Roman" pitchFamily="18" charset="0"/>
                      </a:endParaRPr>
                    </a:p>
                  </a:txBody>
                  <a:tcPr marL="68580" marR="68580"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F2E7EA"/>
                    </a:solidFill>
                  </a:tcPr>
                </a:tc>
                <a:tc>
                  <a:txBody>
                    <a:bodyPr/>
                    <a:lstStyle/>
                    <a:p>
                      <a:pPr marL="0" marR="0" lvl="0" indent="0" algn="ctr" defTabSz="457200" rtl="0" eaLnBrk="1" fontAlgn="base" latinLnBrk="0" hangingPunct="1">
                        <a:lnSpc>
                          <a:spcPct val="100000"/>
                        </a:lnSpc>
                        <a:spcBef>
                          <a:spcPct val="0"/>
                        </a:spcBef>
                        <a:spcAft>
                          <a:spcPct val="0"/>
                        </a:spcAft>
                        <a:buClrTx/>
                        <a:buSzTx/>
                        <a:buFontTx/>
                        <a:buNone/>
                        <a:tabLst/>
                      </a:pPr>
                      <a:r>
                        <a:rPr kumimoji="0" lang="pt-BR" sz="1800" b="0" i="0" u="none" strike="noStrike" cap="none" normalizeH="0" baseline="0" smtClean="0">
                          <a:ln>
                            <a:noFill/>
                          </a:ln>
                          <a:solidFill>
                            <a:srgbClr val="000000"/>
                          </a:solidFill>
                          <a:effectLst/>
                          <a:latin typeface="Century Gothic" pitchFamily="34" charset="0"/>
                          <a:cs typeface="Times New Roman" pitchFamily="18" charset="0"/>
                        </a:rPr>
                        <a:t>4,2</a:t>
                      </a:r>
                      <a:endParaRPr kumimoji="0" lang="pt-BR" sz="1200" b="0" i="0" u="none" strike="noStrike" cap="none" normalizeH="0" baseline="0" smtClean="0">
                        <a:ln>
                          <a:noFill/>
                        </a:ln>
                        <a:solidFill>
                          <a:srgbClr val="000000"/>
                        </a:solidFill>
                        <a:effectLst/>
                        <a:latin typeface="Century Gothic" pitchFamily="34" charset="0"/>
                        <a:cs typeface="Times New Roman" pitchFamily="18" charset="0"/>
                      </a:endParaRPr>
                    </a:p>
                  </a:txBody>
                  <a:tcPr marL="68580" marR="68580"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F2E7EA"/>
                    </a:solidFill>
                  </a:tcPr>
                </a:tc>
                <a:tc>
                  <a:txBody>
                    <a:bodyPr/>
                    <a:lstStyle/>
                    <a:p>
                      <a:pPr marL="0" marR="0" lvl="0" indent="0" algn="ctr" defTabSz="457200" rtl="0" eaLnBrk="1" fontAlgn="base" latinLnBrk="0" hangingPunct="1">
                        <a:lnSpc>
                          <a:spcPct val="100000"/>
                        </a:lnSpc>
                        <a:spcBef>
                          <a:spcPct val="0"/>
                        </a:spcBef>
                        <a:spcAft>
                          <a:spcPct val="0"/>
                        </a:spcAft>
                        <a:buClrTx/>
                        <a:buSzTx/>
                        <a:buFontTx/>
                        <a:buNone/>
                        <a:tabLst/>
                      </a:pPr>
                      <a:r>
                        <a:rPr kumimoji="0" lang="pt-BR" sz="1800" b="0" i="0" u="none" strike="noStrike" cap="none" normalizeH="0" baseline="0" smtClean="0">
                          <a:ln>
                            <a:noFill/>
                          </a:ln>
                          <a:solidFill>
                            <a:srgbClr val="000000"/>
                          </a:solidFill>
                          <a:effectLst/>
                          <a:latin typeface="Century Gothic" pitchFamily="34" charset="0"/>
                          <a:cs typeface="Times New Roman" pitchFamily="18" charset="0"/>
                        </a:rPr>
                        <a:t>4,2</a:t>
                      </a:r>
                      <a:endParaRPr kumimoji="0" lang="pt-BR" sz="1200" b="0" i="0" u="none" strike="noStrike" cap="none" normalizeH="0" baseline="0" smtClean="0">
                        <a:ln>
                          <a:noFill/>
                        </a:ln>
                        <a:solidFill>
                          <a:srgbClr val="000000"/>
                        </a:solidFill>
                        <a:effectLst/>
                        <a:latin typeface="Century Gothic" pitchFamily="34" charset="0"/>
                        <a:cs typeface="Times New Roman" pitchFamily="18" charset="0"/>
                      </a:endParaRPr>
                    </a:p>
                  </a:txBody>
                  <a:tcPr marL="68580" marR="68580"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F2E7EA"/>
                    </a:solidFill>
                  </a:tcPr>
                </a:tc>
                <a:tc>
                  <a:txBody>
                    <a:bodyPr/>
                    <a:lstStyle/>
                    <a:p>
                      <a:pPr marL="0" marR="0" lvl="0" indent="0" algn="ctr" defTabSz="457200" rtl="0" eaLnBrk="1" fontAlgn="base" latinLnBrk="0" hangingPunct="1">
                        <a:lnSpc>
                          <a:spcPct val="100000"/>
                        </a:lnSpc>
                        <a:spcBef>
                          <a:spcPct val="0"/>
                        </a:spcBef>
                        <a:spcAft>
                          <a:spcPct val="0"/>
                        </a:spcAft>
                        <a:buClrTx/>
                        <a:buSzTx/>
                        <a:buFontTx/>
                        <a:buNone/>
                        <a:tabLst/>
                      </a:pPr>
                      <a:r>
                        <a:rPr kumimoji="0" lang="pt-BR" sz="1800" b="0" i="0" u="none" strike="noStrike" cap="none" normalizeH="0" baseline="0" smtClean="0">
                          <a:ln>
                            <a:noFill/>
                          </a:ln>
                          <a:solidFill>
                            <a:srgbClr val="000000"/>
                          </a:solidFill>
                          <a:effectLst/>
                          <a:latin typeface="Century Gothic" pitchFamily="34" charset="0"/>
                          <a:cs typeface="Times New Roman" pitchFamily="18" charset="0"/>
                        </a:rPr>
                        <a:t>4,4</a:t>
                      </a:r>
                      <a:endParaRPr kumimoji="0" lang="pt-BR" sz="1200" b="0" i="0" u="none" strike="noStrike" cap="none" normalizeH="0" baseline="0" smtClean="0">
                        <a:ln>
                          <a:noFill/>
                        </a:ln>
                        <a:solidFill>
                          <a:srgbClr val="000000"/>
                        </a:solidFill>
                        <a:effectLst/>
                        <a:latin typeface="Century Gothic" pitchFamily="34" charset="0"/>
                        <a:cs typeface="Times New Roman" pitchFamily="18" charset="0"/>
                      </a:endParaRPr>
                    </a:p>
                  </a:txBody>
                  <a:tcPr marL="68580" marR="68580" marT="0" marB="0"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F2E7EA"/>
                    </a:solidFill>
                  </a:tcPr>
                </a:tc>
              </a:tr>
              <a:tr h="476250">
                <a:tc>
                  <a:txBody>
                    <a:bodyPr/>
                    <a:lstStyle/>
                    <a:p>
                      <a:pPr marL="0" marR="0" lvl="0" indent="0" algn="just" defTabSz="457200" rtl="0" eaLnBrk="1" fontAlgn="base" latinLnBrk="0" hangingPunct="1">
                        <a:lnSpc>
                          <a:spcPct val="100000"/>
                        </a:lnSpc>
                        <a:spcBef>
                          <a:spcPct val="0"/>
                        </a:spcBef>
                        <a:spcAft>
                          <a:spcPct val="0"/>
                        </a:spcAft>
                        <a:buClrTx/>
                        <a:buSzTx/>
                        <a:buFontTx/>
                        <a:buNone/>
                        <a:tabLst/>
                      </a:pPr>
                      <a:r>
                        <a:rPr kumimoji="0" lang="pt-BR" sz="1800" b="0" i="0" u="none" strike="noStrike" cap="none" normalizeH="0" baseline="0" smtClean="0">
                          <a:ln>
                            <a:noFill/>
                          </a:ln>
                          <a:solidFill>
                            <a:srgbClr val="000000"/>
                          </a:solidFill>
                          <a:effectLst/>
                          <a:latin typeface="Century Gothic" pitchFamily="34" charset="0"/>
                          <a:cs typeface="Times New Roman" pitchFamily="18" charset="0"/>
                        </a:rPr>
                        <a:t>Ác. Linoleico (mg)</a:t>
                      </a:r>
                      <a:endParaRPr kumimoji="0" lang="pt-BR" sz="1200" b="0" i="0" u="none" strike="noStrike" cap="none" normalizeH="0" baseline="0" smtClean="0">
                        <a:ln>
                          <a:noFill/>
                        </a:ln>
                        <a:solidFill>
                          <a:srgbClr val="000000"/>
                        </a:solidFill>
                        <a:effectLst/>
                        <a:latin typeface="Century Gothic" pitchFamily="34" charset="0"/>
                        <a:cs typeface="Times New Roman" pitchFamily="18" charset="0"/>
                      </a:endParaRPr>
                    </a:p>
                  </a:txBody>
                  <a:tcPr marL="68580" marR="68580" marT="0" marB="0"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5CCD3"/>
                    </a:solidFill>
                  </a:tcPr>
                </a:tc>
                <a:tc>
                  <a:txBody>
                    <a:bodyPr/>
                    <a:lstStyle/>
                    <a:p>
                      <a:pPr marL="0" marR="0" lvl="0" indent="0" algn="ctr" defTabSz="457200" rtl="0" eaLnBrk="1" fontAlgn="base" latinLnBrk="0" hangingPunct="1">
                        <a:lnSpc>
                          <a:spcPct val="100000"/>
                        </a:lnSpc>
                        <a:spcBef>
                          <a:spcPct val="0"/>
                        </a:spcBef>
                        <a:spcAft>
                          <a:spcPct val="0"/>
                        </a:spcAft>
                        <a:buClrTx/>
                        <a:buSzTx/>
                        <a:buFontTx/>
                        <a:buNone/>
                        <a:tabLst/>
                      </a:pPr>
                      <a:r>
                        <a:rPr kumimoji="0" lang="pt-BR" sz="1800" b="0" i="0" u="none" strike="noStrike" cap="none" normalizeH="0" baseline="0" smtClean="0">
                          <a:ln>
                            <a:noFill/>
                          </a:ln>
                          <a:solidFill>
                            <a:srgbClr val="000000"/>
                          </a:solidFill>
                          <a:effectLst/>
                          <a:latin typeface="Century Gothic" pitchFamily="34" charset="0"/>
                          <a:cs typeface="Times New Roman" pitchFamily="18" charset="0"/>
                        </a:rPr>
                        <a:t>480</a:t>
                      </a:r>
                      <a:endParaRPr kumimoji="0" lang="pt-BR" sz="1200" b="0" i="0" u="none" strike="noStrike" cap="none" normalizeH="0" baseline="0" smtClean="0">
                        <a:ln>
                          <a:noFill/>
                        </a:ln>
                        <a:solidFill>
                          <a:srgbClr val="000000"/>
                        </a:solidFill>
                        <a:effectLst/>
                        <a:latin typeface="Century Gothic" pitchFamily="34" charset="0"/>
                        <a:cs typeface="Times New Roman" pitchFamily="18" charset="0"/>
                      </a:endParaRPr>
                    </a:p>
                  </a:txBody>
                  <a:tcPr marL="68580" marR="68580"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5CCD3"/>
                    </a:solidFill>
                  </a:tcPr>
                </a:tc>
                <a:tc>
                  <a:txBody>
                    <a:bodyPr/>
                    <a:lstStyle/>
                    <a:p>
                      <a:pPr marL="0" marR="0" lvl="0" indent="0" algn="ctr" defTabSz="457200" rtl="0" eaLnBrk="1" fontAlgn="base" latinLnBrk="0" hangingPunct="1">
                        <a:lnSpc>
                          <a:spcPct val="100000"/>
                        </a:lnSpc>
                        <a:spcBef>
                          <a:spcPct val="0"/>
                        </a:spcBef>
                        <a:spcAft>
                          <a:spcPct val="0"/>
                        </a:spcAft>
                        <a:buClrTx/>
                        <a:buSzTx/>
                        <a:buFontTx/>
                        <a:buNone/>
                        <a:tabLst/>
                      </a:pPr>
                      <a:r>
                        <a:rPr kumimoji="0" lang="pt-BR" sz="1800" b="0" i="0" u="none" strike="noStrike" cap="none" normalizeH="0" baseline="0" smtClean="0">
                          <a:ln>
                            <a:noFill/>
                          </a:ln>
                          <a:solidFill>
                            <a:srgbClr val="000000"/>
                          </a:solidFill>
                          <a:effectLst/>
                          <a:latin typeface="Century Gothic" pitchFamily="34" charset="0"/>
                          <a:cs typeface="Times New Roman" pitchFamily="18" charset="0"/>
                        </a:rPr>
                        <a:t>-</a:t>
                      </a:r>
                      <a:endParaRPr kumimoji="0" lang="pt-BR" sz="1200" b="0" i="0" u="none" strike="noStrike" cap="none" normalizeH="0" baseline="0" smtClean="0">
                        <a:ln>
                          <a:noFill/>
                        </a:ln>
                        <a:solidFill>
                          <a:srgbClr val="000000"/>
                        </a:solidFill>
                        <a:effectLst/>
                        <a:latin typeface="Century Gothic" pitchFamily="34" charset="0"/>
                        <a:cs typeface="Times New Roman" pitchFamily="18" charset="0"/>
                      </a:endParaRPr>
                    </a:p>
                  </a:txBody>
                  <a:tcPr marL="68580" marR="68580"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5CCD3"/>
                    </a:solidFill>
                  </a:tcPr>
                </a:tc>
                <a:tc>
                  <a:txBody>
                    <a:bodyPr/>
                    <a:lstStyle/>
                    <a:p>
                      <a:pPr marL="0" marR="0" lvl="0" indent="0" algn="ctr" defTabSz="457200" rtl="0" eaLnBrk="1" fontAlgn="base" latinLnBrk="0" hangingPunct="1">
                        <a:lnSpc>
                          <a:spcPct val="100000"/>
                        </a:lnSpc>
                        <a:spcBef>
                          <a:spcPct val="0"/>
                        </a:spcBef>
                        <a:spcAft>
                          <a:spcPct val="0"/>
                        </a:spcAft>
                        <a:buClrTx/>
                        <a:buSzTx/>
                        <a:buFontTx/>
                        <a:buNone/>
                        <a:tabLst/>
                      </a:pPr>
                      <a:r>
                        <a:rPr kumimoji="0" lang="pt-BR" sz="1800" b="0" i="0" u="none" strike="noStrike" cap="none" normalizeH="0" baseline="0" smtClean="0">
                          <a:ln>
                            <a:noFill/>
                          </a:ln>
                          <a:solidFill>
                            <a:srgbClr val="000000"/>
                          </a:solidFill>
                          <a:effectLst/>
                          <a:latin typeface="Century Gothic" pitchFamily="34" charset="0"/>
                          <a:cs typeface="Times New Roman" pitchFamily="18" charset="0"/>
                        </a:rPr>
                        <a:t>518</a:t>
                      </a:r>
                      <a:endParaRPr kumimoji="0" lang="pt-BR" sz="1200" b="0" i="0" u="none" strike="noStrike" cap="none" normalizeH="0" baseline="0" smtClean="0">
                        <a:ln>
                          <a:noFill/>
                        </a:ln>
                        <a:solidFill>
                          <a:srgbClr val="000000"/>
                        </a:solidFill>
                        <a:effectLst/>
                        <a:latin typeface="Century Gothic" pitchFamily="34" charset="0"/>
                        <a:cs typeface="Times New Roman" pitchFamily="18" charset="0"/>
                      </a:endParaRPr>
                    </a:p>
                  </a:txBody>
                  <a:tcPr marL="68580" marR="68580"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5CCD3"/>
                    </a:solidFill>
                  </a:tcPr>
                </a:tc>
                <a:tc>
                  <a:txBody>
                    <a:bodyPr/>
                    <a:lstStyle/>
                    <a:p>
                      <a:pPr marL="0" marR="0" lvl="0" indent="0" algn="ctr" defTabSz="457200" rtl="0" eaLnBrk="1" fontAlgn="base" latinLnBrk="0" hangingPunct="1">
                        <a:lnSpc>
                          <a:spcPct val="100000"/>
                        </a:lnSpc>
                        <a:spcBef>
                          <a:spcPct val="0"/>
                        </a:spcBef>
                        <a:spcAft>
                          <a:spcPct val="0"/>
                        </a:spcAft>
                        <a:buClrTx/>
                        <a:buSzTx/>
                        <a:buFontTx/>
                        <a:buNone/>
                        <a:tabLst/>
                      </a:pPr>
                      <a:r>
                        <a:rPr kumimoji="0" lang="pt-BR" sz="1800" b="0" i="0" u="none" strike="noStrike" cap="none" normalizeH="0" baseline="0" smtClean="0">
                          <a:ln>
                            <a:noFill/>
                          </a:ln>
                          <a:solidFill>
                            <a:srgbClr val="000000"/>
                          </a:solidFill>
                          <a:effectLst/>
                          <a:latin typeface="Century Gothic" pitchFamily="34" charset="0"/>
                          <a:cs typeface="Times New Roman" pitchFamily="18" charset="0"/>
                        </a:rPr>
                        <a:t>700</a:t>
                      </a:r>
                      <a:endParaRPr kumimoji="0" lang="pt-BR" sz="1200" b="0" i="0" u="none" strike="noStrike" cap="none" normalizeH="0" baseline="0" smtClean="0">
                        <a:ln>
                          <a:noFill/>
                        </a:ln>
                        <a:solidFill>
                          <a:srgbClr val="000000"/>
                        </a:solidFill>
                        <a:effectLst/>
                        <a:latin typeface="Century Gothic" pitchFamily="34" charset="0"/>
                        <a:cs typeface="Times New Roman" pitchFamily="18" charset="0"/>
                      </a:endParaRPr>
                    </a:p>
                  </a:txBody>
                  <a:tcPr marL="68580" marR="68580"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5CCD3"/>
                    </a:solidFill>
                  </a:tcPr>
                </a:tc>
                <a:tc>
                  <a:txBody>
                    <a:bodyPr/>
                    <a:lstStyle/>
                    <a:p>
                      <a:pPr marL="0" marR="0" lvl="0" indent="0" algn="ctr" defTabSz="457200" rtl="0" eaLnBrk="1" fontAlgn="base" latinLnBrk="0" hangingPunct="1">
                        <a:lnSpc>
                          <a:spcPct val="100000"/>
                        </a:lnSpc>
                        <a:spcBef>
                          <a:spcPct val="0"/>
                        </a:spcBef>
                        <a:spcAft>
                          <a:spcPct val="0"/>
                        </a:spcAft>
                        <a:buClrTx/>
                        <a:buSzTx/>
                        <a:buFontTx/>
                        <a:buNone/>
                        <a:tabLst/>
                      </a:pPr>
                      <a:r>
                        <a:rPr kumimoji="0" lang="pt-BR" sz="1800" b="0" i="0" u="none" strike="noStrike" cap="none" normalizeH="0" baseline="0" smtClean="0">
                          <a:ln>
                            <a:noFill/>
                          </a:ln>
                          <a:solidFill>
                            <a:srgbClr val="000000"/>
                          </a:solidFill>
                          <a:effectLst/>
                          <a:latin typeface="Century Gothic" pitchFamily="34" charset="0"/>
                          <a:cs typeface="Times New Roman" pitchFamily="18" charset="0"/>
                        </a:rPr>
                        <a:t>540</a:t>
                      </a:r>
                      <a:endParaRPr kumimoji="0" lang="pt-BR" sz="1200" b="0" i="0" u="none" strike="noStrike" cap="none" normalizeH="0" baseline="0" smtClean="0">
                        <a:ln>
                          <a:noFill/>
                        </a:ln>
                        <a:solidFill>
                          <a:srgbClr val="000000"/>
                        </a:solidFill>
                        <a:effectLst/>
                        <a:latin typeface="Century Gothic" pitchFamily="34" charset="0"/>
                        <a:cs typeface="Times New Roman" pitchFamily="18" charset="0"/>
                      </a:endParaRPr>
                    </a:p>
                  </a:txBody>
                  <a:tcPr marL="68580" marR="68580" marT="0" marB="0"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5CCD3"/>
                    </a:solidFill>
                  </a:tcPr>
                </a:tc>
              </a:tr>
              <a:tr h="476250">
                <a:tc>
                  <a:txBody>
                    <a:bodyPr/>
                    <a:lstStyle/>
                    <a:p>
                      <a:pPr marL="0" marR="0" lvl="0" indent="0" algn="just" defTabSz="457200" rtl="0" eaLnBrk="1" fontAlgn="base" latinLnBrk="0" hangingPunct="1">
                        <a:lnSpc>
                          <a:spcPct val="100000"/>
                        </a:lnSpc>
                        <a:spcBef>
                          <a:spcPct val="0"/>
                        </a:spcBef>
                        <a:spcAft>
                          <a:spcPct val="0"/>
                        </a:spcAft>
                        <a:buClrTx/>
                        <a:buSzTx/>
                        <a:buFontTx/>
                        <a:buNone/>
                        <a:tabLst/>
                      </a:pPr>
                      <a:r>
                        <a:rPr kumimoji="0" lang="pt-BR" sz="1800" b="0" i="0" u="none" strike="noStrike" cap="none" normalizeH="0" baseline="0" smtClean="0">
                          <a:ln>
                            <a:noFill/>
                          </a:ln>
                          <a:solidFill>
                            <a:srgbClr val="000000"/>
                          </a:solidFill>
                          <a:effectLst/>
                          <a:latin typeface="Century Gothic" pitchFamily="34" charset="0"/>
                          <a:cs typeface="Times New Roman" pitchFamily="18" charset="0"/>
                        </a:rPr>
                        <a:t>Ác.α-linolênico(mg)</a:t>
                      </a:r>
                      <a:endParaRPr kumimoji="0" lang="pt-BR" sz="1200" b="0" i="0" u="none" strike="noStrike" cap="none" normalizeH="0" baseline="0" smtClean="0">
                        <a:ln>
                          <a:noFill/>
                        </a:ln>
                        <a:solidFill>
                          <a:srgbClr val="000000"/>
                        </a:solidFill>
                        <a:effectLst/>
                        <a:latin typeface="Century Gothic" pitchFamily="34" charset="0"/>
                        <a:cs typeface="Times New Roman" pitchFamily="18" charset="0"/>
                      </a:endParaRPr>
                    </a:p>
                  </a:txBody>
                  <a:tcPr marL="68580" marR="68580" marT="0" marB="0"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F2E7EA"/>
                    </a:solidFill>
                  </a:tcPr>
                </a:tc>
                <a:tc>
                  <a:txBody>
                    <a:bodyPr/>
                    <a:lstStyle/>
                    <a:p>
                      <a:pPr marL="0" marR="0" lvl="0" indent="0" algn="ctr" defTabSz="457200" rtl="0" eaLnBrk="1" fontAlgn="base" latinLnBrk="0" hangingPunct="1">
                        <a:lnSpc>
                          <a:spcPct val="100000"/>
                        </a:lnSpc>
                        <a:spcBef>
                          <a:spcPct val="0"/>
                        </a:spcBef>
                        <a:spcAft>
                          <a:spcPct val="0"/>
                        </a:spcAft>
                        <a:buClrTx/>
                        <a:buSzTx/>
                        <a:buFontTx/>
                        <a:buNone/>
                        <a:tabLst/>
                      </a:pPr>
                      <a:r>
                        <a:rPr kumimoji="0" lang="pt-BR" sz="1800" b="0" i="0" u="none" strike="noStrike" cap="none" normalizeH="0" baseline="0" smtClean="0">
                          <a:ln>
                            <a:noFill/>
                          </a:ln>
                          <a:solidFill>
                            <a:srgbClr val="000000"/>
                          </a:solidFill>
                          <a:effectLst/>
                          <a:latin typeface="Century Gothic" pitchFamily="34" charset="0"/>
                          <a:cs typeface="Times New Roman" pitchFamily="18" charset="0"/>
                        </a:rPr>
                        <a:t>30</a:t>
                      </a:r>
                      <a:endParaRPr kumimoji="0" lang="pt-BR" sz="1200" b="0" i="0" u="none" strike="noStrike" cap="none" normalizeH="0" baseline="0" smtClean="0">
                        <a:ln>
                          <a:noFill/>
                        </a:ln>
                        <a:solidFill>
                          <a:srgbClr val="000000"/>
                        </a:solidFill>
                        <a:effectLst/>
                        <a:latin typeface="Century Gothic" pitchFamily="34" charset="0"/>
                        <a:cs typeface="Times New Roman" pitchFamily="18" charset="0"/>
                      </a:endParaRPr>
                    </a:p>
                  </a:txBody>
                  <a:tcPr marL="68580" marR="68580"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F2E7EA"/>
                    </a:solidFill>
                  </a:tcPr>
                </a:tc>
                <a:tc>
                  <a:txBody>
                    <a:bodyPr/>
                    <a:lstStyle/>
                    <a:p>
                      <a:pPr marL="0" marR="0" lvl="0" indent="0" algn="ctr" defTabSz="457200" rtl="0" eaLnBrk="1" fontAlgn="base" latinLnBrk="0" hangingPunct="1">
                        <a:lnSpc>
                          <a:spcPct val="100000"/>
                        </a:lnSpc>
                        <a:spcBef>
                          <a:spcPct val="0"/>
                        </a:spcBef>
                        <a:spcAft>
                          <a:spcPct val="0"/>
                        </a:spcAft>
                        <a:buClrTx/>
                        <a:buSzTx/>
                        <a:buFontTx/>
                        <a:buNone/>
                        <a:tabLst/>
                      </a:pPr>
                      <a:r>
                        <a:rPr kumimoji="0" lang="pt-BR" sz="1800" b="0" i="0" u="none" strike="noStrike" cap="none" normalizeH="0" baseline="0" smtClean="0">
                          <a:ln>
                            <a:noFill/>
                          </a:ln>
                          <a:solidFill>
                            <a:srgbClr val="000000"/>
                          </a:solidFill>
                          <a:effectLst/>
                          <a:latin typeface="Century Gothic" pitchFamily="34" charset="0"/>
                          <a:cs typeface="Times New Roman" pitchFamily="18" charset="0"/>
                        </a:rPr>
                        <a:t>-</a:t>
                      </a:r>
                      <a:endParaRPr kumimoji="0" lang="pt-BR" sz="1200" b="0" i="0" u="none" strike="noStrike" cap="none" normalizeH="0" baseline="0" smtClean="0">
                        <a:ln>
                          <a:noFill/>
                        </a:ln>
                        <a:solidFill>
                          <a:srgbClr val="000000"/>
                        </a:solidFill>
                        <a:effectLst/>
                        <a:latin typeface="Century Gothic" pitchFamily="34" charset="0"/>
                        <a:cs typeface="Times New Roman" pitchFamily="18" charset="0"/>
                      </a:endParaRPr>
                    </a:p>
                  </a:txBody>
                  <a:tcPr marL="68580" marR="68580"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F2E7EA"/>
                    </a:solidFill>
                  </a:tcPr>
                </a:tc>
                <a:tc>
                  <a:txBody>
                    <a:bodyPr/>
                    <a:lstStyle/>
                    <a:p>
                      <a:pPr marL="0" marR="0" lvl="0" indent="0" algn="ctr" defTabSz="457200" rtl="0" eaLnBrk="1" fontAlgn="base" latinLnBrk="0" hangingPunct="1">
                        <a:lnSpc>
                          <a:spcPct val="100000"/>
                        </a:lnSpc>
                        <a:spcBef>
                          <a:spcPct val="0"/>
                        </a:spcBef>
                        <a:spcAft>
                          <a:spcPct val="0"/>
                        </a:spcAft>
                        <a:buClrTx/>
                        <a:buSzTx/>
                        <a:buFontTx/>
                        <a:buNone/>
                        <a:tabLst/>
                      </a:pPr>
                      <a:r>
                        <a:rPr kumimoji="0" lang="pt-BR" sz="1800" b="0" i="0" u="none" strike="noStrike" cap="none" normalizeH="0" baseline="0" smtClean="0">
                          <a:ln>
                            <a:noFill/>
                          </a:ln>
                          <a:solidFill>
                            <a:srgbClr val="000000"/>
                          </a:solidFill>
                          <a:effectLst/>
                          <a:latin typeface="Century Gothic" pitchFamily="34" charset="0"/>
                          <a:cs typeface="Times New Roman" pitchFamily="18" charset="0"/>
                        </a:rPr>
                        <a:t>47</a:t>
                      </a:r>
                      <a:endParaRPr kumimoji="0" lang="pt-BR" sz="1200" b="0" i="0" u="none" strike="noStrike" cap="none" normalizeH="0" baseline="0" smtClean="0">
                        <a:ln>
                          <a:noFill/>
                        </a:ln>
                        <a:solidFill>
                          <a:srgbClr val="000000"/>
                        </a:solidFill>
                        <a:effectLst/>
                        <a:latin typeface="Century Gothic" pitchFamily="34" charset="0"/>
                        <a:cs typeface="Times New Roman" pitchFamily="18" charset="0"/>
                      </a:endParaRPr>
                    </a:p>
                  </a:txBody>
                  <a:tcPr marL="68580" marR="68580"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F2E7EA"/>
                    </a:solidFill>
                  </a:tcPr>
                </a:tc>
                <a:tc>
                  <a:txBody>
                    <a:bodyPr/>
                    <a:lstStyle/>
                    <a:p>
                      <a:pPr marL="0" marR="0" lvl="0" indent="0" algn="ctr" defTabSz="457200" rtl="0" eaLnBrk="1" fontAlgn="base" latinLnBrk="0" hangingPunct="1">
                        <a:lnSpc>
                          <a:spcPct val="100000"/>
                        </a:lnSpc>
                        <a:spcBef>
                          <a:spcPct val="0"/>
                        </a:spcBef>
                        <a:spcAft>
                          <a:spcPct val="0"/>
                        </a:spcAft>
                        <a:buClrTx/>
                        <a:buSzTx/>
                        <a:buFontTx/>
                        <a:buNone/>
                        <a:tabLst/>
                      </a:pPr>
                      <a:r>
                        <a:rPr kumimoji="0" lang="pt-BR" sz="1800" b="0" i="0" u="none" strike="noStrike" cap="none" normalizeH="0" baseline="0" smtClean="0">
                          <a:ln>
                            <a:noFill/>
                          </a:ln>
                          <a:solidFill>
                            <a:srgbClr val="000000"/>
                          </a:solidFill>
                          <a:effectLst/>
                          <a:latin typeface="Century Gothic" pitchFamily="34" charset="0"/>
                          <a:cs typeface="Times New Roman" pitchFamily="18" charset="0"/>
                        </a:rPr>
                        <a:t>79</a:t>
                      </a:r>
                      <a:endParaRPr kumimoji="0" lang="pt-BR" sz="1200" b="0" i="0" u="none" strike="noStrike" cap="none" normalizeH="0" baseline="0" smtClean="0">
                        <a:ln>
                          <a:noFill/>
                        </a:ln>
                        <a:solidFill>
                          <a:srgbClr val="000000"/>
                        </a:solidFill>
                        <a:effectLst/>
                        <a:latin typeface="Century Gothic" pitchFamily="34" charset="0"/>
                        <a:cs typeface="Times New Roman" pitchFamily="18" charset="0"/>
                      </a:endParaRPr>
                    </a:p>
                  </a:txBody>
                  <a:tcPr marL="68580" marR="68580"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F2E7EA"/>
                    </a:solidFill>
                  </a:tcPr>
                </a:tc>
                <a:tc>
                  <a:txBody>
                    <a:bodyPr/>
                    <a:lstStyle/>
                    <a:p>
                      <a:pPr marL="0" marR="0" lvl="0" indent="0" algn="ctr" defTabSz="457200" rtl="0" eaLnBrk="1" fontAlgn="base" latinLnBrk="0" hangingPunct="1">
                        <a:lnSpc>
                          <a:spcPct val="100000"/>
                        </a:lnSpc>
                        <a:spcBef>
                          <a:spcPct val="0"/>
                        </a:spcBef>
                        <a:spcAft>
                          <a:spcPct val="0"/>
                        </a:spcAft>
                        <a:buClrTx/>
                        <a:buSzTx/>
                        <a:buFontTx/>
                        <a:buNone/>
                        <a:tabLst/>
                      </a:pPr>
                      <a:r>
                        <a:rPr kumimoji="0" lang="pt-BR" sz="1800" b="0" i="0" u="none" strike="noStrike" cap="none" normalizeH="0" baseline="0" smtClean="0">
                          <a:ln>
                            <a:noFill/>
                          </a:ln>
                          <a:solidFill>
                            <a:srgbClr val="000000"/>
                          </a:solidFill>
                          <a:effectLst/>
                          <a:latin typeface="Century Gothic" pitchFamily="34" charset="0"/>
                          <a:cs typeface="Times New Roman" pitchFamily="18" charset="0"/>
                        </a:rPr>
                        <a:t>80</a:t>
                      </a:r>
                      <a:endParaRPr kumimoji="0" lang="pt-BR" sz="1200" b="0" i="0" u="none" strike="noStrike" cap="none" normalizeH="0" baseline="0" smtClean="0">
                        <a:ln>
                          <a:noFill/>
                        </a:ln>
                        <a:solidFill>
                          <a:srgbClr val="000000"/>
                        </a:solidFill>
                        <a:effectLst/>
                        <a:latin typeface="Century Gothic" pitchFamily="34" charset="0"/>
                        <a:cs typeface="Times New Roman" pitchFamily="18" charset="0"/>
                      </a:endParaRPr>
                    </a:p>
                  </a:txBody>
                  <a:tcPr marL="68580" marR="68580" marT="0" marB="0"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F2E7EA"/>
                    </a:solidFill>
                  </a:tcPr>
                </a:tc>
              </a:tr>
              <a:tr h="476250">
                <a:tc>
                  <a:txBody>
                    <a:bodyPr/>
                    <a:lstStyle/>
                    <a:p>
                      <a:pPr marL="0" marR="0" lvl="0" indent="0" algn="just" defTabSz="457200" rtl="0" eaLnBrk="1" fontAlgn="base" latinLnBrk="0" hangingPunct="1">
                        <a:lnSpc>
                          <a:spcPct val="100000"/>
                        </a:lnSpc>
                        <a:spcBef>
                          <a:spcPct val="0"/>
                        </a:spcBef>
                        <a:spcAft>
                          <a:spcPct val="0"/>
                        </a:spcAft>
                        <a:buClrTx/>
                        <a:buSzTx/>
                        <a:buFontTx/>
                        <a:buNone/>
                        <a:tabLst/>
                      </a:pPr>
                      <a:r>
                        <a:rPr kumimoji="0" lang="pt-BR" sz="1800" b="0" i="0" u="none" strike="noStrike" cap="none" normalizeH="0" baseline="0" smtClean="0">
                          <a:ln>
                            <a:noFill/>
                          </a:ln>
                          <a:solidFill>
                            <a:srgbClr val="000000"/>
                          </a:solidFill>
                          <a:effectLst/>
                          <a:latin typeface="Century Gothic" pitchFamily="34" charset="0"/>
                          <a:cs typeface="Times New Roman" pitchFamily="18" charset="0"/>
                        </a:rPr>
                        <a:t>DHA (mg)</a:t>
                      </a:r>
                      <a:endParaRPr kumimoji="0" lang="pt-BR" sz="1200" b="0" i="0" u="none" strike="noStrike" cap="none" normalizeH="0" baseline="0" smtClean="0">
                        <a:ln>
                          <a:noFill/>
                        </a:ln>
                        <a:solidFill>
                          <a:srgbClr val="000000"/>
                        </a:solidFill>
                        <a:effectLst/>
                        <a:latin typeface="Century Gothic" pitchFamily="34" charset="0"/>
                        <a:cs typeface="Times New Roman" pitchFamily="18" charset="0"/>
                      </a:endParaRPr>
                    </a:p>
                  </a:txBody>
                  <a:tcPr marL="68580" marR="68580" marT="0" marB="0"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5CCD3"/>
                    </a:solidFill>
                  </a:tcPr>
                </a:tc>
                <a:tc>
                  <a:txBody>
                    <a:bodyPr/>
                    <a:lstStyle/>
                    <a:p>
                      <a:pPr marL="0" marR="0" lvl="0" indent="0" algn="ctr" defTabSz="457200" rtl="0" eaLnBrk="1" fontAlgn="base" latinLnBrk="0" hangingPunct="1">
                        <a:lnSpc>
                          <a:spcPct val="100000"/>
                        </a:lnSpc>
                        <a:spcBef>
                          <a:spcPct val="0"/>
                        </a:spcBef>
                        <a:spcAft>
                          <a:spcPct val="0"/>
                        </a:spcAft>
                        <a:buClrTx/>
                        <a:buSzTx/>
                        <a:buFontTx/>
                        <a:buNone/>
                        <a:tabLst/>
                      </a:pPr>
                      <a:r>
                        <a:rPr kumimoji="0" lang="pt-BR" sz="1800" b="0" i="0" u="none" strike="noStrike" cap="none" normalizeH="0" baseline="0" smtClean="0">
                          <a:ln>
                            <a:noFill/>
                          </a:ln>
                          <a:solidFill>
                            <a:srgbClr val="000000"/>
                          </a:solidFill>
                          <a:effectLst/>
                          <a:latin typeface="Century Gothic" pitchFamily="34" charset="0"/>
                          <a:cs typeface="Times New Roman" pitchFamily="18" charset="0"/>
                        </a:rPr>
                        <a:t>11,2</a:t>
                      </a:r>
                      <a:endParaRPr kumimoji="0" lang="pt-BR" sz="1200" b="0" i="0" u="none" strike="noStrike" cap="none" normalizeH="0" baseline="0" smtClean="0">
                        <a:ln>
                          <a:noFill/>
                        </a:ln>
                        <a:solidFill>
                          <a:srgbClr val="000000"/>
                        </a:solidFill>
                        <a:effectLst/>
                        <a:latin typeface="Century Gothic" pitchFamily="34" charset="0"/>
                        <a:cs typeface="Times New Roman" pitchFamily="18" charset="0"/>
                      </a:endParaRPr>
                    </a:p>
                  </a:txBody>
                  <a:tcPr marL="68580" marR="68580"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5CCD3"/>
                    </a:solidFill>
                  </a:tcPr>
                </a:tc>
                <a:tc>
                  <a:txBody>
                    <a:bodyPr/>
                    <a:lstStyle/>
                    <a:p>
                      <a:pPr marL="0" marR="0" lvl="0" indent="0" algn="ctr" defTabSz="457200" rtl="0" eaLnBrk="1" fontAlgn="base" latinLnBrk="0" hangingPunct="1">
                        <a:lnSpc>
                          <a:spcPct val="100000"/>
                        </a:lnSpc>
                        <a:spcBef>
                          <a:spcPct val="0"/>
                        </a:spcBef>
                        <a:spcAft>
                          <a:spcPct val="0"/>
                        </a:spcAft>
                        <a:buClrTx/>
                        <a:buSzTx/>
                        <a:buFontTx/>
                        <a:buNone/>
                        <a:tabLst/>
                      </a:pPr>
                      <a:r>
                        <a:rPr kumimoji="0" lang="pt-BR" sz="1800" b="0" i="0" u="none" strike="noStrike" cap="none" normalizeH="0" baseline="0" smtClean="0">
                          <a:ln>
                            <a:noFill/>
                          </a:ln>
                          <a:solidFill>
                            <a:srgbClr val="000000"/>
                          </a:solidFill>
                          <a:effectLst/>
                          <a:latin typeface="Century Gothic" pitchFamily="34" charset="0"/>
                          <a:cs typeface="Times New Roman" pitchFamily="18" charset="0"/>
                        </a:rPr>
                        <a:t>-</a:t>
                      </a:r>
                      <a:endParaRPr kumimoji="0" lang="pt-BR" sz="1200" b="0" i="0" u="none" strike="noStrike" cap="none" normalizeH="0" baseline="0" smtClean="0">
                        <a:ln>
                          <a:noFill/>
                        </a:ln>
                        <a:solidFill>
                          <a:srgbClr val="000000"/>
                        </a:solidFill>
                        <a:effectLst/>
                        <a:latin typeface="Century Gothic" pitchFamily="34" charset="0"/>
                        <a:cs typeface="Times New Roman" pitchFamily="18" charset="0"/>
                      </a:endParaRPr>
                    </a:p>
                  </a:txBody>
                  <a:tcPr marL="68580" marR="68580"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5CCD3"/>
                    </a:solidFill>
                  </a:tcPr>
                </a:tc>
                <a:tc>
                  <a:txBody>
                    <a:bodyPr/>
                    <a:lstStyle/>
                    <a:p>
                      <a:pPr marL="0" marR="0" lvl="0" indent="0" algn="ctr" defTabSz="457200" rtl="0" eaLnBrk="1" fontAlgn="base" latinLnBrk="0" hangingPunct="1">
                        <a:lnSpc>
                          <a:spcPct val="100000"/>
                        </a:lnSpc>
                        <a:spcBef>
                          <a:spcPct val="0"/>
                        </a:spcBef>
                        <a:spcAft>
                          <a:spcPct val="0"/>
                        </a:spcAft>
                        <a:buClrTx/>
                        <a:buSzTx/>
                        <a:buFontTx/>
                        <a:buNone/>
                        <a:tabLst/>
                      </a:pPr>
                      <a:r>
                        <a:rPr kumimoji="0" lang="pt-BR" sz="1800" b="0" i="0" u="none" strike="noStrike" cap="none" normalizeH="0" baseline="0" smtClean="0">
                          <a:ln>
                            <a:noFill/>
                          </a:ln>
                          <a:solidFill>
                            <a:srgbClr val="000000"/>
                          </a:solidFill>
                          <a:effectLst/>
                          <a:latin typeface="Century Gothic" pitchFamily="34" charset="0"/>
                          <a:cs typeface="Times New Roman" pitchFamily="18" charset="0"/>
                        </a:rPr>
                        <a:t>16,4</a:t>
                      </a:r>
                      <a:endParaRPr kumimoji="0" lang="pt-BR" sz="1200" b="0" i="0" u="none" strike="noStrike" cap="none" normalizeH="0" baseline="0" smtClean="0">
                        <a:ln>
                          <a:noFill/>
                        </a:ln>
                        <a:solidFill>
                          <a:srgbClr val="000000"/>
                        </a:solidFill>
                        <a:effectLst/>
                        <a:latin typeface="Century Gothic" pitchFamily="34" charset="0"/>
                        <a:cs typeface="Times New Roman" pitchFamily="18" charset="0"/>
                      </a:endParaRPr>
                    </a:p>
                  </a:txBody>
                  <a:tcPr marL="68580" marR="68580"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5CCD3"/>
                    </a:solidFill>
                  </a:tcPr>
                </a:tc>
                <a:tc>
                  <a:txBody>
                    <a:bodyPr/>
                    <a:lstStyle/>
                    <a:p>
                      <a:pPr marL="0" marR="0" lvl="0" indent="0" algn="ctr" defTabSz="457200" rtl="0" eaLnBrk="1" fontAlgn="base" latinLnBrk="0" hangingPunct="1">
                        <a:lnSpc>
                          <a:spcPct val="100000"/>
                        </a:lnSpc>
                        <a:spcBef>
                          <a:spcPct val="0"/>
                        </a:spcBef>
                        <a:spcAft>
                          <a:spcPct val="0"/>
                        </a:spcAft>
                        <a:buClrTx/>
                        <a:buSzTx/>
                        <a:buFontTx/>
                        <a:buNone/>
                        <a:tabLst/>
                      </a:pPr>
                      <a:r>
                        <a:rPr kumimoji="0" lang="pt-BR" sz="1800" b="0" i="0" u="none" strike="noStrike" cap="none" normalizeH="0" baseline="0" smtClean="0">
                          <a:ln>
                            <a:noFill/>
                          </a:ln>
                          <a:solidFill>
                            <a:srgbClr val="000000"/>
                          </a:solidFill>
                          <a:effectLst/>
                          <a:latin typeface="Century Gothic" pitchFamily="34" charset="0"/>
                          <a:cs typeface="Times New Roman" pitchFamily="18" charset="0"/>
                        </a:rPr>
                        <a:t>-</a:t>
                      </a:r>
                      <a:endParaRPr kumimoji="0" lang="pt-BR" sz="1200" b="0" i="0" u="none" strike="noStrike" cap="none" normalizeH="0" baseline="0" smtClean="0">
                        <a:ln>
                          <a:noFill/>
                        </a:ln>
                        <a:solidFill>
                          <a:srgbClr val="000000"/>
                        </a:solidFill>
                        <a:effectLst/>
                        <a:latin typeface="Century Gothic" pitchFamily="34" charset="0"/>
                        <a:cs typeface="Times New Roman" pitchFamily="18" charset="0"/>
                      </a:endParaRPr>
                    </a:p>
                  </a:txBody>
                  <a:tcPr marL="68580" marR="68580"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5CCD3"/>
                    </a:solidFill>
                  </a:tcPr>
                </a:tc>
                <a:tc>
                  <a:txBody>
                    <a:bodyPr/>
                    <a:lstStyle/>
                    <a:p>
                      <a:pPr marL="0" marR="0" lvl="0" indent="0" algn="ctr" defTabSz="457200" rtl="0" eaLnBrk="1" fontAlgn="base" latinLnBrk="0" hangingPunct="1">
                        <a:lnSpc>
                          <a:spcPct val="100000"/>
                        </a:lnSpc>
                        <a:spcBef>
                          <a:spcPct val="0"/>
                        </a:spcBef>
                        <a:spcAft>
                          <a:spcPct val="0"/>
                        </a:spcAft>
                        <a:buClrTx/>
                        <a:buSzTx/>
                        <a:buFontTx/>
                        <a:buNone/>
                        <a:tabLst/>
                      </a:pPr>
                      <a:r>
                        <a:rPr kumimoji="0" lang="pt-BR" sz="1800" b="0" i="0" u="none" strike="noStrike" cap="none" normalizeH="0" baseline="0" smtClean="0">
                          <a:ln>
                            <a:noFill/>
                          </a:ln>
                          <a:solidFill>
                            <a:srgbClr val="000000"/>
                          </a:solidFill>
                          <a:effectLst/>
                          <a:latin typeface="Century Gothic" pitchFamily="34" charset="0"/>
                          <a:cs typeface="Times New Roman" pitchFamily="18" charset="0"/>
                        </a:rPr>
                        <a:t>15</a:t>
                      </a:r>
                      <a:endParaRPr kumimoji="0" lang="pt-BR" sz="1200" b="0" i="0" u="none" strike="noStrike" cap="none" normalizeH="0" baseline="0" smtClean="0">
                        <a:ln>
                          <a:noFill/>
                        </a:ln>
                        <a:solidFill>
                          <a:srgbClr val="000000"/>
                        </a:solidFill>
                        <a:effectLst/>
                        <a:latin typeface="Century Gothic" pitchFamily="34" charset="0"/>
                        <a:cs typeface="Times New Roman" pitchFamily="18" charset="0"/>
                      </a:endParaRPr>
                    </a:p>
                  </a:txBody>
                  <a:tcPr marL="68580" marR="68580" marT="0" marB="0"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5CCD3"/>
                    </a:solidFill>
                  </a:tcPr>
                </a:tc>
              </a:tr>
            </a:tbl>
          </a:graphicData>
        </a:graphic>
      </p:graphicFrame>
      <p:sp>
        <p:nvSpPr>
          <p:cNvPr id="42051" name="Título 1"/>
          <p:cNvSpPr>
            <a:spLocks noGrp="1"/>
          </p:cNvSpPr>
          <p:nvPr>
            <p:ph type="title"/>
          </p:nvPr>
        </p:nvSpPr>
        <p:spPr/>
        <p:txBody>
          <a:bodyPr/>
          <a:lstStyle/>
          <a:p>
            <a:r>
              <a:rPr lang="pt-BR" smtClean="0">
                <a:solidFill>
                  <a:srgbClr val="EBEBEB"/>
                </a:solidFill>
              </a:rPr>
              <a:t>Comparativo Leite Humano e Fórmula</a:t>
            </a:r>
          </a:p>
        </p:txBody>
      </p:sp>
      <p:sp>
        <p:nvSpPr>
          <p:cNvPr id="42052" name="Retângulo 5"/>
          <p:cNvSpPr>
            <a:spLocks noChangeArrowheads="1"/>
          </p:cNvSpPr>
          <p:nvPr/>
        </p:nvSpPr>
        <p:spPr bwMode="auto">
          <a:xfrm>
            <a:off x="787400" y="6138863"/>
            <a:ext cx="10617200" cy="5016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just"/>
            <a:r>
              <a:rPr lang="pt-BR" sz="900">
                <a:latin typeface="Times New Roman" pitchFamily="18" charset="0"/>
                <a:cs typeface="Times New Roman" pitchFamily="18" charset="0"/>
              </a:rPr>
              <a:t>*LH PT – Leite Humano nutriz de prematuro, com uma oferta de 100ml/dia; **LH maduro - ≥ 30 dias, com uma oferta de 100ml/kg/dia; ***Novo FM – 85, diluição de 1 grama para 25 ml de LH; ®Composição conforme informação comercial do produto (100mL)</a:t>
            </a:r>
          </a:p>
          <a:p>
            <a:pPr algn="just"/>
            <a:r>
              <a:rPr lang="pt-BR" sz="900">
                <a:latin typeface="Times New Roman" pitchFamily="18" charset="0"/>
                <a:cs typeface="Times New Roman" pitchFamily="18" charset="0"/>
              </a:rPr>
              <a:t>Fonte: Koletzko, 2014; Finch, 2014; </a:t>
            </a:r>
            <a:r>
              <a:rPr lang="pt-BR" sz="900" i="1">
                <a:latin typeface="Times New Roman" pitchFamily="18" charset="0"/>
                <a:cs typeface="Times New Roman" pitchFamily="18" charset="0"/>
              </a:rPr>
              <a:t>Global Neonatal Consensus Symposium:Feeding the Preterm Infant</a:t>
            </a:r>
            <a:r>
              <a:rPr lang="pt-BR" sz="900">
                <a:latin typeface="Times New Roman" pitchFamily="18" charset="0"/>
                <a:cs typeface="Times New Roman" pitchFamily="18" charset="0"/>
              </a:rPr>
              <a:t>, </a:t>
            </a:r>
            <a:r>
              <a:rPr lang="pt-BR" sz="900" b="1">
                <a:latin typeface="Times New Roman" pitchFamily="18" charset="0"/>
                <a:cs typeface="Times New Roman" pitchFamily="18" charset="0"/>
              </a:rPr>
              <a:t>J Pediatrics</a:t>
            </a:r>
            <a:r>
              <a:rPr lang="pt-BR" sz="900">
                <a:latin typeface="Times New Roman" pitchFamily="18" charset="0"/>
                <a:cs typeface="Times New Roman" pitchFamily="18" charset="0"/>
              </a:rPr>
              <a:t>, 2014</a:t>
            </a:r>
          </a:p>
        </p:txBody>
      </p:sp>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grpSp>
        <p:nvGrpSpPr>
          <p:cNvPr id="43010" name="Group 23"/>
          <p:cNvGrpSpPr>
            <a:grpSpLocks noGrp="1" noUngrp="1" noRot="1" noChangeAspect="1" noMove="1" noResize="1"/>
          </p:cNvGrpSpPr>
          <p:nvPr/>
        </p:nvGrpSpPr>
        <p:grpSpPr bwMode="auto">
          <a:xfrm>
            <a:off x="0" y="0"/>
            <a:ext cx="12192000" cy="6858000"/>
            <a:chOff x="0" y="0"/>
            <a:chExt cx="12192000" cy="6858000"/>
          </a:xfrm>
        </p:grpSpPr>
        <p:sp>
          <p:nvSpPr>
            <p:cNvPr id="25" name="Rectangle 24">
              <a:extLst>
                <a:ext uri="{FF2B5EF4-FFF2-40B4-BE49-F238E27FC236}"/>
                <a:ext uri="{C183D7F6-B498-43B3-948B-1728B52AA6E4}"/>
              </a:extLst>
            </p:cNvPr>
            <p:cNvSpPr/>
            <p:nvPr/>
          </p:nvSpPr>
          <p:spPr>
            <a:xfrm>
              <a:off x="0" y="0"/>
              <a:ext cx="12192000" cy="6858000"/>
            </a:xfrm>
            <a:prstGeom prst="rect">
              <a:avLst/>
            </a:prstGeom>
            <a:blipFill>
              <a:blip r:embed="rId2">
                <a:duotone>
                  <a:schemeClr val="dk2">
                    <a:shade val="69000"/>
                    <a:hueMod val="91000"/>
                    <a:satMod val="164000"/>
                    <a:lumMod val="74000"/>
                  </a:schemeClr>
                  <a:schemeClr val="dk2">
                    <a:hueMod val="124000"/>
                    <a:satMod val="140000"/>
                    <a:lumMod val="142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43138" name="Freeform 5"/>
            <p:cNvSpPr>
              <a:spLocks noEditPoints="1"/>
            </p:cNvSpPr>
            <p:nvPr/>
          </p:nvSpPr>
          <p:spPr bwMode="gray">
            <a:xfrm>
              <a:off x="0" y="1587"/>
              <a:ext cx="12192000" cy="6856413"/>
            </a:xfrm>
            <a:custGeom>
              <a:avLst/>
              <a:gdLst>
                <a:gd name="T0" fmla="*/ 0 w 15356"/>
                <a:gd name="T1" fmla="*/ 0 h 8638"/>
                <a:gd name="T2" fmla="*/ 0 w 15356"/>
                <a:gd name="T3" fmla="*/ 8638 h 8638"/>
                <a:gd name="T4" fmla="*/ 15356 w 15356"/>
                <a:gd name="T5" fmla="*/ 8638 h 8638"/>
                <a:gd name="T6" fmla="*/ 15356 w 15356"/>
                <a:gd name="T7" fmla="*/ 0 h 8638"/>
                <a:gd name="T8" fmla="*/ 0 w 15356"/>
                <a:gd name="T9" fmla="*/ 0 h 8638"/>
                <a:gd name="T10" fmla="*/ 14748 w 15356"/>
                <a:gd name="T11" fmla="*/ 8038 h 8638"/>
                <a:gd name="T12" fmla="*/ 600 w 15356"/>
                <a:gd name="T13" fmla="*/ 8038 h 8638"/>
                <a:gd name="T14" fmla="*/ 600 w 15356"/>
                <a:gd name="T15" fmla="*/ 592 h 8638"/>
                <a:gd name="T16" fmla="*/ 14748 w 15356"/>
                <a:gd name="T17" fmla="*/ 592 h 8638"/>
                <a:gd name="T18" fmla="*/ 14748 w 15356"/>
                <a:gd name="T19" fmla="*/ 8038 h 86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pt-BR"/>
            </a:p>
          </p:txBody>
        </p:sp>
      </p:grpSp>
      <p:sp>
        <p:nvSpPr>
          <p:cNvPr id="43011" name="Título 1"/>
          <p:cNvSpPr>
            <a:spLocks noGrp="1"/>
          </p:cNvSpPr>
          <p:nvPr>
            <p:ph type="title"/>
          </p:nvPr>
        </p:nvSpPr>
        <p:spPr/>
        <p:txBody>
          <a:bodyPr/>
          <a:lstStyle/>
          <a:p>
            <a:r>
              <a:rPr lang="pt-BR" smtClean="0">
                <a:solidFill>
                  <a:srgbClr val="FFFFFF"/>
                </a:solidFill>
              </a:rPr>
              <a:t>Comparativo Leite Humano e Fórmula</a:t>
            </a:r>
          </a:p>
        </p:txBody>
      </p:sp>
      <p:sp>
        <p:nvSpPr>
          <p:cNvPr id="28" name="Rectangle 27">
            <a:extLst>
              <a:ext uri="{FF2B5EF4-FFF2-40B4-BE49-F238E27FC236}"/>
              <a:ext uri="{C183D7F6-B498-43B3-948B-1728B52AA6E4}"/>
            </a:extLst>
          </p:cNvPr>
          <p:cNvSpPr>
            <a:spLocks noGrp="1" noRot="1" noChangeAspect="1" noMove="1" noResize="1" noEditPoints="1" noAdjustHandles="1" noChangeArrowheads="1" noChangeShapeType="1" noTextEdit="1"/>
          </p:cNvSpPr>
          <p:nvPr/>
        </p:nvSpPr>
        <p:spPr>
          <a:xfrm>
            <a:off x="10437813"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graphicFrame>
        <p:nvGraphicFramePr>
          <p:cNvPr id="43139" name="Group 131"/>
          <p:cNvGraphicFramePr>
            <a:graphicFrameLocks noGrp="1"/>
          </p:cNvGraphicFramePr>
          <p:nvPr>
            <p:ph idx="1"/>
          </p:nvPr>
        </p:nvGraphicFramePr>
        <p:xfrm>
          <a:off x="1111250" y="1773238"/>
          <a:ext cx="9969500" cy="4401827"/>
        </p:xfrm>
        <a:graphic>
          <a:graphicData uri="http://schemas.openxmlformats.org/drawingml/2006/table">
            <a:tbl>
              <a:tblPr/>
              <a:tblGrid>
                <a:gridCol w="1446213"/>
                <a:gridCol w="1138237"/>
                <a:gridCol w="1590675"/>
                <a:gridCol w="2771775"/>
                <a:gridCol w="1455738"/>
                <a:gridCol w="1566862"/>
              </a:tblGrid>
              <a:tr h="352425">
                <a:tc>
                  <a:txBody>
                    <a:bodyPr/>
                    <a:lstStyle/>
                    <a:p>
                      <a:pPr marL="0" marR="0" lvl="0" indent="0" algn="just" defTabSz="457200" rtl="0" eaLnBrk="1" fontAlgn="base" latinLnBrk="0" hangingPunct="1">
                        <a:lnSpc>
                          <a:spcPct val="100000"/>
                        </a:lnSpc>
                        <a:spcBef>
                          <a:spcPct val="0"/>
                        </a:spcBef>
                        <a:spcAft>
                          <a:spcPct val="0"/>
                        </a:spcAft>
                        <a:buClrTx/>
                        <a:buSzTx/>
                        <a:buFontTx/>
                        <a:buNone/>
                        <a:tabLst/>
                      </a:pPr>
                      <a:r>
                        <a:rPr kumimoji="0" lang="pt-BR" sz="1600" b="1" i="0" u="none" strike="noStrike" cap="none" normalizeH="0" baseline="0" smtClean="0">
                          <a:ln>
                            <a:noFill/>
                          </a:ln>
                          <a:solidFill>
                            <a:srgbClr val="FFFFFF"/>
                          </a:solidFill>
                          <a:effectLst/>
                          <a:latin typeface="Century Gothic" pitchFamily="34" charset="0"/>
                          <a:cs typeface="Times New Roman" pitchFamily="18" charset="0"/>
                        </a:rPr>
                        <a:t>Nutrientes</a:t>
                      </a:r>
                      <a:endParaRPr kumimoji="0" lang="pt-BR" sz="1000" b="1" i="0" u="none" strike="noStrike" cap="none" normalizeH="0" baseline="0" smtClean="0">
                        <a:ln>
                          <a:noFill/>
                        </a:ln>
                        <a:solidFill>
                          <a:srgbClr val="FFFFFF"/>
                        </a:solidFill>
                        <a:effectLst/>
                        <a:latin typeface="Century Gothic" pitchFamily="34" charset="0"/>
                        <a:cs typeface="Times New Roman" pitchFamily="18" charset="0"/>
                      </a:endParaRPr>
                    </a:p>
                  </a:txBody>
                  <a:tcPr marL="58066" marR="58066" marT="0" marB="0"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lnTlToBr>
                      <a:noFill/>
                    </a:lnTlToBr>
                    <a:lnBlToTr>
                      <a:noFill/>
                    </a:lnBlToTr>
                    <a:solidFill>
                      <a:schemeClr val="accent1"/>
                    </a:solidFill>
                  </a:tcPr>
                </a:tc>
                <a:tc>
                  <a:txBody>
                    <a:bodyPr/>
                    <a:lstStyle/>
                    <a:p>
                      <a:pPr marL="0" marR="0" lvl="0" indent="0" algn="just" defTabSz="457200" rtl="0" eaLnBrk="1" fontAlgn="base" latinLnBrk="0" hangingPunct="1">
                        <a:lnSpc>
                          <a:spcPct val="100000"/>
                        </a:lnSpc>
                        <a:spcBef>
                          <a:spcPct val="0"/>
                        </a:spcBef>
                        <a:spcAft>
                          <a:spcPct val="0"/>
                        </a:spcAft>
                        <a:buClrTx/>
                        <a:buSzTx/>
                        <a:buFontTx/>
                        <a:buNone/>
                        <a:tabLst/>
                      </a:pPr>
                      <a:r>
                        <a:rPr kumimoji="0" lang="pt-BR" sz="1600" b="1" i="0" u="none" strike="noStrike" cap="none" normalizeH="0" baseline="0" smtClean="0">
                          <a:ln>
                            <a:noFill/>
                          </a:ln>
                          <a:solidFill>
                            <a:srgbClr val="FFFFFF"/>
                          </a:solidFill>
                          <a:effectLst/>
                          <a:latin typeface="Century Gothic" pitchFamily="34" charset="0"/>
                          <a:cs typeface="Times New Roman" pitchFamily="18" charset="0"/>
                        </a:rPr>
                        <a:t>LH PT</a:t>
                      </a:r>
                      <a:r>
                        <a:rPr kumimoji="0" lang="pt-BR" sz="1600" b="1" i="0" u="none" strike="noStrike" cap="none" normalizeH="0" baseline="30000" smtClean="0">
                          <a:ln>
                            <a:noFill/>
                          </a:ln>
                          <a:solidFill>
                            <a:srgbClr val="FFFFFF"/>
                          </a:solidFill>
                          <a:effectLst/>
                          <a:latin typeface="Century Gothic" pitchFamily="34" charset="0"/>
                          <a:cs typeface="Times New Roman" pitchFamily="18" charset="0"/>
                        </a:rPr>
                        <a:t>*</a:t>
                      </a:r>
                      <a:endParaRPr kumimoji="0" lang="pt-BR" sz="1000" b="1" i="0" u="none" strike="noStrike" cap="none" normalizeH="0" baseline="0" smtClean="0">
                        <a:ln>
                          <a:noFill/>
                        </a:ln>
                        <a:solidFill>
                          <a:srgbClr val="FFFFFF"/>
                        </a:solidFill>
                        <a:effectLst/>
                        <a:latin typeface="Century Gothic" pitchFamily="34" charset="0"/>
                        <a:cs typeface="Times New Roman" pitchFamily="18" charset="0"/>
                      </a:endParaRPr>
                    </a:p>
                  </a:txBody>
                  <a:tcPr marL="58066" marR="58066" marT="0" marB="0"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lnTlToBr>
                      <a:noFill/>
                    </a:lnTlToBr>
                    <a:lnBlToTr>
                      <a:noFill/>
                    </a:lnBlToTr>
                    <a:solidFill>
                      <a:schemeClr val="accent1"/>
                    </a:solidFill>
                  </a:tcPr>
                </a:tc>
                <a:tc>
                  <a:txBody>
                    <a:bodyPr/>
                    <a:lstStyle/>
                    <a:p>
                      <a:pPr marL="0" marR="0" lvl="0" indent="0" algn="just" defTabSz="457200" rtl="0" eaLnBrk="1" fontAlgn="base" latinLnBrk="0" hangingPunct="1">
                        <a:lnSpc>
                          <a:spcPct val="100000"/>
                        </a:lnSpc>
                        <a:spcBef>
                          <a:spcPct val="0"/>
                        </a:spcBef>
                        <a:spcAft>
                          <a:spcPct val="0"/>
                        </a:spcAft>
                        <a:buClrTx/>
                        <a:buSzTx/>
                        <a:buFontTx/>
                        <a:buNone/>
                        <a:tabLst/>
                      </a:pPr>
                      <a:r>
                        <a:rPr kumimoji="0" lang="pt-BR" sz="1600" b="1" i="0" u="none" strike="noStrike" cap="none" normalizeH="0" baseline="0" smtClean="0">
                          <a:ln>
                            <a:noFill/>
                          </a:ln>
                          <a:solidFill>
                            <a:srgbClr val="FFFFFF"/>
                          </a:solidFill>
                          <a:effectLst/>
                          <a:latin typeface="Century Gothic" pitchFamily="34" charset="0"/>
                          <a:cs typeface="Times New Roman" pitchFamily="18" charset="0"/>
                        </a:rPr>
                        <a:t>LH Maduro</a:t>
                      </a:r>
                      <a:r>
                        <a:rPr kumimoji="0" lang="pt-BR" sz="1600" b="1" i="0" u="none" strike="noStrike" cap="none" normalizeH="0" baseline="30000" smtClean="0">
                          <a:ln>
                            <a:noFill/>
                          </a:ln>
                          <a:solidFill>
                            <a:srgbClr val="FFFFFF"/>
                          </a:solidFill>
                          <a:effectLst/>
                          <a:latin typeface="Century Gothic" pitchFamily="34" charset="0"/>
                          <a:cs typeface="Times New Roman" pitchFamily="18" charset="0"/>
                        </a:rPr>
                        <a:t>**</a:t>
                      </a:r>
                      <a:endParaRPr kumimoji="0" lang="pt-BR" sz="1000" b="1" i="0" u="none" strike="noStrike" cap="none" normalizeH="0" baseline="0" smtClean="0">
                        <a:ln>
                          <a:noFill/>
                        </a:ln>
                        <a:solidFill>
                          <a:srgbClr val="FFFFFF"/>
                        </a:solidFill>
                        <a:effectLst/>
                        <a:latin typeface="Century Gothic" pitchFamily="34" charset="0"/>
                        <a:cs typeface="Times New Roman" pitchFamily="18" charset="0"/>
                      </a:endParaRPr>
                    </a:p>
                  </a:txBody>
                  <a:tcPr marL="58066" marR="58066" marT="0" marB="0"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lnTlToBr>
                      <a:noFill/>
                    </a:lnTlToBr>
                    <a:lnBlToTr>
                      <a:noFill/>
                    </a:lnBlToTr>
                    <a:solidFill>
                      <a:schemeClr val="accent1"/>
                    </a:solidFill>
                  </a:tcPr>
                </a:tc>
                <a:tc>
                  <a:txBody>
                    <a:bodyPr/>
                    <a:lstStyle/>
                    <a:p>
                      <a:pPr marL="0" marR="0" lvl="0" indent="0" algn="just" defTabSz="457200" rtl="0" eaLnBrk="1" fontAlgn="base" latinLnBrk="0" hangingPunct="1">
                        <a:lnSpc>
                          <a:spcPct val="100000"/>
                        </a:lnSpc>
                        <a:spcBef>
                          <a:spcPct val="0"/>
                        </a:spcBef>
                        <a:spcAft>
                          <a:spcPct val="0"/>
                        </a:spcAft>
                        <a:buClrTx/>
                        <a:buSzTx/>
                        <a:buFontTx/>
                        <a:buNone/>
                        <a:tabLst/>
                      </a:pPr>
                      <a:r>
                        <a:rPr kumimoji="0" lang="pt-BR" sz="1600" b="1" i="0" u="none" strike="noStrike" cap="none" normalizeH="0" baseline="0" smtClean="0">
                          <a:ln>
                            <a:noFill/>
                          </a:ln>
                          <a:solidFill>
                            <a:srgbClr val="FFFFFF"/>
                          </a:solidFill>
                          <a:effectLst/>
                          <a:latin typeface="Century Gothic" pitchFamily="34" charset="0"/>
                          <a:cs typeface="Times New Roman" pitchFamily="18" charset="0"/>
                        </a:rPr>
                        <a:t>LH (100ml)+ 4g FM85</a:t>
                      </a:r>
                      <a:r>
                        <a:rPr kumimoji="0" lang="pt-BR" sz="1600" b="1" i="0" u="none" strike="noStrike" cap="none" normalizeH="0" baseline="30000" smtClean="0">
                          <a:ln>
                            <a:noFill/>
                          </a:ln>
                          <a:solidFill>
                            <a:srgbClr val="FFFFFF"/>
                          </a:solidFill>
                          <a:effectLst/>
                          <a:latin typeface="Century Gothic" pitchFamily="34" charset="0"/>
                          <a:cs typeface="Times New Roman" pitchFamily="18" charset="0"/>
                        </a:rPr>
                        <a:t>®***</a:t>
                      </a:r>
                      <a:endParaRPr kumimoji="0" lang="pt-BR" sz="1000" b="1" i="0" u="none" strike="noStrike" cap="none" normalizeH="0" baseline="0" smtClean="0">
                        <a:ln>
                          <a:noFill/>
                        </a:ln>
                        <a:solidFill>
                          <a:srgbClr val="FFFFFF"/>
                        </a:solidFill>
                        <a:effectLst/>
                        <a:latin typeface="Century Gothic" pitchFamily="34" charset="0"/>
                        <a:cs typeface="Times New Roman" pitchFamily="18" charset="0"/>
                      </a:endParaRPr>
                    </a:p>
                  </a:txBody>
                  <a:tcPr marL="58066" marR="58066" marT="0" marB="0"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lnTlToBr>
                      <a:noFill/>
                    </a:lnTlToBr>
                    <a:lnBlToTr>
                      <a:noFill/>
                    </a:lnBlToTr>
                    <a:solidFill>
                      <a:schemeClr val="accent1"/>
                    </a:solidFill>
                  </a:tcPr>
                </a:tc>
                <a:tc>
                  <a:txBody>
                    <a:bodyPr/>
                    <a:lstStyle/>
                    <a:p>
                      <a:pPr marL="0" marR="0" lvl="0" indent="0" algn="ctr" defTabSz="457200" rtl="0" eaLnBrk="1" fontAlgn="base" latinLnBrk="0" hangingPunct="1">
                        <a:lnSpc>
                          <a:spcPct val="100000"/>
                        </a:lnSpc>
                        <a:spcBef>
                          <a:spcPct val="0"/>
                        </a:spcBef>
                        <a:spcAft>
                          <a:spcPct val="0"/>
                        </a:spcAft>
                        <a:buClrTx/>
                        <a:buSzTx/>
                        <a:buFontTx/>
                        <a:buNone/>
                        <a:tabLst/>
                      </a:pPr>
                      <a:r>
                        <a:rPr kumimoji="0" lang="pt-BR" sz="1600" b="1" i="0" u="none" strike="noStrike" cap="none" normalizeH="0" baseline="0" smtClean="0">
                          <a:ln>
                            <a:noFill/>
                          </a:ln>
                          <a:solidFill>
                            <a:srgbClr val="FFFFFF"/>
                          </a:solidFill>
                          <a:effectLst/>
                          <a:latin typeface="Century Gothic" pitchFamily="34" charset="0"/>
                          <a:cs typeface="Times New Roman" pitchFamily="18" charset="0"/>
                        </a:rPr>
                        <a:t>Pré-NAN</a:t>
                      </a:r>
                      <a:r>
                        <a:rPr kumimoji="0" lang="pt-BR" sz="1600" b="1" i="0" u="none" strike="noStrike" cap="none" normalizeH="0" baseline="30000" smtClean="0">
                          <a:ln>
                            <a:noFill/>
                          </a:ln>
                          <a:solidFill>
                            <a:srgbClr val="FFFFFF"/>
                          </a:solidFill>
                          <a:effectLst/>
                          <a:latin typeface="Century Gothic" pitchFamily="34" charset="0"/>
                          <a:cs typeface="Times New Roman" pitchFamily="18" charset="0"/>
                        </a:rPr>
                        <a:t>®</a:t>
                      </a:r>
                      <a:endParaRPr kumimoji="0" lang="pt-BR" sz="1000" b="1" i="0" u="none" strike="noStrike" cap="none" normalizeH="0" baseline="0" smtClean="0">
                        <a:ln>
                          <a:noFill/>
                        </a:ln>
                        <a:solidFill>
                          <a:srgbClr val="FFFFFF"/>
                        </a:solidFill>
                        <a:effectLst/>
                        <a:latin typeface="Century Gothic" pitchFamily="34" charset="0"/>
                        <a:cs typeface="Times New Roman" pitchFamily="18" charset="0"/>
                      </a:endParaRPr>
                    </a:p>
                  </a:txBody>
                  <a:tcPr marL="58066" marR="58066" marT="0" marB="0"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lnTlToBr>
                      <a:noFill/>
                    </a:lnTlToBr>
                    <a:lnBlToTr>
                      <a:noFill/>
                    </a:lnBlToTr>
                    <a:solidFill>
                      <a:schemeClr val="accent1"/>
                    </a:solidFill>
                  </a:tcPr>
                </a:tc>
                <a:tc>
                  <a:txBody>
                    <a:bodyPr/>
                    <a:lstStyle/>
                    <a:p>
                      <a:pPr marL="0" marR="0" lvl="0" indent="0" algn="ctr" defTabSz="457200" rtl="0" eaLnBrk="1" fontAlgn="base" latinLnBrk="0" hangingPunct="1">
                        <a:lnSpc>
                          <a:spcPct val="100000"/>
                        </a:lnSpc>
                        <a:spcBef>
                          <a:spcPct val="0"/>
                        </a:spcBef>
                        <a:spcAft>
                          <a:spcPct val="0"/>
                        </a:spcAft>
                        <a:buClrTx/>
                        <a:buSzTx/>
                        <a:buFontTx/>
                        <a:buNone/>
                        <a:tabLst/>
                      </a:pPr>
                      <a:r>
                        <a:rPr kumimoji="0" lang="pt-BR" sz="1600" b="1" i="0" u="none" strike="noStrike" cap="none" normalizeH="0" baseline="0" smtClean="0">
                          <a:ln>
                            <a:noFill/>
                          </a:ln>
                          <a:solidFill>
                            <a:srgbClr val="FFFFFF"/>
                          </a:solidFill>
                          <a:effectLst/>
                          <a:latin typeface="Century Gothic" pitchFamily="34" charset="0"/>
                          <a:cs typeface="Times New Roman" pitchFamily="18" charset="0"/>
                        </a:rPr>
                        <a:t>Aptamil Pré</a:t>
                      </a:r>
                      <a:r>
                        <a:rPr kumimoji="0" lang="pt-BR" sz="1600" b="1" i="0" u="none" strike="noStrike" cap="none" normalizeH="0" baseline="30000" smtClean="0">
                          <a:ln>
                            <a:noFill/>
                          </a:ln>
                          <a:solidFill>
                            <a:srgbClr val="FFFFFF"/>
                          </a:solidFill>
                          <a:effectLst/>
                          <a:latin typeface="Century Gothic" pitchFamily="34" charset="0"/>
                          <a:cs typeface="Times New Roman" pitchFamily="18" charset="0"/>
                        </a:rPr>
                        <a:t>®</a:t>
                      </a:r>
                      <a:endParaRPr kumimoji="0" lang="pt-BR" sz="1000" b="1" i="0" u="none" strike="noStrike" cap="none" normalizeH="0" baseline="0" smtClean="0">
                        <a:ln>
                          <a:noFill/>
                        </a:ln>
                        <a:solidFill>
                          <a:srgbClr val="FFFFFF"/>
                        </a:solidFill>
                        <a:effectLst/>
                        <a:latin typeface="Century Gothic" pitchFamily="34" charset="0"/>
                        <a:cs typeface="Times New Roman" pitchFamily="18" charset="0"/>
                      </a:endParaRPr>
                    </a:p>
                  </a:txBody>
                  <a:tcPr marL="58066" marR="58066" marT="0" marB="0"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lnTlToBr>
                      <a:noFill/>
                    </a:lnTlToBr>
                    <a:lnBlToTr>
                      <a:noFill/>
                    </a:lnBlToTr>
                    <a:solidFill>
                      <a:schemeClr val="accent1"/>
                    </a:solidFill>
                  </a:tcPr>
                </a:tc>
              </a:tr>
              <a:tr h="258763">
                <a:tc>
                  <a:txBody>
                    <a:bodyPr/>
                    <a:lstStyle/>
                    <a:p>
                      <a:pPr marL="0" marR="0" lvl="0" indent="0" algn="just" defTabSz="457200" rtl="0" eaLnBrk="1" fontAlgn="base" latinLnBrk="0" hangingPunct="1">
                        <a:lnSpc>
                          <a:spcPct val="100000"/>
                        </a:lnSpc>
                        <a:spcBef>
                          <a:spcPct val="0"/>
                        </a:spcBef>
                        <a:spcAft>
                          <a:spcPct val="0"/>
                        </a:spcAft>
                        <a:buClrTx/>
                        <a:buSzTx/>
                        <a:buFontTx/>
                        <a:buNone/>
                        <a:tabLst/>
                      </a:pPr>
                      <a:r>
                        <a:rPr kumimoji="0" lang="pt-BR" sz="1400" b="0" i="0" u="none" strike="noStrike" cap="none" normalizeH="0" baseline="0" smtClean="0">
                          <a:ln>
                            <a:noFill/>
                          </a:ln>
                          <a:solidFill>
                            <a:srgbClr val="000000"/>
                          </a:solidFill>
                          <a:effectLst/>
                          <a:latin typeface="Century Gothic" pitchFamily="34" charset="0"/>
                          <a:cs typeface="Times New Roman" pitchFamily="18" charset="0"/>
                        </a:rPr>
                        <a:t>Sódio (mg)</a:t>
                      </a:r>
                      <a:endParaRPr kumimoji="0" lang="pt-BR" sz="1100" b="0" i="0" u="none" strike="noStrike" cap="none" normalizeH="0" baseline="0" smtClean="0">
                        <a:ln>
                          <a:noFill/>
                        </a:ln>
                        <a:solidFill>
                          <a:srgbClr val="000000"/>
                        </a:solidFill>
                        <a:effectLst/>
                        <a:latin typeface="Century Gothic" pitchFamily="34" charset="0"/>
                        <a:cs typeface="Times New Roman" pitchFamily="18" charset="0"/>
                      </a:endParaRPr>
                    </a:p>
                  </a:txBody>
                  <a:tcPr marL="58066" marR="58066" marT="0" marB="0"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381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E5CCD3"/>
                    </a:solidFill>
                  </a:tcPr>
                </a:tc>
                <a:tc>
                  <a:txBody>
                    <a:bodyPr/>
                    <a:lstStyle/>
                    <a:p>
                      <a:pPr marL="0" marR="0" lvl="0" indent="0" algn="ctr" defTabSz="457200" rtl="0" eaLnBrk="1" fontAlgn="base" latinLnBrk="0" hangingPunct="1">
                        <a:lnSpc>
                          <a:spcPct val="100000"/>
                        </a:lnSpc>
                        <a:spcBef>
                          <a:spcPct val="0"/>
                        </a:spcBef>
                        <a:spcAft>
                          <a:spcPct val="0"/>
                        </a:spcAft>
                        <a:buClrTx/>
                        <a:buSzTx/>
                        <a:buFontTx/>
                        <a:buNone/>
                        <a:tabLst/>
                      </a:pPr>
                      <a:r>
                        <a:rPr kumimoji="0" lang="pt-BR" sz="1200" b="0" i="0" u="none" strike="noStrike" cap="none" normalizeH="0" baseline="0" smtClean="0">
                          <a:ln>
                            <a:noFill/>
                          </a:ln>
                          <a:solidFill>
                            <a:srgbClr val="000000"/>
                          </a:solidFill>
                          <a:effectLst/>
                          <a:latin typeface="Century Gothic" pitchFamily="34" charset="0"/>
                          <a:cs typeface="Times New Roman" pitchFamily="18" charset="0"/>
                        </a:rPr>
                        <a:t>28</a:t>
                      </a:r>
                      <a:endParaRPr kumimoji="0" lang="pt-BR" sz="1000" b="0" i="0" u="none" strike="noStrike" cap="none" normalizeH="0" baseline="0" smtClean="0">
                        <a:ln>
                          <a:noFill/>
                        </a:ln>
                        <a:solidFill>
                          <a:srgbClr val="000000"/>
                        </a:solidFill>
                        <a:effectLst/>
                        <a:latin typeface="Century Gothic" pitchFamily="34" charset="0"/>
                        <a:cs typeface="Times New Roman" pitchFamily="18" charset="0"/>
                      </a:endParaRPr>
                    </a:p>
                  </a:txBody>
                  <a:tcPr marL="58066" marR="58066" marT="0" marB="0"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381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E5CCD3"/>
                    </a:solidFill>
                  </a:tcPr>
                </a:tc>
                <a:tc>
                  <a:txBody>
                    <a:bodyPr/>
                    <a:lstStyle/>
                    <a:p>
                      <a:pPr marL="0" marR="0" lvl="0" indent="0" algn="ctr" defTabSz="457200" rtl="0" eaLnBrk="1" fontAlgn="base" latinLnBrk="0" hangingPunct="1">
                        <a:lnSpc>
                          <a:spcPct val="100000"/>
                        </a:lnSpc>
                        <a:spcBef>
                          <a:spcPct val="0"/>
                        </a:spcBef>
                        <a:spcAft>
                          <a:spcPct val="0"/>
                        </a:spcAft>
                        <a:buClrTx/>
                        <a:buSzTx/>
                        <a:buFontTx/>
                        <a:buNone/>
                        <a:tabLst/>
                      </a:pPr>
                      <a:r>
                        <a:rPr kumimoji="0" lang="pt-BR" sz="1400" b="0" i="0" u="none" strike="noStrike" cap="none" normalizeH="0" baseline="0" smtClean="0">
                          <a:ln>
                            <a:noFill/>
                          </a:ln>
                          <a:solidFill>
                            <a:srgbClr val="000000"/>
                          </a:solidFill>
                          <a:effectLst/>
                          <a:latin typeface="Century Gothic" pitchFamily="34" charset="0"/>
                          <a:cs typeface="Times New Roman" pitchFamily="18" charset="0"/>
                        </a:rPr>
                        <a:t>18</a:t>
                      </a:r>
                      <a:endParaRPr kumimoji="0" lang="pt-BR" sz="1100" b="0" i="0" u="none" strike="noStrike" cap="none" normalizeH="0" baseline="0" smtClean="0">
                        <a:ln>
                          <a:noFill/>
                        </a:ln>
                        <a:solidFill>
                          <a:srgbClr val="000000"/>
                        </a:solidFill>
                        <a:effectLst/>
                        <a:latin typeface="Century Gothic" pitchFamily="34" charset="0"/>
                        <a:cs typeface="Times New Roman" pitchFamily="18" charset="0"/>
                      </a:endParaRPr>
                    </a:p>
                  </a:txBody>
                  <a:tcPr marL="58066" marR="58066" marT="0" marB="0"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381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E5CCD3"/>
                    </a:solidFill>
                  </a:tcPr>
                </a:tc>
                <a:tc>
                  <a:txBody>
                    <a:bodyPr/>
                    <a:lstStyle/>
                    <a:p>
                      <a:pPr marL="0" marR="0" lvl="0" indent="0" algn="ctr" defTabSz="457200" rtl="0" eaLnBrk="1" fontAlgn="base" latinLnBrk="0" hangingPunct="1">
                        <a:lnSpc>
                          <a:spcPct val="100000"/>
                        </a:lnSpc>
                        <a:spcBef>
                          <a:spcPct val="0"/>
                        </a:spcBef>
                        <a:spcAft>
                          <a:spcPct val="0"/>
                        </a:spcAft>
                        <a:buClrTx/>
                        <a:buSzTx/>
                        <a:buFontTx/>
                        <a:buNone/>
                        <a:tabLst/>
                      </a:pPr>
                      <a:r>
                        <a:rPr kumimoji="0" lang="pt-BR" sz="1400" b="0" i="0" u="none" strike="noStrike" cap="none" normalizeH="0" baseline="0" smtClean="0">
                          <a:ln>
                            <a:noFill/>
                          </a:ln>
                          <a:solidFill>
                            <a:srgbClr val="000000"/>
                          </a:solidFill>
                          <a:effectLst/>
                          <a:latin typeface="Century Gothic" pitchFamily="34" charset="0"/>
                          <a:cs typeface="Times New Roman" pitchFamily="18" charset="0"/>
                        </a:rPr>
                        <a:t>64,8</a:t>
                      </a:r>
                      <a:endParaRPr kumimoji="0" lang="pt-BR" sz="1100" b="0" i="0" u="none" strike="noStrike" cap="none" normalizeH="0" baseline="0" smtClean="0">
                        <a:ln>
                          <a:noFill/>
                        </a:ln>
                        <a:solidFill>
                          <a:srgbClr val="000000"/>
                        </a:solidFill>
                        <a:effectLst/>
                        <a:latin typeface="Century Gothic" pitchFamily="34" charset="0"/>
                        <a:cs typeface="Times New Roman" pitchFamily="18" charset="0"/>
                      </a:endParaRPr>
                    </a:p>
                  </a:txBody>
                  <a:tcPr marL="58066" marR="58066" marT="0" marB="0"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381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E5CCD3"/>
                    </a:solidFill>
                  </a:tcPr>
                </a:tc>
                <a:tc>
                  <a:txBody>
                    <a:bodyPr/>
                    <a:lstStyle/>
                    <a:p>
                      <a:pPr marL="0" marR="0" lvl="0" indent="0" algn="ctr" defTabSz="457200" rtl="0" eaLnBrk="1" fontAlgn="base" latinLnBrk="0" hangingPunct="1">
                        <a:lnSpc>
                          <a:spcPct val="100000"/>
                        </a:lnSpc>
                        <a:spcBef>
                          <a:spcPct val="0"/>
                        </a:spcBef>
                        <a:spcAft>
                          <a:spcPct val="0"/>
                        </a:spcAft>
                        <a:buClrTx/>
                        <a:buSzTx/>
                        <a:buFontTx/>
                        <a:buNone/>
                        <a:tabLst/>
                      </a:pPr>
                      <a:r>
                        <a:rPr kumimoji="0" lang="pt-BR" sz="1400" b="0" i="0" u="none" strike="noStrike" cap="none" normalizeH="0" baseline="0" smtClean="0">
                          <a:ln>
                            <a:noFill/>
                          </a:ln>
                          <a:solidFill>
                            <a:srgbClr val="000000"/>
                          </a:solidFill>
                          <a:effectLst/>
                          <a:latin typeface="Century Gothic" pitchFamily="34" charset="0"/>
                          <a:cs typeface="Times New Roman" pitchFamily="18" charset="0"/>
                        </a:rPr>
                        <a:t>43</a:t>
                      </a:r>
                      <a:endParaRPr kumimoji="0" lang="pt-BR" sz="1100" b="0" i="0" u="none" strike="noStrike" cap="none" normalizeH="0" baseline="0" smtClean="0">
                        <a:ln>
                          <a:noFill/>
                        </a:ln>
                        <a:solidFill>
                          <a:srgbClr val="000000"/>
                        </a:solidFill>
                        <a:effectLst/>
                        <a:latin typeface="Century Gothic" pitchFamily="34" charset="0"/>
                        <a:cs typeface="Times New Roman" pitchFamily="18" charset="0"/>
                      </a:endParaRPr>
                    </a:p>
                  </a:txBody>
                  <a:tcPr marL="58066" marR="58066" marT="0" marB="0"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381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E5CCD3"/>
                    </a:solidFill>
                  </a:tcPr>
                </a:tc>
                <a:tc>
                  <a:txBody>
                    <a:bodyPr/>
                    <a:lstStyle/>
                    <a:p>
                      <a:pPr marL="0" marR="0" lvl="0" indent="0" algn="ctr" defTabSz="457200" rtl="0" eaLnBrk="1" fontAlgn="base" latinLnBrk="0" hangingPunct="1">
                        <a:lnSpc>
                          <a:spcPct val="100000"/>
                        </a:lnSpc>
                        <a:spcBef>
                          <a:spcPct val="0"/>
                        </a:spcBef>
                        <a:spcAft>
                          <a:spcPct val="0"/>
                        </a:spcAft>
                        <a:buClrTx/>
                        <a:buSzTx/>
                        <a:buFontTx/>
                        <a:buNone/>
                        <a:tabLst/>
                      </a:pPr>
                      <a:r>
                        <a:rPr kumimoji="0" lang="pt-BR" sz="1400" b="0" i="0" u="none" strike="noStrike" cap="none" normalizeH="0" baseline="0" smtClean="0">
                          <a:ln>
                            <a:noFill/>
                          </a:ln>
                          <a:solidFill>
                            <a:srgbClr val="000000"/>
                          </a:solidFill>
                          <a:effectLst/>
                          <a:latin typeface="Century Gothic" pitchFamily="34" charset="0"/>
                          <a:cs typeface="Times New Roman" pitchFamily="18" charset="0"/>
                        </a:rPr>
                        <a:t>40</a:t>
                      </a:r>
                      <a:endParaRPr kumimoji="0" lang="pt-BR" sz="1100" b="0" i="0" u="none" strike="noStrike" cap="none" normalizeH="0" baseline="0" smtClean="0">
                        <a:ln>
                          <a:noFill/>
                        </a:ln>
                        <a:solidFill>
                          <a:srgbClr val="000000"/>
                        </a:solidFill>
                        <a:effectLst/>
                        <a:latin typeface="Century Gothic" pitchFamily="34" charset="0"/>
                        <a:cs typeface="Times New Roman" pitchFamily="18" charset="0"/>
                      </a:endParaRPr>
                    </a:p>
                  </a:txBody>
                  <a:tcPr marL="58066" marR="58066" marT="0" marB="0"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381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E5CCD3"/>
                    </a:solidFill>
                  </a:tcPr>
                </a:tc>
              </a:tr>
              <a:tr h="258763">
                <a:tc>
                  <a:txBody>
                    <a:bodyPr/>
                    <a:lstStyle/>
                    <a:p>
                      <a:pPr marL="0" marR="0" lvl="0" indent="0" algn="just" defTabSz="457200" rtl="0" eaLnBrk="1" fontAlgn="base" latinLnBrk="0" hangingPunct="1">
                        <a:lnSpc>
                          <a:spcPct val="100000"/>
                        </a:lnSpc>
                        <a:spcBef>
                          <a:spcPct val="0"/>
                        </a:spcBef>
                        <a:spcAft>
                          <a:spcPct val="0"/>
                        </a:spcAft>
                        <a:buClrTx/>
                        <a:buSzTx/>
                        <a:buFontTx/>
                        <a:buNone/>
                        <a:tabLst/>
                      </a:pPr>
                      <a:r>
                        <a:rPr kumimoji="0" lang="pt-BR" sz="1400" b="0" i="0" u="none" strike="noStrike" cap="none" normalizeH="0" baseline="0" smtClean="0">
                          <a:ln>
                            <a:noFill/>
                          </a:ln>
                          <a:solidFill>
                            <a:srgbClr val="000000"/>
                          </a:solidFill>
                          <a:effectLst/>
                          <a:latin typeface="Century Gothic" pitchFamily="34" charset="0"/>
                          <a:cs typeface="Times New Roman" pitchFamily="18" charset="0"/>
                        </a:rPr>
                        <a:t>Cloro (mg)</a:t>
                      </a:r>
                      <a:endParaRPr kumimoji="0" lang="pt-BR" sz="1100" b="0" i="0" u="none" strike="noStrike" cap="none" normalizeH="0" baseline="0" smtClean="0">
                        <a:ln>
                          <a:noFill/>
                        </a:ln>
                        <a:solidFill>
                          <a:srgbClr val="000000"/>
                        </a:solidFill>
                        <a:effectLst/>
                        <a:latin typeface="Century Gothic" pitchFamily="34" charset="0"/>
                        <a:cs typeface="Times New Roman" pitchFamily="18" charset="0"/>
                      </a:endParaRPr>
                    </a:p>
                  </a:txBody>
                  <a:tcPr marL="58066" marR="58066" marT="0" marB="0"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2E7EA"/>
                    </a:solidFill>
                  </a:tcPr>
                </a:tc>
                <a:tc>
                  <a:txBody>
                    <a:bodyPr/>
                    <a:lstStyle/>
                    <a:p>
                      <a:pPr marL="0" marR="0" lvl="0" indent="0" algn="ctr" defTabSz="457200" rtl="0" eaLnBrk="1" fontAlgn="base" latinLnBrk="0" hangingPunct="1">
                        <a:lnSpc>
                          <a:spcPct val="100000"/>
                        </a:lnSpc>
                        <a:spcBef>
                          <a:spcPct val="0"/>
                        </a:spcBef>
                        <a:spcAft>
                          <a:spcPct val="0"/>
                        </a:spcAft>
                        <a:buClrTx/>
                        <a:buSzTx/>
                        <a:buFontTx/>
                        <a:buNone/>
                        <a:tabLst/>
                      </a:pPr>
                      <a:r>
                        <a:rPr kumimoji="0" lang="pt-BR" sz="1200" b="0" i="0" u="none" strike="noStrike" cap="none" normalizeH="0" baseline="0" smtClean="0">
                          <a:ln>
                            <a:noFill/>
                          </a:ln>
                          <a:solidFill>
                            <a:srgbClr val="000000"/>
                          </a:solidFill>
                          <a:effectLst/>
                          <a:latin typeface="Century Gothic" pitchFamily="34" charset="0"/>
                          <a:cs typeface="Times New Roman" pitchFamily="18" charset="0"/>
                        </a:rPr>
                        <a:t>58</a:t>
                      </a:r>
                      <a:endParaRPr kumimoji="0" lang="pt-BR" sz="1000" b="0" i="0" u="none" strike="noStrike" cap="none" normalizeH="0" baseline="0" smtClean="0">
                        <a:ln>
                          <a:noFill/>
                        </a:ln>
                        <a:solidFill>
                          <a:srgbClr val="000000"/>
                        </a:solidFill>
                        <a:effectLst/>
                        <a:latin typeface="Century Gothic" pitchFamily="34" charset="0"/>
                        <a:cs typeface="Times New Roman" pitchFamily="18" charset="0"/>
                      </a:endParaRPr>
                    </a:p>
                  </a:txBody>
                  <a:tcPr marL="58066" marR="58066" marT="0" marB="0"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2E7EA"/>
                    </a:solidFill>
                  </a:tcPr>
                </a:tc>
                <a:tc>
                  <a:txBody>
                    <a:bodyPr/>
                    <a:lstStyle/>
                    <a:p>
                      <a:pPr marL="0" marR="0" lvl="0" indent="0" algn="ctr" defTabSz="457200" rtl="0" eaLnBrk="1" fontAlgn="base" latinLnBrk="0" hangingPunct="1">
                        <a:lnSpc>
                          <a:spcPct val="100000"/>
                        </a:lnSpc>
                        <a:spcBef>
                          <a:spcPct val="0"/>
                        </a:spcBef>
                        <a:spcAft>
                          <a:spcPct val="0"/>
                        </a:spcAft>
                        <a:buClrTx/>
                        <a:buSzTx/>
                        <a:buFontTx/>
                        <a:buNone/>
                        <a:tabLst/>
                      </a:pPr>
                      <a:r>
                        <a:rPr kumimoji="0" lang="pt-BR" sz="1400" b="0" i="0" u="none" strike="noStrike" cap="none" normalizeH="0" baseline="0" smtClean="0">
                          <a:ln>
                            <a:noFill/>
                          </a:ln>
                          <a:solidFill>
                            <a:srgbClr val="000000"/>
                          </a:solidFill>
                          <a:effectLst/>
                          <a:latin typeface="Century Gothic" pitchFamily="34" charset="0"/>
                          <a:cs typeface="Times New Roman" pitchFamily="18" charset="0"/>
                        </a:rPr>
                        <a:t>42</a:t>
                      </a:r>
                      <a:endParaRPr kumimoji="0" lang="pt-BR" sz="1100" b="0" i="0" u="none" strike="noStrike" cap="none" normalizeH="0" baseline="0" smtClean="0">
                        <a:ln>
                          <a:noFill/>
                        </a:ln>
                        <a:solidFill>
                          <a:srgbClr val="000000"/>
                        </a:solidFill>
                        <a:effectLst/>
                        <a:latin typeface="Century Gothic" pitchFamily="34" charset="0"/>
                        <a:cs typeface="Times New Roman" pitchFamily="18" charset="0"/>
                      </a:endParaRPr>
                    </a:p>
                  </a:txBody>
                  <a:tcPr marL="58066" marR="58066" marT="0" marB="0"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2E7EA"/>
                    </a:solidFill>
                  </a:tcPr>
                </a:tc>
                <a:tc>
                  <a:txBody>
                    <a:bodyPr/>
                    <a:lstStyle/>
                    <a:p>
                      <a:pPr marL="0" marR="0" lvl="0" indent="0" algn="ctr" defTabSz="457200" rtl="0" eaLnBrk="1" fontAlgn="base" latinLnBrk="0" hangingPunct="1">
                        <a:lnSpc>
                          <a:spcPct val="100000"/>
                        </a:lnSpc>
                        <a:spcBef>
                          <a:spcPct val="0"/>
                        </a:spcBef>
                        <a:spcAft>
                          <a:spcPct val="0"/>
                        </a:spcAft>
                        <a:buClrTx/>
                        <a:buSzTx/>
                        <a:buFontTx/>
                        <a:buNone/>
                        <a:tabLst/>
                      </a:pPr>
                      <a:r>
                        <a:rPr kumimoji="0" lang="pt-BR" sz="1400" b="0" i="0" u="none" strike="noStrike" cap="none" normalizeH="0" baseline="0" smtClean="0">
                          <a:ln>
                            <a:noFill/>
                          </a:ln>
                          <a:solidFill>
                            <a:srgbClr val="000000"/>
                          </a:solidFill>
                          <a:effectLst/>
                          <a:latin typeface="Century Gothic" pitchFamily="34" charset="0"/>
                          <a:cs typeface="Times New Roman" pitchFamily="18" charset="0"/>
                        </a:rPr>
                        <a:t>90</a:t>
                      </a:r>
                      <a:endParaRPr kumimoji="0" lang="pt-BR" sz="1100" b="0" i="0" u="none" strike="noStrike" cap="none" normalizeH="0" baseline="0" smtClean="0">
                        <a:ln>
                          <a:noFill/>
                        </a:ln>
                        <a:solidFill>
                          <a:srgbClr val="000000"/>
                        </a:solidFill>
                        <a:effectLst/>
                        <a:latin typeface="Century Gothic" pitchFamily="34" charset="0"/>
                        <a:cs typeface="Times New Roman" pitchFamily="18" charset="0"/>
                      </a:endParaRPr>
                    </a:p>
                  </a:txBody>
                  <a:tcPr marL="58066" marR="58066" marT="0" marB="0"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2E7EA"/>
                    </a:solidFill>
                  </a:tcPr>
                </a:tc>
                <a:tc>
                  <a:txBody>
                    <a:bodyPr/>
                    <a:lstStyle/>
                    <a:p>
                      <a:pPr marL="0" marR="0" lvl="0" indent="0" algn="ctr" defTabSz="457200" rtl="0" eaLnBrk="1" fontAlgn="base" latinLnBrk="0" hangingPunct="1">
                        <a:lnSpc>
                          <a:spcPct val="100000"/>
                        </a:lnSpc>
                        <a:spcBef>
                          <a:spcPct val="0"/>
                        </a:spcBef>
                        <a:spcAft>
                          <a:spcPct val="0"/>
                        </a:spcAft>
                        <a:buClrTx/>
                        <a:buSzTx/>
                        <a:buFontTx/>
                        <a:buNone/>
                        <a:tabLst/>
                      </a:pPr>
                      <a:r>
                        <a:rPr kumimoji="0" lang="pt-BR" sz="1400" b="0" i="0" u="none" strike="noStrike" cap="none" normalizeH="0" baseline="0" smtClean="0">
                          <a:ln>
                            <a:noFill/>
                          </a:ln>
                          <a:solidFill>
                            <a:srgbClr val="000000"/>
                          </a:solidFill>
                          <a:effectLst/>
                          <a:latin typeface="Century Gothic" pitchFamily="34" charset="0"/>
                          <a:cs typeface="Times New Roman" pitchFamily="18" charset="0"/>
                        </a:rPr>
                        <a:t>69</a:t>
                      </a:r>
                      <a:endParaRPr kumimoji="0" lang="pt-BR" sz="1100" b="0" i="0" u="none" strike="noStrike" cap="none" normalizeH="0" baseline="0" smtClean="0">
                        <a:ln>
                          <a:noFill/>
                        </a:ln>
                        <a:solidFill>
                          <a:srgbClr val="000000"/>
                        </a:solidFill>
                        <a:effectLst/>
                        <a:latin typeface="Century Gothic" pitchFamily="34" charset="0"/>
                        <a:cs typeface="Times New Roman" pitchFamily="18" charset="0"/>
                      </a:endParaRPr>
                    </a:p>
                  </a:txBody>
                  <a:tcPr marL="58066" marR="58066" marT="0" marB="0"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2E7EA"/>
                    </a:solidFill>
                  </a:tcPr>
                </a:tc>
                <a:tc>
                  <a:txBody>
                    <a:bodyPr/>
                    <a:lstStyle/>
                    <a:p>
                      <a:pPr marL="0" marR="0" lvl="0" indent="0" algn="ctr" defTabSz="457200" rtl="0" eaLnBrk="1" fontAlgn="base" latinLnBrk="0" hangingPunct="1">
                        <a:lnSpc>
                          <a:spcPct val="100000"/>
                        </a:lnSpc>
                        <a:spcBef>
                          <a:spcPct val="0"/>
                        </a:spcBef>
                        <a:spcAft>
                          <a:spcPct val="0"/>
                        </a:spcAft>
                        <a:buClrTx/>
                        <a:buSzTx/>
                        <a:buFontTx/>
                        <a:buNone/>
                        <a:tabLst/>
                      </a:pPr>
                      <a:r>
                        <a:rPr kumimoji="0" lang="pt-BR" sz="1400" b="0" i="0" u="none" strike="noStrike" cap="none" normalizeH="0" baseline="0" smtClean="0">
                          <a:ln>
                            <a:noFill/>
                          </a:ln>
                          <a:solidFill>
                            <a:srgbClr val="000000"/>
                          </a:solidFill>
                          <a:effectLst/>
                          <a:latin typeface="Century Gothic" pitchFamily="34" charset="0"/>
                          <a:cs typeface="Times New Roman" pitchFamily="18" charset="0"/>
                        </a:rPr>
                        <a:t>47</a:t>
                      </a:r>
                      <a:endParaRPr kumimoji="0" lang="pt-BR" sz="1100" b="0" i="0" u="none" strike="noStrike" cap="none" normalizeH="0" baseline="0" smtClean="0">
                        <a:ln>
                          <a:noFill/>
                        </a:ln>
                        <a:solidFill>
                          <a:srgbClr val="000000"/>
                        </a:solidFill>
                        <a:effectLst/>
                        <a:latin typeface="Century Gothic" pitchFamily="34" charset="0"/>
                        <a:cs typeface="Times New Roman" pitchFamily="18" charset="0"/>
                      </a:endParaRPr>
                    </a:p>
                  </a:txBody>
                  <a:tcPr marL="58066" marR="58066" marT="0" marB="0"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2E7EA"/>
                    </a:solidFill>
                  </a:tcPr>
                </a:tc>
              </a:tr>
              <a:tr h="258763">
                <a:tc>
                  <a:txBody>
                    <a:bodyPr/>
                    <a:lstStyle/>
                    <a:p>
                      <a:pPr marL="0" marR="0" lvl="0" indent="0" algn="just" defTabSz="457200" rtl="0" eaLnBrk="1" fontAlgn="base" latinLnBrk="0" hangingPunct="1">
                        <a:lnSpc>
                          <a:spcPct val="100000"/>
                        </a:lnSpc>
                        <a:spcBef>
                          <a:spcPct val="0"/>
                        </a:spcBef>
                        <a:spcAft>
                          <a:spcPct val="0"/>
                        </a:spcAft>
                        <a:buClrTx/>
                        <a:buSzTx/>
                        <a:buFontTx/>
                        <a:buNone/>
                        <a:tabLst/>
                      </a:pPr>
                      <a:r>
                        <a:rPr kumimoji="0" lang="pt-BR" sz="1400" b="0" i="0" u="none" strike="noStrike" cap="none" normalizeH="0" baseline="0" smtClean="0">
                          <a:ln>
                            <a:noFill/>
                          </a:ln>
                          <a:solidFill>
                            <a:srgbClr val="000000"/>
                          </a:solidFill>
                          <a:effectLst/>
                          <a:latin typeface="Century Gothic" pitchFamily="34" charset="0"/>
                          <a:cs typeface="Times New Roman" pitchFamily="18" charset="0"/>
                        </a:rPr>
                        <a:t>Potássio (mg)</a:t>
                      </a:r>
                      <a:endParaRPr kumimoji="0" lang="pt-BR" sz="1100" b="0" i="0" u="none" strike="noStrike" cap="none" normalizeH="0" baseline="0" smtClean="0">
                        <a:ln>
                          <a:noFill/>
                        </a:ln>
                        <a:solidFill>
                          <a:srgbClr val="000000"/>
                        </a:solidFill>
                        <a:effectLst/>
                        <a:latin typeface="Century Gothic" pitchFamily="34" charset="0"/>
                        <a:cs typeface="Times New Roman" pitchFamily="18" charset="0"/>
                      </a:endParaRPr>
                    </a:p>
                  </a:txBody>
                  <a:tcPr marL="58066" marR="58066" marT="0" marB="0"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E5CCD3"/>
                    </a:solidFill>
                  </a:tcPr>
                </a:tc>
                <a:tc>
                  <a:txBody>
                    <a:bodyPr/>
                    <a:lstStyle/>
                    <a:p>
                      <a:pPr marL="0" marR="0" lvl="0" indent="0" algn="ctr" defTabSz="457200" rtl="0" eaLnBrk="1" fontAlgn="base" latinLnBrk="0" hangingPunct="1">
                        <a:lnSpc>
                          <a:spcPct val="100000"/>
                        </a:lnSpc>
                        <a:spcBef>
                          <a:spcPct val="0"/>
                        </a:spcBef>
                        <a:spcAft>
                          <a:spcPct val="0"/>
                        </a:spcAft>
                        <a:buClrTx/>
                        <a:buSzTx/>
                        <a:buFontTx/>
                        <a:buNone/>
                        <a:tabLst/>
                      </a:pPr>
                      <a:r>
                        <a:rPr kumimoji="0" lang="pt-BR" sz="1200" b="0" i="0" u="none" strike="noStrike" cap="none" normalizeH="0" baseline="0" smtClean="0">
                          <a:ln>
                            <a:noFill/>
                          </a:ln>
                          <a:solidFill>
                            <a:srgbClr val="000000"/>
                          </a:solidFill>
                          <a:effectLst/>
                          <a:latin typeface="Century Gothic" pitchFamily="34" charset="0"/>
                          <a:cs typeface="Times New Roman" pitchFamily="18" charset="0"/>
                        </a:rPr>
                        <a:t>50</a:t>
                      </a:r>
                      <a:endParaRPr kumimoji="0" lang="pt-BR" sz="1000" b="0" i="0" u="none" strike="noStrike" cap="none" normalizeH="0" baseline="0" smtClean="0">
                        <a:ln>
                          <a:noFill/>
                        </a:ln>
                        <a:solidFill>
                          <a:srgbClr val="000000"/>
                        </a:solidFill>
                        <a:effectLst/>
                        <a:latin typeface="Century Gothic" pitchFamily="34" charset="0"/>
                        <a:cs typeface="Times New Roman" pitchFamily="18" charset="0"/>
                      </a:endParaRPr>
                    </a:p>
                  </a:txBody>
                  <a:tcPr marL="58066" marR="58066" marT="0" marB="0"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E5CCD3"/>
                    </a:solidFill>
                  </a:tcPr>
                </a:tc>
                <a:tc>
                  <a:txBody>
                    <a:bodyPr/>
                    <a:lstStyle/>
                    <a:p>
                      <a:pPr marL="0" marR="0" lvl="0" indent="0" algn="ctr" defTabSz="457200" rtl="0" eaLnBrk="1" fontAlgn="base" latinLnBrk="0" hangingPunct="1">
                        <a:lnSpc>
                          <a:spcPct val="100000"/>
                        </a:lnSpc>
                        <a:spcBef>
                          <a:spcPct val="0"/>
                        </a:spcBef>
                        <a:spcAft>
                          <a:spcPct val="0"/>
                        </a:spcAft>
                        <a:buClrTx/>
                        <a:buSzTx/>
                        <a:buFontTx/>
                        <a:buNone/>
                        <a:tabLst/>
                      </a:pPr>
                      <a:r>
                        <a:rPr kumimoji="0" lang="pt-BR" sz="1400" b="0" i="0" u="none" strike="noStrike" cap="none" normalizeH="0" baseline="0" smtClean="0">
                          <a:ln>
                            <a:noFill/>
                          </a:ln>
                          <a:solidFill>
                            <a:srgbClr val="000000"/>
                          </a:solidFill>
                          <a:effectLst/>
                          <a:latin typeface="Century Gothic" pitchFamily="34" charset="0"/>
                          <a:cs typeface="Times New Roman" pitchFamily="18" charset="0"/>
                        </a:rPr>
                        <a:t>52,5</a:t>
                      </a:r>
                      <a:endParaRPr kumimoji="0" lang="pt-BR" sz="1100" b="0" i="0" u="none" strike="noStrike" cap="none" normalizeH="0" baseline="0" smtClean="0">
                        <a:ln>
                          <a:noFill/>
                        </a:ln>
                        <a:solidFill>
                          <a:srgbClr val="000000"/>
                        </a:solidFill>
                        <a:effectLst/>
                        <a:latin typeface="Century Gothic" pitchFamily="34" charset="0"/>
                        <a:cs typeface="Times New Roman" pitchFamily="18" charset="0"/>
                      </a:endParaRPr>
                    </a:p>
                  </a:txBody>
                  <a:tcPr marL="58066" marR="58066" marT="0" marB="0"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E5CCD3"/>
                    </a:solidFill>
                  </a:tcPr>
                </a:tc>
                <a:tc>
                  <a:txBody>
                    <a:bodyPr/>
                    <a:lstStyle/>
                    <a:p>
                      <a:pPr marL="0" marR="0" lvl="0" indent="0" algn="ctr" defTabSz="457200" rtl="0" eaLnBrk="1" fontAlgn="base" latinLnBrk="0" hangingPunct="1">
                        <a:lnSpc>
                          <a:spcPct val="100000"/>
                        </a:lnSpc>
                        <a:spcBef>
                          <a:spcPct val="0"/>
                        </a:spcBef>
                        <a:spcAft>
                          <a:spcPct val="0"/>
                        </a:spcAft>
                        <a:buClrTx/>
                        <a:buSzTx/>
                        <a:buFontTx/>
                        <a:buNone/>
                        <a:tabLst/>
                      </a:pPr>
                      <a:r>
                        <a:rPr kumimoji="0" lang="pt-BR" sz="1400" b="0" i="0" u="none" strike="noStrike" cap="none" normalizeH="0" baseline="0" smtClean="0">
                          <a:ln>
                            <a:noFill/>
                          </a:ln>
                          <a:solidFill>
                            <a:srgbClr val="000000"/>
                          </a:solidFill>
                          <a:effectLst/>
                          <a:latin typeface="Century Gothic" pitchFamily="34" charset="0"/>
                          <a:cs typeface="Times New Roman" pitchFamily="18" charset="0"/>
                        </a:rPr>
                        <a:t>98</a:t>
                      </a:r>
                      <a:endParaRPr kumimoji="0" lang="pt-BR" sz="1100" b="0" i="0" u="none" strike="noStrike" cap="none" normalizeH="0" baseline="0" smtClean="0">
                        <a:ln>
                          <a:noFill/>
                        </a:ln>
                        <a:solidFill>
                          <a:srgbClr val="000000"/>
                        </a:solidFill>
                        <a:effectLst/>
                        <a:latin typeface="Century Gothic" pitchFamily="34" charset="0"/>
                        <a:cs typeface="Times New Roman" pitchFamily="18" charset="0"/>
                      </a:endParaRPr>
                    </a:p>
                  </a:txBody>
                  <a:tcPr marL="58066" marR="58066" marT="0" marB="0"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E5CCD3"/>
                    </a:solidFill>
                  </a:tcPr>
                </a:tc>
                <a:tc>
                  <a:txBody>
                    <a:bodyPr/>
                    <a:lstStyle/>
                    <a:p>
                      <a:pPr marL="0" marR="0" lvl="0" indent="0" algn="ctr" defTabSz="457200" rtl="0" eaLnBrk="1" fontAlgn="base" latinLnBrk="0" hangingPunct="1">
                        <a:lnSpc>
                          <a:spcPct val="100000"/>
                        </a:lnSpc>
                        <a:spcBef>
                          <a:spcPct val="0"/>
                        </a:spcBef>
                        <a:spcAft>
                          <a:spcPct val="0"/>
                        </a:spcAft>
                        <a:buClrTx/>
                        <a:buSzTx/>
                        <a:buFontTx/>
                        <a:buNone/>
                        <a:tabLst/>
                      </a:pPr>
                      <a:r>
                        <a:rPr kumimoji="0" lang="pt-BR" sz="1400" b="0" i="0" u="none" strike="noStrike" cap="none" normalizeH="0" baseline="0" smtClean="0">
                          <a:ln>
                            <a:noFill/>
                          </a:ln>
                          <a:solidFill>
                            <a:srgbClr val="000000"/>
                          </a:solidFill>
                          <a:effectLst/>
                          <a:latin typeface="Century Gothic" pitchFamily="34" charset="0"/>
                          <a:cs typeface="Times New Roman" pitchFamily="18" charset="0"/>
                        </a:rPr>
                        <a:t>97</a:t>
                      </a:r>
                      <a:endParaRPr kumimoji="0" lang="pt-BR" sz="1100" b="0" i="0" u="none" strike="noStrike" cap="none" normalizeH="0" baseline="0" smtClean="0">
                        <a:ln>
                          <a:noFill/>
                        </a:ln>
                        <a:solidFill>
                          <a:srgbClr val="000000"/>
                        </a:solidFill>
                        <a:effectLst/>
                        <a:latin typeface="Century Gothic" pitchFamily="34" charset="0"/>
                        <a:cs typeface="Times New Roman" pitchFamily="18" charset="0"/>
                      </a:endParaRPr>
                    </a:p>
                  </a:txBody>
                  <a:tcPr marL="58066" marR="58066" marT="0" marB="0"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E5CCD3"/>
                    </a:solidFill>
                  </a:tcPr>
                </a:tc>
                <a:tc>
                  <a:txBody>
                    <a:bodyPr/>
                    <a:lstStyle/>
                    <a:p>
                      <a:pPr marL="0" marR="0" lvl="0" indent="0" algn="ctr" defTabSz="457200" rtl="0" eaLnBrk="1" fontAlgn="base" latinLnBrk="0" hangingPunct="1">
                        <a:lnSpc>
                          <a:spcPct val="100000"/>
                        </a:lnSpc>
                        <a:spcBef>
                          <a:spcPct val="0"/>
                        </a:spcBef>
                        <a:spcAft>
                          <a:spcPct val="0"/>
                        </a:spcAft>
                        <a:buClrTx/>
                        <a:buSzTx/>
                        <a:buFontTx/>
                        <a:buNone/>
                        <a:tabLst/>
                      </a:pPr>
                      <a:r>
                        <a:rPr kumimoji="0" lang="pt-BR" sz="1400" b="0" i="0" u="none" strike="noStrike" cap="none" normalizeH="0" baseline="0" smtClean="0">
                          <a:ln>
                            <a:noFill/>
                          </a:ln>
                          <a:solidFill>
                            <a:srgbClr val="000000"/>
                          </a:solidFill>
                          <a:effectLst/>
                          <a:latin typeface="Century Gothic" pitchFamily="34" charset="0"/>
                          <a:cs typeface="Times New Roman" pitchFamily="18" charset="0"/>
                        </a:rPr>
                        <a:t>90</a:t>
                      </a:r>
                      <a:endParaRPr kumimoji="0" lang="pt-BR" sz="1100" b="0" i="0" u="none" strike="noStrike" cap="none" normalizeH="0" baseline="0" smtClean="0">
                        <a:ln>
                          <a:noFill/>
                        </a:ln>
                        <a:solidFill>
                          <a:srgbClr val="000000"/>
                        </a:solidFill>
                        <a:effectLst/>
                        <a:latin typeface="Century Gothic" pitchFamily="34" charset="0"/>
                        <a:cs typeface="Times New Roman" pitchFamily="18" charset="0"/>
                      </a:endParaRPr>
                    </a:p>
                  </a:txBody>
                  <a:tcPr marL="58066" marR="58066" marT="0" marB="0"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E5CCD3"/>
                    </a:solidFill>
                  </a:tcPr>
                </a:tc>
              </a:tr>
              <a:tr h="258763">
                <a:tc>
                  <a:txBody>
                    <a:bodyPr/>
                    <a:lstStyle/>
                    <a:p>
                      <a:pPr marL="0" marR="0" lvl="0" indent="0" algn="just" defTabSz="457200" rtl="0" eaLnBrk="1" fontAlgn="base" latinLnBrk="0" hangingPunct="1">
                        <a:lnSpc>
                          <a:spcPct val="100000"/>
                        </a:lnSpc>
                        <a:spcBef>
                          <a:spcPct val="0"/>
                        </a:spcBef>
                        <a:spcAft>
                          <a:spcPct val="0"/>
                        </a:spcAft>
                        <a:buClrTx/>
                        <a:buSzTx/>
                        <a:buFontTx/>
                        <a:buNone/>
                        <a:tabLst/>
                      </a:pPr>
                      <a:r>
                        <a:rPr kumimoji="0" lang="pt-BR" sz="1400" b="0" i="0" u="none" strike="noStrike" cap="none" normalizeH="0" baseline="0" smtClean="0">
                          <a:ln>
                            <a:noFill/>
                          </a:ln>
                          <a:solidFill>
                            <a:srgbClr val="000000"/>
                          </a:solidFill>
                          <a:effectLst/>
                          <a:latin typeface="Century Gothic" pitchFamily="34" charset="0"/>
                          <a:cs typeface="Times New Roman" pitchFamily="18" charset="0"/>
                        </a:rPr>
                        <a:t>Cálcio (mg)</a:t>
                      </a:r>
                      <a:endParaRPr kumimoji="0" lang="pt-BR" sz="1100" b="0" i="0" u="none" strike="noStrike" cap="none" normalizeH="0" baseline="0" smtClean="0">
                        <a:ln>
                          <a:noFill/>
                        </a:ln>
                        <a:solidFill>
                          <a:srgbClr val="000000"/>
                        </a:solidFill>
                        <a:effectLst/>
                        <a:latin typeface="Century Gothic" pitchFamily="34" charset="0"/>
                        <a:cs typeface="Times New Roman" pitchFamily="18" charset="0"/>
                      </a:endParaRPr>
                    </a:p>
                  </a:txBody>
                  <a:tcPr marL="58066" marR="58066" marT="0" marB="0"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2E7EA"/>
                    </a:solidFill>
                  </a:tcPr>
                </a:tc>
                <a:tc>
                  <a:txBody>
                    <a:bodyPr/>
                    <a:lstStyle/>
                    <a:p>
                      <a:pPr marL="0" marR="0" lvl="0" indent="0" algn="ctr" defTabSz="457200" rtl="0" eaLnBrk="1" fontAlgn="base" latinLnBrk="0" hangingPunct="1">
                        <a:lnSpc>
                          <a:spcPct val="100000"/>
                        </a:lnSpc>
                        <a:spcBef>
                          <a:spcPct val="0"/>
                        </a:spcBef>
                        <a:spcAft>
                          <a:spcPct val="0"/>
                        </a:spcAft>
                        <a:buClrTx/>
                        <a:buSzTx/>
                        <a:buFontTx/>
                        <a:buNone/>
                        <a:tabLst/>
                      </a:pPr>
                      <a:r>
                        <a:rPr kumimoji="0" lang="pt-BR" sz="1200" b="0" i="0" u="none" strike="noStrike" cap="none" normalizeH="0" baseline="0" smtClean="0">
                          <a:ln>
                            <a:noFill/>
                          </a:ln>
                          <a:solidFill>
                            <a:srgbClr val="000000"/>
                          </a:solidFill>
                          <a:effectLst/>
                          <a:latin typeface="Century Gothic" pitchFamily="34" charset="0"/>
                          <a:cs typeface="Times New Roman" pitchFamily="18" charset="0"/>
                        </a:rPr>
                        <a:t>25</a:t>
                      </a:r>
                      <a:endParaRPr kumimoji="0" lang="pt-BR" sz="1000" b="0" i="0" u="none" strike="noStrike" cap="none" normalizeH="0" baseline="0" smtClean="0">
                        <a:ln>
                          <a:noFill/>
                        </a:ln>
                        <a:solidFill>
                          <a:srgbClr val="000000"/>
                        </a:solidFill>
                        <a:effectLst/>
                        <a:latin typeface="Century Gothic" pitchFamily="34" charset="0"/>
                        <a:cs typeface="Times New Roman" pitchFamily="18" charset="0"/>
                      </a:endParaRPr>
                    </a:p>
                  </a:txBody>
                  <a:tcPr marL="58066" marR="58066" marT="0" marB="0"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2E7EA"/>
                    </a:solidFill>
                  </a:tcPr>
                </a:tc>
                <a:tc>
                  <a:txBody>
                    <a:bodyPr/>
                    <a:lstStyle/>
                    <a:p>
                      <a:pPr marL="0" marR="0" lvl="0" indent="0" algn="ctr" defTabSz="457200" rtl="0" eaLnBrk="1" fontAlgn="base" latinLnBrk="0" hangingPunct="1">
                        <a:lnSpc>
                          <a:spcPct val="100000"/>
                        </a:lnSpc>
                        <a:spcBef>
                          <a:spcPct val="0"/>
                        </a:spcBef>
                        <a:spcAft>
                          <a:spcPct val="0"/>
                        </a:spcAft>
                        <a:buClrTx/>
                        <a:buSzTx/>
                        <a:buFontTx/>
                        <a:buNone/>
                        <a:tabLst/>
                      </a:pPr>
                      <a:r>
                        <a:rPr kumimoji="0" lang="pt-BR" sz="1400" b="0" i="0" u="none" strike="noStrike" cap="none" normalizeH="0" baseline="0" smtClean="0">
                          <a:ln>
                            <a:noFill/>
                          </a:ln>
                          <a:solidFill>
                            <a:srgbClr val="000000"/>
                          </a:solidFill>
                          <a:effectLst/>
                          <a:latin typeface="Century Gothic" pitchFamily="34" charset="0"/>
                          <a:cs typeface="Times New Roman" pitchFamily="18" charset="0"/>
                        </a:rPr>
                        <a:t>28</a:t>
                      </a:r>
                      <a:endParaRPr kumimoji="0" lang="pt-BR" sz="1100" b="0" i="0" u="none" strike="noStrike" cap="none" normalizeH="0" baseline="0" smtClean="0">
                        <a:ln>
                          <a:noFill/>
                        </a:ln>
                        <a:solidFill>
                          <a:srgbClr val="000000"/>
                        </a:solidFill>
                        <a:effectLst/>
                        <a:latin typeface="Century Gothic" pitchFamily="34" charset="0"/>
                        <a:cs typeface="Times New Roman" pitchFamily="18" charset="0"/>
                      </a:endParaRPr>
                    </a:p>
                  </a:txBody>
                  <a:tcPr marL="58066" marR="58066" marT="0" marB="0"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2E7EA"/>
                    </a:solidFill>
                  </a:tcPr>
                </a:tc>
                <a:tc>
                  <a:txBody>
                    <a:bodyPr/>
                    <a:lstStyle/>
                    <a:p>
                      <a:pPr marL="0" marR="0" lvl="0" indent="0" algn="ctr" defTabSz="457200" rtl="0" eaLnBrk="1" fontAlgn="base" latinLnBrk="0" hangingPunct="1">
                        <a:lnSpc>
                          <a:spcPct val="100000"/>
                        </a:lnSpc>
                        <a:spcBef>
                          <a:spcPct val="0"/>
                        </a:spcBef>
                        <a:spcAft>
                          <a:spcPct val="0"/>
                        </a:spcAft>
                        <a:buClrTx/>
                        <a:buSzTx/>
                        <a:buFontTx/>
                        <a:buNone/>
                        <a:tabLst/>
                      </a:pPr>
                      <a:r>
                        <a:rPr kumimoji="0" lang="pt-BR" sz="1400" b="0" i="0" u="none" strike="noStrike" cap="none" normalizeH="0" baseline="0" smtClean="0">
                          <a:ln>
                            <a:noFill/>
                          </a:ln>
                          <a:solidFill>
                            <a:srgbClr val="000000"/>
                          </a:solidFill>
                          <a:effectLst/>
                          <a:latin typeface="Century Gothic" pitchFamily="34" charset="0"/>
                          <a:cs typeface="Times New Roman" pitchFamily="18" charset="0"/>
                        </a:rPr>
                        <a:t>101</a:t>
                      </a:r>
                      <a:endParaRPr kumimoji="0" lang="pt-BR" sz="1100" b="0" i="0" u="none" strike="noStrike" cap="none" normalizeH="0" baseline="0" smtClean="0">
                        <a:ln>
                          <a:noFill/>
                        </a:ln>
                        <a:solidFill>
                          <a:srgbClr val="000000"/>
                        </a:solidFill>
                        <a:effectLst/>
                        <a:latin typeface="Century Gothic" pitchFamily="34" charset="0"/>
                        <a:cs typeface="Times New Roman" pitchFamily="18" charset="0"/>
                      </a:endParaRPr>
                    </a:p>
                  </a:txBody>
                  <a:tcPr marL="58066" marR="58066" marT="0" marB="0"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2E7EA"/>
                    </a:solidFill>
                  </a:tcPr>
                </a:tc>
                <a:tc>
                  <a:txBody>
                    <a:bodyPr/>
                    <a:lstStyle/>
                    <a:p>
                      <a:pPr marL="0" marR="0" lvl="0" indent="0" algn="ctr" defTabSz="457200" rtl="0" eaLnBrk="1" fontAlgn="base" latinLnBrk="0" hangingPunct="1">
                        <a:lnSpc>
                          <a:spcPct val="100000"/>
                        </a:lnSpc>
                        <a:spcBef>
                          <a:spcPct val="0"/>
                        </a:spcBef>
                        <a:spcAft>
                          <a:spcPct val="0"/>
                        </a:spcAft>
                        <a:buClrTx/>
                        <a:buSzTx/>
                        <a:buFontTx/>
                        <a:buNone/>
                        <a:tabLst/>
                      </a:pPr>
                      <a:r>
                        <a:rPr kumimoji="0" lang="pt-BR" sz="1400" b="0" i="0" u="none" strike="noStrike" cap="none" normalizeH="0" baseline="0" smtClean="0">
                          <a:ln>
                            <a:noFill/>
                          </a:ln>
                          <a:solidFill>
                            <a:srgbClr val="000000"/>
                          </a:solidFill>
                          <a:effectLst/>
                          <a:latin typeface="Century Gothic" pitchFamily="34" charset="0"/>
                          <a:cs typeface="Times New Roman" pitchFamily="18" charset="0"/>
                        </a:rPr>
                        <a:t>122</a:t>
                      </a:r>
                      <a:endParaRPr kumimoji="0" lang="pt-BR" sz="1100" b="0" i="0" u="none" strike="noStrike" cap="none" normalizeH="0" baseline="0" smtClean="0">
                        <a:ln>
                          <a:noFill/>
                        </a:ln>
                        <a:solidFill>
                          <a:srgbClr val="000000"/>
                        </a:solidFill>
                        <a:effectLst/>
                        <a:latin typeface="Century Gothic" pitchFamily="34" charset="0"/>
                        <a:cs typeface="Times New Roman" pitchFamily="18" charset="0"/>
                      </a:endParaRPr>
                    </a:p>
                  </a:txBody>
                  <a:tcPr marL="58066" marR="58066" marT="0" marB="0"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2E7EA"/>
                    </a:solidFill>
                  </a:tcPr>
                </a:tc>
                <a:tc>
                  <a:txBody>
                    <a:bodyPr/>
                    <a:lstStyle/>
                    <a:p>
                      <a:pPr marL="0" marR="0" lvl="0" indent="0" algn="ctr" defTabSz="457200" rtl="0" eaLnBrk="1" fontAlgn="base" latinLnBrk="0" hangingPunct="1">
                        <a:lnSpc>
                          <a:spcPct val="100000"/>
                        </a:lnSpc>
                        <a:spcBef>
                          <a:spcPct val="0"/>
                        </a:spcBef>
                        <a:spcAft>
                          <a:spcPct val="0"/>
                        </a:spcAft>
                        <a:buClrTx/>
                        <a:buSzTx/>
                        <a:buFontTx/>
                        <a:buNone/>
                        <a:tabLst/>
                      </a:pPr>
                      <a:r>
                        <a:rPr kumimoji="0" lang="pt-BR" sz="1400" b="0" i="0" u="none" strike="noStrike" cap="none" normalizeH="0" baseline="0" smtClean="0">
                          <a:ln>
                            <a:noFill/>
                          </a:ln>
                          <a:solidFill>
                            <a:srgbClr val="000000"/>
                          </a:solidFill>
                          <a:effectLst/>
                          <a:latin typeface="Century Gothic" pitchFamily="34" charset="0"/>
                          <a:cs typeface="Times New Roman" pitchFamily="18" charset="0"/>
                        </a:rPr>
                        <a:t>100</a:t>
                      </a:r>
                      <a:endParaRPr kumimoji="0" lang="pt-BR" sz="1100" b="0" i="0" u="none" strike="noStrike" cap="none" normalizeH="0" baseline="0" smtClean="0">
                        <a:ln>
                          <a:noFill/>
                        </a:ln>
                        <a:solidFill>
                          <a:srgbClr val="000000"/>
                        </a:solidFill>
                        <a:effectLst/>
                        <a:latin typeface="Century Gothic" pitchFamily="34" charset="0"/>
                        <a:cs typeface="Times New Roman" pitchFamily="18" charset="0"/>
                      </a:endParaRPr>
                    </a:p>
                  </a:txBody>
                  <a:tcPr marL="58066" marR="58066" marT="0" marB="0"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2E7EA"/>
                    </a:solidFill>
                  </a:tcPr>
                </a:tc>
              </a:tr>
              <a:tr h="258763">
                <a:tc>
                  <a:txBody>
                    <a:bodyPr/>
                    <a:lstStyle/>
                    <a:p>
                      <a:pPr marL="0" marR="0" lvl="0" indent="0" algn="just" defTabSz="457200" rtl="0" eaLnBrk="1" fontAlgn="base" latinLnBrk="0" hangingPunct="1">
                        <a:lnSpc>
                          <a:spcPct val="100000"/>
                        </a:lnSpc>
                        <a:spcBef>
                          <a:spcPct val="0"/>
                        </a:spcBef>
                        <a:spcAft>
                          <a:spcPct val="0"/>
                        </a:spcAft>
                        <a:buClrTx/>
                        <a:buSzTx/>
                        <a:buFontTx/>
                        <a:buNone/>
                        <a:tabLst/>
                      </a:pPr>
                      <a:r>
                        <a:rPr kumimoji="0" lang="pt-BR" sz="1400" b="0" i="0" u="none" strike="noStrike" cap="none" normalizeH="0" baseline="0" smtClean="0">
                          <a:ln>
                            <a:noFill/>
                          </a:ln>
                          <a:solidFill>
                            <a:srgbClr val="000000"/>
                          </a:solidFill>
                          <a:effectLst/>
                          <a:latin typeface="Century Gothic" pitchFamily="34" charset="0"/>
                          <a:cs typeface="Times New Roman" pitchFamily="18" charset="0"/>
                        </a:rPr>
                        <a:t>Fósforo (mg)</a:t>
                      </a:r>
                      <a:endParaRPr kumimoji="0" lang="pt-BR" sz="1100" b="0" i="0" u="none" strike="noStrike" cap="none" normalizeH="0" baseline="0" smtClean="0">
                        <a:ln>
                          <a:noFill/>
                        </a:ln>
                        <a:solidFill>
                          <a:srgbClr val="000000"/>
                        </a:solidFill>
                        <a:effectLst/>
                        <a:latin typeface="Century Gothic" pitchFamily="34" charset="0"/>
                        <a:cs typeface="Times New Roman" pitchFamily="18" charset="0"/>
                      </a:endParaRPr>
                    </a:p>
                  </a:txBody>
                  <a:tcPr marL="58066" marR="58066" marT="0" marB="0"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E5CCD3"/>
                    </a:solidFill>
                  </a:tcPr>
                </a:tc>
                <a:tc>
                  <a:txBody>
                    <a:bodyPr/>
                    <a:lstStyle/>
                    <a:p>
                      <a:pPr marL="0" marR="0" lvl="0" indent="0" algn="ctr" defTabSz="457200" rtl="0" eaLnBrk="1" fontAlgn="base" latinLnBrk="0" hangingPunct="1">
                        <a:lnSpc>
                          <a:spcPct val="100000"/>
                        </a:lnSpc>
                        <a:spcBef>
                          <a:spcPct val="0"/>
                        </a:spcBef>
                        <a:spcAft>
                          <a:spcPct val="0"/>
                        </a:spcAft>
                        <a:buClrTx/>
                        <a:buSzTx/>
                        <a:buFontTx/>
                        <a:buNone/>
                        <a:tabLst/>
                      </a:pPr>
                      <a:r>
                        <a:rPr kumimoji="0" lang="pt-BR" sz="1200" b="0" i="0" u="none" strike="noStrike" cap="none" normalizeH="0" baseline="0" smtClean="0">
                          <a:ln>
                            <a:noFill/>
                          </a:ln>
                          <a:solidFill>
                            <a:srgbClr val="000000"/>
                          </a:solidFill>
                          <a:effectLst/>
                          <a:latin typeface="Century Gothic" pitchFamily="34" charset="0"/>
                          <a:cs typeface="Times New Roman" pitchFamily="18" charset="0"/>
                        </a:rPr>
                        <a:t>14,5</a:t>
                      </a:r>
                      <a:endParaRPr kumimoji="0" lang="pt-BR" sz="1000" b="0" i="0" u="none" strike="noStrike" cap="none" normalizeH="0" baseline="0" smtClean="0">
                        <a:ln>
                          <a:noFill/>
                        </a:ln>
                        <a:solidFill>
                          <a:srgbClr val="000000"/>
                        </a:solidFill>
                        <a:effectLst/>
                        <a:latin typeface="Century Gothic" pitchFamily="34" charset="0"/>
                        <a:cs typeface="Times New Roman" pitchFamily="18" charset="0"/>
                      </a:endParaRPr>
                    </a:p>
                  </a:txBody>
                  <a:tcPr marL="58066" marR="58066" marT="0" marB="0"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E5CCD3"/>
                    </a:solidFill>
                  </a:tcPr>
                </a:tc>
                <a:tc>
                  <a:txBody>
                    <a:bodyPr/>
                    <a:lstStyle/>
                    <a:p>
                      <a:pPr marL="0" marR="0" lvl="0" indent="0" algn="ctr" defTabSz="457200" rtl="0" eaLnBrk="1" fontAlgn="base" latinLnBrk="0" hangingPunct="1">
                        <a:lnSpc>
                          <a:spcPct val="100000"/>
                        </a:lnSpc>
                        <a:spcBef>
                          <a:spcPct val="0"/>
                        </a:spcBef>
                        <a:spcAft>
                          <a:spcPct val="0"/>
                        </a:spcAft>
                        <a:buClrTx/>
                        <a:buSzTx/>
                        <a:buFontTx/>
                        <a:buNone/>
                        <a:tabLst/>
                      </a:pPr>
                      <a:r>
                        <a:rPr kumimoji="0" lang="pt-BR" sz="1400" b="0" i="0" u="none" strike="noStrike" cap="none" normalizeH="0" baseline="0" smtClean="0">
                          <a:ln>
                            <a:noFill/>
                          </a:ln>
                          <a:solidFill>
                            <a:srgbClr val="000000"/>
                          </a:solidFill>
                          <a:effectLst/>
                          <a:latin typeface="Century Gothic" pitchFamily="34" charset="0"/>
                          <a:cs typeface="Times New Roman" pitchFamily="18" charset="0"/>
                        </a:rPr>
                        <a:t>14</a:t>
                      </a:r>
                      <a:endParaRPr kumimoji="0" lang="pt-BR" sz="1100" b="0" i="0" u="none" strike="noStrike" cap="none" normalizeH="0" baseline="0" smtClean="0">
                        <a:ln>
                          <a:noFill/>
                        </a:ln>
                        <a:solidFill>
                          <a:srgbClr val="000000"/>
                        </a:solidFill>
                        <a:effectLst/>
                        <a:latin typeface="Century Gothic" pitchFamily="34" charset="0"/>
                        <a:cs typeface="Times New Roman" pitchFamily="18" charset="0"/>
                      </a:endParaRPr>
                    </a:p>
                  </a:txBody>
                  <a:tcPr marL="58066" marR="58066" marT="0" marB="0"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E5CCD3"/>
                    </a:solidFill>
                  </a:tcPr>
                </a:tc>
                <a:tc>
                  <a:txBody>
                    <a:bodyPr/>
                    <a:lstStyle/>
                    <a:p>
                      <a:pPr marL="0" marR="0" lvl="0" indent="0" algn="ctr" defTabSz="457200" rtl="0" eaLnBrk="1" fontAlgn="base" latinLnBrk="0" hangingPunct="1">
                        <a:lnSpc>
                          <a:spcPct val="100000"/>
                        </a:lnSpc>
                        <a:spcBef>
                          <a:spcPct val="0"/>
                        </a:spcBef>
                        <a:spcAft>
                          <a:spcPct val="0"/>
                        </a:spcAft>
                        <a:buClrTx/>
                        <a:buSzTx/>
                        <a:buFontTx/>
                        <a:buNone/>
                        <a:tabLst/>
                      </a:pPr>
                      <a:r>
                        <a:rPr kumimoji="0" lang="pt-BR" sz="1400" b="0" i="0" u="none" strike="noStrike" cap="none" normalizeH="0" baseline="0" smtClean="0">
                          <a:ln>
                            <a:noFill/>
                          </a:ln>
                          <a:solidFill>
                            <a:srgbClr val="000000"/>
                          </a:solidFill>
                          <a:effectLst/>
                          <a:latin typeface="Century Gothic" pitchFamily="34" charset="0"/>
                          <a:cs typeface="Times New Roman" pitchFamily="18" charset="0"/>
                        </a:rPr>
                        <a:t>58,5</a:t>
                      </a:r>
                      <a:endParaRPr kumimoji="0" lang="pt-BR" sz="1100" b="0" i="0" u="none" strike="noStrike" cap="none" normalizeH="0" baseline="0" smtClean="0">
                        <a:ln>
                          <a:noFill/>
                        </a:ln>
                        <a:solidFill>
                          <a:srgbClr val="000000"/>
                        </a:solidFill>
                        <a:effectLst/>
                        <a:latin typeface="Century Gothic" pitchFamily="34" charset="0"/>
                        <a:cs typeface="Times New Roman" pitchFamily="18" charset="0"/>
                      </a:endParaRPr>
                    </a:p>
                  </a:txBody>
                  <a:tcPr marL="58066" marR="58066" marT="0" marB="0"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E5CCD3"/>
                    </a:solidFill>
                  </a:tcPr>
                </a:tc>
                <a:tc>
                  <a:txBody>
                    <a:bodyPr/>
                    <a:lstStyle/>
                    <a:p>
                      <a:pPr marL="0" marR="0" lvl="0" indent="0" algn="ctr" defTabSz="457200" rtl="0" eaLnBrk="1" fontAlgn="base" latinLnBrk="0" hangingPunct="1">
                        <a:lnSpc>
                          <a:spcPct val="100000"/>
                        </a:lnSpc>
                        <a:spcBef>
                          <a:spcPct val="0"/>
                        </a:spcBef>
                        <a:spcAft>
                          <a:spcPct val="0"/>
                        </a:spcAft>
                        <a:buClrTx/>
                        <a:buSzTx/>
                        <a:buFontTx/>
                        <a:buNone/>
                        <a:tabLst/>
                      </a:pPr>
                      <a:r>
                        <a:rPr kumimoji="0" lang="pt-BR" sz="1400" b="0" i="0" u="none" strike="noStrike" cap="none" normalizeH="0" baseline="0" smtClean="0">
                          <a:ln>
                            <a:noFill/>
                          </a:ln>
                          <a:solidFill>
                            <a:srgbClr val="000000"/>
                          </a:solidFill>
                          <a:effectLst/>
                          <a:latin typeface="Century Gothic" pitchFamily="34" charset="0"/>
                          <a:cs typeface="Times New Roman" pitchFamily="18" charset="0"/>
                        </a:rPr>
                        <a:t>72</a:t>
                      </a:r>
                      <a:endParaRPr kumimoji="0" lang="pt-BR" sz="1100" b="0" i="0" u="none" strike="noStrike" cap="none" normalizeH="0" baseline="0" smtClean="0">
                        <a:ln>
                          <a:noFill/>
                        </a:ln>
                        <a:solidFill>
                          <a:srgbClr val="000000"/>
                        </a:solidFill>
                        <a:effectLst/>
                        <a:latin typeface="Century Gothic" pitchFamily="34" charset="0"/>
                        <a:cs typeface="Times New Roman" pitchFamily="18" charset="0"/>
                      </a:endParaRPr>
                    </a:p>
                  </a:txBody>
                  <a:tcPr marL="58066" marR="58066" marT="0" marB="0"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E5CCD3"/>
                    </a:solidFill>
                  </a:tcPr>
                </a:tc>
                <a:tc>
                  <a:txBody>
                    <a:bodyPr/>
                    <a:lstStyle/>
                    <a:p>
                      <a:pPr marL="0" marR="0" lvl="0" indent="0" algn="ctr" defTabSz="457200" rtl="0" eaLnBrk="1" fontAlgn="base" latinLnBrk="0" hangingPunct="1">
                        <a:lnSpc>
                          <a:spcPct val="100000"/>
                        </a:lnSpc>
                        <a:spcBef>
                          <a:spcPct val="0"/>
                        </a:spcBef>
                        <a:spcAft>
                          <a:spcPct val="0"/>
                        </a:spcAft>
                        <a:buClrTx/>
                        <a:buSzTx/>
                        <a:buFontTx/>
                        <a:buNone/>
                        <a:tabLst/>
                      </a:pPr>
                      <a:r>
                        <a:rPr kumimoji="0" lang="pt-BR" sz="1400" b="0" i="0" u="none" strike="noStrike" cap="none" normalizeH="0" baseline="0" smtClean="0">
                          <a:ln>
                            <a:noFill/>
                          </a:ln>
                          <a:solidFill>
                            <a:srgbClr val="000000"/>
                          </a:solidFill>
                          <a:effectLst/>
                          <a:latin typeface="Century Gothic" pitchFamily="34" charset="0"/>
                          <a:cs typeface="Times New Roman" pitchFamily="18" charset="0"/>
                        </a:rPr>
                        <a:t>53</a:t>
                      </a:r>
                      <a:endParaRPr kumimoji="0" lang="pt-BR" sz="1100" b="0" i="0" u="none" strike="noStrike" cap="none" normalizeH="0" baseline="0" smtClean="0">
                        <a:ln>
                          <a:noFill/>
                        </a:ln>
                        <a:solidFill>
                          <a:srgbClr val="000000"/>
                        </a:solidFill>
                        <a:effectLst/>
                        <a:latin typeface="Century Gothic" pitchFamily="34" charset="0"/>
                        <a:cs typeface="Times New Roman" pitchFamily="18" charset="0"/>
                      </a:endParaRPr>
                    </a:p>
                  </a:txBody>
                  <a:tcPr marL="58066" marR="58066" marT="0" marB="0"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E5CCD3"/>
                    </a:solidFill>
                  </a:tcPr>
                </a:tc>
              </a:tr>
              <a:tr h="258763">
                <a:tc>
                  <a:txBody>
                    <a:bodyPr/>
                    <a:lstStyle/>
                    <a:p>
                      <a:pPr marL="0" marR="0" lvl="0" indent="0" algn="just" defTabSz="457200" rtl="0" eaLnBrk="1" fontAlgn="base" latinLnBrk="0" hangingPunct="1">
                        <a:lnSpc>
                          <a:spcPct val="100000"/>
                        </a:lnSpc>
                        <a:spcBef>
                          <a:spcPct val="0"/>
                        </a:spcBef>
                        <a:spcAft>
                          <a:spcPct val="0"/>
                        </a:spcAft>
                        <a:buClrTx/>
                        <a:buSzTx/>
                        <a:buFontTx/>
                        <a:buNone/>
                        <a:tabLst/>
                      </a:pPr>
                      <a:r>
                        <a:rPr kumimoji="0" lang="pt-BR" sz="1400" b="0" i="0" u="none" strike="noStrike" cap="none" normalizeH="0" baseline="0" smtClean="0">
                          <a:ln>
                            <a:noFill/>
                          </a:ln>
                          <a:solidFill>
                            <a:srgbClr val="000000"/>
                          </a:solidFill>
                          <a:effectLst/>
                          <a:latin typeface="Century Gothic" pitchFamily="34" charset="0"/>
                          <a:cs typeface="Times New Roman" pitchFamily="18" charset="0"/>
                        </a:rPr>
                        <a:t>Magnésio (mg)</a:t>
                      </a:r>
                      <a:endParaRPr kumimoji="0" lang="pt-BR" sz="1100" b="0" i="0" u="none" strike="noStrike" cap="none" normalizeH="0" baseline="0" smtClean="0">
                        <a:ln>
                          <a:noFill/>
                        </a:ln>
                        <a:solidFill>
                          <a:srgbClr val="000000"/>
                        </a:solidFill>
                        <a:effectLst/>
                        <a:latin typeface="Century Gothic" pitchFamily="34" charset="0"/>
                        <a:cs typeface="Times New Roman" pitchFamily="18" charset="0"/>
                      </a:endParaRPr>
                    </a:p>
                  </a:txBody>
                  <a:tcPr marL="58066" marR="58066" marT="0" marB="0"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2E7EA"/>
                    </a:solidFill>
                  </a:tcPr>
                </a:tc>
                <a:tc>
                  <a:txBody>
                    <a:bodyPr/>
                    <a:lstStyle/>
                    <a:p>
                      <a:pPr marL="0" marR="0" lvl="0" indent="0" algn="ctr" defTabSz="457200" rtl="0" eaLnBrk="1" fontAlgn="base" latinLnBrk="0" hangingPunct="1">
                        <a:lnSpc>
                          <a:spcPct val="100000"/>
                        </a:lnSpc>
                        <a:spcBef>
                          <a:spcPct val="0"/>
                        </a:spcBef>
                        <a:spcAft>
                          <a:spcPct val="0"/>
                        </a:spcAft>
                        <a:buClrTx/>
                        <a:buSzTx/>
                        <a:buFontTx/>
                        <a:buNone/>
                        <a:tabLst/>
                      </a:pPr>
                      <a:r>
                        <a:rPr kumimoji="0" lang="pt-BR" sz="1200" b="0" i="0" u="none" strike="noStrike" cap="none" normalizeH="0" baseline="0" smtClean="0">
                          <a:ln>
                            <a:noFill/>
                          </a:ln>
                          <a:solidFill>
                            <a:srgbClr val="000000"/>
                          </a:solidFill>
                          <a:effectLst/>
                          <a:latin typeface="Century Gothic" pitchFamily="34" charset="0"/>
                          <a:cs typeface="Times New Roman" pitchFamily="18" charset="0"/>
                        </a:rPr>
                        <a:t>3,3</a:t>
                      </a:r>
                      <a:endParaRPr kumimoji="0" lang="pt-BR" sz="1000" b="0" i="0" u="none" strike="noStrike" cap="none" normalizeH="0" baseline="0" smtClean="0">
                        <a:ln>
                          <a:noFill/>
                        </a:ln>
                        <a:solidFill>
                          <a:srgbClr val="000000"/>
                        </a:solidFill>
                        <a:effectLst/>
                        <a:latin typeface="Century Gothic" pitchFamily="34" charset="0"/>
                        <a:cs typeface="Times New Roman" pitchFamily="18" charset="0"/>
                      </a:endParaRPr>
                    </a:p>
                  </a:txBody>
                  <a:tcPr marL="58066" marR="58066" marT="0" marB="0"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2E7EA"/>
                    </a:solidFill>
                  </a:tcPr>
                </a:tc>
                <a:tc>
                  <a:txBody>
                    <a:bodyPr/>
                    <a:lstStyle/>
                    <a:p>
                      <a:pPr marL="0" marR="0" lvl="0" indent="0" algn="ctr" defTabSz="457200" rtl="0" eaLnBrk="1" fontAlgn="base" latinLnBrk="0" hangingPunct="1">
                        <a:lnSpc>
                          <a:spcPct val="100000"/>
                        </a:lnSpc>
                        <a:spcBef>
                          <a:spcPct val="0"/>
                        </a:spcBef>
                        <a:spcAft>
                          <a:spcPct val="0"/>
                        </a:spcAft>
                        <a:buClrTx/>
                        <a:buSzTx/>
                        <a:buFontTx/>
                        <a:buNone/>
                        <a:tabLst/>
                      </a:pPr>
                      <a:r>
                        <a:rPr kumimoji="0" lang="pt-BR" sz="1400" b="0" i="0" u="none" strike="noStrike" cap="none" normalizeH="0" baseline="0" smtClean="0">
                          <a:ln>
                            <a:noFill/>
                          </a:ln>
                          <a:solidFill>
                            <a:srgbClr val="000000"/>
                          </a:solidFill>
                          <a:effectLst/>
                          <a:latin typeface="Century Gothic" pitchFamily="34" charset="0"/>
                          <a:cs typeface="Times New Roman" pitchFamily="18" charset="0"/>
                        </a:rPr>
                        <a:t>3,5</a:t>
                      </a:r>
                      <a:endParaRPr kumimoji="0" lang="pt-BR" sz="1100" b="0" i="0" u="none" strike="noStrike" cap="none" normalizeH="0" baseline="0" smtClean="0">
                        <a:ln>
                          <a:noFill/>
                        </a:ln>
                        <a:solidFill>
                          <a:srgbClr val="000000"/>
                        </a:solidFill>
                        <a:effectLst/>
                        <a:latin typeface="Century Gothic" pitchFamily="34" charset="0"/>
                        <a:cs typeface="Times New Roman" pitchFamily="18" charset="0"/>
                      </a:endParaRPr>
                    </a:p>
                  </a:txBody>
                  <a:tcPr marL="58066" marR="58066" marT="0" marB="0"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2E7EA"/>
                    </a:solidFill>
                  </a:tcPr>
                </a:tc>
                <a:tc>
                  <a:txBody>
                    <a:bodyPr/>
                    <a:lstStyle/>
                    <a:p>
                      <a:pPr marL="0" marR="0" lvl="0" indent="0" algn="ctr" defTabSz="457200" rtl="0" eaLnBrk="1" fontAlgn="base" latinLnBrk="0" hangingPunct="1">
                        <a:lnSpc>
                          <a:spcPct val="100000"/>
                        </a:lnSpc>
                        <a:spcBef>
                          <a:spcPct val="0"/>
                        </a:spcBef>
                        <a:spcAft>
                          <a:spcPct val="0"/>
                        </a:spcAft>
                        <a:buClrTx/>
                        <a:buSzTx/>
                        <a:buFontTx/>
                        <a:buNone/>
                        <a:tabLst/>
                      </a:pPr>
                      <a:r>
                        <a:rPr kumimoji="0" lang="pt-BR" sz="1400" b="0" i="0" u="none" strike="noStrike" cap="none" normalizeH="0" baseline="0" smtClean="0">
                          <a:ln>
                            <a:noFill/>
                          </a:ln>
                          <a:solidFill>
                            <a:srgbClr val="000000"/>
                          </a:solidFill>
                          <a:effectLst/>
                          <a:latin typeface="Century Gothic" pitchFamily="34" charset="0"/>
                          <a:cs typeface="Times New Roman" pitchFamily="18" charset="0"/>
                        </a:rPr>
                        <a:t>7,3</a:t>
                      </a:r>
                      <a:endParaRPr kumimoji="0" lang="pt-BR" sz="1100" b="0" i="0" u="none" strike="noStrike" cap="none" normalizeH="0" baseline="0" smtClean="0">
                        <a:ln>
                          <a:noFill/>
                        </a:ln>
                        <a:solidFill>
                          <a:srgbClr val="000000"/>
                        </a:solidFill>
                        <a:effectLst/>
                        <a:latin typeface="Century Gothic" pitchFamily="34" charset="0"/>
                        <a:cs typeface="Times New Roman" pitchFamily="18" charset="0"/>
                      </a:endParaRPr>
                    </a:p>
                  </a:txBody>
                  <a:tcPr marL="58066" marR="58066" marT="0" marB="0"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2E7EA"/>
                    </a:solidFill>
                  </a:tcPr>
                </a:tc>
                <a:tc>
                  <a:txBody>
                    <a:bodyPr/>
                    <a:lstStyle/>
                    <a:p>
                      <a:pPr marL="0" marR="0" lvl="0" indent="0" algn="ctr" defTabSz="457200" rtl="0" eaLnBrk="1" fontAlgn="base" latinLnBrk="0" hangingPunct="1">
                        <a:lnSpc>
                          <a:spcPct val="100000"/>
                        </a:lnSpc>
                        <a:spcBef>
                          <a:spcPct val="0"/>
                        </a:spcBef>
                        <a:spcAft>
                          <a:spcPct val="0"/>
                        </a:spcAft>
                        <a:buClrTx/>
                        <a:buSzTx/>
                        <a:buFontTx/>
                        <a:buNone/>
                        <a:tabLst/>
                      </a:pPr>
                      <a:r>
                        <a:rPr kumimoji="0" lang="pt-BR" sz="1400" b="0" i="0" u="none" strike="noStrike" cap="none" normalizeH="0" baseline="0" smtClean="0">
                          <a:ln>
                            <a:noFill/>
                          </a:ln>
                          <a:solidFill>
                            <a:srgbClr val="000000"/>
                          </a:solidFill>
                          <a:effectLst/>
                          <a:latin typeface="Century Gothic" pitchFamily="34" charset="0"/>
                          <a:cs typeface="Times New Roman" pitchFamily="18" charset="0"/>
                        </a:rPr>
                        <a:t>8,1</a:t>
                      </a:r>
                      <a:endParaRPr kumimoji="0" lang="pt-BR" sz="1100" b="0" i="0" u="none" strike="noStrike" cap="none" normalizeH="0" baseline="0" smtClean="0">
                        <a:ln>
                          <a:noFill/>
                        </a:ln>
                        <a:solidFill>
                          <a:srgbClr val="000000"/>
                        </a:solidFill>
                        <a:effectLst/>
                        <a:latin typeface="Century Gothic" pitchFamily="34" charset="0"/>
                        <a:cs typeface="Times New Roman" pitchFamily="18" charset="0"/>
                      </a:endParaRPr>
                    </a:p>
                  </a:txBody>
                  <a:tcPr marL="58066" marR="58066" marT="0" marB="0"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2E7EA"/>
                    </a:solidFill>
                  </a:tcPr>
                </a:tc>
                <a:tc>
                  <a:txBody>
                    <a:bodyPr/>
                    <a:lstStyle/>
                    <a:p>
                      <a:pPr marL="0" marR="0" lvl="0" indent="0" algn="ctr" defTabSz="457200" rtl="0" eaLnBrk="1" fontAlgn="base" latinLnBrk="0" hangingPunct="1">
                        <a:lnSpc>
                          <a:spcPct val="100000"/>
                        </a:lnSpc>
                        <a:spcBef>
                          <a:spcPct val="0"/>
                        </a:spcBef>
                        <a:spcAft>
                          <a:spcPct val="0"/>
                        </a:spcAft>
                        <a:buClrTx/>
                        <a:buSzTx/>
                        <a:buFontTx/>
                        <a:buNone/>
                        <a:tabLst/>
                      </a:pPr>
                      <a:r>
                        <a:rPr kumimoji="0" lang="pt-BR" sz="1400" b="0" i="0" u="none" strike="noStrike" cap="none" normalizeH="0" baseline="0" smtClean="0">
                          <a:ln>
                            <a:noFill/>
                          </a:ln>
                          <a:solidFill>
                            <a:srgbClr val="000000"/>
                          </a:solidFill>
                          <a:effectLst/>
                          <a:latin typeface="Century Gothic" pitchFamily="34" charset="0"/>
                          <a:cs typeface="Times New Roman" pitchFamily="18" charset="0"/>
                        </a:rPr>
                        <a:t>10</a:t>
                      </a:r>
                      <a:endParaRPr kumimoji="0" lang="pt-BR" sz="1100" b="0" i="0" u="none" strike="noStrike" cap="none" normalizeH="0" baseline="0" smtClean="0">
                        <a:ln>
                          <a:noFill/>
                        </a:ln>
                        <a:solidFill>
                          <a:srgbClr val="000000"/>
                        </a:solidFill>
                        <a:effectLst/>
                        <a:latin typeface="Century Gothic" pitchFamily="34" charset="0"/>
                        <a:cs typeface="Times New Roman" pitchFamily="18" charset="0"/>
                      </a:endParaRPr>
                    </a:p>
                  </a:txBody>
                  <a:tcPr marL="58066" marR="58066" marT="0" marB="0"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2E7EA"/>
                    </a:solidFill>
                  </a:tcPr>
                </a:tc>
              </a:tr>
              <a:tr h="258763">
                <a:tc>
                  <a:txBody>
                    <a:bodyPr/>
                    <a:lstStyle/>
                    <a:p>
                      <a:pPr marL="0" marR="0" lvl="0" indent="0" algn="just" defTabSz="457200" rtl="0" eaLnBrk="1" fontAlgn="base" latinLnBrk="0" hangingPunct="1">
                        <a:lnSpc>
                          <a:spcPct val="100000"/>
                        </a:lnSpc>
                        <a:spcBef>
                          <a:spcPct val="0"/>
                        </a:spcBef>
                        <a:spcAft>
                          <a:spcPct val="0"/>
                        </a:spcAft>
                        <a:buClrTx/>
                        <a:buSzTx/>
                        <a:buFontTx/>
                        <a:buNone/>
                        <a:tabLst/>
                      </a:pPr>
                      <a:r>
                        <a:rPr kumimoji="0" lang="pt-BR" sz="1400" b="0" i="0" u="none" strike="noStrike" cap="none" normalizeH="0" baseline="0" smtClean="0">
                          <a:ln>
                            <a:noFill/>
                          </a:ln>
                          <a:solidFill>
                            <a:srgbClr val="000000"/>
                          </a:solidFill>
                          <a:effectLst/>
                          <a:latin typeface="Century Gothic" pitchFamily="34" charset="0"/>
                          <a:cs typeface="Times New Roman" pitchFamily="18" charset="0"/>
                        </a:rPr>
                        <a:t>Ferro (mg)</a:t>
                      </a:r>
                      <a:endParaRPr kumimoji="0" lang="pt-BR" sz="1100" b="0" i="0" u="none" strike="noStrike" cap="none" normalizeH="0" baseline="0" smtClean="0">
                        <a:ln>
                          <a:noFill/>
                        </a:ln>
                        <a:solidFill>
                          <a:srgbClr val="000000"/>
                        </a:solidFill>
                        <a:effectLst/>
                        <a:latin typeface="Century Gothic" pitchFamily="34" charset="0"/>
                        <a:cs typeface="Times New Roman" pitchFamily="18" charset="0"/>
                      </a:endParaRPr>
                    </a:p>
                  </a:txBody>
                  <a:tcPr marL="58066" marR="58066" marT="0" marB="0"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E5CCD3"/>
                    </a:solidFill>
                  </a:tcPr>
                </a:tc>
                <a:tc>
                  <a:txBody>
                    <a:bodyPr/>
                    <a:lstStyle/>
                    <a:p>
                      <a:pPr marL="0" marR="0" lvl="0" indent="0" algn="ctr" defTabSz="457200" rtl="0" eaLnBrk="1" fontAlgn="base" latinLnBrk="0" hangingPunct="1">
                        <a:lnSpc>
                          <a:spcPct val="100000"/>
                        </a:lnSpc>
                        <a:spcBef>
                          <a:spcPct val="0"/>
                        </a:spcBef>
                        <a:spcAft>
                          <a:spcPct val="0"/>
                        </a:spcAft>
                        <a:buClrTx/>
                        <a:buSzTx/>
                        <a:buFontTx/>
                        <a:buNone/>
                        <a:tabLst/>
                      </a:pPr>
                      <a:r>
                        <a:rPr kumimoji="0" lang="pt-BR" sz="1200" b="0" i="0" u="none" strike="noStrike" cap="none" normalizeH="0" baseline="0" smtClean="0">
                          <a:ln>
                            <a:noFill/>
                          </a:ln>
                          <a:solidFill>
                            <a:srgbClr val="000000"/>
                          </a:solidFill>
                          <a:effectLst/>
                          <a:latin typeface="Century Gothic" pitchFamily="34" charset="0"/>
                          <a:cs typeface="Times New Roman" pitchFamily="18" charset="0"/>
                        </a:rPr>
                        <a:t>0,09</a:t>
                      </a:r>
                      <a:endParaRPr kumimoji="0" lang="pt-BR" sz="1000" b="0" i="0" u="none" strike="noStrike" cap="none" normalizeH="0" baseline="0" smtClean="0">
                        <a:ln>
                          <a:noFill/>
                        </a:ln>
                        <a:solidFill>
                          <a:srgbClr val="000000"/>
                        </a:solidFill>
                        <a:effectLst/>
                        <a:latin typeface="Century Gothic" pitchFamily="34" charset="0"/>
                        <a:cs typeface="Times New Roman" pitchFamily="18" charset="0"/>
                      </a:endParaRPr>
                    </a:p>
                  </a:txBody>
                  <a:tcPr marL="58066" marR="58066" marT="0" marB="0"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E5CCD3"/>
                    </a:solidFill>
                  </a:tcPr>
                </a:tc>
                <a:tc>
                  <a:txBody>
                    <a:bodyPr/>
                    <a:lstStyle/>
                    <a:p>
                      <a:pPr marL="0" marR="0" lvl="0" indent="0" algn="ctr" defTabSz="457200" rtl="0" eaLnBrk="1" fontAlgn="base" latinLnBrk="0" hangingPunct="1">
                        <a:lnSpc>
                          <a:spcPct val="100000"/>
                        </a:lnSpc>
                        <a:spcBef>
                          <a:spcPct val="0"/>
                        </a:spcBef>
                        <a:spcAft>
                          <a:spcPct val="0"/>
                        </a:spcAft>
                        <a:buClrTx/>
                        <a:buSzTx/>
                        <a:buFontTx/>
                        <a:buNone/>
                        <a:tabLst/>
                      </a:pPr>
                      <a:r>
                        <a:rPr kumimoji="0" lang="pt-BR" sz="1400" b="0" i="0" u="none" strike="noStrike" cap="none" normalizeH="0" baseline="0" smtClean="0">
                          <a:ln>
                            <a:noFill/>
                          </a:ln>
                          <a:solidFill>
                            <a:srgbClr val="000000"/>
                          </a:solidFill>
                          <a:effectLst/>
                          <a:latin typeface="Century Gothic" pitchFamily="34" charset="0"/>
                          <a:cs typeface="Times New Roman" pitchFamily="18" charset="0"/>
                        </a:rPr>
                        <a:t>0,03</a:t>
                      </a:r>
                      <a:endParaRPr kumimoji="0" lang="pt-BR" sz="1100" b="0" i="0" u="none" strike="noStrike" cap="none" normalizeH="0" baseline="0" smtClean="0">
                        <a:ln>
                          <a:noFill/>
                        </a:ln>
                        <a:solidFill>
                          <a:srgbClr val="000000"/>
                        </a:solidFill>
                        <a:effectLst/>
                        <a:latin typeface="Century Gothic" pitchFamily="34" charset="0"/>
                        <a:cs typeface="Times New Roman" pitchFamily="18" charset="0"/>
                      </a:endParaRPr>
                    </a:p>
                  </a:txBody>
                  <a:tcPr marL="58066" marR="58066" marT="0" marB="0"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E5CCD3"/>
                    </a:solidFill>
                  </a:tcPr>
                </a:tc>
                <a:tc>
                  <a:txBody>
                    <a:bodyPr/>
                    <a:lstStyle/>
                    <a:p>
                      <a:pPr marL="0" marR="0" lvl="0" indent="0" algn="ctr" defTabSz="457200" rtl="0" eaLnBrk="1" fontAlgn="base" latinLnBrk="0" hangingPunct="1">
                        <a:lnSpc>
                          <a:spcPct val="100000"/>
                        </a:lnSpc>
                        <a:spcBef>
                          <a:spcPct val="0"/>
                        </a:spcBef>
                        <a:spcAft>
                          <a:spcPct val="0"/>
                        </a:spcAft>
                        <a:buClrTx/>
                        <a:buSzTx/>
                        <a:buFontTx/>
                        <a:buNone/>
                        <a:tabLst/>
                      </a:pPr>
                      <a:r>
                        <a:rPr kumimoji="0" lang="pt-BR" sz="1400" b="0" i="0" u="none" strike="noStrike" cap="none" normalizeH="0" baseline="0" smtClean="0">
                          <a:ln>
                            <a:noFill/>
                          </a:ln>
                          <a:solidFill>
                            <a:srgbClr val="000000"/>
                          </a:solidFill>
                          <a:effectLst/>
                          <a:latin typeface="Century Gothic" pitchFamily="34" charset="0"/>
                          <a:cs typeface="Times New Roman" pitchFamily="18" charset="0"/>
                        </a:rPr>
                        <a:t>1,9</a:t>
                      </a:r>
                      <a:endParaRPr kumimoji="0" lang="pt-BR" sz="1100" b="0" i="0" u="none" strike="noStrike" cap="none" normalizeH="0" baseline="0" smtClean="0">
                        <a:ln>
                          <a:noFill/>
                        </a:ln>
                        <a:solidFill>
                          <a:srgbClr val="000000"/>
                        </a:solidFill>
                        <a:effectLst/>
                        <a:latin typeface="Century Gothic" pitchFamily="34" charset="0"/>
                        <a:cs typeface="Times New Roman" pitchFamily="18" charset="0"/>
                      </a:endParaRPr>
                    </a:p>
                  </a:txBody>
                  <a:tcPr marL="58066" marR="58066" marT="0" marB="0"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E5CCD3"/>
                    </a:solidFill>
                  </a:tcPr>
                </a:tc>
                <a:tc>
                  <a:txBody>
                    <a:bodyPr/>
                    <a:lstStyle/>
                    <a:p>
                      <a:pPr marL="0" marR="0" lvl="0" indent="0" algn="ctr" defTabSz="457200" rtl="0" eaLnBrk="1" fontAlgn="base" latinLnBrk="0" hangingPunct="1">
                        <a:lnSpc>
                          <a:spcPct val="100000"/>
                        </a:lnSpc>
                        <a:spcBef>
                          <a:spcPct val="0"/>
                        </a:spcBef>
                        <a:spcAft>
                          <a:spcPct val="0"/>
                        </a:spcAft>
                        <a:buClrTx/>
                        <a:buSzTx/>
                        <a:buFontTx/>
                        <a:buNone/>
                        <a:tabLst/>
                      </a:pPr>
                      <a:r>
                        <a:rPr kumimoji="0" lang="pt-BR" sz="1400" b="0" i="0" u="none" strike="noStrike" cap="none" normalizeH="0" baseline="0" smtClean="0">
                          <a:ln>
                            <a:noFill/>
                          </a:ln>
                          <a:solidFill>
                            <a:srgbClr val="000000"/>
                          </a:solidFill>
                          <a:effectLst/>
                          <a:latin typeface="Century Gothic" pitchFamily="34" charset="0"/>
                          <a:cs typeface="Times New Roman" pitchFamily="18" charset="0"/>
                        </a:rPr>
                        <a:t>1,7</a:t>
                      </a:r>
                      <a:endParaRPr kumimoji="0" lang="pt-BR" sz="1100" b="0" i="0" u="none" strike="noStrike" cap="none" normalizeH="0" baseline="0" smtClean="0">
                        <a:ln>
                          <a:noFill/>
                        </a:ln>
                        <a:solidFill>
                          <a:srgbClr val="000000"/>
                        </a:solidFill>
                        <a:effectLst/>
                        <a:latin typeface="Century Gothic" pitchFamily="34" charset="0"/>
                        <a:cs typeface="Times New Roman" pitchFamily="18" charset="0"/>
                      </a:endParaRPr>
                    </a:p>
                  </a:txBody>
                  <a:tcPr marL="58066" marR="58066" marT="0" marB="0"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E5CCD3"/>
                    </a:solidFill>
                  </a:tcPr>
                </a:tc>
                <a:tc>
                  <a:txBody>
                    <a:bodyPr/>
                    <a:lstStyle/>
                    <a:p>
                      <a:pPr marL="0" marR="0" lvl="0" indent="0" algn="ctr" defTabSz="457200" rtl="0" eaLnBrk="1" fontAlgn="base" latinLnBrk="0" hangingPunct="1">
                        <a:lnSpc>
                          <a:spcPct val="100000"/>
                        </a:lnSpc>
                        <a:spcBef>
                          <a:spcPct val="0"/>
                        </a:spcBef>
                        <a:spcAft>
                          <a:spcPct val="0"/>
                        </a:spcAft>
                        <a:buClrTx/>
                        <a:buSzTx/>
                        <a:buFontTx/>
                        <a:buNone/>
                        <a:tabLst/>
                      </a:pPr>
                      <a:r>
                        <a:rPr kumimoji="0" lang="pt-BR" sz="1400" b="0" i="0" u="none" strike="noStrike" cap="none" normalizeH="0" baseline="0" smtClean="0">
                          <a:ln>
                            <a:noFill/>
                          </a:ln>
                          <a:solidFill>
                            <a:srgbClr val="000000"/>
                          </a:solidFill>
                          <a:effectLst/>
                          <a:latin typeface="Century Gothic" pitchFamily="34" charset="0"/>
                          <a:cs typeface="Times New Roman" pitchFamily="18" charset="0"/>
                        </a:rPr>
                        <a:t>0,9</a:t>
                      </a:r>
                      <a:endParaRPr kumimoji="0" lang="pt-BR" sz="1100" b="0" i="0" u="none" strike="noStrike" cap="none" normalizeH="0" baseline="0" smtClean="0">
                        <a:ln>
                          <a:noFill/>
                        </a:ln>
                        <a:solidFill>
                          <a:srgbClr val="000000"/>
                        </a:solidFill>
                        <a:effectLst/>
                        <a:latin typeface="Century Gothic" pitchFamily="34" charset="0"/>
                        <a:cs typeface="Times New Roman" pitchFamily="18" charset="0"/>
                      </a:endParaRPr>
                    </a:p>
                  </a:txBody>
                  <a:tcPr marL="58066" marR="58066" marT="0" marB="0"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E5CCD3"/>
                    </a:solidFill>
                  </a:tcPr>
                </a:tc>
              </a:tr>
              <a:tr h="258763">
                <a:tc>
                  <a:txBody>
                    <a:bodyPr/>
                    <a:lstStyle/>
                    <a:p>
                      <a:pPr marL="0" marR="0" lvl="0" indent="0" algn="just" defTabSz="457200" rtl="0" eaLnBrk="1" fontAlgn="base" latinLnBrk="0" hangingPunct="1">
                        <a:lnSpc>
                          <a:spcPct val="100000"/>
                        </a:lnSpc>
                        <a:spcBef>
                          <a:spcPct val="0"/>
                        </a:spcBef>
                        <a:spcAft>
                          <a:spcPct val="0"/>
                        </a:spcAft>
                        <a:buClrTx/>
                        <a:buSzTx/>
                        <a:buFontTx/>
                        <a:buNone/>
                        <a:tabLst/>
                      </a:pPr>
                      <a:r>
                        <a:rPr kumimoji="0" lang="pt-BR" sz="1400" b="0" i="0" u="none" strike="noStrike" cap="none" normalizeH="0" baseline="0" smtClean="0">
                          <a:ln>
                            <a:noFill/>
                          </a:ln>
                          <a:solidFill>
                            <a:srgbClr val="000000"/>
                          </a:solidFill>
                          <a:effectLst/>
                          <a:latin typeface="Century Gothic" pitchFamily="34" charset="0"/>
                          <a:cs typeface="Times New Roman" pitchFamily="18" charset="0"/>
                        </a:rPr>
                        <a:t>Iodo (µg)</a:t>
                      </a:r>
                      <a:endParaRPr kumimoji="0" lang="pt-BR" sz="1100" b="0" i="0" u="none" strike="noStrike" cap="none" normalizeH="0" baseline="0" smtClean="0">
                        <a:ln>
                          <a:noFill/>
                        </a:ln>
                        <a:solidFill>
                          <a:srgbClr val="000000"/>
                        </a:solidFill>
                        <a:effectLst/>
                        <a:latin typeface="Century Gothic" pitchFamily="34" charset="0"/>
                        <a:cs typeface="Times New Roman" pitchFamily="18" charset="0"/>
                      </a:endParaRPr>
                    </a:p>
                  </a:txBody>
                  <a:tcPr marL="58066" marR="58066" marT="0" marB="0"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2E7EA"/>
                    </a:solidFill>
                  </a:tcPr>
                </a:tc>
                <a:tc>
                  <a:txBody>
                    <a:bodyPr/>
                    <a:lstStyle/>
                    <a:p>
                      <a:pPr marL="0" marR="0" lvl="0" indent="0" algn="ctr" defTabSz="457200" rtl="0" eaLnBrk="1" fontAlgn="base" latinLnBrk="0" hangingPunct="1">
                        <a:lnSpc>
                          <a:spcPct val="100000"/>
                        </a:lnSpc>
                        <a:spcBef>
                          <a:spcPct val="0"/>
                        </a:spcBef>
                        <a:spcAft>
                          <a:spcPct val="0"/>
                        </a:spcAft>
                        <a:buClrTx/>
                        <a:buSzTx/>
                        <a:buFontTx/>
                        <a:buNone/>
                        <a:tabLst/>
                      </a:pPr>
                      <a:r>
                        <a:rPr kumimoji="0" lang="pt-BR" sz="1200" b="0" i="0" u="none" strike="noStrike" cap="none" normalizeH="0" baseline="0" smtClean="0">
                          <a:ln>
                            <a:noFill/>
                          </a:ln>
                          <a:solidFill>
                            <a:srgbClr val="000000"/>
                          </a:solidFill>
                          <a:effectLst/>
                          <a:latin typeface="Century Gothic" pitchFamily="34" charset="0"/>
                          <a:cs typeface="Times New Roman" pitchFamily="18" charset="0"/>
                        </a:rPr>
                        <a:t>10,7</a:t>
                      </a:r>
                      <a:endParaRPr kumimoji="0" lang="pt-BR" sz="1000" b="0" i="0" u="none" strike="noStrike" cap="none" normalizeH="0" baseline="0" smtClean="0">
                        <a:ln>
                          <a:noFill/>
                        </a:ln>
                        <a:solidFill>
                          <a:srgbClr val="000000"/>
                        </a:solidFill>
                        <a:effectLst/>
                        <a:latin typeface="Century Gothic" pitchFamily="34" charset="0"/>
                        <a:cs typeface="Times New Roman" pitchFamily="18" charset="0"/>
                      </a:endParaRPr>
                    </a:p>
                  </a:txBody>
                  <a:tcPr marL="58066" marR="58066" marT="0" marB="0"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2E7EA"/>
                    </a:solidFill>
                  </a:tcPr>
                </a:tc>
                <a:tc>
                  <a:txBody>
                    <a:bodyPr/>
                    <a:lstStyle/>
                    <a:p>
                      <a:pPr marL="0" marR="0" lvl="0" indent="0" algn="ctr" defTabSz="457200" rtl="0" eaLnBrk="1" fontAlgn="base" latinLnBrk="0" hangingPunct="1">
                        <a:lnSpc>
                          <a:spcPct val="100000"/>
                        </a:lnSpc>
                        <a:spcBef>
                          <a:spcPct val="0"/>
                        </a:spcBef>
                        <a:spcAft>
                          <a:spcPct val="0"/>
                        </a:spcAft>
                        <a:buClrTx/>
                        <a:buSzTx/>
                        <a:buFontTx/>
                        <a:buNone/>
                        <a:tabLst/>
                      </a:pPr>
                      <a:r>
                        <a:rPr kumimoji="0" lang="pt-BR" sz="1400" b="0" i="0" u="none" strike="noStrike" cap="none" normalizeH="0" baseline="0" smtClean="0">
                          <a:ln>
                            <a:noFill/>
                          </a:ln>
                          <a:solidFill>
                            <a:srgbClr val="000000"/>
                          </a:solidFill>
                          <a:effectLst/>
                          <a:latin typeface="Century Gothic" pitchFamily="34" charset="0"/>
                          <a:cs typeface="Times New Roman" pitchFamily="18" charset="0"/>
                        </a:rPr>
                        <a:t>10,9</a:t>
                      </a:r>
                      <a:endParaRPr kumimoji="0" lang="pt-BR" sz="1100" b="0" i="0" u="none" strike="noStrike" cap="none" normalizeH="0" baseline="0" smtClean="0">
                        <a:ln>
                          <a:noFill/>
                        </a:ln>
                        <a:solidFill>
                          <a:srgbClr val="000000"/>
                        </a:solidFill>
                        <a:effectLst/>
                        <a:latin typeface="Century Gothic" pitchFamily="34" charset="0"/>
                        <a:cs typeface="Times New Roman" pitchFamily="18" charset="0"/>
                      </a:endParaRPr>
                    </a:p>
                  </a:txBody>
                  <a:tcPr marL="58066" marR="58066" marT="0" marB="0"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2E7EA"/>
                    </a:solidFill>
                  </a:tcPr>
                </a:tc>
                <a:tc>
                  <a:txBody>
                    <a:bodyPr/>
                    <a:lstStyle/>
                    <a:p>
                      <a:pPr marL="0" marR="0" lvl="0" indent="0" algn="ctr" defTabSz="457200" rtl="0" eaLnBrk="1" fontAlgn="base" latinLnBrk="0" hangingPunct="1">
                        <a:lnSpc>
                          <a:spcPct val="100000"/>
                        </a:lnSpc>
                        <a:spcBef>
                          <a:spcPct val="0"/>
                        </a:spcBef>
                        <a:spcAft>
                          <a:spcPct val="0"/>
                        </a:spcAft>
                        <a:buClrTx/>
                        <a:buSzTx/>
                        <a:buFontTx/>
                        <a:buNone/>
                        <a:tabLst/>
                      </a:pPr>
                      <a:r>
                        <a:rPr kumimoji="0" lang="pt-BR" sz="1400" b="0" i="0" u="none" strike="noStrike" cap="none" normalizeH="0" baseline="0" smtClean="0">
                          <a:ln>
                            <a:noFill/>
                          </a:ln>
                          <a:solidFill>
                            <a:srgbClr val="000000"/>
                          </a:solidFill>
                          <a:effectLst/>
                          <a:latin typeface="Century Gothic" pitchFamily="34" charset="0"/>
                          <a:cs typeface="Times New Roman" pitchFamily="18" charset="0"/>
                        </a:rPr>
                        <a:t>33,8</a:t>
                      </a:r>
                      <a:endParaRPr kumimoji="0" lang="pt-BR" sz="1100" b="0" i="0" u="none" strike="noStrike" cap="none" normalizeH="0" baseline="0" smtClean="0">
                        <a:ln>
                          <a:noFill/>
                        </a:ln>
                        <a:solidFill>
                          <a:srgbClr val="000000"/>
                        </a:solidFill>
                        <a:effectLst/>
                        <a:latin typeface="Century Gothic" pitchFamily="34" charset="0"/>
                        <a:cs typeface="Times New Roman" pitchFamily="18" charset="0"/>
                      </a:endParaRPr>
                    </a:p>
                  </a:txBody>
                  <a:tcPr marL="58066" marR="58066" marT="0" marB="0"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2E7EA"/>
                    </a:solidFill>
                  </a:tcPr>
                </a:tc>
                <a:tc>
                  <a:txBody>
                    <a:bodyPr/>
                    <a:lstStyle/>
                    <a:p>
                      <a:pPr marL="0" marR="0" lvl="0" indent="0" algn="ctr" defTabSz="457200" rtl="0" eaLnBrk="1" fontAlgn="base" latinLnBrk="0" hangingPunct="1">
                        <a:lnSpc>
                          <a:spcPct val="100000"/>
                        </a:lnSpc>
                        <a:spcBef>
                          <a:spcPct val="0"/>
                        </a:spcBef>
                        <a:spcAft>
                          <a:spcPct val="0"/>
                        </a:spcAft>
                        <a:buClrTx/>
                        <a:buSzTx/>
                        <a:buFontTx/>
                        <a:buNone/>
                        <a:tabLst/>
                      </a:pPr>
                      <a:r>
                        <a:rPr kumimoji="0" lang="pt-BR" sz="1400" b="0" i="0" u="none" strike="noStrike" cap="none" normalizeH="0" baseline="0" smtClean="0">
                          <a:ln>
                            <a:noFill/>
                          </a:ln>
                          <a:solidFill>
                            <a:srgbClr val="000000"/>
                          </a:solidFill>
                          <a:effectLst/>
                          <a:latin typeface="Century Gothic" pitchFamily="34" charset="0"/>
                          <a:cs typeface="Times New Roman" pitchFamily="18" charset="0"/>
                        </a:rPr>
                        <a:t>27</a:t>
                      </a:r>
                      <a:endParaRPr kumimoji="0" lang="pt-BR" sz="1100" b="0" i="0" u="none" strike="noStrike" cap="none" normalizeH="0" baseline="0" smtClean="0">
                        <a:ln>
                          <a:noFill/>
                        </a:ln>
                        <a:solidFill>
                          <a:srgbClr val="000000"/>
                        </a:solidFill>
                        <a:effectLst/>
                        <a:latin typeface="Century Gothic" pitchFamily="34" charset="0"/>
                        <a:cs typeface="Times New Roman" pitchFamily="18" charset="0"/>
                      </a:endParaRPr>
                    </a:p>
                  </a:txBody>
                  <a:tcPr marL="58066" marR="58066" marT="0" marB="0"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2E7EA"/>
                    </a:solidFill>
                  </a:tcPr>
                </a:tc>
                <a:tc>
                  <a:txBody>
                    <a:bodyPr/>
                    <a:lstStyle/>
                    <a:p>
                      <a:pPr marL="0" marR="0" lvl="0" indent="0" algn="ctr" defTabSz="457200" rtl="0" eaLnBrk="1" fontAlgn="base" latinLnBrk="0" hangingPunct="1">
                        <a:lnSpc>
                          <a:spcPct val="100000"/>
                        </a:lnSpc>
                        <a:spcBef>
                          <a:spcPct val="0"/>
                        </a:spcBef>
                        <a:spcAft>
                          <a:spcPct val="0"/>
                        </a:spcAft>
                        <a:buClrTx/>
                        <a:buSzTx/>
                        <a:buFontTx/>
                        <a:buNone/>
                        <a:tabLst/>
                      </a:pPr>
                      <a:r>
                        <a:rPr kumimoji="0" lang="pt-BR" sz="1400" b="0" i="0" u="none" strike="noStrike" cap="none" normalizeH="0" baseline="0" smtClean="0">
                          <a:ln>
                            <a:noFill/>
                          </a:ln>
                          <a:solidFill>
                            <a:srgbClr val="000000"/>
                          </a:solidFill>
                          <a:effectLst/>
                          <a:latin typeface="Century Gothic" pitchFamily="34" charset="0"/>
                          <a:cs typeface="Times New Roman" pitchFamily="18" charset="0"/>
                        </a:rPr>
                        <a:t>25</a:t>
                      </a:r>
                      <a:endParaRPr kumimoji="0" lang="pt-BR" sz="1100" b="0" i="0" u="none" strike="noStrike" cap="none" normalizeH="0" baseline="0" smtClean="0">
                        <a:ln>
                          <a:noFill/>
                        </a:ln>
                        <a:solidFill>
                          <a:srgbClr val="000000"/>
                        </a:solidFill>
                        <a:effectLst/>
                        <a:latin typeface="Century Gothic" pitchFamily="34" charset="0"/>
                        <a:cs typeface="Times New Roman" pitchFamily="18" charset="0"/>
                      </a:endParaRPr>
                    </a:p>
                  </a:txBody>
                  <a:tcPr marL="58066" marR="58066" marT="0" marB="0"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2E7EA"/>
                    </a:solidFill>
                  </a:tcPr>
                </a:tc>
              </a:tr>
              <a:tr h="258763">
                <a:tc>
                  <a:txBody>
                    <a:bodyPr/>
                    <a:lstStyle/>
                    <a:p>
                      <a:pPr marL="0" marR="0" lvl="0" indent="0" algn="just" defTabSz="457200" rtl="0" eaLnBrk="1" fontAlgn="base" latinLnBrk="0" hangingPunct="1">
                        <a:lnSpc>
                          <a:spcPct val="100000"/>
                        </a:lnSpc>
                        <a:spcBef>
                          <a:spcPct val="0"/>
                        </a:spcBef>
                        <a:spcAft>
                          <a:spcPct val="0"/>
                        </a:spcAft>
                        <a:buClrTx/>
                        <a:buSzTx/>
                        <a:buFontTx/>
                        <a:buNone/>
                        <a:tabLst/>
                      </a:pPr>
                      <a:r>
                        <a:rPr kumimoji="0" lang="pt-BR" sz="1400" b="0" i="0" u="none" strike="noStrike" cap="none" normalizeH="0" baseline="0" smtClean="0">
                          <a:ln>
                            <a:noFill/>
                          </a:ln>
                          <a:solidFill>
                            <a:srgbClr val="000000"/>
                          </a:solidFill>
                          <a:effectLst/>
                          <a:latin typeface="Century Gothic" pitchFamily="34" charset="0"/>
                          <a:cs typeface="Times New Roman" pitchFamily="18" charset="0"/>
                        </a:rPr>
                        <a:t>Cobre (µg)</a:t>
                      </a:r>
                      <a:endParaRPr kumimoji="0" lang="pt-BR" sz="1100" b="0" i="0" u="none" strike="noStrike" cap="none" normalizeH="0" baseline="0" smtClean="0">
                        <a:ln>
                          <a:noFill/>
                        </a:ln>
                        <a:solidFill>
                          <a:srgbClr val="000000"/>
                        </a:solidFill>
                        <a:effectLst/>
                        <a:latin typeface="Century Gothic" pitchFamily="34" charset="0"/>
                        <a:cs typeface="Times New Roman" pitchFamily="18" charset="0"/>
                      </a:endParaRPr>
                    </a:p>
                  </a:txBody>
                  <a:tcPr marL="58066" marR="58066" marT="0" marB="0"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E5CCD3"/>
                    </a:solidFill>
                  </a:tcPr>
                </a:tc>
                <a:tc>
                  <a:txBody>
                    <a:bodyPr/>
                    <a:lstStyle/>
                    <a:p>
                      <a:pPr marL="0" marR="0" lvl="0" indent="0" algn="ctr" defTabSz="457200" rtl="0" eaLnBrk="1" fontAlgn="base" latinLnBrk="0" hangingPunct="1">
                        <a:lnSpc>
                          <a:spcPct val="100000"/>
                        </a:lnSpc>
                        <a:spcBef>
                          <a:spcPct val="0"/>
                        </a:spcBef>
                        <a:spcAft>
                          <a:spcPct val="0"/>
                        </a:spcAft>
                        <a:buClrTx/>
                        <a:buSzTx/>
                        <a:buFontTx/>
                        <a:buNone/>
                        <a:tabLst/>
                      </a:pPr>
                      <a:r>
                        <a:rPr kumimoji="0" lang="pt-BR" sz="1200" b="0" i="0" u="none" strike="noStrike" cap="none" normalizeH="0" baseline="0" smtClean="0">
                          <a:ln>
                            <a:noFill/>
                          </a:ln>
                          <a:solidFill>
                            <a:srgbClr val="000000"/>
                          </a:solidFill>
                          <a:effectLst/>
                          <a:latin typeface="Century Gothic" pitchFamily="34" charset="0"/>
                          <a:cs typeface="Times New Roman" pitchFamily="18" charset="0"/>
                        </a:rPr>
                        <a:t>64,4</a:t>
                      </a:r>
                      <a:endParaRPr kumimoji="0" lang="pt-BR" sz="1000" b="0" i="0" u="none" strike="noStrike" cap="none" normalizeH="0" baseline="0" smtClean="0">
                        <a:ln>
                          <a:noFill/>
                        </a:ln>
                        <a:solidFill>
                          <a:srgbClr val="000000"/>
                        </a:solidFill>
                        <a:effectLst/>
                        <a:latin typeface="Century Gothic" pitchFamily="34" charset="0"/>
                        <a:cs typeface="Times New Roman" pitchFamily="18" charset="0"/>
                      </a:endParaRPr>
                    </a:p>
                  </a:txBody>
                  <a:tcPr marL="58066" marR="58066" marT="0" marB="0"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E5CCD3"/>
                    </a:solidFill>
                  </a:tcPr>
                </a:tc>
                <a:tc>
                  <a:txBody>
                    <a:bodyPr/>
                    <a:lstStyle/>
                    <a:p>
                      <a:pPr marL="0" marR="0" lvl="0" indent="0" algn="ctr" defTabSz="457200" rtl="0" eaLnBrk="1" fontAlgn="base" latinLnBrk="0" hangingPunct="1">
                        <a:lnSpc>
                          <a:spcPct val="100000"/>
                        </a:lnSpc>
                        <a:spcBef>
                          <a:spcPct val="0"/>
                        </a:spcBef>
                        <a:spcAft>
                          <a:spcPct val="0"/>
                        </a:spcAft>
                        <a:buClrTx/>
                        <a:buSzTx/>
                        <a:buFontTx/>
                        <a:buNone/>
                        <a:tabLst/>
                      </a:pPr>
                      <a:r>
                        <a:rPr kumimoji="0" lang="pt-BR" sz="1400" b="0" i="0" u="none" strike="noStrike" cap="none" normalizeH="0" baseline="0" smtClean="0">
                          <a:ln>
                            <a:noFill/>
                          </a:ln>
                          <a:solidFill>
                            <a:srgbClr val="000000"/>
                          </a:solidFill>
                          <a:effectLst/>
                          <a:latin typeface="Century Gothic" pitchFamily="34" charset="0"/>
                          <a:cs typeface="Times New Roman" pitchFamily="18" charset="0"/>
                        </a:rPr>
                        <a:t>25,2</a:t>
                      </a:r>
                      <a:endParaRPr kumimoji="0" lang="pt-BR" sz="1100" b="0" i="0" u="none" strike="noStrike" cap="none" normalizeH="0" baseline="0" smtClean="0">
                        <a:ln>
                          <a:noFill/>
                        </a:ln>
                        <a:solidFill>
                          <a:srgbClr val="000000"/>
                        </a:solidFill>
                        <a:effectLst/>
                        <a:latin typeface="Century Gothic" pitchFamily="34" charset="0"/>
                        <a:cs typeface="Times New Roman" pitchFamily="18" charset="0"/>
                      </a:endParaRPr>
                    </a:p>
                  </a:txBody>
                  <a:tcPr marL="58066" marR="58066" marT="0" marB="0"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E5CCD3"/>
                    </a:solidFill>
                  </a:tcPr>
                </a:tc>
                <a:tc>
                  <a:txBody>
                    <a:bodyPr/>
                    <a:lstStyle/>
                    <a:p>
                      <a:pPr marL="0" marR="0" lvl="0" indent="0" algn="ctr" defTabSz="457200" rtl="0" eaLnBrk="1" fontAlgn="base" latinLnBrk="0" hangingPunct="1">
                        <a:lnSpc>
                          <a:spcPct val="100000"/>
                        </a:lnSpc>
                        <a:spcBef>
                          <a:spcPct val="0"/>
                        </a:spcBef>
                        <a:spcAft>
                          <a:spcPct val="0"/>
                        </a:spcAft>
                        <a:buClrTx/>
                        <a:buSzTx/>
                        <a:buFontTx/>
                        <a:buNone/>
                        <a:tabLst/>
                      </a:pPr>
                      <a:r>
                        <a:rPr kumimoji="0" lang="pt-BR" sz="1400" b="0" i="0" u="none" strike="noStrike" cap="none" normalizeH="0" baseline="0" smtClean="0">
                          <a:ln>
                            <a:noFill/>
                          </a:ln>
                          <a:solidFill>
                            <a:srgbClr val="000000"/>
                          </a:solidFill>
                          <a:effectLst/>
                          <a:latin typeface="Century Gothic" pitchFamily="34" charset="0"/>
                          <a:cs typeface="Times New Roman" pitchFamily="18" charset="0"/>
                        </a:rPr>
                        <a:t>90</a:t>
                      </a:r>
                      <a:endParaRPr kumimoji="0" lang="pt-BR" sz="1100" b="0" i="0" u="none" strike="noStrike" cap="none" normalizeH="0" baseline="0" smtClean="0">
                        <a:ln>
                          <a:noFill/>
                        </a:ln>
                        <a:solidFill>
                          <a:srgbClr val="000000"/>
                        </a:solidFill>
                        <a:effectLst/>
                        <a:latin typeface="Century Gothic" pitchFamily="34" charset="0"/>
                        <a:cs typeface="Times New Roman" pitchFamily="18" charset="0"/>
                      </a:endParaRPr>
                    </a:p>
                  </a:txBody>
                  <a:tcPr marL="58066" marR="58066" marT="0" marB="0"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E5CCD3"/>
                    </a:solidFill>
                  </a:tcPr>
                </a:tc>
                <a:tc>
                  <a:txBody>
                    <a:bodyPr/>
                    <a:lstStyle/>
                    <a:p>
                      <a:pPr marL="0" marR="0" lvl="0" indent="0" algn="ctr" defTabSz="457200" rtl="0" eaLnBrk="1" fontAlgn="base" latinLnBrk="0" hangingPunct="1">
                        <a:lnSpc>
                          <a:spcPct val="100000"/>
                        </a:lnSpc>
                        <a:spcBef>
                          <a:spcPct val="0"/>
                        </a:spcBef>
                        <a:spcAft>
                          <a:spcPct val="0"/>
                        </a:spcAft>
                        <a:buClrTx/>
                        <a:buSzTx/>
                        <a:buFontTx/>
                        <a:buNone/>
                        <a:tabLst/>
                      </a:pPr>
                      <a:r>
                        <a:rPr kumimoji="0" lang="pt-BR" sz="1400" b="0" i="0" u="none" strike="noStrike" cap="none" normalizeH="0" baseline="0" smtClean="0">
                          <a:ln>
                            <a:noFill/>
                          </a:ln>
                          <a:solidFill>
                            <a:srgbClr val="000000"/>
                          </a:solidFill>
                          <a:effectLst/>
                          <a:latin typeface="Century Gothic" pitchFamily="34" charset="0"/>
                          <a:cs typeface="Times New Roman" pitchFamily="18" charset="0"/>
                        </a:rPr>
                        <a:t>124</a:t>
                      </a:r>
                      <a:endParaRPr kumimoji="0" lang="pt-BR" sz="1100" b="0" i="0" u="none" strike="noStrike" cap="none" normalizeH="0" baseline="0" smtClean="0">
                        <a:ln>
                          <a:noFill/>
                        </a:ln>
                        <a:solidFill>
                          <a:srgbClr val="000000"/>
                        </a:solidFill>
                        <a:effectLst/>
                        <a:latin typeface="Century Gothic" pitchFamily="34" charset="0"/>
                        <a:cs typeface="Times New Roman" pitchFamily="18" charset="0"/>
                      </a:endParaRPr>
                    </a:p>
                  </a:txBody>
                  <a:tcPr marL="58066" marR="58066" marT="0" marB="0"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E5CCD3"/>
                    </a:solidFill>
                  </a:tcPr>
                </a:tc>
                <a:tc>
                  <a:txBody>
                    <a:bodyPr/>
                    <a:lstStyle/>
                    <a:p>
                      <a:pPr marL="0" marR="0" lvl="0" indent="0" algn="ctr" defTabSz="457200" rtl="0" eaLnBrk="1" fontAlgn="base" latinLnBrk="0" hangingPunct="1">
                        <a:lnSpc>
                          <a:spcPct val="100000"/>
                        </a:lnSpc>
                        <a:spcBef>
                          <a:spcPct val="0"/>
                        </a:spcBef>
                        <a:spcAft>
                          <a:spcPct val="0"/>
                        </a:spcAft>
                        <a:buClrTx/>
                        <a:buSzTx/>
                        <a:buFontTx/>
                        <a:buNone/>
                        <a:tabLst/>
                      </a:pPr>
                      <a:r>
                        <a:rPr kumimoji="0" lang="pt-BR" sz="1400" b="0" i="0" u="none" strike="noStrike" cap="none" normalizeH="0" baseline="0" smtClean="0">
                          <a:ln>
                            <a:noFill/>
                          </a:ln>
                          <a:solidFill>
                            <a:srgbClr val="000000"/>
                          </a:solidFill>
                          <a:effectLst/>
                          <a:latin typeface="Century Gothic" pitchFamily="34" charset="0"/>
                          <a:cs typeface="Times New Roman" pitchFamily="18" charset="0"/>
                        </a:rPr>
                        <a:t>80</a:t>
                      </a:r>
                      <a:endParaRPr kumimoji="0" lang="pt-BR" sz="1100" b="0" i="0" u="none" strike="noStrike" cap="none" normalizeH="0" baseline="0" smtClean="0">
                        <a:ln>
                          <a:noFill/>
                        </a:ln>
                        <a:solidFill>
                          <a:srgbClr val="000000"/>
                        </a:solidFill>
                        <a:effectLst/>
                        <a:latin typeface="Century Gothic" pitchFamily="34" charset="0"/>
                        <a:cs typeface="Times New Roman" pitchFamily="18" charset="0"/>
                      </a:endParaRPr>
                    </a:p>
                  </a:txBody>
                  <a:tcPr marL="58066" marR="58066" marT="0" marB="0"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E5CCD3"/>
                    </a:solidFill>
                  </a:tcPr>
                </a:tc>
              </a:tr>
              <a:tr h="258763">
                <a:tc>
                  <a:txBody>
                    <a:bodyPr/>
                    <a:lstStyle/>
                    <a:p>
                      <a:pPr marL="0" marR="0" lvl="0" indent="0" algn="just" defTabSz="457200" rtl="0" eaLnBrk="1" fontAlgn="base" latinLnBrk="0" hangingPunct="1">
                        <a:lnSpc>
                          <a:spcPct val="100000"/>
                        </a:lnSpc>
                        <a:spcBef>
                          <a:spcPct val="0"/>
                        </a:spcBef>
                        <a:spcAft>
                          <a:spcPct val="0"/>
                        </a:spcAft>
                        <a:buClrTx/>
                        <a:buSzTx/>
                        <a:buFontTx/>
                        <a:buNone/>
                        <a:tabLst/>
                      </a:pPr>
                      <a:r>
                        <a:rPr kumimoji="0" lang="pt-BR" sz="1400" b="0" i="0" u="none" strike="noStrike" cap="none" normalizeH="0" baseline="0" smtClean="0">
                          <a:ln>
                            <a:noFill/>
                          </a:ln>
                          <a:solidFill>
                            <a:srgbClr val="000000"/>
                          </a:solidFill>
                          <a:effectLst/>
                          <a:latin typeface="Century Gothic" pitchFamily="34" charset="0"/>
                          <a:cs typeface="Times New Roman" pitchFamily="18" charset="0"/>
                        </a:rPr>
                        <a:t>Zinco (mg)</a:t>
                      </a:r>
                      <a:endParaRPr kumimoji="0" lang="pt-BR" sz="1100" b="0" i="0" u="none" strike="noStrike" cap="none" normalizeH="0" baseline="0" smtClean="0">
                        <a:ln>
                          <a:noFill/>
                        </a:ln>
                        <a:solidFill>
                          <a:srgbClr val="000000"/>
                        </a:solidFill>
                        <a:effectLst/>
                        <a:latin typeface="Century Gothic" pitchFamily="34" charset="0"/>
                        <a:cs typeface="Times New Roman" pitchFamily="18" charset="0"/>
                      </a:endParaRPr>
                    </a:p>
                  </a:txBody>
                  <a:tcPr marL="58066" marR="58066" marT="0" marB="0"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2E7EA"/>
                    </a:solidFill>
                  </a:tcPr>
                </a:tc>
                <a:tc>
                  <a:txBody>
                    <a:bodyPr/>
                    <a:lstStyle/>
                    <a:p>
                      <a:pPr marL="0" marR="0" lvl="0" indent="0" algn="ctr" defTabSz="457200" rtl="0" eaLnBrk="1" fontAlgn="base" latinLnBrk="0" hangingPunct="1">
                        <a:lnSpc>
                          <a:spcPct val="100000"/>
                        </a:lnSpc>
                        <a:spcBef>
                          <a:spcPct val="0"/>
                        </a:spcBef>
                        <a:spcAft>
                          <a:spcPct val="0"/>
                        </a:spcAft>
                        <a:buClrTx/>
                        <a:buSzTx/>
                        <a:buFontTx/>
                        <a:buNone/>
                        <a:tabLst/>
                      </a:pPr>
                      <a:r>
                        <a:rPr kumimoji="0" lang="pt-BR" sz="1200" b="0" i="0" u="none" strike="noStrike" cap="none" normalizeH="0" baseline="0" smtClean="0">
                          <a:ln>
                            <a:noFill/>
                          </a:ln>
                          <a:solidFill>
                            <a:srgbClr val="000000"/>
                          </a:solidFill>
                          <a:effectLst/>
                          <a:latin typeface="Century Gothic" pitchFamily="34" charset="0"/>
                          <a:cs typeface="Times New Roman" pitchFamily="18" charset="0"/>
                        </a:rPr>
                        <a:t>0,34</a:t>
                      </a:r>
                      <a:endParaRPr kumimoji="0" lang="pt-BR" sz="1000" b="0" i="0" u="none" strike="noStrike" cap="none" normalizeH="0" baseline="0" smtClean="0">
                        <a:ln>
                          <a:noFill/>
                        </a:ln>
                        <a:solidFill>
                          <a:srgbClr val="000000"/>
                        </a:solidFill>
                        <a:effectLst/>
                        <a:latin typeface="Century Gothic" pitchFamily="34" charset="0"/>
                        <a:cs typeface="Times New Roman" pitchFamily="18" charset="0"/>
                      </a:endParaRPr>
                    </a:p>
                  </a:txBody>
                  <a:tcPr marL="58066" marR="58066" marT="0" marB="0"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2E7EA"/>
                    </a:solidFill>
                  </a:tcPr>
                </a:tc>
                <a:tc>
                  <a:txBody>
                    <a:bodyPr/>
                    <a:lstStyle/>
                    <a:p>
                      <a:pPr marL="0" marR="0" lvl="0" indent="0" algn="ctr" defTabSz="457200" rtl="0" eaLnBrk="1" fontAlgn="base" latinLnBrk="0" hangingPunct="1">
                        <a:lnSpc>
                          <a:spcPct val="100000"/>
                        </a:lnSpc>
                        <a:spcBef>
                          <a:spcPct val="0"/>
                        </a:spcBef>
                        <a:spcAft>
                          <a:spcPct val="0"/>
                        </a:spcAft>
                        <a:buClrTx/>
                        <a:buSzTx/>
                        <a:buFontTx/>
                        <a:buNone/>
                        <a:tabLst/>
                      </a:pPr>
                      <a:r>
                        <a:rPr kumimoji="0" lang="pt-BR" sz="1400" b="0" i="0" u="none" strike="noStrike" cap="none" normalizeH="0" baseline="0" smtClean="0">
                          <a:ln>
                            <a:noFill/>
                          </a:ln>
                          <a:solidFill>
                            <a:srgbClr val="000000"/>
                          </a:solidFill>
                          <a:effectLst/>
                          <a:latin typeface="Century Gothic" pitchFamily="34" charset="0"/>
                          <a:cs typeface="Times New Roman" pitchFamily="18" charset="0"/>
                        </a:rPr>
                        <a:t>0,12</a:t>
                      </a:r>
                      <a:endParaRPr kumimoji="0" lang="pt-BR" sz="1100" b="0" i="0" u="none" strike="noStrike" cap="none" normalizeH="0" baseline="0" smtClean="0">
                        <a:ln>
                          <a:noFill/>
                        </a:ln>
                        <a:solidFill>
                          <a:srgbClr val="000000"/>
                        </a:solidFill>
                        <a:effectLst/>
                        <a:latin typeface="Century Gothic" pitchFamily="34" charset="0"/>
                        <a:cs typeface="Times New Roman" pitchFamily="18" charset="0"/>
                      </a:endParaRPr>
                    </a:p>
                  </a:txBody>
                  <a:tcPr marL="58066" marR="58066" marT="0" marB="0"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2E7EA"/>
                    </a:solidFill>
                  </a:tcPr>
                </a:tc>
                <a:tc>
                  <a:txBody>
                    <a:bodyPr/>
                    <a:lstStyle/>
                    <a:p>
                      <a:pPr marL="0" marR="0" lvl="0" indent="0" algn="ctr" defTabSz="457200" rtl="0" eaLnBrk="1" fontAlgn="base" latinLnBrk="0" hangingPunct="1">
                        <a:lnSpc>
                          <a:spcPct val="100000"/>
                        </a:lnSpc>
                        <a:spcBef>
                          <a:spcPct val="0"/>
                        </a:spcBef>
                        <a:spcAft>
                          <a:spcPct val="0"/>
                        </a:spcAft>
                        <a:buClrTx/>
                        <a:buSzTx/>
                        <a:buFontTx/>
                        <a:buNone/>
                        <a:tabLst/>
                      </a:pPr>
                      <a:r>
                        <a:rPr kumimoji="0" lang="pt-BR" sz="1400" b="0" i="0" u="none" strike="noStrike" cap="none" normalizeH="0" baseline="0" smtClean="0">
                          <a:ln>
                            <a:noFill/>
                          </a:ln>
                          <a:solidFill>
                            <a:srgbClr val="000000"/>
                          </a:solidFill>
                          <a:effectLst/>
                          <a:latin typeface="Century Gothic" pitchFamily="34" charset="0"/>
                          <a:cs typeface="Times New Roman" pitchFamily="18" charset="0"/>
                        </a:rPr>
                        <a:t>1,3</a:t>
                      </a:r>
                      <a:endParaRPr kumimoji="0" lang="pt-BR" sz="1100" b="0" i="0" u="none" strike="noStrike" cap="none" normalizeH="0" baseline="0" smtClean="0">
                        <a:ln>
                          <a:noFill/>
                        </a:ln>
                        <a:solidFill>
                          <a:srgbClr val="000000"/>
                        </a:solidFill>
                        <a:effectLst/>
                        <a:latin typeface="Century Gothic" pitchFamily="34" charset="0"/>
                        <a:cs typeface="Times New Roman" pitchFamily="18" charset="0"/>
                      </a:endParaRPr>
                    </a:p>
                  </a:txBody>
                  <a:tcPr marL="58066" marR="58066" marT="0" marB="0"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2E7EA"/>
                    </a:solidFill>
                  </a:tcPr>
                </a:tc>
                <a:tc>
                  <a:txBody>
                    <a:bodyPr/>
                    <a:lstStyle/>
                    <a:p>
                      <a:pPr marL="0" marR="0" lvl="0" indent="0" algn="ctr" defTabSz="457200" rtl="0" eaLnBrk="1" fontAlgn="base" latinLnBrk="0" hangingPunct="1">
                        <a:lnSpc>
                          <a:spcPct val="100000"/>
                        </a:lnSpc>
                        <a:spcBef>
                          <a:spcPct val="0"/>
                        </a:spcBef>
                        <a:spcAft>
                          <a:spcPct val="0"/>
                        </a:spcAft>
                        <a:buClrTx/>
                        <a:buSzTx/>
                        <a:buFontTx/>
                        <a:buNone/>
                        <a:tabLst/>
                      </a:pPr>
                      <a:r>
                        <a:rPr kumimoji="0" lang="pt-BR" sz="1400" b="0" i="0" u="none" strike="noStrike" cap="none" normalizeH="0" baseline="0" smtClean="0">
                          <a:ln>
                            <a:noFill/>
                          </a:ln>
                          <a:solidFill>
                            <a:srgbClr val="000000"/>
                          </a:solidFill>
                          <a:effectLst/>
                          <a:latin typeface="Century Gothic" pitchFamily="34" charset="0"/>
                          <a:cs typeface="Times New Roman" pitchFamily="18" charset="0"/>
                        </a:rPr>
                        <a:t>1,0</a:t>
                      </a:r>
                      <a:endParaRPr kumimoji="0" lang="pt-BR" sz="1100" b="0" i="0" u="none" strike="noStrike" cap="none" normalizeH="0" baseline="0" smtClean="0">
                        <a:ln>
                          <a:noFill/>
                        </a:ln>
                        <a:solidFill>
                          <a:srgbClr val="000000"/>
                        </a:solidFill>
                        <a:effectLst/>
                        <a:latin typeface="Century Gothic" pitchFamily="34" charset="0"/>
                        <a:cs typeface="Times New Roman" pitchFamily="18" charset="0"/>
                      </a:endParaRPr>
                    </a:p>
                  </a:txBody>
                  <a:tcPr marL="58066" marR="58066" marT="0" marB="0"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2E7EA"/>
                    </a:solidFill>
                  </a:tcPr>
                </a:tc>
                <a:tc>
                  <a:txBody>
                    <a:bodyPr/>
                    <a:lstStyle/>
                    <a:p>
                      <a:pPr marL="0" marR="0" lvl="0" indent="0" algn="ctr" defTabSz="457200" rtl="0" eaLnBrk="1" fontAlgn="base" latinLnBrk="0" hangingPunct="1">
                        <a:lnSpc>
                          <a:spcPct val="100000"/>
                        </a:lnSpc>
                        <a:spcBef>
                          <a:spcPct val="0"/>
                        </a:spcBef>
                        <a:spcAft>
                          <a:spcPct val="0"/>
                        </a:spcAft>
                        <a:buClrTx/>
                        <a:buSzTx/>
                        <a:buFontTx/>
                        <a:buNone/>
                        <a:tabLst/>
                      </a:pPr>
                      <a:r>
                        <a:rPr kumimoji="0" lang="pt-BR" sz="1400" b="0" i="0" u="none" strike="noStrike" cap="none" normalizeH="0" baseline="0" smtClean="0">
                          <a:ln>
                            <a:noFill/>
                          </a:ln>
                          <a:solidFill>
                            <a:srgbClr val="000000"/>
                          </a:solidFill>
                          <a:effectLst/>
                          <a:latin typeface="Century Gothic" pitchFamily="34" charset="0"/>
                          <a:cs typeface="Times New Roman" pitchFamily="18" charset="0"/>
                        </a:rPr>
                        <a:t>0,7</a:t>
                      </a:r>
                      <a:endParaRPr kumimoji="0" lang="pt-BR" sz="1100" b="0" i="0" u="none" strike="noStrike" cap="none" normalizeH="0" baseline="0" smtClean="0">
                        <a:ln>
                          <a:noFill/>
                        </a:ln>
                        <a:solidFill>
                          <a:srgbClr val="000000"/>
                        </a:solidFill>
                        <a:effectLst/>
                        <a:latin typeface="Century Gothic" pitchFamily="34" charset="0"/>
                        <a:cs typeface="Times New Roman" pitchFamily="18" charset="0"/>
                      </a:endParaRPr>
                    </a:p>
                  </a:txBody>
                  <a:tcPr marL="58066" marR="58066" marT="0" marB="0"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2E7EA"/>
                    </a:solidFill>
                  </a:tcPr>
                </a:tc>
              </a:tr>
              <a:tr h="258763">
                <a:tc>
                  <a:txBody>
                    <a:bodyPr/>
                    <a:lstStyle/>
                    <a:p>
                      <a:pPr marL="0" marR="0" lvl="0" indent="0" algn="just" defTabSz="457200" rtl="0" eaLnBrk="1" fontAlgn="base" latinLnBrk="0" hangingPunct="1">
                        <a:lnSpc>
                          <a:spcPct val="100000"/>
                        </a:lnSpc>
                        <a:spcBef>
                          <a:spcPct val="0"/>
                        </a:spcBef>
                        <a:spcAft>
                          <a:spcPct val="0"/>
                        </a:spcAft>
                        <a:buClrTx/>
                        <a:buSzTx/>
                        <a:buFontTx/>
                        <a:buNone/>
                        <a:tabLst/>
                      </a:pPr>
                      <a:r>
                        <a:rPr kumimoji="0" lang="pt-BR" sz="1400" b="0" i="0" u="none" strike="noStrike" cap="none" normalizeH="0" baseline="0" smtClean="0">
                          <a:ln>
                            <a:noFill/>
                          </a:ln>
                          <a:solidFill>
                            <a:srgbClr val="000000"/>
                          </a:solidFill>
                          <a:effectLst/>
                          <a:latin typeface="Century Gothic" pitchFamily="34" charset="0"/>
                          <a:cs typeface="Times New Roman" pitchFamily="18" charset="0"/>
                        </a:rPr>
                        <a:t>Selênio (µg)</a:t>
                      </a:r>
                      <a:endParaRPr kumimoji="0" lang="pt-BR" sz="1100" b="0" i="0" u="none" strike="noStrike" cap="none" normalizeH="0" baseline="0" smtClean="0">
                        <a:ln>
                          <a:noFill/>
                        </a:ln>
                        <a:solidFill>
                          <a:srgbClr val="000000"/>
                        </a:solidFill>
                        <a:effectLst/>
                        <a:latin typeface="Century Gothic" pitchFamily="34" charset="0"/>
                        <a:cs typeface="Times New Roman" pitchFamily="18" charset="0"/>
                      </a:endParaRPr>
                    </a:p>
                  </a:txBody>
                  <a:tcPr marL="58066" marR="58066" marT="0" marB="0"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E5CCD3"/>
                    </a:solidFill>
                  </a:tcPr>
                </a:tc>
                <a:tc>
                  <a:txBody>
                    <a:bodyPr/>
                    <a:lstStyle/>
                    <a:p>
                      <a:pPr marL="0" marR="0" lvl="0" indent="0" algn="ctr" defTabSz="457200" rtl="0" eaLnBrk="1" fontAlgn="base" latinLnBrk="0" hangingPunct="1">
                        <a:lnSpc>
                          <a:spcPct val="100000"/>
                        </a:lnSpc>
                        <a:spcBef>
                          <a:spcPct val="0"/>
                        </a:spcBef>
                        <a:spcAft>
                          <a:spcPct val="0"/>
                        </a:spcAft>
                        <a:buClrTx/>
                        <a:buSzTx/>
                        <a:buFontTx/>
                        <a:buNone/>
                        <a:tabLst/>
                      </a:pPr>
                      <a:r>
                        <a:rPr kumimoji="0" lang="pt-BR" sz="1200" b="0" i="0" u="none" strike="noStrike" cap="none" normalizeH="0" baseline="0" smtClean="0">
                          <a:ln>
                            <a:noFill/>
                          </a:ln>
                          <a:solidFill>
                            <a:srgbClr val="000000"/>
                          </a:solidFill>
                          <a:effectLst/>
                          <a:latin typeface="Century Gothic" pitchFamily="34" charset="0"/>
                          <a:cs typeface="Times New Roman" pitchFamily="18" charset="0"/>
                        </a:rPr>
                        <a:t>1,48</a:t>
                      </a:r>
                      <a:endParaRPr kumimoji="0" lang="pt-BR" sz="1000" b="0" i="0" u="none" strike="noStrike" cap="none" normalizeH="0" baseline="0" smtClean="0">
                        <a:ln>
                          <a:noFill/>
                        </a:ln>
                        <a:solidFill>
                          <a:srgbClr val="000000"/>
                        </a:solidFill>
                        <a:effectLst/>
                        <a:latin typeface="Century Gothic" pitchFamily="34" charset="0"/>
                        <a:cs typeface="Times New Roman" pitchFamily="18" charset="0"/>
                      </a:endParaRPr>
                    </a:p>
                  </a:txBody>
                  <a:tcPr marL="58066" marR="58066" marT="0" marB="0"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E5CCD3"/>
                    </a:solidFill>
                  </a:tcPr>
                </a:tc>
                <a:tc>
                  <a:txBody>
                    <a:bodyPr/>
                    <a:lstStyle/>
                    <a:p>
                      <a:pPr marL="0" marR="0" lvl="0" indent="0" algn="ctr" defTabSz="457200" rtl="0" eaLnBrk="1" fontAlgn="base" latinLnBrk="0" hangingPunct="1">
                        <a:lnSpc>
                          <a:spcPct val="100000"/>
                        </a:lnSpc>
                        <a:spcBef>
                          <a:spcPct val="0"/>
                        </a:spcBef>
                        <a:spcAft>
                          <a:spcPct val="0"/>
                        </a:spcAft>
                        <a:buClrTx/>
                        <a:buSzTx/>
                        <a:buFontTx/>
                        <a:buNone/>
                        <a:tabLst/>
                      </a:pPr>
                      <a:r>
                        <a:rPr kumimoji="0" lang="pt-BR" sz="1400" b="0" i="0" u="none" strike="noStrike" cap="none" normalizeH="0" baseline="0" smtClean="0">
                          <a:ln>
                            <a:noFill/>
                          </a:ln>
                          <a:solidFill>
                            <a:srgbClr val="000000"/>
                          </a:solidFill>
                          <a:effectLst/>
                          <a:latin typeface="Century Gothic" pitchFamily="34" charset="0"/>
                          <a:cs typeface="Times New Roman" pitchFamily="18" charset="0"/>
                        </a:rPr>
                        <a:t>1,5</a:t>
                      </a:r>
                      <a:endParaRPr kumimoji="0" lang="pt-BR" sz="1100" b="0" i="0" u="none" strike="noStrike" cap="none" normalizeH="0" baseline="0" smtClean="0">
                        <a:ln>
                          <a:noFill/>
                        </a:ln>
                        <a:solidFill>
                          <a:srgbClr val="000000"/>
                        </a:solidFill>
                        <a:effectLst/>
                        <a:latin typeface="Century Gothic" pitchFamily="34" charset="0"/>
                        <a:cs typeface="Times New Roman" pitchFamily="18" charset="0"/>
                      </a:endParaRPr>
                    </a:p>
                  </a:txBody>
                  <a:tcPr marL="58066" marR="58066" marT="0" marB="0"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E5CCD3"/>
                    </a:solidFill>
                  </a:tcPr>
                </a:tc>
                <a:tc>
                  <a:txBody>
                    <a:bodyPr/>
                    <a:lstStyle/>
                    <a:p>
                      <a:pPr marL="0" marR="0" lvl="0" indent="0" algn="ctr" defTabSz="457200" rtl="0" eaLnBrk="1" fontAlgn="base" latinLnBrk="0" hangingPunct="1">
                        <a:lnSpc>
                          <a:spcPct val="100000"/>
                        </a:lnSpc>
                        <a:spcBef>
                          <a:spcPct val="0"/>
                        </a:spcBef>
                        <a:spcAft>
                          <a:spcPct val="0"/>
                        </a:spcAft>
                        <a:buClrTx/>
                        <a:buSzTx/>
                        <a:buFontTx/>
                        <a:buNone/>
                        <a:tabLst/>
                      </a:pPr>
                      <a:r>
                        <a:rPr kumimoji="0" lang="pt-BR" sz="1400" b="0" i="0" u="none" strike="noStrike" cap="none" normalizeH="0" baseline="0" smtClean="0">
                          <a:ln>
                            <a:noFill/>
                          </a:ln>
                          <a:solidFill>
                            <a:srgbClr val="000000"/>
                          </a:solidFill>
                          <a:effectLst/>
                          <a:latin typeface="Century Gothic" pitchFamily="34" charset="0"/>
                          <a:cs typeface="Times New Roman" pitchFamily="18" charset="0"/>
                        </a:rPr>
                        <a:t>5,9</a:t>
                      </a:r>
                      <a:endParaRPr kumimoji="0" lang="pt-BR" sz="1100" b="0" i="0" u="none" strike="noStrike" cap="none" normalizeH="0" baseline="0" smtClean="0">
                        <a:ln>
                          <a:noFill/>
                        </a:ln>
                        <a:solidFill>
                          <a:srgbClr val="000000"/>
                        </a:solidFill>
                        <a:effectLst/>
                        <a:latin typeface="Century Gothic" pitchFamily="34" charset="0"/>
                        <a:cs typeface="Times New Roman" pitchFamily="18" charset="0"/>
                      </a:endParaRPr>
                    </a:p>
                  </a:txBody>
                  <a:tcPr marL="58066" marR="58066" marT="0" marB="0"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E5CCD3"/>
                    </a:solidFill>
                  </a:tcPr>
                </a:tc>
                <a:tc>
                  <a:txBody>
                    <a:bodyPr/>
                    <a:lstStyle/>
                    <a:p>
                      <a:pPr marL="0" marR="0" lvl="0" indent="0" algn="ctr" defTabSz="457200" rtl="0" eaLnBrk="1" fontAlgn="base" latinLnBrk="0" hangingPunct="1">
                        <a:lnSpc>
                          <a:spcPct val="100000"/>
                        </a:lnSpc>
                        <a:spcBef>
                          <a:spcPct val="0"/>
                        </a:spcBef>
                        <a:spcAft>
                          <a:spcPct val="0"/>
                        </a:spcAft>
                        <a:buClrTx/>
                        <a:buSzTx/>
                        <a:buFontTx/>
                        <a:buNone/>
                        <a:tabLst/>
                      </a:pPr>
                      <a:r>
                        <a:rPr kumimoji="0" lang="pt-BR" sz="1400" b="0" i="0" u="none" strike="noStrike" cap="none" normalizeH="0" baseline="0" smtClean="0">
                          <a:ln>
                            <a:noFill/>
                          </a:ln>
                          <a:solidFill>
                            <a:srgbClr val="000000"/>
                          </a:solidFill>
                          <a:effectLst/>
                          <a:latin typeface="Century Gothic" pitchFamily="34" charset="0"/>
                          <a:cs typeface="Times New Roman" pitchFamily="18" charset="0"/>
                        </a:rPr>
                        <a:t>1,8</a:t>
                      </a:r>
                      <a:endParaRPr kumimoji="0" lang="pt-BR" sz="1100" b="0" i="0" u="none" strike="noStrike" cap="none" normalizeH="0" baseline="0" smtClean="0">
                        <a:ln>
                          <a:noFill/>
                        </a:ln>
                        <a:solidFill>
                          <a:srgbClr val="000000"/>
                        </a:solidFill>
                        <a:effectLst/>
                        <a:latin typeface="Century Gothic" pitchFamily="34" charset="0"/>
                        <a:cs typeface="Times New Roman" pitchFamily="18" charset="0"/>
                      </a:endParaRPr>
                    </a:p>
                  </a:txBody>
                  <a:tcPr marL="58066" marR="58066" marT="0" marB="0"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E5CCD3"/>
                    </a:solidFill>
                  </a:tcPr>
                </a:tc>
                <a:tc>
                  <a:txBody>
                    <a:bodyPr/>
                    <a:lstStyle/>
                    <a:p>
                      <a:pPr marL="0" marR="0" lvl="0" indent="0" algn="ctr" defTabSz="457200" rtl="0" eaLnBrk="1" fontAlgn="base" latinLnBrk="0" hangingPunct="1">
                        <a:lnSpc>
                          <a:spcPct val="100000"/>
                        </a:lnSpc>
                        <a:spcBef>
                          <a:spcPct val="0"/>
                        </a:spcBef>
                        <a:spcAft>
                          <a:spcPct val="0"/>
                        </a:spcAft>
                        <a:buClrTx/>
                        <a:buSzTx/>
                        <a:buFontTx/>
                        <a:buNone/>
                        <a:tabLst/>
                      </a:pPr>
                      <a:r>
                        <a:rPr kumimoji="0" lang="pt-BR" sz="1400" b="0" i="0" u="none" strike="noStrike" cap="none" normalizeH="0" baseline="0" smtClean="0">
                          <a:ln>
                            <a:noFill/>
                          </a:ln>
                          <a:solidFill>
                            <a:srgbClr val="000000"/>
                          </a:solidFill>
                          <a:effectLst/>
                          <a:latin typeface="Century Gothic" pitchFamily="34" charset="0"/>
                          <a:cs typeface="Times New Roman" pitchFamily="18" charset="0"/>
                        </a:rPr>
                        <a:t>1,9</a:t>
                      </a:r>
                      <a:endParaRPr kumimoji="0" lang="pt-BR" sz="1100" b="0" i="0" u="none" strike="noStrike" cap="none" normalizeH="0" baseline="0" smtClean="0">
                        <a:ln>
                          <a:noFill/>
                        </a:ln>
                        <a:solidFill>
                          <a:srgbClr val="000000"/>
                        </a:solidFill>
                        <a:effectLst/>
                        <a:latin typeface="Century Gothic" pitchFamily="34" charset="0"/>
                        <a:cs typeface="Times New Roman" pitchFamily="18" charset="0"/>
                      </a:endParaRPr>
                    </a:p>
                  </a:txBody>
                  <a:tcPr marL="58066" marR="58066" marT="0" marB="0"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E5CCD3"/>
                    </a:solidFill>
                  </a:tcPr>
                </a:tc>
              </a:tr>
              <a:tr h="258763">
                <a:tc>
                  <a:txBody>
                    <a:bodyPr/>
                    <a:lstStyle/>
                    <a:p>
                      <a:pPr marL="0" marR="0" lvl="0" indent="0" algn="just" defTabSz="457200" rtl="0" eaLnBrk="1" fontAlgn="base" latinLnBrk="0" hangingPunct="1">
                        <a:lnSpc>
                          <a:spcPct val="100000"/>
                        </a:lnSpc>
                        <a:spcBef>
                          <a:spcPct val="0"/>
                        </a:spcBef>
                        <a:spcAft>
                          <a:spcPct val="0"/>
                        </a:spcAft>
                        <a:buClrTx/>
                        <a:buSzTx/>
                        <a:buFontTx/>
                        <a:buNone/>
                        <a:tabLst/>
                      </a:pPr>
                      <a:r>
                        <a:rPr kumimoji="0" lang="pt-BR" sz="1400" b="0" i="0" u="none" strike="noStrike" cap="none" normalizeH="0" baseline="0" smtClean="0">
                          <a:ln>
                            <a:noFill/>
                          </a:ln>
                          <a:solidFill>
                            <a:srgbClr val="000000"/>
                          </a:solidFill>
                          <a:effectLst/>
                          <a:latin typeface="Century Gothic" pitchFamily="34" charset="0"/>
                          <a:cs typeface="Times New Roman" pitchFamily="18" charset="0"/>
                        </a:rPr>
                        <a:t>Cromo (µg)</a:t>
                      </a:r>
                      <a:endParaRPr kumimoji="0" lang="pt-BR" sz="1100" b="0" i="0" u="none" strike="noStrike" cap="none" normalizeH="0" baseline="0" smtClean="0">
                        <a:ln>
                          <a:noFill/>
                        </a:ln>
                        <a:solidFill>
                          <a:srgbClr val="000000"/>
                        </a:solidFill>
                        <a:effectLst/>
                        <a:latin typeface="Century Gothic" pitchFamily="34" charset="0"/>
                        <a:cs typeface="Times New Roman" pitchFamily="18" charset="0"/>
                      </a:endParaRPr>
                    </a:p>
                  </a:txBody>
                  <a:tcPr marL="58066" marR="58066" marT="0" marB="0"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2E7EA"/>
                    </a:solidFill>
                  </a:tcPr>
                </a:tc>
                <a:tc>
                  <a:txBody>
                    <a:bodyPr/>
                    <a:lstStyle/>
                    <a:p>
                      <a:pPr marL="0" marR="0" lvl="0" indent="0" algn="ctr" defTabSz="457200" rtl="0" eaLnBrk="1" fontAlgn="base" latinLnBrk="0" hangingPunct="1">
                        <a:lnSpc>
                          <a:spcPct val="100000"/>
                        </a:lnSpc>
                        <a:spcBef>
                          <a:spcPct val="0"/>
                        </a:spcBef>
                        <a:spcAft>
                          <a:spcPct val="0"/>
                        </a:spcAft>
                        <a:buClrTx/>
                        <a:buSzTx/>
                        <a:buFontTx/>
                        <a:buNone/>
                        <a:tabLst/>
                      </a:pPr>
                      <a:r>
                        <a:rPr kumimoji="0" lang="pt-BR" sz="1200" b="0" i="0" u="none" strike="noStrike" cap="none" normalizeH="0" baseline="0" smtClean="0">
                          <a:ln>
                            <a:noFill/>
                          </a:ln>
                          <a:solidFill>
                            <a:srgbClr val="000000"/>
                          </a:solidFill>
                          <a:effectLst/>
                          <a:latin typeface="Century Gothic" pitchFamily="34" charset="0"/>
                          <a:cs typeface="Times New Roman" pitchFamily="18" charset="0"/>
                        </a:rPr>
                        <a:t>-</a:t>
                      </a:r>
                      <a:endParaRPr kumimoji="0" lang="pt-BR" sz="1000" b="0" i="0" u="none" strike="noStrike" cap="none" normalizeH="0" baseline="0" smtClean="0">
                        <a:ln>
                          <a:noFill/>
                        </a:ln>
                        <a:solidFill>
                          <a:srgbClr val="000000"/>
                        </a:solidFill>
                        <a:effectLst/>
                        <a:latin typeface="Century Gothic" pitchFamily="34" charset="0"/>
                        <a:cs typeface="Times New Roman" pitchFamily="18" charset="0"/>
                      </a:endParaRPr>
                    </a:p>
                  </a:txBody>
                  <a:tcPr marL="58066" marR="58066" marT="0" marB="0"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2E7EA"/>
                    </a:solidFill>
                  </a:tcPr>
                </a:tc>
                <a:tc>
                  <a:txBody>
                    <a:bodyPr/>
                    <a:lstStyle/>
                    <a:p>
                      <a:pPr marL="0" marR="0" lvl="0" indent="0" algn="ctr" defTabSz="457200" rtl="0" eaLnBrk="1" fontAlgn="base" latinLnBrk="0" hangingPunct="1">
                        <a:lnSpc>
                          <a:spcPct val="100000"/>
                        </a:lnSpc>
                        <a:spcBef>
                          <a:spcPct val="0"/>
                        </a:spcBef>
                        <a:spcAft>
                          <a:spcPct val="0"/>
                        </a:spcAft>
                        <a:buClrTx/>
                        <a:buSzTx/>
                        <a:buFontTx/>
                        <a:buNone/>
                        <a:tabLst/>
                      </a:pPr>
                      <a:r>
                        <a:rPr kumimoji="0" lang="pt-BR" sz="1400" b="0" i="0" u="none" strike="noStrike" cap="none" normalizeH="0" baseline="0" smtClean="0">
                          <a:ln>
                            <a:noFill/>
                          </a:ln>
                          <a:solidFill>
                            <a:srgbClr val="000000"/>
                          </a:solidFill>
                          <a:effectLst/>
                          <a:latin typeface="Century Gothic" pitchFamily="34" charset="0"/>
                          <a:cs typeface="Times New Roman" pitchFamily="18" charset="0"/>
                        </a:rPr>
                        <a:t>-</a:t>
                      </a:r>
                      <a:endParaRPr kumimoji="0" lang="pt-BR" sz="1100" b="0" i="0" u="none" strike="noStrike" cap="none" normalizeH="0" baseline="0" smtClean="0">
                        <a:ln>
                          <a:noFill/>
                        </a:ln>
                        <a:solidFill>
                          <a:srgbClr val="000000"/>
                        </a:solidFill>
                        <a:effectLst/>
                        <a:latin typeface="Century Gothic" pitchFamily="34" charset="0"/>
                        <a:cs typeface="Times New Roman" pitchFamily="18" charset="0"/>
                      </a:endParaRPr>
                    </a:p>
                  </a:txBody>
                  <a:tcPr marL="58066" marR="58066" marT="0" marB="0"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2E7EA"/>
                    </a:solidFill>
                  </a:tcPr>
                </a:tc>
                <a:tc>
                  <a:txBody>
                    <a:bodyPr/>
                    <a:lstStyle/>
                    <a:p>
                      <a:pPr marL="0" marR="0" lvl="0" indent="0" algn="ctr" defTabSz="457200" rtl="0" eaLnBrk="1" fontAlgn="base" latinLnBrk="0" hangingPunct="1">
                        <a:lnSpc>
                          <a:spcPct val="100000"/>
                        </a:lnSpc>
                        <a:spcBef>
                          <a:spcPct val="0"/>
                        </a:spcBef>
                        <a:spcAft>
                          <a:spcPct val="0"/>
                        </a:spcAft>
                        <a:buClrTx/>
                        <a:buSzTx/>
                        <a:buFontTx/>
                        <a:buNone/>
                        <a:tabLst/>
                      </a:pPr>
                      <a:r>
                        <a:rPr kumimoji="0" lang="pt-BR" sz="1400" b="0" i="0" u="none" strike="noStrike" cap="none" normalizeH="0" baseline="0" smtClean="0">
                          <a:ln>
                            <a:noFill/>
                          </a:ln>
                          <a:solidFill>
                            <a:srgbClr val="000000"/>
                          </a:solidFill>
                          <a:effectLst/>
                          <a:latin typeface="Century Gothic" pitchFamily="34" charset="0"/>
                          <a:cs typeface="Times New Roman" pitchFamily="18" charset="0"/>
                        </a:rPr>
                        <a:t>0,9</a:t>
                      </a:r>
                      <a:endParaRPr kumimoji="0" lang="pt-BR" sz="1100" b="0" i="0" u="none" strike="noStrike" cap="none" normalizeH="0" baseline="0" smtClean="0">
                        <a:ln>
                          <a:noFill/>
                        </a:ln>
                        <a:solidFill>
                          <a:srgbClr val="000000"/>
                        </a:solidFill>
                        <a:effectLst/>
                        <a:latin typeface="Century Gothic" pitchFamily="34" charset="0"/>
                        <a:cs typeface="Times New Roman" pitchFamily="18" charset="0"/>
                      </a:endParaRPr>
                    </a:p>
                  </a:txBody>
                  <a:tcPr marL="58066" marR="58066" marT="0" marB="0"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2E7EA"/>
                    </a:solidFill>
                  </a:tcPr>
                </a:tc>
                <a:tc>
                  <a:txBody>
                    <a:bodyPr/>
                    <a:lstStyle/>
                    <a:p>
                      <a:pPr marL="0" marR="0" lvl="0" indent="0" algn="ctr" defTabSz="457200" rtl="0" eaLnBrk="1" fontAlgn="base" latinLnBrk="0" hangingPunct="1">
                        <a:lnSpc>
                          <a:spcPct val="100000"/>
                        </a:lnSpc>
                        <a:spcBef>
                          <a:spcPct val="0"/>
                        </a:spcBef>
                        <a:spcAft>
                          <a:spcPct val="0"/>
                        </a:spcAft>
                        <a:buClrTx/>
                        <a:buSzTx/>
                        <a:buFontTx/>
                        <a:buNone/>
                        <a:tabLst/>
                      </a:pPr>
                      <a:r>
                        <a:rPr kumimoji="0" lang="pt-BR" sz="1400" b="0" i="0" u="none" strike="noStrike" cap="none" normalizeH="0" baseline="0" smtClean="0">
                          <a:ln>
                            <a:noFill/>
                          </a:ln>
                          <a:solidFill>
                            <a:srgbClr val="000000"/>
                          </a:solidFill>
                          <a:effectLst/>
                          <a:latin typeface="Century Gothic" pitchFamily="34" charset="0"/>
                          <a:cs typeface="Times New Roman" pitchFamily="18" charset="0"/>
                        </a:rPr>
                        <a:t>-</a:t>
                      </a:r>
                      <a:endParaRPr kumimoji="0" lang="pt-BR" sz="1100" b="0" i="0" u="none" strike="noStrike" cap="none" normalizeH="0" baseline="0" smtClean="0">
                        <a:ln>
                          <a:noFill/>
                        </a:ln>
                        <a:solidFill>
                          <a:srgbClr val="000000"/>
                        </a:solidFill>
                        <a:effectLst/>
                        <a:latin typeface="Century Gothic" pitchFamily="34" charset="0"/>
                        <a:cs typeface="Times New Roman" pitchFamily="18" charset="0"/>
                      </a:endParaRPr>
                    </a:p>
                  </a:txBody>
                  <a:tcPr marL="58066" marR="58066" marT="0" marB="0"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2E7EA"/>
                    </a:solidFill>
                  </a:tcPr>
                </a:tc>
                <a:tc>
                  <a:txBody>
                    <a:bodyPr/>
                    <a:lstStyle/>
                    <a:p>
                      <a:pPr marL="0" marR="0" lvl="0" indent="0" algn="ctr" defTabSz="457200" rtl="0" eaLnBrk="1" fontAlgn="base" latinLnBrk="0" hangingPunct="1">
                        <a:lnSpc>
                          <a:spcPct val="100000"/>
                        </a:lnSpc>
                        <a:spcBef>
                          <a:spcPct val="0"/>
                        </a:spcBef>
                        <a:spcAft>
                          <a:spcPct val="0"/>
                        </a:spcAft>
                        <a:buClrTx/>
                        <a:buSzTx/>
                        <a:buFontTx/>
                        <a:buNone/>
                        <a:tabLst/>
                      </a:pPr>
                      <a:r>
                        <a:rPr kumimoji="0" lang="pt-BR" sz="1400" b="0" i="0" u="none" strike="noStrike" cap="none" normalizeH="0" baseline="0" smtClean="0">
                          <a:ln>
                            <a:noFill/>
                          </a:ln>
                          <a:solidFill>
                            <a:srgbClr val="000000"/>
                          </a:solidFill>
                          <a:effectLst/>
                          <a:latin typeface="Century Gothic" pitchFamily="34" charset="0"/>
                          <a:cs typeface="Times New Roman" pitchFamily="18" charset="0"/>
                        </a:rPr>
                        <a:t>-</a:t>
                      </a:r>
                      <a:endParaRPr kumimoji="0" lang="pt-BR" sz="1100" b="0" i="0" u="none" strike="noStrike" cap="none" normalizeH="0" baseline="0" smtClean="0">
                        <a:ln>
                          <a:noFill/>
                        </a:ln>
                        <a:solidFill>
                          <a:srgbClr val="000000"/>
                        </a:solidFill>
                        <a:effectLst/>
                        <a:latin typeface="Century Gothic" pitchFamily="34" charset="0"/>
                        <a:cs typeface="Times New Roman" pitchFamily="18" charset="0"/>
                      </a:endParaRPr>
                    </a:p>
                  </a:txBody>
                  <a:tcPr marL="58066" marR="58066" marT="0" marB="0"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2E7EA"/>
                    </a:solidFill>
                  </a:tcPr>
                </a:tc>
              </a:tr>
              <a:tr h="258763">
                <a:tc>
                  <a:txBody>
                    <a:bodyPr/>
                    <a:lstStyle/>
                    <a:p>
                      <a:pPr marL="0" marR="0" lvl="0" indent="0" algn="just" defTabSz="457200" rtl="0" eaLnBrk="1" fontAlgn="base" latinLnBrk="0" hangingPunct="1">
                        <a:lnSpc>
                          <a:spcPct val="100000"/>
                        </a:lnSpc>
                        <a:spcBef>
                          <a:spcPct val="0"/>
                        </a:spcBef>
                        <a:spcAft>
                          <a:spcPct val="0"/>
                        </a:spcAft>
                        <a:buClrTx/>
                        <a:buSzTx/>
                        <a:buFontTx/>
                        <a:buNone/>
                        <a:tabLst/>
                      </a:pPr>
                      <a:r>
                        <a:rPr kumimoji="0" lang="pt-BR" sz="1400" b="0" i="0" u="none" strike="noStrike" cap="none" normalizeH="0" baseline="0" smtClean="0">
                          <a:ln>
                            <a:noFill/>
                          </a:ln>
                          <a:solidFill>
                            <a:srgbClr val="000000"/>
                          </a:solidFill>
                          <a:effectLst/>
                          <a:latin typeface="Century Gothic" pitchFamily="34" charset="0"/>
                          <a:cs typeface="Times New Roman" pitchFamily="18" charset="0"/>
                        </a:rPr>
                        <a:t>Molibdênio (µg)</a:t>
                      </a:r>
                      <a:endParaRPr kumimoji="0" lang="pt-BR" sz="1100" b="0" i="0" u="none" strike="noStrike" cap="none" normalizeH="0" baseline="0" smtClean="0">
                        <a:ln>
                          <a:noFill/>
                        </a:ln>
                        <a:solidFill>
                          <a:srgbClr val="000000"/>
                        </a:solidFill>
                        <a:effectLst/>
                        <a:latin typeface="Century Gothic" pitchFamily="34" charset="0"/>
                        <a:cs typeface="Times New Roman" pitchFamily="18" charset="0"/>
                      </a:endParaRPr>
                    </a:p>
                  </a:txBody>
                  <a:tcPr marL="58066" marR="58066" marT="0" marB="0"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E5CCD3"/>
                    </a:solidFill>
                  </a:tcPr>
                </a:tc>
                <a:tc>
                  <a:txBody>
                    <a:bodyPr/>
                    <a:lstStyle/>
                    <a:p>
                      <a:pPr marL="0" marR="0" lvl="0" indent="0" algn="ctr" defTabSz="457200" rtl="0" eaLnBrk="1" fontAlgn="base" latinLnBrk="0" hangingPunct="1">
                        <a:lnSpc>
                          <a:spcPct val="100000"/>
                        </a:lnSpc>
                        <a:spcBef>
                          <a:spcPct val="0"/>
                        </a:spcBef>
                        <a:spcAft>
                          <a:spcPct val="0"/>
                        </a:spcAft>
                        <a:buClrTx/>
                        <a:buSzTx/>
                        <a:buFontTx/>
                        <a:buNone/>
                        <a:tabLst/>
                      </a:pPr>
                      <a:r>
                        <a:rPr kumimoji="0" lang="pt-BR" sz="1200" b="0" i="0" u="none" strike="noStrike" cap="none" normalizeH="0" baseline="0" smtClean="0">
                          <a:ln>
                            <a:noFill/>
                          </a:ln>
                          <a:solidFill>
                            <a:srgbClr val="000000"/>
                          </a:solidFill>
                          <a:effectLst/>
                          <a:latin typeface="Century Gothic" pitchFamily="34" charset="0"/>
                          <a:cs typeface="Times New Roman" pitchFamily="18" charset="0"/>
                        </a:rPr>
                        <a:t>-</a:t>
                      </a:r>
                      <a:endParaRPr kumimoji="0" lang="pt-BR" sz="1000" b="0" i="0" u="none" strike="noStrike" cap="none" normalizeH="0" baseline="0" smtClean="0">
                        <a:ln>
                          <a:noFill/>
                        </a:ln>
                        <a:solidFill>
                          <a:srgbClr val="000000"/>
                        </a:solidFill>
                        <a:effectLst/>
                        <a:latin typeface="Century Gothic" pitchFamily="34" charset="0"/>
                        <a:cs typeface="Times New Roman" pitchFamily="18" charset="0"/>
                      </a:endParaRPr>
                    </a:p>
                  </a:txBody>
                  <a:tcPr marL="58066" marR="58066" marT="0" marB="0"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E5CCD3"/>
                    </a:solidFill>
                  </a:tcPr>
                </a:tc>
                <a:tc>
                  <a:txBody>
                    <a:bodyPr/>
                    <a:lstStyle/>
                    <a:p>
                      <a:pPr marL="0" marR="0" lvl="0" indent="0" algn="ctr" defTabSz="457200" rtl="0" eaLnBrk="1" fontAlgn="base" latinLnBrk="0" hangingPunct="1">
                        <a:lnSpc>
                          <a:spcPct val="100000"/>
                        </a:lnSpc>
                        <a:spcBef>
                          <a:spcPct val="0"/>
                        </a:spcBef>
                        <a:spcAft>
                          <a:spcPct val="0"/>
                        </a:spcAft>
                        <a:buClrTx/>
                        <a:buSzTx/>
                        <a:buFontTx/>
                        <a:buNone/>
                        <a:tabLst/>
                      </a:pPr>
                      <a:r>
                        <a:rPr kumimoji="0" lang="pt-BR" sz="1400" b="0" i="0" u="none" strike="noStrike" cap="none" normalizeH="0" baseline="0" smtClean="0">
                          <a:ln>
                            <a:noFill/>
                          </a:ln>
                          <a:solidFill>
                            <a:srgbClr val="000000"/>
                          </a:solidFill>
                          <a:effectLst/>
                          <a:latin typeface="Century Gothic" pitchFamily="34" charset="0"/>
                          <a:cs typeface="Times New Roman" pitchFamily="18" charset="0"/>
                        </a:rPr>
                        <a:t>-</a:t>
                      </a:r>
                      <a:endParaRPr kumimoji="0" lang="pt-BR" sz="1100" b="0" i="0" u="none" strike="noStrike" cap="none" normalizeH="0" baseline="0" smtClean="0">
                        <a:ln>
                          <a:noFill/>
                        </a:ln>
                        <a:solidFill>
                          <a:srgbClr val="000000"/>
                        </a:solidFill>
                        <a:effectLst/>
                        <a:latin typeface="Century Gothic" pitchFamily="34" charset="0"/>
                        <a:cs typeface="Times New Roman" pitchFamily="18" charset="0"/>
                      </a:endParaRPr>
                    </a:p>
                  </a:txBody>
                  <a:tcPr marL="58066" marR="58066" marT="0" marB="0"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E5CCD3"/>
                    </a:solidFill>
                  </a:tcPr>
                </a:tc>
                <a:tc>
                  <a:txBody>
                    <a:bodyPr/>
                    <a:lstStyle/>
                    <a:p>
                      <a:pPr marL="0" marR="0" lvl="0" indent="0" algn="ctr" defTabSz="457200" rtl="0" eaLnBrk="1" fontAlgn="base" latinLnBrk="0" hangingPunct="1">
                        <a:lnSpc>
                          <a:spcPct val="100000"/>
                        </a:lnSpc>
                        <a:spcBef>
                          <a:spcPct val="0"/>
                        </a:spcBef>
                        <a:spcAft>
                          <a:spcPct val="0"/>
                        </a:spcAft>
                        <a:buClrTx/>
                        <a:buSzTx/>
                        <a:buFontTx/>
                        <a:buNone/>
                        <a:tabLst/>
                      </a:pPr>
                      <a:r>
                        <a:rPr kumimoji="0" lang="pt-BR" sz="1400" b="0" i="0" u="none" strike="noStrike" cap="none" normalizeH="0" baseline="0" smtClean="0">
                          <a:ln>
                            <a:noFill/>
                          </a:ln>
                          <a:solidFill>
                            <a:srgbClr val="000000"/>
                          </a:solidFill>
                          <a:effectLst/>
                          <a:latin typeface="Century Gothic" pitchFamily="34" charset="0"/>
                          <a:cs typeface="Times New Roman" pitchFamily="18" charset="0"/>
                        </a:rPr>
                        <a:t>0,8</a:t>
                      </a:r>
                      <a:endParaRPr kumimoji="0" lang="pt-BR" sz="1100" b="0" i="0" u="none" strike="noStrike" cap="none" normalizeH="0" baseline="0" smtClean="0">
                        <a:ln>
                          <a:noFill/>
                        </a:ln>
                        <a:solidFill>
                          <a:srgbClr val="000000"/>
                        </a:solidFill>
                        <a:effectLst/>
                        <a:latin typeface="Century Gothic" pitchFamily="34" charset="0"/>
                        <a:cs typeface="Times New Roman" pitchFamily="18" charset="0"/>
                      </a:endParaRPr>
                    </a:p>
                  </a:txBody>
                  <a:tcPr marL="58066" marR="58066" marT="0" marB="0"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E5CCD3"/>
                    </a:solidFill>
                  </a:tcPr>
                </a:tc>
                <a:tc>
                  <a:txBody>
                    <a:bodyPr/>
                    <a:lstStyle/>
                    <a:p>
                      <a:pPr marL="0" marR="0" lvl="0" indent="0" algn="ctr" defTabSz="457200" rtl="0" eaLnBrk="1" fontAlgn="base" latinLnBrk="0" hangingPunct="1">
                        <a:lnSpc>
                          <a:spcPct val="100000"/>
                        </a:lnSpc>
                        <a:spcBef>
                          <a:spcPct val="0"/>
                        </a:spcBef>
                        <a:spcAft>
                          <a:spcPct val="0"/>
                        </a:spcAft>
                        <a:buClrTx/>
                        <a:buSzTx/>
                        <a:buFontTx/>
                        <a:buNone/>
                        <a:tabLst/>
                      </a:pPr>
                      <a:r>
                        <a:rPr kumimoji="0" lang="pt-BR" sz="1400" b="0" i="0" u="none" strike="noStrike" cap="none" normalizeH="0" baseline="0" smtClean="0">
                          <a:ln>
                            <a:noFill/>
                          </a:ln>
                          <a:solidFill>
                            <a:srgbClr val="000000"/>
                          </a:solidFill>
                          <a:effectLst/>
                          <a:latin typeface="Century Gothic" pitchFamily="34" charset="0"/>
                          <a:cs typeface="Times New Roman" pitchFamily="18" charset="0"/>
                        </a:rPr>
                        <a:t>-</a:t>
                      </a:r>
                      <a:endParaRPr kumimoji="0" lang="pt-BR" sz="1100" b="0" i="0" u="none" strike="noStrike" cap="none" normalizeH="0" baseline="0" smtClean="0">
                        <a:ln>
                          <a:noFill/>
                        </a:ln>
                        <a:solidFill>
                          <a:srgbClr val="000000"/>
                        </a:solidFill>
                        <a:effectLst/>
                        <a:latin typeface="Century Gothic" pitchFamily="34" charset="0"/>
                        <a:cs typeface="Times New Roman" pitchFamily="18" charset="0"/>
                      </a:endParaRPr>
                    </a:p>
                  </a:txBody>
                  <a:tcPr marL="58066" marR="58066" marT="0" marB="0"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E5CCD3"/>
                    </a:solidFill>
                  </a:tcPr>
                </a:tc>
                <a:tc>
                  <a:txBody>
                    <a:bodyPr/>
                    <a:lstStyle/>
                    <a:p>
                      <a:pPr marL="0" marR="0" lvl="0" indent="0" algn="ctr" defTabSz="457200" rtl="0" eaLnBrk="1" fontAlgn="base" latinLnBrk="0" hangingPunct="1">
                        <a:lnSpc>
                          <a:spcPct val="100000"/>
                        </a:lnSpc>
                        <a:spcBef>
                          <a:spcPct val="0"/>
                        </a:spcBef>
                        <a:spcAft>
                          <a:spcPct val="0"/>
                        </a:spcAft>
                        <a:buClrTx/>
                        <a:buSzTx/>
                        <a:buFontTx/>
                        <a:buNone/>
                        <a:tabLst/>
                      </a:pPr>
                      <a:r>
                        <a:rPr kumimoji="0" lang="pt-BR" sz="1400" b="0" i="0" u="none" strike="noStrike" cap="none" normalizeH="0" baseline="0" smtClean="0">
                          <a:ln>
                            <a:noFill/>
                          </a:ln>
                          <a:solidFill>
                            <a:srgbClr val="000000"/>
                          </a:solidFill>
                          <a:effectLst/>
                          <a:latin typeface="Century Gothic" pitchFamily="34" charset="0"/>
                          <a:cs typeface="Times New Roman" pitchFamily="18" charset="0"/>
                        </a:rPr>
                        <a:t>-</a:t>
                      </a:r>
                      <a:endParaRPr kumimoji="0" lang="pt-BR" sz="1100" b="0" i="0" u="none" strike="noStrike" cap="none" normalizeH="0" baseline="0" smtClean="0">
                        <a:ln>
                          <a:noFill/>
                        </a:ln>
                        <a:solidFill>
                          <a:srgbClr val="000000"/>
                        </a:solidFill>
                        <a:effectLst/>
                        <a:latin typeface="Century Gothic" pitchFamily="34" charset="0"/>
                        <a:cs typeface="Times New Roman" pitchFamily="18" charset="0"/>
                      </a:endParaRPr>
                    </a:p>
                  </a:txBody>
                  <a:tcPr marL="58066" marR="58066" marT="0" marB="0"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E5CCD3"/>
                    </a:solidFill>
                  </a:tcPr>
                </a:tc>
              </a:tr>
              <a:tr h="258763">
                <a:tc>
                  <a:txBody>
                    <a:bodyPr/>
                    <a:lstStyle/>
                    <a:p>
                      <a:pPr marL="0" marR="0" lvl="0" indent="0" algn="just" defTabSz="457200" rtl="0" eaLnBrk="1" fontAlgn="base" latinLnBrk="0" hangingPunct="1">
                        <a:lnSpc>
                          <a:spcPct val="100000"/>
                        </a:lnSpc>
                        <a:spcBef>
                          <a:spcPct val="0"/>
                        </a:spcBef>
                        <a:spcAft>
                          <a:spcPct val="0"/>
                        </a:spcAft>
                        <a:buClrTx/>
                        <a:buSzTx/>
                        <a:buFontTx/>
                        <a:buNone/>
                        <a:tabLst/>
                      </a:pPr>
                      <a:r>
                        <a:rPr kumimoji="0" lang="pt-BR" sz="1400" b="0" i="0" u="none" strike="noStrike" cap="none" normalizeH="0" baseline="0" smtClean="0">
                          <a:ln>
                            <a:noFill/>
                          </a:ln>
                          <a:solidFill>
                            <a:srgbClr val="000000"/>
                          </a:solidFill>
                          <a:effectLst/>
                          <a:latin typeface="Century Gothic" pitchFamily="34" charset="0"/>
                          <a:cs typeface="Times New Roman" pitchFamily="18" charset="0"/>
                        </a:rPr>
                        <a:t>Fluoreto (µg)</a:t>
                      </a:r>
                      <a:endParaRPr kumimoji="0" lang="pt-BR" sz="1100" b="0" i="0" u="none" strike="noStrike" cap="none" normalizeH="0" baseline="0" smtClean="0">
                        <a:ln>
                          <a:noFill/>
                        </a:ln>
                        <a:solidFill>
                          <a:srgbClr val="000000"/>
                        </a:solidFill>
                        <a:effectLst/>
                        <a:latin typeface="Century Gothic" pitchFamily="34" charset="0"/>
                        <a:cs typeface="Times New Roman" pitchFamily="18" charset="0"/>
                      </a:endParaRPr>
                    </a:p>
                  </a:txBody>
                  <a:tcPr marL="58066" marR="58066" marT="0" marB="0"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2E7EA"/>
                    </a:solidFill>
                  </a:tcPr>
                </a:tc>
                <a:tc>
                  <a:txBody>
                    <a:bodyPr/>
                    <a:lstStyle/>
                    <a:p>
                      <a:pPr marL="0" marR="0" lvl="0" indent="0" algn="ctr" defTabSz="457200" rtl="0" eaLnBrk="1" fontAlgn="base" latinLnBrk="0" hangingPunct="1">
                        <a:lnSpc>
                          <a:spcPct val="100000"/>
                        </a:lnSpc>
                        <a:spcBef>
                          <a:spcPct val="0"/>
                        </a:spcBef>
                        <a:spcAft>
                          <a:spcPct val="0"/>
                        </a:spcAft>
                        <a:buClrTx/>
                        <a:buSzTx/>
                        <a:buFontTx/>
                        <a:buNone/>
                        <a:tabLst/>
                      </a:pPr>
                      <a:r>
                        <a:rPr kumimoji="0" lang="pt-BR" sz="1200" b="0" i="0" u="none" strike="noStrike" cap="none" normalizeH="0" baseline="0" smtClean="0">
                          <a:ln>
                            <a:noFill/>
                          </a:ln>
                          <a:solidFill>
                            <a:srgbClr val="000000"/>
                          </a:solidFill>
                          <a:effectLst/>
                          <a:latin typeface="Century Gothic" pitchFamily="34" charset="0"/>
                          <a:cs typeface="Times New Roman" pitchFamily="18" charset="0"/>
                        </a:rPr>
                        <a:t>-</a:t>
                      </a:r>
                      <a:endParaRPr kumimoji="0" lang="pt-BR" sz="1000" b="0" i="0" u="none" strike="noStrike" cap="none" normalizeH="0" baseline="0" smtClean="0">
                        <a:ln>
                          <a:noFill/>
                        </a:ln>
                        <a:solidFill>
                          <a:srgbClr val="000000"/>
                        </a:solidFill>
                        <a:effectLst/>
                        <a:latin typeface="Century Gothic" pitchFamily="34" charset="0"/>
                        <a:cs typeface="Times New Roman" pitchFamily="18" charset="0"/>
                      </a:endParaRPr>
                    </a:p>
                  </a:txBody>
                  <a:tcPr marL="58066" marR="58066" marT="0" marB="0"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2E7EA"/>
                    </a:solidFill>
                  </a:tcPr>
                </a:tc>
                <a:tc>
                  <a:txBody>
                    <a:bodyPr/>
                    <a:lstStyle/>
                    <a:p>
                      <a:pPr marL="0" marR="0" lvl="0" indent="0" algn="ctr" defTabSz="457200" rtl="0" eaLnBrk="1" fontAlgn="base" latinLnBrk="0" hangingPunct="1">
                        <a:lnSpc>
                          <a:spcPct val="100000"/>
                        </a:lnSpc>
                        <a:spcBef>
                          <a:spcPct val="0"/>
                        </a:spcBef>
                        <a:spcAft>
                          <a:spcPct val="0"/>
                        </a:spcAft>
                        <a:buClrTx/>
                        <a:buSzTx/>
                        <a:buFontTx/>
                        <a:buNone/>
                        <a:tabLst/>
                      </a:pPr>
                      <a:r>
                        <a:rPr kumimoji="0" lang="pt-BR" sz="1400" b="0" i="0" u="none" strike="noStrike" cap="none" normalizeH="0" baseline="0" smtClean="0">
                          <a:ln>
                            <a:noFill/>
                          </a:ln>
                          <a:solidFill>
                            <a:srgbClr val="000000"/>
                          </a:solidFill>
                          <a:effectLst/>
                          <a:latin typeface="Century Gothic" pitchFamily="34" charset="0"/>
                          <a:cs typeface="Times New Roman" pitchFamily="18" charset="0"/>
                        </a:rPr>
                        <a:t>1,6</a:t>
                      </a:r>
                      <a:endParaRPr kumimoji="0" lang="pt-BR" sz="1100" b="0" i="0" u="none" strike="noStrike" cap="none" normalizeH="0" baseline="0" smtClean="0">
                        <a:ln>
                          <a:noFill/>
                        </a:ln>
                        <a:solidFill>
                          <a:srgbClr val="000000"/>
                        </a:solidFill>
                        <a:effectLst/>
                        <a:latin typeface="Century Gothic" pitchFamily="34" charset="0"/>
                        <a:cs typeface="Times New Roman" pitchFamily="18" charset="0"/>
                      </a:endParaRPr>
                    </a:p>
                  </a:txBody>
                  <a:tcPr marL="58066" marR="58066" marT="0" marB="0"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2E7EA"/>
                    </a:solidFill>
                  </a:tcPr>
                </a:tc>
                <a:tc>
                  <a:txBody>
                    <a:bodyPr/>
                    <a:lstStyle/>
                    <a:p>
                      <a:pPr marL="0" marR="0" lvl="0" indent="0" algn="ctr" defTabSz="457200" rtl="0" eaLnBrk="1" fontAlgn="base" latinLnBrk="0" hangingPunct="1">
                        <a:lnSpc>
                          <a:spcPct val="100000"/>
                        </a:lnSpc>
                        <a:spcBef>
                          <a:spcPct val="0"/>
                        </a:spcBef>
                        <a:spcAft>
                          <a:spcPct val="0"/>
                        </a:spcAft>
                        <a:buClrTx/>
                        <a:buSzTx/>
                        <a:buFontTx/>
                        <a:buNone/>
                        <a:tabLst/>
                      </a:pPr>
                      <a:r>
                        <a:rPr kumimoji="0" lang="pt-BR" sz="1400" b="0" i="0" u="none" strike="noStrike" cap="none" normalizeH="0" baseline="0" smtClean="0">
                          <a:ln>
                            <a:noFill/>
                          </a:ln>
                          <a:solidFill>
                            <a:srgbClr val="000000"/>
                          </a:solidFill>
                          <a:effectLst/>
                          <a:latin typeface="Century Gothic" pitchFamily="34" charset="0"/>
                          <a:cs typeface="Times New Roman" pitchFamily="18" charset="0"/>
                        </a:rPr>
                        <a:t>2,4</a:t>
                      </a:r>
                      <a:endParaRPr kumimoji="0" lang="pt-BR" sz="1100" b="0" i="0" u="none" strike="noStrike" cap="none" normalizeH="0" baseline="0" smtClean="0">
                        <a:ln>
                          <a:noFill/>
                        </a:ln>
                        <a:solidFill>
                          <a:srgbClr val="000000"/>
                        </a:solidFill>
                        <a:effectLst/>
                        <a:latin typeface="Century Gothic" pitchFamily="34" charset="0"/>
                        <a:cs typeface="Times New Roman" pitchFamily="18" charset="0"/>
                      </a:endParaRPr>
                    </a:p>
                  </a:txBody>
                  <a:tcPr marL="58066" marR="58066" marT="0" marB="0"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2E7EA"/>
                    </a:solidFill>
                  </a:tcPr>
                </a:tc>
                <a:tc>
                  <a:txBody>
                    <a:bodyPr/>
                    <a:lstStyle/>
                    <a:p>
                      <a:pPr marL="0" marR="0" lvl="0" indent="0" algn="ctr" defTabSz="457200" rtl="0" eaLnBrk="1" fontAlgn="base" latinLnBrk="0" hangingPunct="1">
                        <a:lnSpc>
                          <a:spcPct val="100000"/>
                        </a:lnSpc>
                        <a:spcBef>
                          <a:spcPct val="0"/>
                        </a:spcBef>
                        <a:spcAft>
                          <a:spcPct val="0"/>
                        </a:spcAft>
                        <a:buClrTx/>
                        <a:buSzTx/>
                        <a:buFontTx/>
                        <a:buNone/>
                        <a:tabLst/>
                      </a:pPr>
                      <a:r>
                        <a:rPr kumimoji="0" lang="pt-BR" sz="1400" b="0" i="0" u="none" strike="noStrike" cap="none" normalizeH="0" baseline="0" smtClean="0">
                          <a:ln>
                            <a:noFill/>
                          </a:ln>
                          <a:solidFill>
                            <a:srgbClr val="000000"/>
                          </a:solidFill>
                          <a:effectLst/>
                          <a:latin typeface="Century Gothic" pitchFamily="34" charset="0"/>
                          <a:cs typeface="Times New Roman" pitchFamily="18" charset="0"/>
                        </a:rPr>
                        <a:t>-</a:t>
                      </a:r>
                      <a:endParaRPr kumimoji="0" lang="pt-BR" sz="1100" b="0" i="0" u="none" strike="noStrike" cap="none" normalizeH="0" baseline="0" smtClean="0">
                        <a:ln>
                          <a:noFill/>
                        </a:ln>
                        <a:solidFill>
                          <a:srgbClr val="000000"/>
                        </a:solidFill>
                        <a:effectLst/>
                        <a:latin typeface="Century Gothic" pitchFamily="34" charset="0"/>
                        <a:cs typeface="Times New Roman" pitchFamily="18" charset="0"/>
                      </a:endParaRPr>
                    </a:p>
                  </a:txBody>
                  <a:tcPr marL="58066" marR="58066" marT="0" marB="0"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2E7EA"/>
                    </a:solidFill>
                  </a:tcPr>
                </a:tc>
                <a:tc>
                  <a:txBody>
                    <a:bodyPr/>
                    <a:lstStyle/>
                    <a:p>
                      <a:pPr marL="0" marR="0" lvl="0" indent="0" algn="ctr" defTabSz="457200" rtl="0" eaLnBrk="1" fontAlgn="base" latinLnBrk="0" hangingPunct="1">
                        <a:lnSpc>
                          <a:spcPct val="100000"/>
                        </a:lnSpc>
                        <a:spcBef>
                          <a:spcPct val="0"/>
                        </a:spcBef>
                        <a:spcAft>
                          <a:spcPct val="0"/>
                        </a:spcAft>
                        <a:buClrTx/>
                        <a:buSzTx/>
                        <a:buFontTx/>
                        <a:buNone/>
                        <a:tabLst/>
                      </a:pPr>
                      <a:r>
                        <a:rPr kumimoji="0" lang="pt-BR" sz="1400" b="0" i="0" u="none" strike="noStrike" cap="none" normalizeH="0" baseline="0" smtClean="0">
                          <a:ln>
                            <a:noFill/>
                          </a:ln>
                          <a:solidFill>
                            <a:srgbClr val="000000"/>
                          </a:solidFill>
                          <a:effectLst/>
                          <a:latin typeface="Century Gothic" pitchFamily="34" charset="0"/>
                          <a:cs typeface="Times New Roman" pitchFamily="18" charset="0"/>
                        </a:rPr>
                        <a:t>-</a:t>
                      </a:r>
                      <a:endParaRPr kumimoji="0" lang="pt-BR" sz="1100" b="0" i="0" u="none" strike="noStrike" cap="none" normalizeH="0" baseline="0" smtClean="0">
                        <a:ln>
                          <a:noFill/>
                        </a:ln>
                        <a:solidFill>
                          <a:srgbClr val="000000"/>
                        </a:solidFill>
                        <a:effectLst/>
                        <a:latin typeface="Century Gothic" pitchFamily="34" charset="0"/>
                        <a:cs typeface="Times New Roman" pitchFamily="18" charset="0"/>
                      </a:endParaRPr>
                    </a:p>
                  </a:txBody>
                  <a:tcPr marL="58066" marR="58066" marT="0" marB="0"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2E7EA"/>
                    </a:solidFill>
                  </a:tcPr>
                </a:tc>
              </a:tr>
              <a:tr h="258763">
                <a:tc>
                  <a:txBody>
                    <a:bodyPr/>
                    <a:lstStyle/>
                    <a:p>
                      <a:pPr marL="0" marR="0" lvl="0" indent="0" algn="just" defTabSz="457200" rtl="0" eaLnBrk="1" fontAlgn="base" latinLnBrk="0" hangingPunct="1">
                        <a:lnSpc>
                          <a:spcPct val="100000"/>
                        </a:lnSpc>
                        <a:spcBef>
                          <a:spcPct val="0"/>
                        </a:spcBef>
                        <a:spcAft>
                          <a:spcPct val="0"/>
                        </a:spcAft>
                        <a:buClrTx/>
                        <a:buSzTx/>
                        <a:buFontTx/>
                        <a:buNone/>
                        <a:tabLst/>
                      </a:pPr>
                      <a:r>
                        <a:rPr kumimoji="0" lang="pt-BR" sz="1400" b="0" i="0" u="none" strike="noStrike" cap="none" normalizeH="0" baseline="0" smtClean="0">
                          <a:ln>
                            <a:noFill/>
                          </a:ln>
                          <a:solidFill>
                            <a:srgbClr val="000000"/>
                          </a:solidFill>
                          <a:effectLst/>
                          <a:latin typeface="Century Gothic" pitchFamily="34" charset="0"/>
                          <a:cs typeface="Times New Roman" pitchFamily="18" charset="0"/>
                        </a:rPr>
                        <a:t>Manganês (µg)</a:t>
                      </a:r>
                      <a:endParaRPr kumimoji="0" lang="pt-BR" sz="1100" b="0" i="0" u="none" strike="noStrike" cap="none" normalizeH="0" baseline="0" smtClean="0">
                        <a:ln>
                          <a:noFill/>
                        </a:ln>
                        <a:solidFill>
                          <a:srgbClr val="000000"/>
                        </a:solidFill>
                        <a:effectLst/>
                        <a:latin typeface="Century Gothic" pitchFamily="34" charset="0"/>
                        <a:cs typeface="Times New Roman" pitchFamily="18" charset="0"/>
                      </a:endParaRPr>
                    </a:p>
                  </a:txBody>
                  <a:tcPr marL="58066" marR="58066" marT="0" marB="0"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E5CCD3"/>
                    </a:solidFill>
                  </a:tcPr>
                </a:tc>
                <a:tc>
                  <a:txBody>
                    <a:bodyPr/>
                    <a:lstStyle/>
                    <a:p>
                      <a:pPr marL="0" marR="0" lvl="0" indent="0" algn="ctr" defTabSz="457200" rtl="0" eaLnBrk="1" fontAlgn="base" latinLnBrk="0" hangingPunct="1">
                        <a:lnSpc>
                          <a:spcPct val="100000"/>
                        </a:lnSpc>
                        <a:spcBef>
                          <a:spcPct val="0"/>
                        </a:spcBef>
                        <a:spcAft>
                          <a:spcPct val="0"/>
                        </a:spcAft>
                        <a:buClrTx/>
                        <a:buSzTx/>
                        <a:buFontTx/>
                        <a:buNone/>
                        <a:tabLst/>
                      </a:pPr>
                      <a:r>
                        <a:rPr kumimoji="0" lang="pt-BR" sz="1200" b="0" i="0" u="none" strike="noStrike" cap="none" normalizeH="0" baseline="0" smtClean="0">
                          <a:ln>
                            <a:noFill/>
                          </a:ln>
                          <a:solidFill>
                            <a:srgbClr val="000000"/>
                          </a:solidFill>
                          <a:effectLst/>
                          <a:latin typeface="Century Gothic" pitchFamily="34" charset="0"/>
                          <a:cs typeface="Times New Roman" pitchFamily="18" charset="0"/>
                        </a:rPr>
                        <a:t>0,6</a:t>
                      </a:r>
                      <a:endParaRPr kumimoji="0" lang="pt-BR" sz="1000" b="0" i="0" u="none" strike="noStrike" cap="none" normalizeH="0" baseline="0" smtClean="0">
                        <a:ln>
                          <a:noFill/>
                        </a:ln>
                        <a:solidFill>
                          <a:srgbClr val="000000"/>
                        </a:solidFill>
                        <a:effectLst/>
                        <a:latin typeface="Century Gothic" pitchFamily="34" charset="0"/>
                        <a:cs typeface="Times New Roman" pitchFamily="18" charset="0"/>
                      </a:endParaRPr>
                    </a:p>
                  </a:txBody>
                  <a:tcPr marL="58066" marR="58066" marT="0" marB="0"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E5CCD3"/>
                    </a:solidFill>
                  </a:tcPr>
                </a:tc>
                <a:tc>
                  <a:txBody>
                    <a:bodyPr/>
                    <a:lstStyle/>
                    <a:p>
                      <a:pPr marL="0" marR="0" lvl="0" indent="0" algn="ctr" defTabSz="457200" rtl="0" eaLnBrk="1" fontAlgn="base" latinLnBrk="0" hangingPunct="1">
                        <a:lnSpc>
                          <a:spcPct val="100000"/>
                        </a:lnSpc>
                        <a:spcBef>
                          <a:spcPct val="0"/>
                        </a:spcBef>
                        <a:spcAft>
                          <a:spcPct val="0"/>
                        </a:spcAft>
                        <a:buClrTx/>
                        <a:buSzTx/>
                        <a:buFontTx/>
                        <a:buNone/>
                        <a:tabLst/>
                      </a:pPr>
                      <a:r>
                        <a:rPr kumimoji="0" lang="pt-BR" sz="1400" b="0" i="0" u="none" strike="noStrike" cap="none" normalizeH="0" baseline="0" smtClean="0">
                          <a:ln>
                            <a:noFill/>
                          </a:ln>
                          <a:solidFill>
                            <a:srgbClr val="000000"/>
                          </a:solidFill>
                          <a:effectLst/>
                          <a:latin typeface="Century Gothic" pitchFamily="34" charset="0"/>
                          <a:cs typeface="Times New Roman" pitchFamily="18" charset="0"/>
                        </a:rPr>
                        <a:t>0,7</a:t>
                      </a:r>
                      <a:endParaRPr kumimoji="0" lang="pt-BR" sz="1100" b="0" i="0" u="none" strike="noStrike" cap="none" normalizeH="0" baseline="0" smtClean="0">
                        <a:ln>
                          <a:noFill/>
                        </a:ln>
                        <a:solidFill>
                          <a:srgbClr val="000000"/>
                        </a:solidFill>
                        <a:effectLst/>
                        <a:latin typeface="Century Gothic" pitchFamily="34" charset="0"/>
                        <a:cs typeface="Times New Roman" pitchFamily="18" charset="0"/>
                      </a:endParaRPr>
                    </a:p>
                  </a:txBody>
                  <a:tcPr marL="58066" marR="58066" marT="0" marB="0"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E5CCD3"/>
                    </a:solidFill>
                  </a:tcPr>
                </a:tc>
                <a:tc>
                  <a:txBody>
                    <a:bodyPr/>
                    <a:lstStyle/>
                    <a:p>
                      <a:pPr marL="0" marR="0" lvl="0" indent="0" algn="ctr" defTabSz="457200" rtl="0" eaLnBrk="1" fontAlgn="base" latinLnBrk="0" hangingPunct="1">
                        <a:lnSpc>
                          <a:spcPct val="100000"/>
                        </a:lnSpc>
                        <a:spcBef>
                          <a:spcPct val="0"/>
                        </a:spcBef>
                        <a:spcAft>
                          <a:spcPct val="0"/>
                        </a:spcAft>
                        <a:buClrTx/>
                        <a:buSzTx/>
                        <a:buFontTx/>
                        <a:buNone/>
                        <a:tabLst/>
                      </a:pPr>
                      <a:r>
                        <a:rPr kumimoji="0" lang="pt-BR" sz="1400" b="0" i="0" u="none" strike="noStrike" cap="none" normalizeH="0" baseline="0" smtClean="0">
                          <a:ln>
                            <a:noFill/>
                          </a:ln>
                          <a:solidFill>
                            <a:srgbClr val="000000"/>
                          </a:solidFill>
                          <a:effectLst/>
                          <a:latin typeface="Century Gothic" pitchFamily="34" charset="0"/>
                          <a:cs typeface="Times New Roman" pitchFamily="18" charset="0"/>
                        </a:rPr>
                        <a:t>8,0</a:t>
                      </a:r>
                      <a:endParaRPr kumimoji="0" lang="pt-BR" sz="1100" b="0" i="0" u="none" strike="noStrike" cap="none" normalizeH="0" baseline="0" smtClean="0">
                        <a:ln>
                          <a:noFill/>
                        </a:ln>
                        <a:solidFill>
                          <a:srgbClr val="000000"/>
                        </a:solidFill>
                        <a:effectLst/>
                        <a:latin typeface="Century Gothic" pitchFamily="34" charset="0"/>
                        <a:cs typeface="Times New Roman" pitchFamily="18" charset="0"/>
                      </a:endParaRPr>
                    </a:p>
                  </a:txBody>
                  <a:tcPr marL="58066" marR="58066" marT="0" marB="0"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E5CCD3"/>
                    </a:solidFill>
                  </a:tcPr>
                </a:tc>
                <a:tc>
                  <a:txBody>
                    <a:bodyPr/>
                    <a:lstStyle/>
                    <a:p>
                      <a:pPr marL="0" marR="0" lvl="0" indent="0" algn="ctr" defTabSz="457200" rtl="0" eaLnBrk="1" fontAlgn="base" latinLnBrk="0" hangingPunct="1">
                        <a:lnSpc>
                          <a:spcPct val="100000"/>
                        </a:lnSpc>
                        <a:spcBef>
                          <a:spcPct val="0"/>
                        </a:spcBef>
                        <a:spcAft>
                          <a:spcPct val="0"/>
                        </a:spcAft>
                        <a:buClrTx/>
                        <a:buSzTx/>
                        <a:buFontTx/>
                        <a:buNone/>
                        <a:tabLst/>
                      </a:pPr>
                      <a:r>
                        <a:rPr kumimoji="0" lang="pt-BR" sz="1400" b="0" i="0" u="none" strike="noStrike" cap="none" normalizeH="0" baseline="0" smtClean="0">
                          <a:ln>
                            <a:noFill/>
                          </a:ln>
                          <a:solidFill>
                            <a:srgbClr val="000000"/>
                          </a:solidFill>
                          <a:effectLst/>
                          <a:latin typeface="Century Gothic" pitchFamily="34" charset="0"/>
                          <a:cs typeface="Times New Roman" pitchFamily="18" charset="0"/>
                        </a:rPr>
                        <a:t>10</a:t>
                      </a:r>
                      <a:endParaRPr kumimoji="0" lang="pt-BR" sz="1100" b="0" i="0" u="none" strike="noStrike" cap="none" normalizeH="0" baseline="0" smtClean="0">
                        <a:ln>
                          <a:noFill/>
                        </a:ln>
                        <a:solidFill>
                          <a:srgbClr val="000000"/>
                        </a:solidFill>
                        <a:effectLst/>
                        <a:latin typeface="Century Gothic" pitchFamily="34" charset="0"/>
                        <a:cs typeface="Times New Roman" pitchFamily="18" charset="0"/>
                      </a:endParaRPr>
                    </a:p>
                  </a:txBody>
                  <a:tcPr marL="58066" marR="58066" marT="0" marB="0"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E5CCD3"/>
                    </a:solidFill>
                  </a:tcPr>
                </a:tc>
                <a:tc>
                  <a:txBody>
                    <a:bodyPr/>
                    <a:lstStyle/>
                    <a:p>
                      <a:pPr marL="0" marR="0" lvl="0" indent="0" algn="ctr" defTabSz="457200" rtl="0" eaLnBrk="1" fontAlgn="base" latinLnBrk="0" hangingPunct="1">
                        <a:lnSpc>
                          <a:spcPct val="100000"/>
                        </a:lnSpc>
                        <a:spcBef>
                          <a:spcPct val="0"/>
                        </a:spcBef>
                        <a:spcAft>
                          <a:spcPct val="0"/>
                        </a:spcAft>
                        <a:buClrTx/>
                        <a:buSzTx/>
                        <a:buFontTx/>
                        <a:buNone/>
                        <a:tabLst/>
                      </a:pPr>
                      <a:r>
                        <a:rPr kumimoji="0" lang="pt-BR" sz="1400" b="0" i="0" u="none" strike="noStrike" cap="none" normalizeH="0" baseline="0" smtClean="0">
                          <a:ln>
                            <a:noFill/>
                          </a:ln>
                          <a:solidFill>
                            <a:srgbClr val="000000"/>
                          </a:solidFill>
                          <a:effectLst/>
                          <a:latin typeface="Century Gothic" pitchFamily="34" charset="0"/>
                          <a:cs typeface="Times New Roman" pitchFamily="18" charset="0"/>
                        </a:rPr>
                        <a:t>6,0</a:t>
                      </a:r>
                      <a:endParaRPr kumimoji="0" lang="pt-BR" sz="1100" b="0" i="0" u="none" strike="noStrike" cap="none" normalizeH="0" baseline="0" smtClean="0">
                        <a:ln>
                          <a:noFill/>
                        </a:ln>
                        <a:solidFill>
                          <a:srgbClr val="000000"/>
                        </a:solidFill>
                        <a:effectLst/>
                        <a:latin typeface="Century Gothic" pitchFamily="34" charset="0"/>
                        <a:cs typeface="Times New Roman" pitchFamily="18" charset="0"/>
                      </a:endParaRPr>
                    </a:p>
                  </a:txBody>
                  <a:tcPr marL="58066" marR="58066" marT="0" marB="0"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E5CCD3"/>
                    </a:solidFill>
                  </a:tcPr>
                </a:tc>
              </a:tr>
            </a:tbl>
          </a:graphicData>
        </a:graphic>
      </p:graphicFrame>
      <p:sp>
        <p:nvSpPr>
          <p:cNvPr id="43134" name="Retângulo 5"/>
          <p:cNvSpPr>
            <a:spLocks noChangeArrowheads="1"/>
          </p:cNvSpPr>
          <p:nvPr/>
        </p:nvSpPr>
        <p:spPr bwMode="auto">
          <a:xfrm>
            <a:off x="1111250" y="6319838"/>
            <a:ext cx="10615613" cy="5016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just"/>
            <a:r>
              <a:rPr lang="pt-BR" sz="900">
                <a:solidFill>
                  <a:schemeClr val="bg1"/>
                </a:solidFill>
                <a:latin typeface="Times New Roman" pitchFamily="18" charset="0"/>
                <a:cs typeface="Times New Roman" pitchFamily="18" charset="0"/>
              </a:rPr>
              <a:t>*LH PT – Leite Humano nutriz de prematuro, com uma oferta de 100ml/dia; **LH maduro - ≥ 30 dias, com uma oferta de 100ml/kg/dia; ***Novo FM – 85, diluição de 1 grama para 25 ml de LH; ®Composição conforme informação comercial do produto (100mL)</a:t>
            </a:r>
          </a:p>
          <a:p>
            <a:pPr algn="just"/>
            <a:r>
              <a:rPr lang="pt-BR" sz="900">
                <a:solidFill>
                  <a:schemeClr val="bg1"/>
                </a:solidFill>
                <a:latin typeface="Times New Roman" pitchFamily="18" charset="0"/>
                <a:cs typeface="Times New Roman" pitchFamily="18" charset="0"/>
              </a:rPr>
              <a:t>Fonte: Koletzko, 2014; Finch, 2014; </a:t>
            </a:r>
            <a:r>
              <a:rPr lang="pt-BR" sz="900" i="1">
                <a:solidFill>
                  <a:schemeClr val="bg1"/>
                </a:solidFill>
                <a:latin typeface="Times New Roman" pitchFamily="18" charset="0"/>
                <a:cs typeface="Times New Roman" pitchFamily="18" charset="0"/>
              </a:rPr>
              <a:t>Global Neonatal Consensus Symposium:Feeding the Preterm Infant</a:t>
            </a:r>
            <a:r>
              <a:rPr lang="pt-BR" sz="900">
                <a:solidFill>
                  <a:schemeClr val="bg1"/>
                </a:solidFill>
                <a:latin typeface="Times New Roman" pitchFamily="18" charset="0"/>
                <a:cs typeface="Times New Roman" pitchFamily="18" charset="0"/>
              </a:rPr>
              <a:t>, </a:t>
            </a:r>
            <a:r>
              <a:rPr lang="pt-BR" sz="900" b="1">
                <a:solidFill>
                  <a:schemeClr val="bg1"/>
                </a:solidFill>
                <a:latin typeface="Times New Roman" pitchFamily="18" charset="0"/>
                <a:cs typeface="Times New Roman" pitchFamily="18" charset="0"/>
              </a:rPr>
              <a:t>J Pediatrics</a:t>
            </a:r>
            <a:r>
              <a:rPr lang="pt-BR" sz="900">
                <a:solidFill>
                  <a:schemeClr val="bg1"/>
                </a:solidFill>
                <a:latin typeface="Times New Roman" pitchFamily="18" charset="0"/>
                <a:cs typeface="Times New Roman" pitchFamily="18" charset="0"/>
              </a:rPr>
              <a:t>, 2014</a:t>
            </a:r>
          </a:p>
        </p:txBody>
      </p:sp>
    </p:spTree>
  </p:cSld>
  <p:clrMapOvr>
    <a:overrideClrMapping bg1="dk1" tx1="lt1" bg2="dk2" tx2="lt2" accent1="accent1" accent2="accent2" accent3="accent3" accent4="accent4" accent5="accent5" accent6="accent6" hlink="hlink" folHlink="folHlink"/>
  </p:clrMapOvr>
</p:sld>
</file>

<file path=ppt/slides/slide2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9" name="Rectangle 8">
            <a:extLst>
              <a:ext uri="{FF2B5EF4-FFF2-40B4-BE49-F238E27FC236}"/>
              <a:ext uri="{C183D7F6-B498-43B3-948B-1728B52AA6E4}"/>
            </a:extLst>
          </p:cNvPr>
          <p:cNvSpPr>
            <a:spLocks noGrp="1" noRot="1" noChangeAspect="1" noMove="1" noResize="1" noEditPoints="1" noAdjustHandles="1" noChangeArrowheads="1" noChangeShapeType="1" noTextEdit="1"/>
          </p:cNvSpPr>
          <p:nvPr/>
        </p:nvSpPr>
        <p:spPr>
          <a:xfrm>
            <a:off x="10437813"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11" name="Rectangle 10">
            <a:extLst>
              <a:ext uri="{FF2B5EF4-FFF2-40B4-BE49-F238E27FC236}"/>
              <a:ext uri="{C183D7F6-B498-43B3-948B-1728B52AA6E4}"/>
            </a:extLst>
          </p:cNvPr>
          <p:cNvSpPr>
            <a:spLocks noGrp="1" noRot="1" noChangeAspect="1" noMove="1" noResize="1" noEditPoints="1" noAdjustHandles="1" noChangeArrowheads="1" noChangeShapeType="1" noTextEdit="1"/>
          </p:cNvSpPr>
          <p:nvPr/>
        </p:nvSpPr>
        <p:spPr>
          <a:xfrm>
            <a:off x="0" y="0"/>
            <a:ext cx="12192000" cy="6858000"/>
          </a:xfrm>
          <a:prstGeom prst="rect">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US"/>
          </a:p>
        </p:txBody>
      </p:sp>
      <p:graphicFrame>
        <p:nvGraphicFramePr>
          <p:cNvPr id="44179" name="Group 147"/>
          <p:cNvGraphicFramePr>
            <a:graphicFrameLocks noGrp="1"/>
          </p:cNvGraphicFramePr>
          <p:nvPr>
            <p:ph idx="1"/>
          </p:nvPr>
        </p:nvGraphicFramePr>
        <p:xfrm>
          <a:off x="474663" y="415925"/>
          <a:ext cx="11242675" cy="5832484"/>
        </p:xfrm>
        <a:graphic>
          <a:graphicData uri="http://schemas.openxmlformats.org/drawingml/2006/table">
            <a:tbl>
              <a:tblPr/>
              <a:tblGrid>
                <a:gridCol w="3324225"/>
                <a:gridCol w="1543050"/>
                <a:gridCol w="1746250"/>
                <a:gridCol w="1543050"/>
                <a:gridCol w="1543050"/>
                <a:gridCol w="1543050"/>
              </a:tblGrid>
              <a:tr h="603250">
                <a:tc>
                  <a:txBody>
                    <a:bodyPr/>
                    <a:lstStyle/>
                    <a:p>
                      <a:pPr marL="0" marR="0" lvl="0" indent="0" algn="just" defTabSz="457200" rtl="0" eaLnBrk="1" fontAlgn="base" latinLnBrk="0" hangingPunct="1">
                        <a:lnSpc>
                          <a:spcPct val="100000"/>
                        </a:lnSpc>
                        <a:spcBef>
                          <a:spcPct val="0"/>
                        </a:spcBef>
                        <a:spcAft>
                          <a:spcPct val="0"/>
                        </a:spcAft>
                        <a:buClrTx/>
                        <a:buSzTx/>
                        <a:buFontTx/>
                        <a:buNone/>
                        <a:tabLst/>
                      </a:pPr>
                      <a:r>
                        <a:rPr kumimoji="0" lang="pt-BR" sz="1800" b="1" i="0" u="none" strike="noStrike" cap="none" normalizeH="0" baseline="0" smtClean="0">
                          <a:ln>
                            <a:noFill/>
                          </a:ln>
                          <a:solidFill>
                            <a:srgbClr val="FFFFFF"/>
                          </a:solidFill>
                          <a:effectLst/>
                          <a:latin typeface="Century Gothic" pitchFamily="34" charset="0"/>
                          <a:cs typeface="Times New Roman" pitchFamily="18" charset="0"/>
                        </a:rPr>
                        <a:t>Nutrientes</a:t>
                      </a:r>
                      <a:endParaRPr kumimoji="0" lang="pt-BR" sz="1100" b="1" i="0" u="none" strike="noStrike" cap="none" normalizeH="0" baseline="0" smtClean="0">
                        <a:ln>
                          <a:noFill/>
                        </a:ln>
                        <a:solidFill>
                          <a:srgbClr val="FFFFFF"/>
                        </a:solidFill>
                        <a:effectLst/>
                        <a:latin typeface="Century Gothic" pitchFamily="34" charset="0"/>
                        <a:cs typeface="Times New Roman" pitchFamily="18" charset="0"/>
                      </a:endParaRPr>
                    </a:p>
                  </a:txBody>
                  <a:tcPr marL="58066" marR="58066" marT="0" marB="0"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38100" cap="flat" cmpd="sng" algn="ctr">
                      <a:solidFill>
                        <a:schemeClr val="bg1"/>
                      </a:solidFill>
                      <a:prstDash val="solid"/>
                      <a:round/>
                      <a:headEnd type="none" w="med" len="med"/>
                      <a:tailEnd type="none" w="med" len="med"/>
                    </a:lnB>
                    <a:lnTlToBr>
                      <a:noFill/>
                    </a:lnTlToBr>
                    <a:lnBlToTr>
                      <a:noFill/>
                    </a:lnBlToTr>
                    <a:solidFill>
                      <a:schemeClr val="accent1"/>
                    </a:solidFill>
                  </a:tcPr>
                </a:tc>
                <a:tc>
                  <a:txBody>
                    <a:bodyPr/>
                    <a:lstStyle/>
                    <a:p>
                      <a:pPr marL="0" marR="0" lvl="0" indent="0" algn="just" defTabSz="457200" rtl="0" eaLnBrk="1" fontAlgn="base" latinLnBrk="0" hangingPunct="1">
                        <a:lnSpc>
                          <a:spcPct val="100000"/>
                        </a:lnSpc>
                        <a:spcBef>
                          <a:spcPct val="0"/>
                        </a:spcBef>
                        <a:spcAft>
                          <a:spcPct val="0"/>
                        </a:spcAft>
                        <a:buClrTx/>
                        <a:buSzTx/>
                        <a:buFontTx/>
                        <a:buNone/>
                        <a:tabLst/>
                      </a:pPr>
                      <a:r>
                        <a:rPr kumimoji="0" lang="pt-BR" sz="1800" b="1" i="0" u="none" strike="noStrike" cap="none" normalizeH="0" baseline="0" smtClean="0">
                          <a:ln>
                            <a:noFill/>
                          </a:ln>
                          <a:solidFill>
                            <a:srgbClr val="FFFFFF"/>
                          </a:solidFill>
                          <a:effectLst/>
                          <a:latin typeface="Century Gothic" pitchFamily="34" charset="0"/>
                          <a:cs typeface="Times New Roman" pitchFamily="18" charset="0"/>
                        </a:rPr>
                        <a:t>LH PT</a:t>
                      </a:r>
                      <a:r>
                        <a:rPr kumimoji="0" lang="pt-BR" sz="1800" b="1" i="0" u="none" strike="noStrike" cap="none" normalizeH="0" baseline="30000" smtClean="0">
                          <a:ln>
                            <a:noFill/>
                          </a:ln>
                          <a:solidFill>
                            <a:srgbClr val="FFFFFF"/>
                          </a:solidFill>
                          <a:effectLst/>
                          <a:latin typeface="Century Gothic" pitchFamily="34" charset="0"/>
                          <a:cs typeface="Times New Roman" pitchFamily="18" charset="0"/>
                        </a:rPr>
                        <a:t>*</a:t>
                      </a:r>
                      <a:endParaRPr kumimoji="0" lang="pt-BR" sz="1100" b="1" i="0" u="none" strike="noStrike" cap="none" normalizeH="0" baseline="0" smtClean="0">
                        <a:ln>
                          <a:noFill/>
                        </a:ln>
                        <a:solidFill>
                          <a:srgbClr val="FFFFFF"/>
                        </a:solidFill>
                        <a:effectLst/>
                        <a:latin typeface="Century Gothic" pitchFamily="34" charset="0"/>
                        <a:cs typeface="Times New Roman" pitchFamily="18" charset="0"/>
                      </a:endParaRPr>
                    </a:p>
                  </a:txBody>
                  <a:tcPr marL="58066" marR="58066" marT="0" marB="0"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38100" cap="flat" cmpd="sng" algn="ctr">
                      <a:solidFill>
                        <a:schemeClr val="bg1"/>
                      </a:solidFill>
                      <a:prstDash val="solid"/>
                      <a:round/>
                      <a:headEnd type="none" w="med" len="med"/>
                      <a:tailEnd type="none" w="med" len="med"/>
                    </a:lnB>
                    <a:lnTlToBr>
                      <a:noFill/>
                    </a:lnTlToBr>
                    <a:lnBlToTr>
                      <a:noFill/>
                    </a:lnBlToTr>
                    <a:solidFill>
                      <a:schemeClr val="accent1"/>
                    </a:solidFill>
                  </a:tcPr>
                </a:tc>
                <a:tc>
                  <a:txBody>
                    <a:bodyPr/>
                    <a:lstStyle/>
                    <a:p>
                      <a:pPr marL="0" marR="0" lvl="0" indent="0" algn="just" defTabSz="457200" rtl="0" eaLnBrk="1" fontAlgn="base" latinLnBrk="0" hangingPunct="1">
                        <a:lnSpc>
                          <a:spcPct val="100000"/>
                        </a:lnSpc>
                        <a:spcBef>
                          <a:spcPct val="0"/>
                        </a:spcBef>
                        <a:spcAft>
                          <a:spcPct val="0"/>
                        </a:spcAft>
                        <a:buClrTx/>
                        <a:buSzTx/>
                        <a:buFontTx/>
                        <a:buNone/>
                        <a:tabLst/>
                      </a:pPr>
                      <a:r>
                        <a:rPr kumimoji="0" lang="pt-BR" sz="1800" b="1" i="0" u="none" strike="noStrike" cap="none" normalizeH="0" baseline="0" smtClean="0">
                          <a:ln>
                            <a:noFill/>
                          </a:ln>
                          <a:solidFill>
                            <a:srgbClr val="FFFFFF"/>
                          </a:solidFill>
                          <a:effectLst/>
                          <a:latin typeface="Century Gothic" pitchFamily="34" charset="0"/>
                          <a:cs typeface="Times New Roman" pitchFamily="18" charset="0"/>
                        </a:rPr>
                        <a:t>LH Maduro</a:t>
                      </a:r>
                      <a:r>
                        <a:rPr kumimoji="0" lang="pt-BR" sz="1800" b="1" i="0" u="none" strike="noStrike" cap="none" normalizeH="0" baseline="30000" smtClean="0">
                          <a:ln>
                            <a:noFill/>
                          </a:ln>
                          <a:solidFill>
                            <a:srgbClr val="FFFFFF"/>
                          </a:solidFill>
                          <a:effectLst/>
                          <a:latin typeface="Century Gothic" pitchFamily="34" charset="0"/>
                          <a:cs typeface="Times New Roman" pitchFamily="18" charset="0"/>
                        </a:rPr>
                        <a:t>**</a:t>
                      </a:r>
                      <a:endParaRPr kumimoji="0" lang="pt-BR" sz="1100" b="1" i="0" u="none" strike="noStrike" cap="none" normalizeH="0" baseline="0" smtClean="0">
                        <a:ln>
                          <a:noFill/>
                        </a:ln>
                        <a:solidFill>
                          <a:srgbClr val="FFFFFF"/>
                        </a:solidFill>
                        <a:effectLst/>
                        <a:latin typeface="Century Gothic" pitchFamily="34" charset="0"/>
                        <a:cs typeface="Times New Roman" pitchFamily="18" charset="0"/>
                      </a:endParaRPr>
                    </a:p>
                  </a:txBody>
                  <a:tcPr marL="58066" marR="58066" marT="0" marB="0"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38100" cap="flat" cmpd="sng" algn="ctr">
                      <a:solidFill>
                        <a:schemeClr val="bg1"/>
                      </a:solidFill>
                      <a:prstDash val="solid"/>
                      <a:round/>
                      <a:headEnd type="none" w="med" len="med"/>
                      <a:tailEnd type="none" w="med" len="med"/>
                    </a:lnB>
                    <a:lnTlToBr>
                      <a:noFill/>
                    </a:lnTlToBr>
                    <a:lnBlToTr>
                      <a:noFill/>
                    </a:lnBlToTr>
                    <a:solidFill>
                      <a:schemeClr val="accent1"/>
                    </a:solidFill>
                  </a:tcPr>
                </a:tc>
                <a:tc>
                  <a:txBody>
                    <a:bodyPr/>
                    <a:lstStyle/>
                    <a:p>
                      <a:pPr marL="0" marR="0" lvl="0" indent="0" algn="just" defTabSz="457200" rtl="0" eaLnBrk="1" fontAlgn="base" latinLnBrk="0" hangingPunct="1">
                        <a:lnSpc>
                          <a:spcPct val="100000"/>
                        </a:lnSpc>
                        <a:spcBef>
                          <a:spcPct val="0"/>
                        </a:spcBef>
                        <a:spcAft>
                          <a:spcPct val="0"/>
                        </a:spcAft>
                        <a:buClrTx/>
                        <a:buSzTx/>
                        <a:buFontTx/>
                        <a:buNone/>
                        <a:tabLst/>
                      </a:pPr>
                      <a:r>
                        <a:rPr kumimoji="0" lang="pt-BR" sz="1800" b="1" i="0" u="none" strike="noStrike" cap="none" normalizeH="0" baseline="0" smtClean="0">
                          <a:ln>
                            <a:noFill/>
                          </a:ln>
                          <a:solidFill>
                            <a:srgbClr val="FFFFFF"/>
                          </a:solidFill>
                          <a:effectLst/>
                          <a:latin typeface="Century Gothic" pitchFamily="34" charset="0"/>
                          <a:cs typeface="Times New Roman" pitchFamily="18" charset="0"/>
                        </a:rPr>
                        <a:t>LH (100ml)+ 4g FM85</a:t>
                      </a:r>
                      <a:r>
                        <a:rPr kumimoji="0" lang="pt-BR" sz="1800" b="1" i="0" u="none" strike="noStrike" cap="none" normalizeH="0" baseline="30000" smtClean="0">
                          <a:ln>
                            <a:noFill/>
                          </a:ln>
                          <a:solidFill>
                            <a:srgbClr val="FFFFFF"/>
                          </a:solidFill>
                          <a:effectLst/>
                          <a:latin typeface="Century Gothic" pitchFamily="34" charset="0"/>
                          <a:cs typeface="Times New Roman" pitchFamily="18" charset="0"/>
                        </a:rPr>
                        <a:t>®***</a:t>
                      </a:r>
                      <a:endParaRPr kumimoji="0" lang="pt-BR" sz="1100" b="1" i="0" u="none" strike="noStrike" cap="none" normalizeH="0" baseline="0" smtClean="0">
                        <a:ln>
                          <a:noFill/>
                        </a:ln>
                        <a:solidFill>
                          <a:srgbClr val="FFFFFF"/>
                        </a:solidFill>
                        <a:effectLst/>
                        <a:latin typeface="Century Gothic" pitchFamily="34" charset="0"/>
                        <a:cs typeface="Times New Roman" pitchFamily="18" charset="0"/>
                      </a:endParaRPr>
                    </a:p>
                  </a:txBody>
                  <a:tcPr marL="58066" marR="58066" marT="0" marB="0"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38100" cap="flat" cmpd="sng" algn="ctr">
                      <a:solidFill>
                        <a:schemeClr val="bg1"/>
                      </a:solidFill>
                      <a:prstDash val="solid"/>
                      <a:round/>
                      <a:headEnd type="none" w="med" len="med"/>
                      <a:tailEnd type="none" w="med" len="med"/>
                    </a:lnB>
                    <a:lnTlToBr>
                      <a:noFill/>
                    </a:lnTlToBr>
                    <a:lnBlToTr>
                      <a:noFill/>
                    </a:lnBlToTr>
                    <a:solidFill>
                      <a:schemeClr val="accent1"/>
                    </a:solidFill>
                  </a:tcPr>
                </a:tc>
                <a:tc>
                  <a:txBody>
                    <a:bodyPr/>
                    <a:lstStyle/>
                    <a:p>
                      <a:pPr marL="0" marR="0" lvl="0" indent="0" algn="ctr" defTabSz="457200" rtl="0" eaLnBrk="1" fontAlgn="base" latinLnBrk="0" hangingPunct="1">
                        <a:lnSpc>
                          <a:spcPct val="100000"/>
                        </a:lnSpc>
                        <a:spcBef>
                          <a:spcPct val="0"/>
                        </a:spcBef>
                        <a:spcAft>
                          <a:spcPct val="0"/>
                        </a:spcAft>
                        <a:buClrTx/>
                        <a:buSzTx/>
                        <a:buFontTx/>
                        <a:buNone/>
                        <a:tabLst/>
                      </a:pPr>
                      <a:r>
                        <a:rPr kumimoji="0" lang="pt-BR" sz="1800" b="1" i="0" u="none" strike="noStrike" cap="none" normalizeH="0" baseline="0" smtClean="0">
                          <a:ln>
                            <a:noFill/>
                          </a:ln>
                          <a:solidFill>
                            <a:srgbClr val="FFFFFF"/>
                          </a:solidFill>
                          <a:effectLst/>
                          <a:latin typeface="Century Gothic" pitchFamily="34" charset="0"/>
                          <a:cs typeface="Times New Roman" pitchFamily="18" charset="0"/>
                        </a:rPr>
                        <a:t>Pré-NAN</a:t>
                      </a:r>
                      <a:r>
                        <a:rPr kumimoji="0" lang="pt-BR" sz="1800" b="1" i="0" u="none" strike="noStrike" cap="none" normalizeH="0" baseline="30000" smtClean="0">
                          <a:ln>
                            <a:noFill/>
                          </a:ln>
                          <a:solidFill>
                            <a:srgbClr val="FFFFFF"/>
                          </a:solidFill>
                          <a:effectLst/>
                          <a:latin typeface="Century Gothic" pitchFamily="34" charset="0"/>
                          <a:cs typeface="Times New Roman" pitchFamily="18" charset="0"/>
                        </a:rPr>
                        <a:t>®</a:t>
                      </a:r>
                      <a:endParaRPr kumimoji="0" lang="pt-BR" sz="1100" b="1" i="0" u="none" strike="noStrike" cap="none" normalizeH="0" baseline="0" smtClean="0">
                        <a:ln>
                          <a:noFill/>
                        </a:ln>
                        <a:solidFill>
                          <a:srgbClr val="FFFFFF"/>
                        </a:solidFill>
                        <a:effectLst/>
                        <a:latin typeface="Century Gothic" pitchFamily="34" charset="0"/>
                        <a:cs typeface="Times New Roman" pitchFamily="18" charset="0"/>
                      </a:endParaRPr>
                    </a:p>
                  </a:txBody>
                  <a:tcPr marL="58066" marR="58066" marT="0" marB="0"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38100" cap="flat" cmpd="sng" algn="ctr">
                      <a:solidFill>
                        <a:schemeClr val="bg1"/>
                      </a:solidFill>
                      <a:prstDash val="solid"/>
                      <a:round/>
                      <a:headEnd type="none" w="med" len="med"/>
                      <a:tailEnd type="none" w="med" len="med"/>
                    </a:lnB>
                    <a:lnTlToBr>
                      <a:noFill/>
                    </a:lnTlToBr>
                    <a:lnBlToTr>
                      <a:noFill/>
                    </a:lnBlToTr>
                    <a:solidFill>
                      <a:schemeClr val="accent1"/>
                    </a:solidFill>
                  </a:tcPr>
                </a:tc>
                <a:tc>
                  <a:txBody>
                    <a:bodyPr/>
                    <a:lstStyle/>
                    <a:p>
                      <a:pPr marL="0" marR="0" lvl="0" indent="0" algn="ctr" defTabSz="457200" rtl="0" eaLnBrk="1" fontAlgn="base" latinLnBrk="0" hangingPunct="1">
                        <a:lnSpc>
                          <a:spcPct val="100000"/>
                        </a:lnSpc>
                        <a:spcBef>
                          <a:spcPct val="0"/>
                        </a:spcBef>
                        <a:spcAft>
                          <a:spcPct val="0"/>
                        </a:spcAft>
                        <a:buClrTx/>
                        <a:buSzTx/>
                        <a:buFontTx/>
                        <a:buNone/>
                        <a:tabLst/>
                      </a:pPr>
                      <a:r>
                        <a:rPr kumimoji="0" lang="pt-BR" sz="1800" b="1" i="0" u="none" strike="noStrike" cap="none" normalizeH="0" baseline="0" smtClean="0">
                          <a:ln>
                            <a:noFill/>
                          </a:ln>
                          <a:solidFill>
                            <a:srgbClr val="FFFFFF"/>
                          </a:solidFill>
                          <a:effectLst/>
                          <a:latin typeface="Century Gothic" pitchFamily="34" charset="0"/>
                          <a:cs typeface="Times New Roman" pitchFamily="18" charset="0"/>
                        </a:rPr>
                        <a:t>Aptamil Pré</a:t>
                      </a:r>
                      <a:r>
                        <a:rPr kumimoji="0" lang="pt-BR" sz="1800" b="1" i="0" u="none" strike="noStrike" cap="none" normalizeH="0" baseline="30000" smtClean="0">
                          <a:ln>
                            <a:noFill/>
                          </a:ln>
                          <a:solidFill>
                            <a:srgbClr val="FFFFFF"/>
                          </a:solidFill>
                          <a:effectLst/>
                          <a:latin typeface="Century Gothic" pitchFamily="34" charset="0"/>
                          <a:cs typeface="Times New Roman" pitchFamily="18" charset="0"/>
                        </a:rPr>
                        <a:t>®</a:t>
                      </a:r>
                      <a:endParaRPr kumimoji="0" lang="pt-BR" sz="1100" b="1" i="0" u="none" strike="noStrike" cap="none" normalizeH="0" baseline="0" smtClean="0">
                        <a:ln>
                          <a:noFill/>
                        </a:ln>
                        <a:solidFill>
                          <a:srgbClr val="FFFFFF"/>
                        </a:solidFill>
                        <a:effectLst/>
                        <a:latin typeface="Century Gothic" pitchFamily="34" charset="0"/>
                        <a:cs typeface="Times New Roman" pitchFamily="18" charset="0"/>
                      </a:endParaRPr>
                    </a:p>
                  </a:txBody>
                  <a:tcPr marL="58066" marR="58066" marT="0" marB="0"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38100" cap="flat" cmpd="sng" algn="ctr">
                      <a:solidFill>
                        <a:schemeClr val="bg1"/>
                      </a:solidFill>
                      <a:prstDash val="solid"/>
                      <a:round/>
                      <a:headEnd type="none" w="med" len="med"/>
                      <a:tailEnd type="none" w="med" len="med"/>
                    </a:lnB>
                    <a:lnTlToBr>
                      <a:noFill/>
                    </a:lnTlToBr>
                    <a:lnBlToTr>
                      <a:noFill/>
                    </a:lnBlToTr>
                    <a:solidFill>
                      <a:schemeClr val="accent1"/>
                    </a:solidFill>
                  </a:tcPr>
                </a:tc>
              </a:tr>
              <a:tr h="290513">
                <a:tc>
                  <a:txBody>
                    <a:bodyPr/>
                    <a:lstStyle/>
                    <a:p>
                      <a:pPr marL="0" marR="0" lvl="0" indent="0" algn="just" defTabSz="457200" rtl="0" eaLnBrk="1" fontAlgn="base" latinLnBrk="0" hangingPunct="1">
                        <a:lnSpc>
                          <a:spcPct val="100000"/>
                        </a:lnSpc>
                        <a:spcBef>
                          <a:spcPct val="0"/>
                        </a:spcBef>
                        <a:spcAft>
                          <a:spcPct val="0"/>
                        </a:spcAft>
                        <a:buClrTx/>
                        <a:buSzTx/>
                        <a:buFontTx/>
                        <a:buNone/>
                        <a:tabLst/>
                      </a:pPr>
                      <a:r>
                        <a:rPr kumimoji="0" lang="pt-BR" sz="1500" b="0" i="0" u="none" strike="noStrike" cap="none" normalizeH="0" baseline="0" smtClean="0">
                          <a:ln>
                            <a:noFill/>
                          </a:ln>
                          <a:solidFill>
                            <a:srgbClr val="000000"/>
                          </a:solidFill>
                          <a:effectLst/>
                          <a:latin typeface="Century Gothic" pitchFamily="34" charset="0"/>
                          <a:cs typeface="Times New Roman" pitchFamily="18" charset="0"/>
                        </a:rPr>
                        <a:t>Vitamina A (µg)</a:t>
                      </a:r>
                      <a:endParaRPr kumimoji="0" lang="pt-BR" sz="1200" b="0" i="0" u="none" strike="noStrike" cap="none" normalizeH="0" baseline="0" smtClean="0">
                        <a:ln>
                          <a:noFill/>
                        </a:ln>
                        <a:solidFill>
                          <a:srgbClr val="000000"/>
                        </a:solidFill>
                        <a:effectLst/>
                        <a:latin typeface="Century Gothic" pitchFamily="34" charset="0"/>
                        <a:cs typeface="Times New Roman" pitchFamily="18" charset="0"/>
                      </a:endParaRPr>
                    </a:p>
                  </a:txBody>
                  <a:tcPr marL="85544" marR="85544" marT="0" marB="0"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381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5CCD3"/>
                    </a:solidFill>
                  </a:tcPr>
                </a:tc>
                <a:tc>
                  <a:txBody>
                    <a:bodyPr/>
                    <a:lstStyle/>
                    <a:p>
                      <a:pPr marL="0" marR="0" lvl="0" indent="0" algn="ctr" defTabSz="457200" rtl="0" eaLnBrk="1" fontAlgn="base" latinLnBrk="0" hangingPunct="1">
                        <a:lnSpc>
                          <a:spcPct val="100000"/>
                        </a:lnSpc>
                        <a:spcBef>
                          <a:spcPct val="0"/>
                        </a:spcBef>
                        <a:spcAft>
                          <a:spcPct val="0"/>
                        </a:spcAft>
                        <a:buClrTx/>
                        <a:buSzTx/>
                        <a:buFontTx/>
                        <a:buNone/>
                        <a:tabLst/>
                      </a:pPr>
                      <a:r>
                        <a:rPr kumimoji="0" lang="pt-BR" sz="1500" b="0" i="0" u="none" strike="noStrike" cap="none" normalizeH="0" baseline="0" smtClean="0">
                          <a:ln>
                            <a:noFill/>
                          </a:ln>
                          <a:solidFill>
                            <a:srgbClr val="000000"/>
                          </a:solidFill>
                          <a:effectLst/>
                          <a:latin typeface="Century Gothic" pitchFamily="34" charset="0"/>
                          <a:cs typeface="Times New Roman" pitchFamily="18" charset="0"/>
                        </a:rPr>
                        <a:t>200</a:t>
                      </a:r>
                      <a:endParaRPr kumimoji="0" lang="pt-BR" sz="1200" b="0" i="0" u="none" strike="noStrike" cap="none" normalizeH="0" baseline="0" smtClean="0">
                        <a:ln>
                          <a:noFill/>
                        </a:ln>
                        <a:solidFill>
                          <a:srgbClr val="000000"/>
                        </a:solidFill>
                        <a:effectLst/>
                        <a:latin typeface="Century Gothic" pitchFamily="34" charset="0"/>
                        <a:cs typeface="Times New Roman" pitchFamily="18" charset="0"/>
                      </a:endParaRPr>
                    </a:p>
                  </a:txBody>
                  <a:tcPr marL="85544" marR="85544"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381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5CCD3"/>
                    </a:solidFill>
                  </a:tcPr>
                </a:tc>
                <a:tc>
                  <a:txBody>
                    <a:bodyPr/>
                    <a:lstStyle/>
                    <a:p>
                      <a:pPr marL="0" marR="0" lvl="0" indent="0" algn="ctr" defTabSz="457200" rtl="0" eaLnBrk="1" fontAlgn="base" latinLnBrk="0" hangingPunct="1">
                        <a:lnSpc>
                          <a:spcPct val="100000"/>
                        </a:lnSpc>
                        <a:spcBef>
                          <a:spcPct val="0"/>
                        </a:spcBef>
                        <a:spcAft>
                          <a:spcPct val="0"/>
                        </a:spcAft>
                        <a:buClrTx/>
                        <a:buSzTx/>
                        <a:buFontTx/>
                        <a:buNone/>
                        <a:tabLst/>
                      </a:pPr>
                      <a:r>
                        <a:rPr kumimoji="0" lang="pt-BR" sz="1500" b="0" i="0" u="none" strike="noStrike" cap="none" normalizeH="0" baseline="0" smtClean="0">
                          <a:ln>
                            <a:noFill/>
                          </a:ln>
                          <a:solidFill>
                            <a:srgbClr val="000000"/>
                          </a:solidFill>
                          <a:effectLst/>
                          <a:latin typeface="Century Gothic" pitchFamily="34" charset="0"/>
                          <a:cs typeface="Times New Roman" pitchFamily="18" charset="0"/>
                        </a:rPr>
                        <a:t>60</a:t>
                      </a:r>
                      <a:endParaRPr kumimoji="0" lang="pt-BR" sz="1200" b="0" i="0" u="none" strike="noStrike" cap="none" normalizeH="0" baseline="0" smtClean="0">
                        <a:ln>
                          <a:noFill/>
                        </a:ln>
                        <a:solidFill>
                          <a:srgbClr val="000000"/>
                        </a:solidFill>
                        <a:effectLst/>
                        <a:latin typeface="Century Gothic" pitchFamily="34" charset="0"/>
                        <a:cs typeface="Times New Roman" pitchFamily="18" charset="0"/>
                      </a:endParaRPr>
                    </a:p>
                  </a:txBody>
                  <a:tcPr marL="85544" marR="85544"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381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5CCD3"/>
                    </a:solidFill>
                  </a:tcPr>
                </a:tc>
                <a:tc>
                  <a:txBody>
                    <a:bodyPr/>
                    <a:lstStyle/>
                    <a:p>
                      <a:pPr marL="0" marR="0" lvl="0" indent="0" algn="ctr" defTabSz="457200" rtl="0" eaLnBrk="1" fontAlgn="base" latinLnBrk="0" hangingPunct="1">
                        <a:lnSpc>
                          <a:spcPct val="100000"/>
                        </a:lnSpc>
                        <a:spcBef>
                          <a:spcPct val="0"/>
                        </a:spcBef>
                        <a:spcAft>
                          <a:spcPct val="0"/>
                        </a:spcAft>
                        <a:buClrTx/>
                        <a:buSzTx/>
                        <a:buFontTx/>
                        <a:buNone/>
                        <a:tabLst/>
                      </a:pPr>
                      <a:r>
                        <a:rPr kumimoji="0" lang="pt-BR" sz="1500" b="0" i="0" u="none" strike="noStrike" cap="none" normalizeH="0" baseline="0" smtClean="0">
                          <a:ln>
                            <a:noFill/>
                          </a:ln>
                          <a:solidFill>
                            <a:srgbClr val="000000"/>
                          </a:solidFill>
                          <a:effectLst/>
                          <a:latin typeface="Century Gothic" pitchFamily="34" charset="0"/>
                          <a:cs typeface="Times New Roman" pitchFamily="18" charset="0"/>
                        </a:rPr>
                        <a:t>346</a:t>
                      </a:r>
                      <a:endParaRPr kumimoji="0" lang="pt-BR" sz="1200" b="0" i="0" u="none" strike="noStrike" cap="none" normalizeH="0" baseline="0" smtClean="0">
                        <a:ln>
                          <a:noFill/>
                        </a:ln>
                        <a:solidFill>
                          <a:srgbClr val="000000"/>
                        </a:solidFill>
                        <a:effectLst/>
                        <a:latin typeface="Century Gothic" pitchFamily="34" charset="0"/>
                        <a:cs typeface="Times New Roman" pitchFamily="18" charset="0"/>
                      </a:endParaRPr>
                    </a:p>
                  </a:txBody>
                  <a:tcPr marL="85544" marR="85544"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381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5CCD3"/>
                    </a:solidFill>
                  </a:tcPr>
                </a:tc>
                <a:tc>
                  <a:txBody>
                    <a:bodyPr/>
                    <a:lstStyle/>
                    <a:p>
                      <a:pPr marL="0" marR="0" lvl="0" indent="0" algn="ctr" defTabSz="457200" rtl="0" eaLnBrk="1" fontAlgn="base" latinLnBrk="0" hangingPunct="1">
                        <a:lnSpc>
                          <a:spcPct val="100000"/>
                        </a:lnSpc>
                        <a:spcBef>
                          <a:spcPct val="0"/>
                        </a:spcBef>
                        <a:spcAft>
                          <a:spcPct val="0"/>
                        </a:spcAft>
                        <a:buClrTx/>
                        <a:buSzTx/>
                        <a:buFontTx/>
                        <a:buNone/>
                        <a:tabLst/>
                      </a:pPr>
                      <a:r>
                        <a:rPr kumimoji="0" lang="pt-BR" sz="1500" b="0" i="0" u="none" strike="noStrike" cap="none" normalizeH="0" baseline="0" smtClean="0">
                          <a:ln>
                            <a:noFill/>
                          </a:ln>
                          <a:solidFill>
                            <a:srgbClr val="000000"/>
                          </a:solidFill>
                          <a:effectLst/>
                          <a:latin typeface="Century Gothic" pitchFamily="34" charset="0"/>
                          <a:cs typeface="Times New Roman" pitchFamily="18" charset="0"/>
                        </a:rPr>
                        <a:t>217</a:t>
                      </a:r>
                      <a:endParaRPr kumimoji="0" lang="pt-BR" sz="1200" b="0" i="0" u="none" strike="noStrike" cap="none" normalizeH="0" baseline="0" smtClean="0">
                        <a:ln>
                          <a:noFill/>
                        </a:ln>
                        <a:solidFill>
                          <a:srgbClr val="000000"/>
                        </a:solidFill>
                        <a:effectLst/>
                        <a:latin typeface="Century Gothic" pitchFamily="34" charset="0"/>
                        <a:cs typeface="Times New Roman" pitchFamily="18" charset="0"/>
                      </a:endParaRPr>
                    </a:p>
                  </a:txBody>
                  <a:tcPr marL="85544" marR="85544"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381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5CCD3"/>
                    </a:solidFill>
                  </a:tcPr>
                </a:tc>
                <a:tc>
                  <a:txBody>
                    <a:bodyPr/>
                    <a:lstStyle/>
                    <a:p>
                      <a:pPr marL="0" marR="0" lvl="0" indent="0" algn="ctr" defTabSz="457200" rtl="0" eaLnBrk="1" fontAlgn="base" latinLnBrk="0" hangingPunct="1">
                        <a:lnSpc>
                          <a:spcPct val="100000"/>
                        </a:lnSpc>
                        <a:spcBef>
                          <a:spcPct val="0"/>
                        </a:spcBef>
                        <a:spcAft>
                          <a:spcPct val="0"/>
                        </a:spcAft>
                        <a:buClrTx/>
                        <a:buSzTx/>
                        <a:buFontTx/>
                        <a:buNone/>
                        <a:tabLst/>
                      </a:pPr>
                      <a:r>
                        <a:rPr kumimoji="0" lang="pt-BR" sz="1500" b="0" i="0" u="none" strike="noStrike" cap="none" normalizeH="0" baseline="0" smtClean="0">
                          <a:ln>
                            <a:noFill/>
                          </a:ln>
                          <a:solidFill>
                            <a:srgbClr val="000000"/>
                          </a:solidFill>
                          <a:effectLst/>
                          <a:latin typeface="Century Gothic" pitchFamily="34" charset="0"/>
                          <a:cs typeface="Times New Roman" pitchFamily="18" charset="0"/>
                        </a:rPr>
                        <a:t>148</a:t>
                      </a:r>
                      <a:endParaRPr kumimoji="0" lang="pt-BR" sz="1200" b="0" i="0" u="none" strike="noStrike" cap="none" normalizeH="0" baseline="0" smtClean="0">
                        <a:ln>
                          <a:noFill/>
                        </a:ln>
                        <a:solidFill>
                          <a:srgbClr val="000000"/>
                        </a:solidFill>
                        <a:effectLst/>
                        <a:latin typeface="Century Gothic" pitchFamily="34" charset="0"/>
                        <a:cs typeface="Times New Roman" pitchFamily="18" charset="0"/>
                      </a:endParaRPr>
                    </a:p>
                  </a:txBody>
                  <a:tcPr marL="85544" marR="85544" marT="0" marB="0"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381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5CCD3"/>
                    </a:solidFill>
                  </a:tcPr>
                </a:tc>
              </a:tr>
              <a:tr h="290513">
                <a:tc>
                  <a:txBody>
                    <a:bodyPr/>
                    <a:lstStyle/>
                    <a:p>
                      <a:pPr marL="0" marR="0" lvl="0" indent="0" algn="just" defTabSz="457200" rtl="0" eaLnBrk="1" fontAlgn="base" latinLnBrk="0" hangingPunct="1">
                        <a:lnSpc>
                          <a:spcPct val="100000"/>
                        </a:lnSpc>
                        <a:spcBef>
                          <a:spcPct val="0"/>
                        </a:spcBef>
                        <a:spcAft>
                          <a:spcPct val="0"/>
                        </a:spcAft>
                        <a:buClrTx/>
                        <a:buSzTx/>
                        <a:buFontTx/>
                        <a:buNone/>
                        <a:tabLst/>
                      </a:pPr>
                      <a:r>
                        <a:rPr kumimoji="0" lang="pt-BR" sz="1500" b="0" i="0" u="none" strike="noStrike" cap="none" normalizeH="0" baseline="0" smtClean="0">
                          <a:ln>
                            <a:noFill/>
                          </a:ln>
                          <a:solidFill>
                            <a:srgbClr val="000000"/>
                          </a:solidFill>
                          <a:effectLst/>
                          <a:latin typeface="Century Gothic" pitchFamily="34" charset="0"/>
                          <a:cs typeface="Times New Roman" pitchFamily="18" charset="0"/>
                        </a:rPr>
                        <a:t>Vitamina D (µg)</a:t>
                      </a:r>
                      <a:endParaRPr kumimoji="0" lang="pt-BR" sz="1200" b="0" i="0" u="none" strike="noStrike" cap="none" normalizeH="0" baseline="0" smtClean="0">
                        <a:ln>
                          <a:noFill/>
                        </a:ln>
                        <a:solidFill>
                          <a:srgbClr val="000000"/>
                        </a:solidFill>
                        <a:effectLst/>
                        <a:latin typeface="Century Gothic" pitchFamily="34" charset="0"/>
                        <a:cs typeface="Times New Roman" pitchFamily="18" charset="0"/>
                      </a:endParaRPr>
                    </a:p>
                  </a:txBody>
                  <a:tcPr marL="85544" marR="85544" marT="0" marB="0"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F2E7EA"/>
                    </a:solidFill>
                  </a:tcPr>
                </a:tc>
                <a:tc>
                  <a:txBody>
                    <a:bodyPr/>
                    <a:lstStyle/>
                    <a:p>
                      <a:pPr marL="0" marR="0" lvl="0" indent="0" algn="ctr" defTabSz="457200" rtl="0" eaLnBrk="1" fontAlgn="base" latinLnBrk="0" hangingPunct="1">
                        <a:lnSpc>
                          <a:spcPct val="100000"/>
                        </a:lnSpc>
                        <a:spcBef>
                          <a:spcPct val="0"/>
                        </a:spcBef>
                        <a:spcAft>
                          <a:spcPct val="0"/>
                        </a:spcAft>
                        <a:buClrTx/>
                        <a:buSzTx/>
                        <a:buFontTx/>
                        <a:buNone/>
                        <a:tabLst/>
                      </a:pPr>
                      <a:r>
                        <a:rPr kumimoji="0" lang="pt-BR" sz="1500" b="0" i="0" u="none" strike="noStrike" cap="none" normalizeH="0" baseline="0" smtClean="0">
                          <a:ln>
                            <a:noFill/>
                          </a:ln>
                          <a:solidFill>
                            <a:srgbClr val="000000"/>
                          </a:solidFill>
                          <a:effectLst/>
                          <a:latin typeface="Century Gothic" pitchFamily="34" charset="0"/>
                          <a:cs typeface="Times New Roman" pitchFamily="18" charset="0"/>
                        </a:rPr>
                        <a:t>0</a:t>
                      </a:r>
                      <a:endParaRPr kumimoji="0" lang="pt-BR" sz="1200" b="0" i="0" u="none" strike="noStrike" cap="none" normalizeH="0" baseline="0" smtClean="0">
                        <a:ln>
                          <a:noFill/>
                        </a:ln>
                        <a:solidFill>
                          <a:srgbClr val="000000"/>
                        </a:solidFill>
                        <a:effectLst/>
                        <a:latin typeface="Century Gothic" pitchFamily="34" charset="0"/>
                        <a:cs typeface="Times New Roman" pitchFamily="18" charset="0"/>
                      </a:endParaRPr>
                    </a:p>
                  </a:txBody>
                  <a:tcPr marL="85544" marR="85544"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F2E7EA"/>
                    </a:solidFill>
                  </a:tcPr>
                </a:tc>
                <a:tc>
                  <a:txBody>
                    <a:bodyPr/>
                    <a:lstStyle/>
                    <a:p>
                      <a:pPr marL="0" marR="0" lvl="0" indent="0" algn="ctr" defTabSz="457200" rtl="0" eaLnBrk="1" fontAlgn="base" latinLnBrk="0" hangingPunct="1">
                        <a:lnSpc>
                          <a:spcPct val="100000"/>
                        </a:lnSpc>
                        <a:spcBef>
                          <a:spcPct val="0"/>
                        </a:spcBef>
                        <a:spcAft>
                          <a:spcPct val="0"/>
                        </a:spcAft>
                        <a:buClrTx/>
                        <a:buSzTx/>
                        <a:buFontTx/>
                        <a:buNone/>
                        <a:tabLst/>
                      </a:pPr>
                      <a:r>
                        <a:rPr kumimoji="0" lang="pt-BR" sz="1500" b="0" i="0" u="none" strike="noStrike" cap="none" normalizeH="0" baseline="0" smtClean="0">
                          <a:ln>
                            <a:noFill/>
                          </a:ln>
                          <a:solidFill>
                            <a:srgbClr val="000000"/>
                          </a:solidFill>
                          <a:effectLst/>
                          <a:latin typeface="Century Gothic" pitchFamily="34" charset="0"/>
                          <a:cs typeface="Times New Roman" pitchFamily="18" charset="0"/>
                        </a:rPr>
                        <a:t>0,065</a:t>
                      </a:r>
                      <a:endParaRPr kumimoji="0" lang="pt-BR" sz="1200" b="0" i="0" u="none" strike="noStrike" cap="none" normalizeH="0" baseline="0" smtClean="0">
                        <a:ln>
                          <a:noFill/>
                        </a:ln>
                        <a:solidFill>
                          <a:srgbClr val="000000"/>
                        </a:solidFill>
                        <a:effectLst/>
                        <a:latin typeface="Century Gothic" pitchFamily="34" charset="0"/>
                        <a:cs typeface="Times New Roman" pitchFamily="18" charset="0"/>
                      </a:endParaRPr>
                    </a:p>
                  </a:txBody>
                  <a:tcPr marL="85544" marR="85544"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F2E7EA"/>
                    </a:solidFill>
                  </a:tcPr>
                </a:tc>
                <a:tc>
                  <a:txBody>
                    <a:bodyPr/>
                    <a:lstStyle/>
                    <a:p>
                      <a:pPr marL="0" marR="0" lvl="0" indent="0" algn="ctr" defTabSz="457200" rtl="0" eaLnBrk="1" fontAlgn="base" latinLnBrk="0" hangingPunct="1">
                        <a:lnSpc>
                          <a:spcPct val="100000"/>
                        </a:lnSpc>
                        <a:spcBef>
                          <a:spcPct val="0"/>
                        </a:spcBef>
                        <a:spcAft>
                          <a:spcPct val="0"/>
                        </a:spcAft>
                        <a:buClrTx/>
                        <a:buSzTx/>
                        <a:buFontTx/>
                        <a:buNone/>
                        <a:tabLst/>
                      </a:pPr>
                      <a:r>
                        <a:rPr kumimoji="0" lang="pt-BR" sz="1500" b="0" i="0" u="none" strike="noStrike" cap="none" normalizeH="0" baseline="0" smtClean="0">
                          <a:ln>
                            <a:noFill/>
                          </a:ln>
                          <a:solidFill>
                            <a:srgbClr val="000000"/>
                          </a:solidFill>
                          <a:effectLst/>
                          <a:latin typeface="Century Gothic" pitchFamily="34" charset="0"/>
                          <a:cs typeface="Times New Roman" pitchFamily="18" charset="0"/>
                        </a:rPr>
                        <a:t>3,7</a:t>
                      </a:r>
                      <a:endParaRPr kumimoji="0" lang="pt-BR" sz="1200" b="0" i="0" u="none" strike="noStrike" cap="none" normalizeH="0" baseline="0" smtClean="0">
                        <a:ln>
                          <a:noFill/>
                        </a:ln>
                        <a:solidFill>
                          <a:srgbClr val="000000"/>
                        </a:solidFill>
                        <a:effectLst/>
                        <a:latin typeface="Century Gothic" pitchFamily="34" charset="0"/>
                        <a:cs typeface="Times New Roman" pitchFamily="18" charset="0"/>
                      </a:endParaRPr>
                    </a:p>
                  </a:txBody>
                  <a:tcPr marL="85544" marR="85544"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F2E7EA"/>
                    </a:solidFill>
                  </a:tcPr>
                </a:tc>
                <a:tc>
                  <a:txBody>
                    <a:bodyPr/>
                    <a:lstStyle/>
                    <a:p>
                      <a:pPr marL="0" marR="0" lvl="0" indent="0" algn="ctr" defTabSz="457200" rtl="0" eaLnBrk="1" fontAlgn="base" latinLnBrk="0" hangingPunct="1">
                        <a:lnSpc>
                          <a:spcPct val="100000"/>
                        </a:lnSpc>
                        <a:spcBef>
                          <a:spcPct val="0"/>
                        </a:spcBef>
                        <a:spcAft>
                          <a:spcPct val="0"/>
                        </a:spcAft>
                        <a:buClrTx/>
                        <a:buSzTx/>
                        <a:buFontTx/>
                        <a:buNone/>
                        <a:tabLst/>
                      </a:pPr>
                      <a:r>
                        <a:rPr kumimoji="0" lang="pt-BR" sz="1500" b="0" i="0" u="none" strike="noStrike" cap="none" normalizeH="0" baseline="0" smtClean="0">
                          <a:ln>
                            <a:noFill/>
                          </a:ln>
                          <a:solidFill>
                            <a:srgbClr val="000000"/>
                          </a:solidFill>
                          <a:effectLst/>
                          <a:latin typeface="Century Gothic" pitchFamily="34" charset="0"/>
                          <a:cs typeface="Times New Roman" pitchFamily="18" charset="0"/>
                        </a:rPr>
                        <a:t>3,1</a:t>
                      </a:r>
                      <a:endParaRPr kumimoji="0" lang="pt-BR" sz="1200" b="0" i="0" u="none" strike="noStrike" cap="none" normalizeH="0" baseline="0" smtClean="0">
                        <a:ln>
                          <a:noFill/>
                        </a:ln>
                        <a:solidFill>
                          <a:srgbClr val="000000"/>
                        </a:solidFill>
                        <a:effectLst/>
                        <a:latin typeface="Century Gothic" pitchFamily="34" charset="0"/>
                        <a:cs typeface="Times New Roman" pitchFamily="18" charset="0"/>
                      </a:endParaRPr>
                    </a:p>
                  </a:txBody>
                  <a:tcPr marL="85544" marR="85544"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F2E7EA"/>
                    </a:solidFill>
                  </a:tcPr>
                </a:tc>
                <a:tc>
                  <a:txBody>
                    <a:bodyPr/>
                    <a:lstStyle/>
                    <a:p>
                      <a:pPr marL="0" marR="0" lvl="0" indent="0" algn="ctr" defTabSz="457200" rtl="0" eaLnBrk="1" fontAlgn="base" latinLnBrk="0" hangingPunct="1">
                        <a:lnSpc>
                          <a:spcPct val="100000"/>
                        </a:lnSpc>
                        <a:spcBef>
                          <a:spcPct val="0"/>
                        </a:spcBef>
                        <a:spcAft>
                          <a:spcPct val="0"/>
                        </a:spcAft>
                        <a:buClrTx/>
                        <a:buSzTx/>
                        <a:buFontTx/>
                        <a:buNone/>
                        <a:tabLst/>
                      </a:pPr>
                      <a:r>
                        <a:rPr kumimoji="0" lang="pt-BR" sz="1500" b="0" i="0" u="none" strike="noStrike" cap="none" normalizeH="0" baseline="0" smtClean="0">
                          <a:ln>
                            <a:noFill/>
                          </a:ln>
                          <a:solidFill>
                            <a:srgbClr val="000000"/>
                          </a:solidFill>
                          <a:effectLst/>
                          <a:latin typeface="Century Gothic" pitchFamily="34" charset="0"/>
                          <a:cs typeface="Times New Roman" pitchFamily="18" charset="0"/>
                        </a:rPr>
                        <a:t>2,4</a:t>
                      </a:r>
                      <a:endParaRPr kumimoji="0" lang="pt-BR" sz="1200" b="0" i="0" u="none" strike="noStrike" cap="none" normalizeH="0" baseline="0" smtClean="0">
                        <a:ln>
                          <a:noFill/>
                        </a:ln>
                        <a:solidFill>
                          <a:srgbClr val="000000"/>
                        </a:solidFill>
                        <a:effectLst/>
                        <a:latin typeface="Century Gothic" pitchFamily="34" charset="0"/>
                        <a:cs typeface="Times New Roman" pitchFamily="18" charset="0"/>
                      </a:endParaRPr>
                    </a:p>
                  </a:txBody>
                  <a:tcPr marL="85544" marR="85544" marT="0" marB="0"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F2E7EA"/>
                    </a:solidFill>
                  </a:tcPr>
                </a:tc>
              </a:tr>
              <a:tr h="290513">
                <a:tc>
                  <a:txBody>
                    <a:bodyPr/>
                    <a:lstStyle/>
                    <a:p>
                      <a:pPr marL="0" marR="0" lvl="0" indent="0" algn="just" defTabSz="457200" rtl="0" eaLnBrk="1" fontAlgn="base" latinLnBrk="0" hangingPunct="1">
                        <a:lnSpc>
                          <a:spcPct val="100000"/>
                        </a:lnSpc>
                        <a:spcBef>
                          <a:spcPct val="0"/>
                        </a:spcBef>
                        <a:spcAft>
                          <a:spcPct val="0"/>
                        </a:spcAft>
                        <a:buClrTx/>
                        <a:buSzTx/>
                        <a:buFontTx/>
                        <a:buNone/>
                        <a:tabLst/>
                      </a:pPr>
                      <a:r>
                        <a:rPr kumimoji="0" lang="pt-BR" sz="1500" b="0" i="0" u="none" strike="noStrike" cap="none" normalizeH="0" baseline="0" smtClean="0">
                          <a:ln>
                            <a:noFill/>
                          </a:ln>
                          <a:solidFill>
                            <a:srgbClr val="000000"/>
                          </a:solidFill>
                          <a:effectLst/>
                          <a:latin typeface="Century Gothic" pitchFamily="34" charset="0"/>
                          <a:cs typeface="Times New Roman" pitchFamily="18" charset="0"/>
                        </a:rPr>
                        <a:t>Vitamina E (mg)</a:t>
                      </a:r>
                      <a:endParaRPr kumimoji="0" lang="pt-BR" sz="1200" b="0" i="0" u="none" strike="noStrike" cap="none" normalizeH="0" baseline="0" smtClean="0">
                        <a:ln>
                          <a:noFill/>
                        </a:ln>
                        <a:solidFill>
                          <a:srgbClr val="000000"/>
                        </a:solidFill>
                        <a:effectLst/>
                        <a:latin typeface="Century Gothic" pitchFamily="34" charset="0"/>
                        <a:cs typeface="Times New Roman" pitchFamily="18" charset="0"/>
                      </a:endParaRPr>
                    </a:p>
                  </a:txBody>
                  <a:tcPr marL="85544" marR="85544" marT="0" marB="0"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5CCD3"/>
                    </a:solidFill>
                  </a:tcPr>
                </a:tc>
                <a:tc>
                  <a:txBody>
                    <a:bodyPr/>
                    <a:lstStyle/>
                    <a:p>
                      <a:pPr marL="0" marR="0" lvl="0" indent="0" algn="ctr" defTabSz="457200" rtl="0" eaLnBrk="1" fontAlgn="base" latinLnBrk="0" hangingPunct="1">
                        <a:lnSpc>
                          <a:spcPct val="100000"/>
                        </a:lnSpc>
                        <a:spcBef>
                          <a:spcPct val="0"/>
                        </a:spcBef>
                        <a:spcAft>
                          <a:spcPct val="0"/>
                        </a:spcAft>
                        <a:buClrTx/>
                        <a:buSzTx/>
                        <a:buFontTx/>
                        <a:buNone/>
                        <a:tabLst/>
                      </a:pPr>
                      <a:r>
                        <a:rPr kumimoji="0" lang="pt-BR" sz="1500" b="0" i="0" u="none" strike="noStrike" cap="none" normalizeH="0" baseline="0" smtClean="0">
                          <a:ln>
                            <a:noFill/>
                          </a:ln>
                          <a:solidFill>
                            <a:srgbClr val="000000"/>
                          </a:solidFill>
                          <a:effectLst/>
                          <a:latin typeface="Century Gothic" pitchFamily="34" charset="0"/>
                          <a:cs typeface="Times New Roman" pitchFamily="18" charset="0"/>
                        </a:rPr>
                        <a:t>-</a:t>
                      </a:r>
                      <a:endParaRPr kumimoji="0" lang="pt-BR" sz="1200" b="0" i="0" u="none" strike="noStrike" cap="none" normalizeH="0" baseline="0" smtClean="0">
                        <a:ln>
                          <a:noFill/>
                        </a:ln>
                        <a:solidFill>
                          <a:srgbClr val="000000"/>
                        </a:solidFill>
                        <a:effectLst/>
                        <a:latin typeface="Century Gothic" pitchFamily="34" charset="0"/>
                        <a:cs typeface="Times New Roman" pitchFamily="18" charset="0"/>
                      </a:endParaRPr>
                    </a:p>
                  </a:txBody>
                  <a:tcPr marL="85544" marR="85544"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5CCD3"/>
                    </a:solidFill>
                  </a:tcPr>
                </a:tc>
                <a:tc>
                  <a:txBody>
                    <a:bodyPr/>
                    <a:lstStyle/>
                    <a:p>
                      <a:pPr marL="0" marR="0" lvl="0" indent="0" algn="ctr" defTabSz="457200" rtl="0" eaLnBrk="1" fontAlgn="base" latinLnBrk="0" hangingPunct="1">
                        <a:lnSpc>
                          <a:spcPct val="100000"/>
                        </a:lnSpc>
                        <a:spcBef>
                          <a:spcPct val="0"/>
                        </a:spcBef>
                        <a:spcAft>
                          <a:spcPct val="0"/>
                        </a:spcAft>
                        <a:buClrTx/>
                        <a:buSzTx/>
                        <a:buFontTx/>
                        <a:buNone/>
                        <a:tabLst/>
                      </a:pPr>
                      <a:r>
                        <a:rPr kumimoji="0" lang="pt-BR" sz="1500" b="0" i="0" u="none" strike="noStrike" cap="none" normalizeH="0" baseline="0" smtClean="0">
                          <a:ln>
                            <a:noFill/>
                          </a:ln>
                          <a:solidFill>
                            <a:srgbClr val="000000"/>
                          </a:solidFill>
                          <a:effectLst/>
                          <a:latin typeface="Century Gothic" pitchFamily="34" charset="0"/>
                          <a:cs typeface="Times New Roman" pitchFamily="18" charset="0"/>
                        </a:rPr>
                        <a:t>0,23</a:t>
                      </a:r>
                      <a:endParaRPr kumimoji="0" lang="pt-BR" sz="1200" b="0" i="0" u="none" strike="noStrike" cap="none" normalizeH="0" baseline="0" smtClean="0">
                        <a:ln>
                          <a:noFill/>
                        </a:ln>
                        <a:solidFill>
                          <a:srgbClr val="000000"/>
                        </a:solidFill>
                        <a:effectLst/>
                        <a:latin typeface="Century Gothic" pitchFamily="34" charset="0"/>
                        <a:cs typeface="Times New Roman" pitchFamily="18" charset="0"/>
                      </a:endParaRPr>
                    </a:p>
                  </a:txBody>
                  <a:tcPr marL="85544" marR="85544"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5CCD3"/>
                    </a:solidFill>
                  </a:tcPr>
                </a:tc>
                <a:tc>
                  <a:txBody>
                    <a:bodyPr/>
                    <a:lstStyle/>
                    <a:p>
                      <a:pPr marL="0" marR="0" lvl="0" indent="0" algn="ctr" defTabSz="457200" rtl="0" eaLnBrk="1" fontAlgn="base" latinLnBrk="0" hangingPunct="1">
                        <a:lnSpc>
                          <a:spcPct val="100000"/>
                        </a:lnSpc>
                        <a:spcBef>
                          <a:spcPct val="0"/>
                        </a:spcBef>
                        <a:spcAft>
                          <a:spcPct val="0"/>
                        </a:spcAft>
                        <a:buClrTx/>
                        <a:buSzTx/>
                        <a:buFontTx/>
                        <a:buNone/>
                        <a:tabLst/>
                      </a:pPr>
                      <a:r>
                        <a:rPr kumimoji="0" lang="pt-BR" sz="1500" b="0" i="0" u="none" strike="noStrike" cap="none" normalizeH="0" baseline="0" smtClean="0">
                          <a:ln>
                            <a:noFill/>
                          </a:ln>
                          <a:solidFill>
                            <a:srgbClr val="000000"/>
                          </a:solidFill>
                          <a:effectLst/>
                          <a:latin typeface="Century Gothic" pitchFamily="34" charset="0"/>
                          <a:cs typeface="Times New Roman" pitchFamily="18" charset="0"/>
                        </a:rPr>
                        <a:t>4,1</a:t>
                      </a:r>
                      <a:endParaRPr kumimoji="0" lang="pt-BR" sz="1200" b="0" i="0" u="none" strike="noStrike" cap="none" normalizeH="0" baseline="0" smtClean="0">
                        <a:ln>
                          <a:noFill/>
                        </a:ln>
                        <a:solidFill>
                          <a:srgbClr val="000000"/>
                        </a:solidFill>
                        <a:effectLst/>
                        <a:latin typeface="Century Gothic" pitchFamily="34" charset="0"/>
                        <a:cs typeface="Times New Roman" pitchFamily="18" charset="0"/>
                      </a:endParaRPr>
                    </a:p>
                  </a:txBody>
                  <a:tcPr marL="85544" marR="85544"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5CCD3"/>
                    </a:solidFill>
                  </a:tcPr>
                </a:tc>
                <a:tc>
                  <a:txBody>
                    <a:bodyPr/>
                    <a:lstStyle/>
                    <a:p>
                      <a:pPr marL="0" marR="0" lvl="0" indent="0" algn="ctr" defTabSz="457200" rtl="0" eaLnBrk="1" fontAlgn="base" latinLnBrk="0" hangingPunct="1">
                        <a:lnSpc>
                          <a:spcPct val="100000"/>
                        </a:lnSpc>
                        <a:spcBef>
                          <a:spcPct val="0"/>
                        </a:spcBef>
                        <a:spcAft>
                          <a:spcPct val="0"/>
                        </a:spcAft>
                        <a:buClrTx/>
                        <a:buSzTx/>
                        <a:buFontTx/>
                        <a:buNone/>
                        <a:tabLst/>
                      </a:pPr>
                      <a:r>
                        <a:rPr kumimoji="0" lang="pt-BR" sz="1500" b="0" i="0" u="none" strike="noStrike" cap="none" normalizeH="0" baseline="0" smtClean="0">
                          <a:ln>
                            <a:noFill/>
                          </a:ln>
                          <a:solidFill>
                            <a:srgbClr val="000000"/>
                          </a:solidFill>
                          <a:effectLst/>
                          <a:latin typeface="Century Gothic" pitchFamily="34" charset="0"/>
                          <a:cs typeface="Times New Roman" pitchFamily="18" charset="0"/>
                        </a:rPr>
                        <a:t>3,2</a:t>
                      </a:r>
                      <a:endParaRPr kumimoji="0" lang="pt-BR" sz="1200" b="0" i="0" u="none" strike="noStrike" cap="none" normalizeH="0" baseline="0" smtClean="0">
                        <a:ln>
                          <a:noFill/>
                        </a:ln>
                        <a:solidFill>
                          <a:srgbClr val="000000"/>
                        </a:solidFill>
                        <a:effectLst/>
                        <a:latin typeface="Century Gothic" pitchFamily="34" charset="0"/>
                        <a:cs typeface="Times New Roman" pitchFamily="18" charset="0"/>
                      </a:endParaRPr>
                    </a:p>
                  </a:txBody>
                  <a:tcPr marL="85544" marR="85544"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5CCD3"/>
                    </a:solidFill>
                  </a:tcPr>
                </a:tc>
                <a:tc>
                  <a:txBody>
                    <a:bodyPr/>
                    <a:lstStyle/>
                    <a:p>
                      <a:pPr marL="0" marR="0" lvl="0" indent="0" algn="ctr" defTabSz="457200" rtl="0" eaLnBrk="1" fontAlgn="base" latinLnBrk="0" hangingPunct="1">
                        <a:lnSpc>
                          <a:spcPct val="100000"/>
                        </a:lnSpc>
                        <a:spcBef>
                          <a:spcPct val="0"/>
                        </a:spcBef>
                        <a:spcAft>
                          <a:spcPct val="0"/>
                        </a:spcAft>
                        <a:buClrTx/>
                        <a:buSzTx/>
                        <a:buFontTx/>
                        <a:buNone/>
                        <a:tabLst/>
                      </a:pPr>
                      <a:r>
                        <a:rPr kumimoji="0" lang="pt-BR" sz="1500" b="0" i="0" u="none" strike="noStrike" cap="none" normalizeH="0" baseline="0" smtClean="0">
                          <a:ln>
                            <a:noFill/>
                          </a:ln>
                          <a:solidFill>
                            <a:srgbClr val="000000"/>
                          </a:solidFill>
                          <a:effectLst/>
                          <a:latin typeface="Century Gothic" pitchFamily="34" charset="0"/>
                          <a:cs typeface="Times New Roman" pitchFamily="18" charset="0"/>
                        </a:rPr>
                        <a:t>2,9</a:t>
                      </a:r>
                      <a:endParaRPr kumimoji="0" lang="pt-BR" sz="1200" b="0" i="0" u="none" strike="noStrike" cap="none" normalizeH="0" baseline="0" smtClean="0">
                        <a:ln>
                          <a:noFill/>
                        </a:ln>
                        <a:solidFill>
                          <a:srgbClr val="000000"/>
                        </a:solidFill>
                        <a:effectLst/>
                        <a:latin typeface="Century Gothic" pitchFamily="34" charset="0"/>
                        <a:cs typeface="Times New Roman" pitchFamily="18" charset="0"/>
                      </a:endParaRPr>
                    </a:p>
                  </a:txBody>
                  <a:tcPr marL="85544" marR="85544" marT="0" marB="0"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5CCD3"/>
                    </a:solidFill>
                  </a:tcPr>
                </a:tc>
              </a:tr>
              <a:tr h="290513">
                <a:tc>
                  <a:txBody>
                    <a:bodyPr/>
                    <a:lstStyle/>
                    <a:p>
                      <a:pPr marL="0" marR="0" lvl="0" indent="0" algn="just" defTabSz="457200" rtl="0" eaLnBrk="1" fontAlgn="base" latinLnBrk="0" hangingPunct="1">
                        <a:lnSpc>
                          <a:spcPct val="100000"/>
                        </a:lnSpc>
                        <a:spcBef>
                          <a:spcPct val="0"/>
                        </a:spcBef>
                        <a:spcAft>
                          <a:spcPct val="0"/>
                        </a:spcAft>
                        <a:buClrTx/>
                        <a:buSzTx/>
                        <a:buFontTx/>
                        <a:buNone/>
                        <a:tabLst/>
                      </a:pPr>
                      <a:r>
                        <a:rPr kumimoji="0" lang="pt-BR" sz="1500" b="0" i="0" u="none" strike="noStrike" cap="none" normalizeH="0" baseline="0" smtClean="0">
                          <a:ln>
                            <a:noFill/>
                          </a:ln>
                          <a:solidFill>
                            <a:srgbClr val="000000"/>
                          </a:solidFill>
                          <a:effectLst/>
                          <a:latin typeface="Century Gothic" pitchFamily="34" charset="0"/>
                          <a:cs typeface="Times New Roman" pitchFamily="18" charset="0"/>
                        </a:rPr>
                        <a:t>Vitamina K (µg)</a:t>
                      </a:r>
                      <a:endParaRPr kumimoji="0" lang="pt-BR" sz="1200" b="0" i="0" u="none" strike="noStrike" cap="none" normalizeH="0" baseline="0" smtClean="0">
                        <a:ln>
                          <a:noFill/>
                        </a:ln>
                        <a:solidFill>
                          <a:srgbClr val="000000"/>
                        </a:solidFill>
                        <a:effectLst/>
                        <a:latin typeface="Century Gothic" pitchFamily="34" charset="0"/>
                        <a:cs typeface="Times New Roman" pitchFamily="18" charset="0"/>
                      </a:endParaRPr>
                    </a:p>
                  </a:txBody>
                  <a:tcPr marL="85544" marR="85544" marT="0" marB="0"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F2E7EA"/>
                    </a:solidFill>
                  </a:tcPr>
                </a:tc>
                <a:tc>
                  <a:txBody>
                    <a:bodyPr/>
                    <a:lstStyle/>
                    <a:p>
                      <a:pPr marL="0" marR="0" lvl="0" indent="0" algn="ctr" defTabSz="457200" rtl="0" eaLnBrk="1" fontAlgn="base" latinLnBrk="0" hangingPunct="1">
                        <a:lnSpc>
                          <a:spcPct val="100000"/>
                        </a:lnSpc>
                        <a:spcBef>
                          <a:spcPct val="0"/>
                        </a:spcBef>
                        <a:spcAft>
                          <a:spcPct val="0"/>
                        </a:spcAft>
                        <a:buClrTx/>
                        <a:buSzTx/>
                        <a:buFontTx/>
                        <a:buNone/>
                        <a:tabLst/>
                      </a:pPr>
                      <a:r>
                        <a:rPr kumimoji="0" lang="pt-BR" sz="1500" b="0" i="0" u="none" strike="noStrike" cap="none" normalizeH="0" baseline="0" smtClean="0">
                          <a:ln>
                            <a:noFill/>
                          </a:ln>
                          <a:solidFill>
                            <a:srgbClr val="000000"/>
                          </a:solidFill>
                          <a:effectLst/>
                          <a:latin typeface="Century Gothic" pitchFamily="34" charset="0"/>
                          <a:cs typeface="Times New Roman" pitchFamily="18" charset="0"/>
                        </a:rPr>
                        <a:t>2,0</a:t>
                      </a:r>
                      <a:endParaRPr kumimoji="0" lang="pt-BR" sz="1200" b="0" i="0" u="none" strike="noStrike" cap="none" normalizeH="0" baseline="0" smtClean="0">
                        <a:ln>
                          <a:noFill/>
                        </a:ln>
                        <a:solidFill>
                          <a:srgbClr val="000000"/>
                        </a:solidFill>
                        <a:effectLst/>
                        <a:latin typeface="Century Gothic" pitchFamily="34" charset="0"/>
                        <a:cs typeface="Times New Roman" pitchFamily="18" charset="0"/>
                      </a:endParaRPr>
                    </a:p>
                  </a:txBody>
                  <a:tcPr marL="85544" marR="85544"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F2E7EA"/>
                    </a:solidFill>
                  </a:tcPr>
                </a:tc>
                <a:tc>
                  <a:txBody>
                    <a:bodyPr/>
                    <a:lstStyle/>
                    <a:p>
                      <a:pPr marL="0" marR="0" lvl="0" indent="0" algn="ctr" defTabSz="457200" rtl="0" eaLnBrk="1" fontAlgn="base" latinLnBrk="0" hangingPunct="1">
                        <a:lnSpc>
                          <a:spcPct val="100000"/>
                        </a:lnSpc>
                        <a:spcBef>
                          <a:spcPct val="0"/>
                        </a:spcBef>
                        <a:spcAft>
                          <a:spcPct val="0"/>
                        </a:spcAft>
                        <a:buClrTx/>
                        <a:buSzTx/>
                        <a:buFontTx/>
                        <a:buNone/>
                        <a:tabLst/>
                      </a:pPr>
                      <a:r>
                        <a:rPr kumimoji="0" lang="pt-BR" sz="1500" b="0" i="0" u="none" strike="noStrike" cap="none" normalizeH="0" baseline="0" smtClean="0">
                          <a:ln>
                            <a:noFill/>
                          </a:ln>
                          <a:solidFill>
                            <a:srgbClr val="000000"/>
                          </a:solidFill>
                          <a:effectLst/>
                          <a:latin typeface="Century Gothic" pitchFamily="34" charset="0"/>
                          <a:cs typeface="Times New Roman" pitchFamily="18" charset="0"/>
                        </a:rPr>
                        <a:t>0,25</a:t>
                      </a:r>
                      <a:endParaRPr kumimoji="0" lang="pt-BR" sz="1200" b="0" i="0" u="none" strike="noStrike" cap="none" normalizeH="0" baseline="0" smtClean="0">
                        <a:ln>
                          <a:noFill/>
                        </a:ln>
                        <a:solidFill>
                          <a:srgbClr val="000000"/>
                        </a:solidFill>
                        <a:effectLst/>
                        <a:latin typeface="Century Gothic" pitchFamily="34" charset="0"/>
                        <a:cs typeface="Times New Roman" pitchFamily="18" charset="0"/>
                      </a:endParaRPr>
                    </a:p>
                  </a:txBody>
                  <a:tcPr marL="85544" marR="85544"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F2E7EA"/>
                    </a:solidFill>
                  </a:tcPr>
                </a:tc>
                <a:tc>
                  <a:txBody>
                    <a:bodyPr/>
                    <a:lstStyle/>
                    <a:p>
                      <a:pPr marL="0" marR="0" lvl="0" indent="0" algn="ctr" defTabSz="457200" rtl="0" eaLnBrk="1" fontAlgn="base" latinLnBrk="0" hangingPunct="1">
                        <a:lnSpc>
                          <a:spcPct val="100000"/>
                        </a:lnSpc>
                        <a:spcBef>
                          <a:spcPct val="0"/>
                        </a:spcBef>
                        <a:spcAft>
                          <a:spcPct val="0"/>
                        </a:spcAft>
                        <a:buClrTx/>
                        <a:buSzTx/>
                        <a:buFontTx/>
                        <a:buNone/>
                        <a:tabLst/>
                      </a:pPr>
                      <a:r>
                        <a:rPr kumimoji="0" lang="pt-BR" sz="1500" b="0" i="0" u="none" strike="noStrike" cap="none" normalizeH="0" baseline="0" smtClean="0">
                          <a:ln>
                            <a:noFill/>
                          </a:ln>
                          <a:solidFill>
                            <a:srgbClr val="000000"/>
                          </a:solidFill>
                          <a:effectLst/>
                          <a:latin typeface="Century Gothic" pitchFamily="34" charset="0"/>
                          <a:cs typeface="Times New Roman" pitchFamily="18" charset="0"/>
                        </a:rPr>
                        <a:t>9,6</a:t>
                      </a:r>
                      <a:endParaRPr kumimoji="0" lang="pt-BR" sz="1200" b="0" i="0" u="none" strike="noStrike" cap="none" normalizeH="0" baseline="0" smtClean="0">
                        <a:ln>
                          <a:noFill/>
                        </a:ln>
                        <a:solidFill>
                          <a:srgbClr val="000000"/>
                        </a:solidFill>
                        <a:effectLst/>
                        <a:latin typeface="Century Gothic" pitchFamily="34" charset="0"/>
                        <a:cs typeface="Times New Roman" pitchFamily="18" charset="0"/>
                      </a:endParaRPr>
                    </a:p>
                  </a:txBody>
                  <a:tcPr marL="85544" marR="85544"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F2E7EA"/>
                    </a:solidFill>
                  </a:tcPr>
                </a:tc>
                <a:tc>
                  <a:txBody>
                    <a:bodyPr/>
                    <a:lstStyle/>
                    <a:p>
                      <a:pPr marL="0" marR="0" lvl="0" indent="0" algn="ctr" defTabSz="457200" rtl="0" eaLnBrk="1" fontAlgn="base" latinLnBrk="0" hangingPunct="1">
                        <a:lnSpc>
                          <a:spcPct val="100000"/>
                        </a:lnSpc>
                        <a:spcBef>
                          <a:spcPct val="0"/>
                        </a:spcBef>
                        <a:spcAft>
                          <a:spcPct val="0"/>
                        </a:spcAft>
                        <a:buClrTx/>
                        <a:buSzTx/>
                        <a:buFontTx/>
                        <a:buNone/>
                        <a:tabLst/>
                      </a:pPr>
                      <a:r>
                        <a:rPr kumimoji="0" lang="pt-BR" sz="1500" b="0" i="0" u="none" strike="noStrike" cap="none" normalizeH="0" baseline="0" smtClean="0">
                          <a:ln>
                            <a:noFill/>
                          </a:ln>
                          <a:solidFill>
                            <a:srgbClr val="000000"/>
                          </a:solidFill>
                          <a:effectLst/>
                          <a:latin typeface="Century Gothic" pitchFamily="34" charset="0"/>
                          <a:cs typeface="Times New Roman" pitchFamily="18" charset="0"/>
                        </a:rPr>
                        <a:t>6,4</a:t>
                      </a:r>
                      <a:endParaRPr kumimoji="0" lang="pt-BR" sz="1200" b="0" i="0" u="none" strike="noStrike" cap="none" normalizeH="0" baseline="0" smtClean="0">
                        <a:ln>
                          <a:noFill/>
                        </a:ln>
                        <a:solidFill>
                          <a:srgbClr val="000000"/>
                        </a:solidFill>
                        <a:effectLst/>
                        <a:latin typeface="Century Gothic" pitchFamily="34" charset="0"/>
                        <a:cs typeface="Times New Roman" pitchFamily="18" charset="0"/>
                      </a:endParaRPr>
                    </a:p>
                  </a:txBody>
                  <a:tcPr marL="85544" marR="85544"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F2E7EA"/>
                    </a:solidFill>
                  </a:tcPr>
                </a:tc>
                <a:tc>
                  <a:txBody>
                    <a:bodyPr/>
                    <a:lstStyle/>
                    <a:p>
                      <a:pPr marL="0" marR="0" lvl="0" indent="0" algn="ctr" defTabSz="457200" rtl="0" eaLnBrk="1" fontAlgn="base" latinLnBrk="0" hangingPunct="1">
                        <a:lnSpc>
                          <a:spcPct val="100000"/>
                        </a:lnSpc>
                        <a:spcBef>
                          <a:spcPct val="0"/>
                        </a:spcBef>
                        <a:spcAft>
                          <a:spcPct val="0"/>
                        </a:spcAft>
                        <a:buClrTx/>
                        <a:buSzTx/>
                        <a:buFontTx/>
                        <a:buNone/>
                        <a:tabLst/>
                      </a:pPr>
                      <a:r>
                        <a:rPr kumimoji="0" lang="pt-BR" sz="1500" b="0" i="0" u="none" strike="noStrike" cap="none" normalizeH="0" baseline="0" smtClean="0">
                          <a:ln>
                            <a:noFill/>
                          </a:ln>
                          <a:solidFill>
                            <a:srgbClr val="000000"/>
                          </a:solidFill>
                          <a:effectLst/>
                          <a:latin typeface="Century Gothic" pitchFamily="34" charset="0"/>
                          <a:cs typeface="Times New Roman" pitchFamily="18" charset="0"/>
                        </a:rPr>
                        <a:t>8,0</a:t>
                      </a:r>
                      <a:endParaRPr kumimoji="0" lang="pt-BR" sz="1200" b="0" i="0" u="none" strike="noStrike" cap="none" normalizeH="0" baseline="0" smtClean="0">
                        <a:ln>
                          <a:noFill/>
                        </a:ln>
                        <a:solidFill>
                          <a:srgbClr val="000000"/>
                        </a:solidFill>
                        <a:effectLst/>
                        <a:latin typeface="Century Gothic" pitchFamily="34" charset="0"/>
                        <a:cs typeface="Times New Roman" pitchFamily="18" charset="0"/>
                      </a:endParaRPr>
                    </a:p>
                  </a:txBody>
                  <a:tcPr marL="85544" marR="85544" marT="0" marB="0"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F2E7EA"/>
                    </a:solidFill>
                  </a:tcPr>
                </a:tc>
              </a:tr>
              <a:tr h="290513">
                <a:tc>
                  <a:txBody>
                    <a:bodyPr/>
                    <a:lstStyle/>
                    <a:p>
                      <a:pPr marL="0" marR="0" lvl="0" indent="0" algn="just" defTabSz="457200" rtl="0" eaLnBrk="1" fontAlgn="base" latinLnBrk="0" hangingPunct="1">
                        <a:lnSpc>
                          <a:spcPct val="100000"/>
                        </a:lnSpc>
                        <a:spcBef>
                          <a:spcPct val="0"/>
                        </a:spcBef>
                        <a:spcAft>
                          <a:spcPct val="0"/>
                        </a:spcAft>
                        <a:buClrTx/>
                        <a:buSzTx/>
                        <a:buFontTx/>
                        <a:buNone/>
                        <a:tabLst/>
                      </a:pPr>
                      <a:r>
                        <a:rPr kumimoji="0" lang="pt-BR" sz="1500" b="0" i="0" u="none" strike="noStrike" cap="none" normalizeH="0" baseline="0" smtClean="0">
                          <a:ln>
                            <a:noFill/>
                          </a:ln>
                          <a:solidFill>
                            <a:srgbClr val="000000"/>
                          </a:solidFill>
                          <a:effectLst/>
                          <a:latin typeface="Century Gothic" pitchFamily="34" charset="0"/>
                          <a:cs typeface="Times New Roman" pitchFamily="18" charset="0"/>
                        </a:rPr>
                        <a:t>Vitamina C (mg)</a:t>
                      </a:r>
                      <a:endParaRPr kumimoji="0" lang="pt-BR" sz="1200" b="0" i="0" u="none" strike="noStrike" cap="none" normalizeH="0" baseline="0" smtClean="0">
                        <a:ln>
                          <a:noFill/>
                        </a:ln>
                        <a:solidFill>
                          <a:srgbClr val="000000"/>
                        </a:solidFill>
                        <a:effectLst/>
                        <a:latin typeface="Century Gothic" pitchFamily="34" charset="0"/>
                        <a:cs typeface="Times New Roman" pitchFamily="18" charset="0"/>
                      </a:endParaRPr>
                    </a:p>
                  </a:txBody>
                  <a:tcPr marL="85544" marR="85544" marT="0" marB="0"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5CCD3"/>
                    </a:solidFill>
                  </a:tcPr>
                </a:tc>
                <a:tc>
                  <a:txBody>
                    <a:bodyPr/>
                    <a:lstStyle/>
                    <a:p>
                      <a:pPr marL="0" marR="0" lvl="0" indent="0" algn="ctr" defTabSz="457200" rtl="0" eaLnBrk="1" fontAlgn="base" latinLnBrk="0" hangingPunct="1">
                        <a:lnSpc>
                          <a:spcPct val="100000"/>
                        </a:lnSpc>
                        <a:spcBef>
                          <a:spcPct val="0"/>
                        </a:spcBef>
                        <a:spcAft>
                          <a:spcPct val="0"/>
                        </a:spcAft>
                        <a:buClrTx/>
                        <a:buSzTx/>
                        <a:buFontTx/>
                        <a:buNone/>
                        <a:tabLst/>
                      </a:pPr>
                      <a:r>
                        <a:rPr kumimoji="0" lang="pt-BR" sz="1500" b="0" i="0" u="none" strike="noStrike" cap="none" normalizeH="0" baseline="0" smtClean="0">
                          <a:ln>
                            <a:noFill/>
                          </a:ln>
                          <a:solidFill>
                            <a:srgbClr val="000000"/>
                          </a:solidFill>
                          <a:effectLst/>
                          <a:latin typeface="Century Gothic" pitchFamily="34" charset="0"/>
                          <a:cs typeface="Times New Roman" pitchFamily="18" charset="0"/>
                        </a:rPr>
                        <a:t>4,4</a:t>
                      </a:r>
                      <a:endParaRPr kumimoji="0" lang="pt-BR" sz="1200" b="0" i="0" u="none" strike="noStrike" cap="none" normalizeH="0" baseline="0" smtClean="0">
                        <a:ln>
                          <a:noFill/>
                        </a:ln>
                        <a:solidFill>
                          <a:srgbClr val="000000"/>
                        </a:solidFill>
                        <a:effectLst/>
                        <a:latin typeface="Century Gothic" pitchFamily="34" charset="0"/>
                        <a:cs typeface="Times New Roman" pitchFamily="18" charset="0"/>
                      </a:endParaRPr>
                    </a:p>
                  </a:txBody>
                  <a:tcPr marL="85544" marR="85544"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5CCD3"/>
                    </a:solidFill>
                  </a:tcPr>
                </a:tc>
                <a:tc>
                  <a:txBody>
                    <a:bodyPr/>
                    <a:lstStyle/>
                    <a:p>
                      <a:pPr marL="0" marR="0" lvl="0" indent="0" algn="ctr" defTabSz="457200" rtl="0" eaLnBrk="1" fontAlgn="base" latinLnBrk="0" hangingPunct="1">
                        <a:lnSpc>
                          <a:spcPct val="100000"/>
                        </a:lnSpc>
                        <a:spcBef>
                          <a:spcPct val="0"/>
                        </a:spcBef>
                        <a:spcAft>
                          <a:spcPct val="0"/>
                        </a:spcAft>
                        <a:buClrTx/>
                        <a:buSzTx/>
                        <a:buFontTx/>
                        <a:buNone/>
                        <a:tabLst/>
                      </a:pPr>
                      <a:r>
                        <a:rPr kumimoji="0" lang="pt-BR" sz="1500" b="0" i="0" u="none" strike="noStrike" cap="none" normalizeH="0" baseline="0" smtClean="0">
                          <a:ln>
                            <a:noFill/>
                          </a:ln>
                          <a:solidFill>
                            <a:srgbClr val="000000"/>
                          </a:solidFill>
                          <a:effectLst/>
                          <a:latin typeface="Century Gothic" pitchFamily="34" charset="0"/>
                          <a:cs typeface="Times New Roman" pitchFamily="18" charset="0"/>
                        </a:rPr>
                        <a:t>4,0</a:t>
                      </a:r>
                      <a:endParaRPr kumimoji="0" lang="pt-BR" sz="1200" b="0" i="0" u="none" strike="noStrike" cap="none" normalizeH="0" baseline="0" smtClean="0">
                        <a:ln>
                          <a:noFill/>
                        </a:ln>
                        <a:solidFill>
                          <a:srgbClr val="000000"/>
                        </a:solidFill>
                        <a:effectLst/>
                        <a:latin typeface="Century Gothic" pitchFamily="34" charset="0"/>
                        <a:cs typeface="Times New Roman" pitchFamily="18" charset="0"/>
                      </a:endParaRPr>
                    </a:p>
                  </a:txBody>
                  <a:tcPr marL="85544" marR="85544"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5CCD3"/>
                    </a:solidFill>
                  </a:tcPr>
                </a:tc>
                <a:tc>
                  <a:txBody>
                    <a:bodyPr/>
                    <a:lstStyle/>
                    <a:p>
                      <a:pPr marL="0" marR="0" lvl="0" indent="0" algn="ctr" defTabSz="457200" rtl="0" eaLnBrk="1" fontAlgn="base" latinLnBrk="0" hangingPunct="1">
                        <a:lnSpc>
                          <a:spcPct val="100000"/>
                        </a:lnSpc>
                        <a:spcBef>
                          <a:spcPct val="0"/>
                        </a:spcBef>
                        <a:spcAft>
                          <a:spcPct val="0"/>
                        </a:spcAft>
                        <a:buClrTx/>
                        <a:buSzTx/>
                        <a:buFontTx/>
                        <a:buNone/>
                        <a:tabLst/>
                      </a:pPr>
                      <a:r>
                        <a:rPr kumimoji="0" lang="pt-BR" sz="1500" b="0" i="0" u="none" strike="noStrike" cap="none" normalizeH="0" baseline="0" smtClean="0">
                          <a:ln>
                            <a:noFill/>
                          </a:ln>
                          <a:solidFill>
                            <a:srgbClr val="000000"/>
                          </a:solidFill>
                          <a:effectLst/>
                          <a:latin typeface="Century Gothic" pitchFamily="34" charset="0"/>
                          <a:cs typeface="Times New Roman" pitchFamily="18" charset="0"/>
                        </a:rPr>
                        <a:t>23,2</a:t>
                      </a:r>
                      <a:endParaRPr kumimoji="0" lang="pt-BR" sz="1200" b="0" i="0" u="none" strike="noStrike" cap="none" normalizeH="0" baseline="0" smtClean="0">
                        <a:ln>
                          <a:noFill/>
                        </a:ln>
                        <a:solidFill>
                          <a:srgbClr val="000000"/>
                        </a:solidFill>
                        <a:effectLst/>
                        <a:latin typeface="Century Gothic" pitchFamily="34" charset="0"/>
                        <a:cs typeface="Times New Roman" pitchFamily="18" charset="0"/>
                      </a:endParaRPr>
                    </a:p>
                  </a:txBody>
                  <a:tcPr marL="85544" marR="85544"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5CCD3"/>
                    </a:solidFill>
                  </a:tcPr>
                </a:tc>
                <a:tc>
                  <a:txBody>
                    <a:bodyPr/>
                    <a:lstStyle/>
                    <a:p>
                      <a:pPr marL="0" marR="0" lvl="0" indent="0" algn="ctr" defTabSz="457200" rtl="0" eaLnBrk="1" fontAlgn="base" latinLnBrk="0" hangingPunct="1">
                        <a:lnSpc>
                          <a:spcPct val="100000"/>
                        </a:lnSpc>
                        <a:spcBef>
                          <a:spcPct val="0"/>
                        </a:spcBef>
                        <a:spcAft>
                          <a:spcPct val="0"/>
                        </a:spcAft>
                        <a:buClrTx/>
                        <a:buSzTx/>
                        <a:buFontTx/>
                        <a:buNone/>
                        <a:tabLst/>
                      </a:pPr>
                      <a:r>
                        <a:rPr kumimoji="0" lang="pt-BR" sz="1500" b="0" i="0" u="none" strike="noStrike" cap="none" normalizeH="0" baseline="0" smtClean="0">
                          <a:ln>
                            <a:noFill/>
                          </a:ln>
                          <a:solidFill>
                            <a:srgbClr val="000000"/>
                          </a:solidFill>
                          <a:effectLst/>
                          <a:latin typeface="Century Gothic" pitchFamily="34" charset="0"/>
                          <a:cs typeface="Times New Roman" pitchFamily="18" charset="0"/>
                        </a:rPr>
                        <a:t>20</a:t>
                      </a:r>
                      <a:endParaRPr kumimoji="0" lang="pt-BR" sz="1200" b="0" i="0" u="none" strike="noStrike" cap="none" normalizeH="0" baseline="0" smtClean="0">
                        <a:ln>
                          <a:noFill/>
                        </a:ln>
                        <a:solidFill>
                          <a:srgbClr val="000000"/>
                        </a:solidFill>
                        <a:effectLst/>
                        <a:latin typeface="Century Gothic" pitchFamily="34" charset="0"/>
                        <a:cs typeface="Times New Roman" pitchFamily="18" charset="0"/>
                      </a:endParaRPr>
                    </a:p>
                  </a:txBody>
                  <a:tcPr marL="85544" marR="85544"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5CCD3"/>
                    </a:solidFill>
                  </a:tcPr>
                </a:tc>
                <a:tc>
                  <a:txBody>
                    <a:bodyPr/>
                    <a:lstStyle/>
                    <a:p>
                      <a:pPr marL="0" marR="0" lvl="0" indent="0" algn="ctr" defTabSz="457200" rtl="0" eaLnBrk="1" fontAlgn="base" latinLnBrk="0" hangingPunct="1">
                        <a:lnSpc>
                          <a:spcPct val="100000"/>
                        </a:lnSpc>
                        <a:spcBef>
                          <a:spcPct val="0"/>
                        </a:spcBef>
                        <a:spcAft>
                          <a:spcPct val="0"/>
                        </a:spcAft>
                        <a:buClrTx/>
                        <a:buSzTx/>
                        <a:buFontTx/>
                        <a:buNone/>
                        <a:tabLst/>
                      </a:pPr>
                      <a:r>
                        <a:rPr kumimoji="0" lang="pt-BR" sz="1500" b="0" i="0" u="none" strike="noStrike" cap="none" normalizeH="0" baseline="0" smtClean="0">
                          <a:ln>
                            <a:noFill/>
                          </a:ln>
                          <a:solidFill>
                            <a:srgbClr val="000000"/>
                          </a:solidFill>
                          <a:effectLst/>
                          <a:latin typeface="Century Gothic" pitchFamily="34" charset="0"/>
                          <a:cs typeface="Times New Roman" pitchFamily="18" charset="0"/>
                        </a:rPr>
                        <a:t>16</a:t>
                      </a:r>
                      <a:endParaRPr kumimoji="0" lang="pt-BR" sz="1200" b="0" i="0" u="none" strike="noStrike" cap="none" normalizeH="0" baseline="0" smtClean="0">
                        <a:ln>
                          <a:noFill/>
                        </a:ln>
                        <a:solidFill>
                          <a:srgbClr val="000000"/>
                        </a:solidFill>
                        <a:effectLst/>
                        <a:latin typeface="Century Gothic" pitchFamily="34" charset="0"/>
                        <a:cs typeface="Times New Roman" pitchFamily="18" charset="0"/>
                      </a:endParaRPr>
                    </a:p>
                  </a:txBody>
                  <a:tcPr marL="85544" marR="85544" marT="0" marB="0"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5CCD3"/>
                    </a:solidFill>
                  </a:tcPr>
                </a:tc>
              </a:tr>
              <a:tr h="290513">
                <a:tc>
                  <a:txBody>
                    <a:bodyPr/>
                    <a:lstStyle/>
                    <a:p>
                      <a:pPr marL="0" marR="0" lvl="0" indent="0" algn="just" defTabSz="457200" rtl="0" eaLnBrk="1" fontAlgn="base" latinLnBrk="0" hangingPunct="1">
                        <a:lnSpc>
                          <a:spcPct val="100000"/>
                        </a:lnSpc>
                        <a:spcBef>
                          <a:spcPct val="0"/>
                        </a:spcBef>
                        <a:spcAft>
                          <a:spcPct val="0"/>
                        </a:spcAft>
                        <a:buClrTx/>
                        <a:buSzTx/>
                        <a:buFontTx/>
                        <a:buNone/>
                        <a:tabLst/>
                      </a:pPr>
                      <a:r>
                        <a:rPr kumimoji="0" lang="pt-BR" sz="1500" b="0" i="0" u="none" strike="noStrike" cap="none" normalizeH="0" baseline="0" smtClean="0">
                          <a:ln>
                            <a:noFill/>
                          </a:ln>
                          <a:solidFill>
                            <a:srgbClr val="000000"/>
                          </a:solidFill>
                          <a:effectLst/>
                          <a:latin typeface="Century Gothic" pitchFamily="34" charset="0"/>
                          <a:cs typeface="Times New Roman" pitchFamily="18" charset="0"/>
                        </a:rPr>
                        <a:t>Vitamina B1 (mg)</a:t>
                      </a:r>
                      <a:endParaRPr kumimoji="0" lang="pt-BR" sz="1200" b="0" i="0" u="none" strike="noStrike" cap="none" normalizeH="0" baseline="0" smtClean="0">
                        <a:ln>
                          <a:noFill/>
                        </a:ln>
                        <a:solidFill>
                          <a:srgbClr val="000000"/>
                        </a:solidFill>
                        <a:effectLst/>
                        <a:latin typeface="Century Gothic" pitchFamily="34" charset="0"/>
                        <a:cs typeface="Times New Roman" pitchFamily="18" charset="0"/>
                      </a:endParaRPr>
                    </a:p>
                  </a:txBody>
                  <a:tcPr marL="85544" marR="85544" marT="0" marB="0"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F2E7EA"/>
                    </a:solidFill>
                  </a:tcPr>
                </a:tc>
                <a:tc>
                  <a:txBody>
                    <a:bodyPr/>
                    <a:lstStyle/>
                    <a:p>
                      <a:pPr marL="0" marR="0" lvl="0" indent="0" algn="ctr" defTabSz="457200" rtl="0" eaLnBrk="1" fontAlgn="base" latinLnBrk="0" hangingPunct="1">
                        <a:lnSpc>
                          <a:spcPct val="100000"/>
                        </a:lnSpc>
                        <a:spcBef>
                          <a:spcPct val="0"/>
                        </a:spcBef>
                        <a:spcAft>
                          <a:spcPct val="0"/>
                        </a:spcAft>
                        <a:buClrTx/>
                        <a:buSzTx/>
                        <a:buFontTx/>
                        <a:buNone/>
                        <a:tabLst/>
                      </a:pPr>
                      <a:r>
                        <a:rPr kumimoji="0" lang="pt-BR" sz="1500" b="0" i="0" u="none" strike="noStrike" cap="none" normalizeH="0" baseline="0" smtClean="0">
                          <a:ln>
                            <a:noFill/>
                          </a:ln>
                          <a:solidFill>
                            <a:srgbClr val="000000"/>
                          </a:solidFill>
                          <a:effectLst/>
                          <a:latin typeface="Century Gothic" pitchFamily="34" charset="0"/>
                          <a:cs typeface="Times New Roman" pitchFamily="18" charset="0"/>
                        </a:rPr>
                        <a:t>0,08</a:t>
                      </a:r>
                      <a:endParaRPr kumimoji="0" lang="pt-BR" sz="1200" b="0" i="0" u="none" strike="noStrike" cap="none" normalizeH="0" baseline="0" smtClean="0">
                        <a:ln>
                          <a:noFill/>
                        </a:ln>
                        <a:solidFill>
                          <a:srgbClr val="000000"/>
                        </a:solidFill>
                        <a:effectLst/>
                        <a:latin typeface="Century Gothic" pitchFamily="34" charset="0"/>
                        <a:cs typeface="Times New Roman" pitchFamily="18" charset="0"/>
                      </a:endParaRPr>
                    </a:p>
                  </a:txBody>
                  <a:tcPr marL="85544" marR="85544"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F2E7EA"/>
                    </a:solidFill>
                  </a:tcPr>
                </a:tc>
                <a:tc>
                  <a:txBody>
                    <a:bodyPr/>
                    <a:lstStyle/>
                    <a:p>
                      <a:pPr marL="0" marR="0" lvl="0" indent="0" algn="ctr" defTabSz="457200" rtl="0" eaLnBrk="1" fontAlgn="base" latinLnBrk="0" hangingPunct="1">
                        <a:lnSpc>
                          <a:spcPct val="100000"/>
                        </a:lnSpc>
                        <a:spcBef>
                          <a:spcPct val="0"/>
                        </a:spcBef>
                        <a:spcAft>
                          <a:spcPct val="0"/>
                        </a:spcAft>
                        <a:buClrTx/>
                        <a:buSzTx/>
                        <a:buFontTx/>
                        <a:buNone/>
                        <a:tabLst/>
                      </a:pPr>
                      <a:r>
                        <a:rPr kumimoji="0" lang="pt-BR" sz="1500" b="0" i="0" u="none" strike="noStrike" cap="none" normalizeH="0" baseline="0" smtClean="0">
                          <a:ln>
                            <a:noFill/>
                          </a:ln>
                          <a:solidFill>
                            <a:srgbClr val="000000"/>
                          </a:solidFill>
                          <a:effectLst/>
                          <a:latin typeface="Century Gothic" pitchFamily="34" charset="0"/>
                          <a:cs typeface="Times New Roman" pitchFamily="18" charset="0"/>
                        </a:rPr>
                        <a:t>0,021</a:t>
                      </a:r>
                      <a:endParaRPr kumimoji="0" lang="pt-BR" sz="1200" b="0" i="0" u="none" strike="noStrike" cap="none" normalizeH="0" baseline="0" smtClean="0">
                        <a:ln>
                          <a:noFill/>
                        </a:ln>
                        <a:solidFill>
                          <a:srgbClr val="000000"/>
                        </a:solidFill>
                        <a:effectLst/>
                        <a:latin typeface="Century Gothic" pitchFamily="34" charset="0"/>
                        <a:cs typeface="Times New Roman" pitchFamily="18" charset="0"/>
                      </a:endParaRPr>
                    </a:p>
                  </a:txBody>
                  <a:tcPr marL="85544" marR="85544"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F2E7EA"/>
                    </a:solidFill>
                  </a:tcPr>
                </a:tc>
                <a:tc>
                  <a:txBody>
                    <a:bodyPr/>
                    <a:lstStyle/>
                    <a:p>
                      <a:pPr marL="0" marR="0" lvl="0" indent="0" algn="ctr" defTabSz="457200" rtl="0" eaLnBrk="1" fontAlgn="base" latinLnBrk="0" hangingPunct="1">
                        <a:lnSpc>
                          <a:spcPct val="100000"/>
                        </a:lnSpc>
                        <a:spcBef>
                          <a:spcPct val="0"/>
                        </a:spcBef>
                        <a:spcAft>
                          <a:spcPct val="0"/>
                        </a:spcAft>
                        <a:buClrTx/>
                        <a:buSzTx/>
                        <a:buFontTx/>
                        <a:buNone/>
                        <a:tabLst/>
                      </a:pPr>
                      <a:r>
                        <a:rPr kumimoji="0" lang="pt-BR" sz="1500" b="0" i="0" u="none" strike="noStrike" cap="none" normalizeH="0" baseline="0" smtClean="0">
                          <a:ln>
                            <a:noFill/>
                          </a:ln>
                          <a:solidFill>
                            <a:srgbClr val="000000"/>
                          </a:solidFill>
                          <a:effectLst/>
                          <a:latin typeface="Century Gothic" pitchFamily="34" charset="0"/>
                          <a:cs typeface="Times New Roman" pitchFamily="18" charset="0"/>
                        </a:rPr>
                        <a:t>0,17</a:t>
                      </a:r>
                      <a:endParaRPr kumimoji="0" lang="pt-BR" sz="1200" b="0" i="0" u="none" strike="noStrike" cap="none" normalizeH="0" baseline="0" smtClean="0">
                        <a:ln>
                          <a:noFill/>
                        </a:ln>
                        <a:solidFill>
                          <a:srgbClr val="000000"/>
                        </a:solidFill>
                        <a:effectLst/>
                        <a:latin typeface="Century Gothic" pitchFamily="34" charset="0"/>
                        <a:cs typeface="Times New Roman" pitchFamily="18" charset="0"/>
                      </a:endParaRPr>
                    </a:p>
                  </a:txBody>
                  <a:tcPr marL="85544" marR="85544"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F2E7EA"/>
                    </a:solidFill>
                  </a:tcPr>
                </a:tc>
                <a:tc>
                  <a:txBody>
                    <a:bodyPr/>
                    <a:lstStyle/>
                    <a:p>
                      <a:pPr marL="0" marR="0" lvl="0" indent="0" algn="ctr" defTabSz="457200" rtl="0" eaLnBrk="1" fontAlgn="base" latinLnBrk="0" hangingPunct="1">
                        <a:lnSpc>
                          <a:spcPct val="100000"/>
                        </a:lnSpc>
                        <a:spcBef>
                          <a:spcPct val="0"/>
                        </a:spcBef>
                        <a:spcAft>
                          <a:spcPct val="0"/>
                        </a:spcAft>
                        <a:buClrTx/>
                        <a:buSzTx/>
                        <a:buFontTx/>
                        <a:buNone/>
                        <a:tabLst/>
                      </a:pPr>
                      <a:r>
                        <a:rPr kumimoji="0" lang="pt-BR" sz="1500" b="0" i="0" u="none" strike="noStrike" cap="none" normalizeH="0" baseline="0" smtClean="0">
                          <a:ln>
                            <a:noFill/>
                          </a:ln>
                          <a:solidFill>
                            <a:srgbClr val="000000"/>
                          </a:solidFill>
                          <a:effectLst/>
                          <a:latin typeface="Century Gothic" pitchFamily="34" charset="0"/>
                          <a:cs typeface="Times New Roman" pitchFamily="18" charset="0"/>
                        </a:rPr>
                        <a:t>0,14</a:t>
                      </a:r>
                      <a:endParaRPr kumimoji="0" lang="pt-BR" sz="1200" b="0" i="0" u="none" strike="noStrike" cap="none" normalizeH="0" baseline="0" smtClean="0">
                        <a:ln>
                          <a:noFill/>
                        </a:ln>
                        <a:solidFill>
                          <a:srgbClr val="000000"/>
                        </a:solidFill>
                        <a:effectLst/>
                        <a:latin typeface="Century Gothic" pitchFamily="34" charset="0"/>
                        <a:cs typeface="Times New Roman" pitchFamily="18" charset="0"/>
                      </a:endParaRPr>
                    </a:p>
                  </a:txBody>
                  <a:tcPr marL="85544" marR="85544"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F2E7EA"/>
                    </a:solidFill>
                  </a:tcPr>
                </a:tc>
                <a:tc>
                  <a:txBody>
                    <a:bodyPr/>
                    <a:lstStyle/>
                    <a:p>
                      <a:pPr marL="0" marR="0" lvl="0" indent="0" algn="ctr" defTabSz="457200" rtl="0" eaLnBrk="1" fontAlgn="base" latinLnBrk="0" hangingPunct="1">
                        <a:lnSpc>
                          <a:spcPct val="100000"/>
                        </a:lnSpc>
                        <a:spcBef>
                          <a:spcPct val="0"/>
                        </a:spcBef>
                        <a:spcAft>
                          <a:spcPct val="0"/>
                        </a:spcAft>
                        <a:buClrTx/>
                        <a:buSzTx/>
                        <a:buFontTx/>
                        <a:buNone/>
                        <a:tabLst/>
                      </a:pPr>
                      <a:r>
                        <a:rPr kumimoji="0" lang="pt-BR" sz="1500" b="0" i="0" u="none" strike="noStrike" cap="none" normalizeH="0" baseline="0" smtClean="0">
                          <a:ln>
                            <a:noFill/>
                          </a:ln>
                          <a:solidFill>
                            <a:srgbClr val="000000"/>
                          </a:solidFill>
                          <a:effectLst/>
                          <a:latin typeface="Century Gothic" pitchFamily="34" charset="0"/>
                          <a:cs typeface="Times New Roman" pitchFamily="18" charset="0"/>
                        </a:rPr>
                        <a:t>0,14</a:t>
                      </a:r>
                      <a:endParaRPr kumimoji="0" lang="pt-BR" sz="1200" b="0" i="0" u="none" strike="noStrike" cap="none" normalizeH="0" baseline="0" smtClean="0">
                        <a:ln>
                          <a:noFill/>
                        </a:ln>
                        <a:solidFill>
                          <a:srgbClr val="000000"/>
                        </a:solidFill>
                        <a:effectLst/>
                        <a:latin typeface="Century Gothic" pitchFamily="34" charset="0"/>
                        <a:cs typeface="Times New Roman" pitchFamily="18" charset="0"/>
                      </a:endParaRPr>
                    </a:p>
                  </a:txBody>
                  <a:tcPr marL="85544" marR="85544" marT="0" marB="0"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F2E7EA"/>
                    </a:solidFill>
                  </a:tcPr>
                </a:tc>
              </a:tr>
              <a:tr h="290513">
                <a:tc>
                  <a:txBody>
                    <a:bodyPr/>
                    <a:lstStyle/>
                    <a:p>
                      <a:pPr marL="0" marR="0" lvl="0" indent="0" algn="just" defTabSz="457200" rtl="0" eaLnBrk="1" fontAlgn="base" latinLnBrk="0" hangingPunct="1">
                        <a:lnSpc>
                          <a:spcPct val="100000"/>
                        </a:lnSpc>
                        <a:spcBef>
                          <a:spcPct val="0"/>
                        </a:spcBef>
                        <a:spcAft>
                          <a:spcPct val="0"/>
                        </a:spcAft>
                        <a:buClrTx/>
                        <a:buSzTx/>
                        <a:buFontTx/>
                        <a:buNone/>
                        <a:tabLst/>
                      </a:pPr>
                      <a:r>
                        <a:rPr kumimoji="0" lang="pt-BR" sz="1500" b="0" i="0" u="none" strike="noStrike" cap="none" normalizeH="0" baseline="0" smtClean="0">
                          <a:ln>
                            <a:noFill/>
                          </a:ln>
                          <a:solidFill>
                            <a:srgbClr val="000000"/>
                          </a:solidFill>
                          <a:effectLst/>
                          <a:latin typeface="Century Gothic" pitchFamily="34" charset="0"/>
                          <a:cs typeface="Times New Roman" pitchFamily="18" charset="0"/>
                        </a:rPr>
                        <a:t>Vitamina B2 (mg)</a:t>
                      </a:r>
                      <a:endParaRPr kumimoji="0" lang="pt-BR" sz="1200" b="0" i="0" u="none" strike="noStrike" cap="none" normalizeH="0" baseline="0" smtClean="0">
                        <a:ln>
                          <a:noFill/>
                        </a:ln>
                        <a:solidFill>
                          <a:srgbClr val="000000"/>
                        </a:solidFill>
                        <a:effectLst/>
                        <a:latin typeface="Century Gothic" pitchFamily="34" charset="0"/>
                        <a:cs typeface="Times New Roman" pitchFamily="18" charset="0"/>
                      </a:endParaRPr>
                    </a:p>
                  </a:txBody>
                  <a:tcPr marL="85544" marR="85544" marT="0" marB="0"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5CCD3"/>
                    </a:solidFill>
                  </a:tcPr>
                </a:tc>
                <a:tc>
                  <a:txBody>
                    <a:bodyPr/>
                    <a:lstStyle/>
                    <a:p>
                      <a:pPr marL="0" marR="0" lvl="0" indent="0" algn="ctr" defTabSz="457200" rtl="0" eaLnBrk="1" fontAlgn="base" latinLnBrk="0" hangingPunct="1">
                        <a:lnSpc>
                          <a:spcPct val="100000"/>
                        </a:lnSpc>
                        <a:spcBef>
                          <a:spcPct val="0"/>
                        </a:spcBef>
                        <a:spcAft>
                          <a:spcPct val="0"/>
                        </a:spcAft>
                        <a:buClrTx/>
                        <a:buSzTx/>
                        <a:buFontTx/>
                        <a:buNone/>
                        <a:tabLst/>
                      </a:pPr>
                      <a:r>
                        <a:rPr kumimoji="0" lang="pt-BR" sz="1500" b="0" i="0" u="none" strike="noStrike" cap="none" normalizeH="0" baseline="0" smtClean="0">
                          <a:ln>
                            <a:noFill/>
                          </a:ln>
                          <a:solidFill>
                            <a:srgbClr val="000000"/>
                          </a:solidFill>
                          <a:effectLst/>
                          <a:latin typeface="Century Gothic" pitchFamily="34" charset="0"/>
                          <a:cs typeface="Times New Roman" pitchFamily="18" charset="0"/>
                        </a:rPr>
                        <a:t>0,03</a:t>
                      </a:r>
                      <a:endParaRPr kumimoji="0" lang="pt-BR" sz="1200" b="0" i="0" u="none" strike="noStrike" cap="none" normalizeH="0" baseline="0" smtClean="0">
                        <a:ln>
                          <a:noFill/>
                        </a:ln>
                        <a:solidFill>
                          <a:srgbClr val="000000"/>
                        </a:solidFill>
                        <a:effectLst/>
                        <a:latin typeface="Century Gothic" pitchFamily="34" charset="0"/>
                        <a:cs typeface="Times New Roman" pitchFamily="18" charset="0"/>
                      </a:endParaRPr>
                    </a:p>
                  </a:txBody>
                  <a:tcPr marL="85544" marR="85544"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5CCD3"/>
                    </a:solidFill>
                  </a:tcPr>
                </a:tc>
                <a:tc>
                  <a:txBody>
                    <a:bodyPr/>
                    <a:lstStyle/>
                    <a:p>
                      <a:pPr marL="0" marR="0" lvl="0" indent="0" algn="ctr" defTabSz="457200" rtl="0" eaLnBrk="1" fontAlgn="base" latinLnBrk="0" hangingPunct="1">
                        <a:lnSpc>
                          <a:spcPct val="100000"/>
                        </a:lnSpc>
                        <a:spcBef>
                          <a:spcPct val="0"/>
                        </a:spcBef>
                        <a:spcAft>
                          <a:spcPct val="0"/>
                        </a:spcAft>
                        <a:buClrTx/>
                        <a:buSzTx/>
                        <a:buFontTx/>
                        <a:buNone/>
                        <a:tabLst/>
                      </a:pPr>
                      <a:r>
                        <a:rPr kumimoji="0" lang="pt-BR" sz="1500" b="0" i="0" u="none" strike="noStrike" cap="none" normalizeH="0" baseline="0" smtClean="0">
                          <a:ln>
                            <a:noFill/>
                          </a:ln>
                          <a:solidFill>
                            <a:srgbClr val="000000"/>
                          </a:solidFill>
                          <a:effectLst/>
                          <a:latin typeface="Century Gothic" pitchFamily="34" charset="0"/>
                          <a:cs typeface="Times New Roman" pitchFamily="18" charset="0"/>
                        </a:rPr>
                        <a:t>0,035</a:t>
                      </a:r>
                      <a:endParaRPr kumimoji="0" lang="pt-BR" sz="1200" b="0" i="0" u="none" strike="noStrike" cap="none" normalizeH="0" baseline="0" smtClean="0">
                        <a:ln>
                          <a:noFill/>
                        </a:ln>
                        <a:solidFill>
                          <a:srgbClr val="000000"/>
                        </a:solidFill>
                        <a:effectLst/>
                        <a:latin typeface="Century Gothic" pitchFamily="34" charset="0"/>
                        <a:cs typeface="Times New Roman" pitchFamily="18" charset="0"/>
                      </a:endParaRPr>
                    </a:p>
                  </a:txBody>
                  <a:tcPr marL="85544" marR="85544"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5CCD3"/>
                    </a:solidFill>
                  </a:tcPr>
                </a:tc>
                <a:tc>
                  <a:txBody>
                    <a:bodyPr/>
                    <a:lstStyle/>
                    <a:p>
                      <a:pPr marL="0" marR="0" lvl="0" indent="0" algn="ctr" defTabSz="457200" rtl="0" eaLnBrk="1" fontAlgn="base" latinLnBrk="0" hangingPunct="1">
                        <a:lnSpc>
                          <a:spcPct val="100000"/>
                        </a:lnSpc>
                        <a:spcBef>
                          <a:spcPct val="0"/>
                        </a:spcBef>
                        <a:spcAft>
                          <a:spcPct val="0"/>
                        </a:spcAft>
                        <a:buClrTx/>
                        <a:buSzTx/>
                        <a:buFontTx/>
                        <a:buNone/>
                        <a:tabLst/>
                      </a:pPr>
                      <a:r>
                        <a:rPr kumimoji="0" lang="pt-BR" sz="1500" b="0" i="0" u="none" strike="noStrike" cap="none" normalizeH="0" baseline="0" smtClean="0">
                          <a:ln>
                            <a:noFill/>
                          </a:ln>
                          <a:solidFill>
                            <a:srgbClr val="000000"/>
                          </a:solidFill>
                          <a:effectLst/>
                          <a:latin typeface="Century Gothic" pitchFamily="34" charset="0"/>
                          <a:cs typeface="Times New Roman" pitchFamily="18" charset="0"/>
                        </a:rPr>
                        <a:t>0,22</a:t>
                      </a:r>
                      <a:endParaRPr kumimoji="0" lang="pt-BR" sz="1200" b="0" i="0" u="none" strike="noStrike" cap="none" normalizeH="0" baseline="0" smtClean="0">
                        <a:ln>
                          <a:noFill/>
                        </a:ln>
                        <a:solidFill>
                          <a:srgbClr val="000000"/>
                        </a:solidFill>
                        <a:effectLst/>
                        <a:latin typeface="Century Gothic" pitchFamily="34" charset="0"/>
                        <a:cs typeface="Times New Roman" pitchFamily="18" charset="0"/>
                      </a:endParaRPr>
                    </a:p>
                  </a:txBody>
                  <a:tcPr marL="85544" marR="85544"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5CCD3"/>
                    </a:solidFill>
                  </a:tcPr>
                </a:tc>
                <a:tc>
                  <a:txBody>
                    <a:bodyPr/>
                    <a:lstStyle/>
                    <a:p>
                      <a:pPr marL="0" marR="0" lvl="0" indent="0" algn="ctr" defTabSz="457200" rtl="0" eaLnBrk="1" fontAlgn="base" latinLnBrk="0" hangingPunct="1">
                        <a:lnSpc>
                          <a:spcPct val="100000"/>
                        </a:lnSpc>
                        <a:spcBef>
                          <a:spcPct val="0"/>
                        </a:spcBef>
                        <a:spcAft>
                          <a:spcPct val="0"/>
                        </a:spcAft>
                        <a:buClrTx/>
                        <a:buSzTx/>
                        <a:buFontTx/>
                        <a:buNone/>
                        <a:tabLst/>
                      </a:pPr>
                      <a:r>
                        <a:rPr kumimoji="0" lang="pt-BR" sz="1500" b="0" i="0" u="none" strike="noStrike" cap="none" normalizeH="0" baseline="0" smtClean="0">
                          <a:ln>
                            <a:noFill/>
                          </a:ln>
                          <a:solidFill>
                            <a:srgbClr val="000000"/>
                          </a:solidFill>
                          <a:effectLst/>
                          <a:latin typeface="Century Gothic" pitchFamily="34" charset="0"/>
                          <a:cs typeface="Times New Roman" pitchFamily="18" charset="0"/>
                        </a:rPr>
                        <a:t>0,20</a:t>
                      </a:r>
                      <a:endParaRPr kumimoji="0" lang="pt-BR" sz="1200" b="0" i="0" u="none" strike="noStrike" cap="none" normalizeH="0" baseline="0" smtClean="0">
                        <a:ln>
                          <a:noFill/>
                        </a:ln>
                        <a:solidFill>
                          <a:srgbClr val="000000"/>
                        </a:solidFill>
                        <a:effectLst/>
                        <a:latin typeface="Century Gothic" pitchFamily="34" charset="0"/>
                        <a:cs typeface="Times New Roman" pitchFamily="18" charset="0"/>
                      </a:endParaRPr>
                    </a:p>
                  </a:txBody>
                  <a:tcPr marL="85544" marR="85544"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5CCD3"/>
                    </a:solidFill>
                  </a:tcPr>
                </a:tc>
                <a:tc>
                  <a:txBody>
                    <a:bodyPr/>
                    <a:lstStyle/>
                    <a:p>
                      <a:pPr marL="0" marR="0" lvl="0" indent="0" algn="ctr" defTabSz="457200" rtl="0" eaLnBrk="1" fontAlgn="base" latinLnBrk="0" hangingPunct="1">
                        <a:lnSpc>
                          <a:spcPct val="100000"/>
                        </a:lnSpc>
                        <a:spcBef>
                          <a:spcPct val="0"/>
                        </a:spcBef>
                        <a:spcAft>
                          <a:spcPct val="0"/>
                        </a:spcAft>
                        <a:buClrTx/>
                        <a:buSzTx/>
                        <a:buFontTx/>
                        <a:buNone/>
                        <a:tabLst/>
                      </a:pPr>
                      <a:r>
                        <a:rPr kumimoji="0" lang="pt-BR" sz="1500" b="0" i="0" u="none" strike="noStrike" cap="none" normalizeH="0" baseline="0" smtClean="0">
                          <a:ln>
                            <a:noFill/>
                          </a:ln>
                          <a:solidFill>
                            <a:srgbClr val="000000"/>
                          </a:solidFill>
                          <a:effectLst/>
                          <a:latin typeface="Century Gothic" pitchFamily="34" charset="0"/>
                          <a:cs typeface="Times New Roman" pitchFamily="18" charset="0"/>
                        </a:rPr>
                        <a:t>0,2</a:t>
                      </a:r>
                      <a:endParaRPr kumimoji="0" lang="pt-BR" sz="1200" b="0" i="0" u="none" strike="noStrike" cap="none" normalizeH="0" baseline="0" smtClean="0">
                        <a:ln>
                          <a:noFill/>
                        </a:ln>
                        <a:solidFill>
                          <a:srgbClr val="000000"/>
                        </a:solidFill>
                        <a:effectLst/>
                        <a:latin typeface="Century Gothic" pitchFamily="34" charset="0"/>
                        <a:cs typeface="Times New Roman" pitchFamily="18" charset="0"/>
                      </a:endParaRPr>
                    </a:p>
                  </a:txBody>
                  <a:tcPr marL="85544" marR="85544" marT="0" marB="0"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5CCD3"/>
                    </a:solidFill>
                  </a:tcPr>
                </a:tc>
              </a:tr>
              <a:tr h="290513">
                <a:tc>
                  <a:txBody>
                    <a:bodyPr/>
                    <a:lstStyle/>
                    <a:p>
                      <a:pPr marL="0" marR="0" lvl="0" indent="0" algn="just" defTabSz="457200" rtl="0" eaLnBrk="1" fontAlgn="base" latinLnBrk="0" hangingPunct="1">
                        <a:lnSpc>
                          <a:spcPct val="100000"/>
                        </a:lnSpc>
                        <a:spcBef>
                          <a:spcPct val="0"/>
                        </a:spcBef>
                        <a:spcAft>
                          <a:spcPct val="0"/>
                        </a:spcAft>
                        <a:buClrTx/>
                        <a:buSzTx/>
                        <a:buFontTx/>
                        <a:buNone/>
                        <a:tabLst/>
                      </a:pPr>
                      <a:r>
                        <a:rPr kumimoji="0" lang="pt-BR" sz="1500" b="0" i="0" u="none" strike="noStrike" cap="none" normalizeH="0" baseline="0" smtClean="0">
                          <a:ln>
                            <a:noFill/>
                          </a:ln>
                          <a:solidFill>
                            <a:srgbClr val="000000"/>
                          </a:solidFill>
                          <a:effectLst/>
                          <a:latin typeface="Century Gothic" pitchFamily="34" charset="0"/>
                          <a:cs typeface="Times New Roman" pitchFamily="18" charset="0"/>
                        </a:rPr>
                        <a:t>Niacina (mg)</a:t>
                      </a:r>
                      <a:endParaRPr kumimoji="0" lang="pt-BR" sz="1200" b="0" i="0" u="none" strike="noStrike" cap="none" normalizeH="0" baseline="0" smtClean="0">
                        <a:ln>
                          <a:noFill/>
                        </a:ln>
                        <a:solidFill>
                          <a:srgbClr val="000000"/>
                        </a:solidFill>
                        <a:effectLst/>
                        <a:latin typeface="Century Gothic" pitchFamily="34" charset="0"/>
                        <a:cs typeface="Times New Roman" pitchFamily="18" charset="0"/>
                      </a:endParaRPr>
                    </a:p>
                  </a:txBody>
                  <a:tcPr marL="85544" marR="85544" marT="0" marB="0"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F2E7EA"/>
                    </a:solidFill>
                  </a:tcPr>
                </a:tc>
                <a:tc>
                  <a:txBody>
                    <a:bodyPr/>
                    <a:lstStyle/>
                    <a:p>
                      <a:pPr marL="0" marR="0" lvl="0" indent="0" algn="ctr" defTabSz="457200" rtl="0" eaLnBrk="1" fontAlgn="base" latinLnBrk="0" hangingPunct="1">
                        <a:lnSpc>
                          <a:spcPct val="100000"/>
                        </a:lnSpc>
                        <a:spcBef>
                          <a:spcPct val="0"/>
                        </a:spcBef>
                        <a:spcAft>
                          <a:spcPct val="0"/>
                        </a:spcAft>
                        <a:buClrTx/>
                        <a:buSzTx/>
                        <a:buFontTx/>
                        <a:buNone/>
                        <a:tabLst/>
                      </a:pPr>
                      <a:r>
                        <a:rPr kumimoji="0" lang="pt-BR" sz="1500" b="0" i="0" u="none" strike="noStrike" cap="none" normalizeH="0" baseline="0" smtClean="0">
                          <a:ln>
                            <a:noFill/>
                          </a:ln>
                          <a:solidFill>
                            <a:srgbClr val="000000"/>
                          </a:solidFill>
                          <a:effectLst/>
                          <a:latin typeface="Century Gothic" pitchFamily="34" charset="0"/>
                          <a:cs typeface="Times New Roman" pitchFamily="18" charset="0"/>
                        </a:rPr>
                        <a:t>0,21</a:t>
                      </a:r>
                      <a:endParaRPr kumimoji="0" lang="pt-BR" sz="1200" b="0" i="0" u="none" strike="noStrike" cap="none" normalizeH="0" baseline="0" smtClean="0">
                        <a:ln>
                          <a:noFill/>
                        </a:ln>
                        <a:solidFill>
                          <a:srgbClr val="000000"/>
                        </a:solidFill>
                        <a:effectLst/>
                        <a:latin typeface="Century Gothic" pitchFamily="34" charset="0"/>
                        <a:cs typeface="Times New Roman" pitchFamily="18" charset="0"/>
                      </a:endParaRPr>
                    </a:p>
                  </a:txBody>
                  <a:tcPr marL="85544" marR="85544"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F2E7EA"/>
                    </a:solidFill>
                  </a:tcPr>
                </a:tc>
                <a:tc>
                  <a:txBody>
                    <a:bodyPr/>
                    <a:lstStyle/>
                    <a:p>
                      <a:pPr marL="0" marR="0" lvl="0" indent="0" algn="ctr" defTabSz="457200" rtl="0" eaLnBrk="1" fontAlgn="base" latinLnBrk="0" hangingPunct="1">
                        <a:lnSpc>
                          <a:spcPct val="100000"/>
                        </a:lnSpc>
                        <a:spcBef>
                          <a:spcPct val="0"/>
                        </a:spcBef>
                        <a:spcAft>
                          <a:spcPct val="0"/>
                        </a:spcAft>
                        <a:buClrTx/>
                        <a:buSzTx/>
                        <a:buFontTx/>
                        <a:buNone/>
                        <a:tabLst/>
                      </a:pPr>
                      <a:r>
                        <a:rPr kumimoji="0" lang="pt-BR" sz="1500" b="0" i="0" u="none" strike="noStrike" cap="none" normalizeH="0" baseline="0" smtClean="0">
                          <a:ln>
                            <a:noFill/>
                          </a:ln>
                          <a:solidFill>
                            <a:srgbClr val="000000"/>
                          </a:solidFill>
                          <a:effectLst/>
                          <a:latin typeface="Century Gothic" pitchFamily="34" charset="0"/>
                          <a:cs typeface="Times New Roman" pitchFamily="18" charset="0"/>
                        </a:rPr>
                        <a:t>0,18</a:t>
                      </a:r>
                      <a:endParaRPr kumimoji="0" lang="pt-BR" sz="1200" b="0" i="0" u="none" strike="noStrike" cap="none" normalizeH="0" baseline="0" smtClean="0">
                        <a:ln>
                          <a:noFill/>
                        </a:ln>
                        <a:solidFill>
                          <a:srgbClr val="000000"/>
                        </a:solidFill>
                        <a:effectLst/>
                        <a:latin typeface="Century Gothic" pitchFamily="34" charset="0"/>
                        <a:cs typeface="Times New Roman" pitchFamily="18" charset="0"/>
                      </a:endParaRPr>
                    </a:p>
                  </a:txBody>
                  <a:tcPr marL="85544" marR="85544"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F2E7EA"/>
                    </a:solidFill>
                  </a:tcPr>
                </a:tc>
                <a:tc>
                  <a:txBody>
                    <a:bodyPr/>
                    <a:lstStyle/>
                    <a:p>
                      <a:pPr marL="0" marR="0" lvl="0" indent="0" algn="ctr" defTabSz="457200" rtl="0" eaLnBrk="1" fontAlgn="base" latinLnBrk="0" hangingPunct="1">
                        <a:lnSpc>
                          <a:spcPct val="100000"/>
                        </a:lnSpc>
                        <a:spcBef>
                          <a:spcPct val="0"/>
                        </a:spcBef>
                        <a:spcAft>
                          <a:spcPct val="0"/>
                        </a:spcAft>
                        <a:buClrTx/>
                        <a:buSzTx/>
                        <a:buFontTx/>
                        <a:buNone/>
                        <a:tabLst/>
                      </a:pPr>
                      <a:r>
                        <a:rPr kumimoji="0" lang="pt-BR" sz="1500" b="0" i="0" u="none" strike="noStrike" cap="none" normalizeH="0" baseline="0" smtClean="0">
                          <a:ln>
                            <a:noFill/>
                          </a:ln>
                          <a:solidFill>
                            <a:srgbClr val="000000"/>
                          </a:solidFill>
                          <a:effectLst/>
                          <a:latin typeface="Century Gothic" pitchFamily="34" charset="0"/>
                          <a:cs typeface="Times New Roman" pitchFamily="18" charset="0"/>
                        </a:rPr>
                        <a:t>1,6</a:t>
                      </a:r>
                      <a:endParaRPr kumimoji="0" lang="pt-BR" sz="1200" b="0" i="0" u="none" strike="noStrike" cap="none" normalizeH="0" baseline="0" smtClean="0">
                        <a:ln>
                          <a:noFill/>
                        </a:ln>
                        <a:solidFill>
                          <a:srgbClr val="000000"/>
                        </a:solidFill>
                        <a:effectLst/>
                        <a:latin typeface="Century Gothic" pitchFamily="34" charset="0"/>
                        <a:cs typeface="Times New Roman" pitchFamily="18" charset="0"/>
                      </a:endParaRPr>
                    </a:p>
                  </a:txBody>
                  <a:tcPr marL="85544" marR="85544"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F2E7EA"/>
                    </a:solidFill>
                  </a:tcPr>
                </a:tc>
                <a:tc>
                  <a:txBody>
                    <a:bodyPr/>
                    <a:lstStyle/>
                    <a:p>
                      <a:pPr marL="0" marR="0" lvl="0" indent="0" algn="ctr" defTabSz="457200" rtl="0" eaLnBrk="1" fontAlgn="base" latinLnBrk="0" hangingPunct="1">
                        <a:lnSpc>
                          <a:spcPct val="100000"/>
                        </a:lnSpc>
                        <a:spcBef>
                          <a:spcPct val="0"/>
                        </a:spcBef>
                        <a:spcAft>
                          <a:spcPct val="0"/>
                        </a:spcAft>
                        <a:buClrTx/>
                        <a:buSzTx/>
                        <a:buFontTx/>
                        <a:buNone/>
                        <a:tabLst/>
                      </a:pPr>
                      <a:r>
                        <a:rPr kumimoji="0" lang="pt-BR" sz="1500" b="0" i="0" u="none" strike="noStrike" cap="none" normalizeH="0" baseline="0" smtClean="0">
                          <a:ln>
                            <a:noFill/>
                          </a:ln>
                          <a:solidFill>
                            <a:srgbClr val="000000"/>
                          </a:solidFill>
                          <a:effectLst/>
                          <a:latin typeface="Century Gothic" pitchFamily="34" charset="0"/>
                          <a:cs typeface="Times New Roman" pitchFamily="18" charset="0"/>
                        </a:rPr>
                        <a:t>2,4</a:t>
                      </a:r>
                      <a:endParaRPr kumimoji="0" lang="pt-BR" sz="1200" b="0" i="0" u="none" strike="noStrike" cap="none" normalizeH="0" baseline="0" smtClean="0">
                        <a:ln>
                          <a:noFill/>
                        </a:ln>
                        <a:solidFill>
                          <a:srgbClr val="000000"/>
                        </a:solidFill>
                        <a:effectLst/>
                        <a:latin typeface="Century Gothic" pitchFamily="34" charset="0"/>
                        <a:cs typeface="Times New Roman" pitchFamily="18" charset="0"/>
                      </a:endParaRPr>
                    </a:p>
                  </a:txBody>
                  <a:tcPr marL="85544" marR="85544"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F2E7EA"/>
                    </a:solidFill>
                  </a:tcPr>
                </a:tc>
                <a:tc>
                  <a:txBody>
                    <a:bodyPr/>
                    <a:lstStyle/>
                    <a:p>
                      <a:pPr marL="0" marR="0" lvl="0" indent="0" algn="ctr" defTabSz="457200" rtl="0" eaLnBrk="1" fontAlgn="base" latinLnBrk="0" hangingPunct="1">
                        <a:lnSpc>
                          <a:spcPct val="100000"/>
                        </a:lnSpc>
                        <a:spcBef>
                          <a:spcPct val="0"/>
                        </a:spcBef>
                        <a:spcAft>
                          <a:spcPct val="0"/>
                        </a:spcAft>
                        <a:buClrTx/>
                        <a:buSzTx/>
                        <a:buFontTx/>
                        <a:buNone/>
                        <a:tabLst/>
                      </a:pPr>
                      <a:r>
                        <a:rPr kumimoji="0" lang="pt-BR" sz="1500" b="0" i="0" u="none" strike="noStrike" cap="none" normalizeH="0" baseline="0" smtClean="0">
                          <a:ln>
                            <a:noFill/>
                          </a:ln>
                          <a:solidFill>
                            <a:srgbClr val="000000"/>
                          </a:solidFill>
                          <a:effectLst/>
                          <a:latin typeface="Century Gothic" pitchFamily="34" charset="0"/>
                          <a:cs typeface="Times New Roman" pitchFamily="18" charset="0"/>
                        </a:rPr>
                        <a:t>2,2</a:t>
                      </a:r>
                      <a:endParaRPr kumimoji="0" lang="pt-BR" sz="1200" b="0" i="0" u="none" strike="noStrike" cap="none" normalizeH="0" baseline="0" smtClean="0">
                        <a:ln>
                          <a:noFill/>
                        </a:ln>
                        <a:solidFill>
                          <a:srgbClr val="000000"/>
                        </a:solidFill>
                        <a:effectLst/>
                        <a:latin typeface="Century Gothic" pitchFamily="34" charset="0"/>
                        <a:cs typeface="Times New Roman" pitchFamily="18" charset="0"/>
                      </a:endParaRPr>
                    </a:p>
                  </a:txBody>
                  <a:tcPr marL="85544" marR="85544" marT="0" marB="0"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F2E7EA"/>
                    </a:solidFill>
                  </a:tcPr>
                </a:tc>
              </a:tr>
              <a:tr h="290513">
                <a:tc>
                  <a:txBody>
                    <a:bodyPr/>
                    <a:lstStyle/>
                    <a:p>
                      <a:pPr marL="0" marR="0" lvl="0" indent="0" algn="just" defTabSz="457200" rtl="0" eaLnBrk="1" fontAlgn="base" latinLnBrk="0" hangingPunct="1">
                        <a:lnSpc>
                          <a:spcPct val="100000"/>
                        </a:lnSpc>
                        <a:spcBef>
                          <a:spcPct val="0"/>
                        </a:spcBef>
                        <a:spcAft>
                          <a:spcPct val="0"/>
                        </a:spcAft>
                        <a:buClrTx/>
                        <a:buSzTx/>
                        <a:buFontTx/>
                        <a:buNone/>
                        <a:tabLst/>
                      </a:pPr>
                      <a:r>
                        <a:rPr kumimoji="0" lang="pt-BR" sz="1500" b="0" i="0" u="none" strike="noStrike" cap="none" normalizeH="0" baseline="0" smtClean="0">
                          <a:ln>
                            <a:noFill/>
                          </a:ln>
                          <a:solidFill>
                            <a:srgbClr val="000000"/>
                          </a:solidFill>
                          <a:effectLst/>
                          <a:latin typeface="Century Gothic" pitchFamily="34" charset="0"/>
                          <a:cs typeface="Times New Roman" pitchFamily="18" charset="0"/>
                        </a:rPr>
                        <a:t>Vitamina B6 (mg)</a:t>
                      </a:r>
                      <a:endParaRPr kumimoji="0" lang="pt-BR" sz="1200" b="0" i="0" u="none" strike="noStrike" cap="none" normalizeH="0" baseline="0" smtClean="0">
                        <a:ln>
                          <a:noFill/>
                        </a:ln>
                        <a:solidFill>
                          <a:srgbClr val="000000"/>
                        </a:solidFill>
                        <a:effectLst/>
                        <a:latin typeface="Century Gothic" pitchFamily="34" charset="0"/>
                        <a:cs typeface="Times New Roman" pitchFamily="18" charset="0"/>
                      </a:endParaRPr>
                    </a:p>
                  </a:txBody>
                  <a:tcPr marL="85544" marR="85544" marT="0" marB="0"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5CCD3"/>
                    </a:solidFill>
                  </a:tcPr>
                </a:tc>
                <a:tc>
                  <a:txBody>
                    <a:bodyPr/>
                    <a:lstStyle/>
                    <a:p>
                      <a:pPr marL="0" marR="0" lvl="0" indent="0" algn="ctr" defTabSz="457200" rtl="0" eaLnBrk="1" fontAlgn="base" latinLnBrk="0" hangingPunct="1">
                        <a:lnSpc>
                          <a:spcPct val="100000"/>
                        </a:lnSpc>
                        <a:spcBef>
                          <a:spcPct val="0"/>
                        </a:spcBef>
                        <a:spcAft>
                          <a:spcPct val="0"/>
                        </a:spcAft>
                        <a:buClrTx/>
                        <a:buSzTx/>
                        <a:buFontTx/>
                        <a:buNone/>
                        <a:tabLst/>
                      </a:pPr>
                      <a:r>
                        <a:rPr kumimoji="0" lang="pt-BR" sz="1500" b="0" i="0" u="none" strike="noStrike" cap="none" normalizeH="0" baseline="0" smtClean="0">
                          <a:ln>
                            <a:noFill/>
                          </a:ln>
                          <a:solidFill>
                            <a:srgbClr val="000000"/>
                          </a:solidFill>
                          <a:effectLst/>
                          <a:latin typeface="Century Gothic" pitchFamily="34" charset="0"/>
                          <a:cs typeface="Times New Roman" pitchFamily="18" charset="0"/>
                        </a:rPr>
                        <a:t>0,06</a:t>
                      </a:r>
                      <a:endParaRPr kumimoji="0" lang="pt-BR" sz="1200" b="0" i="0" u="none" strike="noStrike" cap="none" normalizeH="0" baseline="0" smtClean="0">
                        <a:ln>
                          <a:noFill/>
                        </a:ln>
                        <a:solidFill>
                          <a:srgbClr val="000000"/>
                        </a:solidFill>
                        <a:effectLst/>
                        <a:latin typeface="Century Gothic" pitchFamily="34" charset="0"/>
                        <a:cs typeface="Times New Roman" pitchFamily="18" charset="0"/>
                      </a:endParaRPr>
                    </a:p>
                  </a:txBody>
                  <a:tcPr marL="85544" marR="85544"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5CCD3"/>
                    </a:solidFill>
                  </a:tcPr>
                </a:tc>
                <a:tc>
                  <a:txBody>
                    <a:bodyPr/>
                    <a:lstStyle/>
                    <a:p>
                      <a:pPr marL="0" marR="0" lvl="0" indent="0" algn="ctr" defTabSz="457200" rtl="0" eaLnBrk="1" fontAlgn="base" latinLnBrk="0" hangingPunct="1">
                        <a:lnSpc>
                          <a:spcPct val="100000"/>
                        </a:lnSpc>
                        <a:spcBef>
                          <a:spcPct val="0"/>
                        </a:spcBef>
                        <a:spcAft>
                          <a:spcPct val="0"/>
                        </a:spcAft>
                        <a:buClrTx/>
                        <a:buSzTx/>
                        <a:buFontTx/>
                        <a:buNone/>
                        <a:tabLst/>
                      </a:pPr>
                      <a:r>
                        <a:rPr kumimoji="0" lang="pt-BR" sz="1500" b="0" i="0" u="none" strike="noStrike" cap="none" normalizeH="0" baseline="0" smtClean="0">
                          <a:ln>
                            <a:noFill/>
                          </a:ln>
                          <a:solidFill>
                            <a:srgbClr val="000000"/>
                          </a:solidFill>
                          <a:effectLst/>
                          <a:latin typeface="Century Gothic" pitchFamily="34" charset="0"/>
                          <a:cs typeface="Times New Roman" pitchFamily="18" charset="0"/>
                        </a:rPr>
                        <a:t>0,13</a:t>
                      </a:r>
                      <a:endParaRPr kumimoji="0" lang="pt-BR" sz="1200" b="0" i="0" u="none" strike="noStrike" cap="none" normalizeH="0" baseline="0" smtClean="0">
                        <a:ln>
                          <a:noFill/>
                        </a:ln>
                        <a:solidFill>
                          <a:srgbClr val="000000"/>
                        </a:solidFill>
                        <a:effectLst/>
                        <a:latin typeface="Century Gothic" pitchFamily="34" charset="0"/>
                        <a:cs typeface="Times New Roman" pitchFamily="18" charset="0"/>
                      </a:endParaRPr>
                    </a:p>
                  </a:txBody>
                  <a:tcPr marL="85544" marR="85544"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5CCD3"/>
                    </a:solidFill>
                  </a:tcPr>
                </a:tc>
                <a:tc>
                  <a:txBody>
                    <a:bodyPr/>
                    <a:lstStyle/>
                    <a:p>
                      <a:pPr marL="0" marR="0" lvl="0" indent="0" algn="ctr" defTabSz="457200" rtl="0" eaLnBrk="1" fontAlgn="base" latinLnBrk="0" hangingPunct="1">
                        <a:lnSpc>
                          <a:spcPct val="100000"/>
                        </a:lnSpc>
                        <a:spcBef>
                          <a:spcPct val="0"/>
                        </a:spcBef>
                        <a:spcAft>
                          <a:spcPct val="0"/>
                        </a:spcAft>
                        <a:buClrTx/>
                        <a:buSzTx/>
                        <a:buFontTx/>
                        <a:buNone/>
                        <a:tabLst/>
                      </a:pPr>
                      <a:r>
                        <a:rPr kumimoji="0" lang="pt-BR" sz="1500" b="0" i="0" u="none" strike="noStrike" cap="none" normalizeH="0" baseline="0" smtClean="0">
                          <a:ln>
                            <a:noFill/>
                          </a:ln>
                          <a:solidFill>
                            <a:srgbClr val="000000"/>
                          </a:solidFill>
                          <a:effectLst/>
                          <a:latin typeface="Century Gothic" pitchFamily="34" charset="0"/>
                          <a:cs typeface="Times New Roman" pitchFamily="18" charset="0"/>
                        </a:rPr>
                        <a:t>0,13</a:t>
                      </a:r>
                      <a:endParaRPr kumimoji="0" lang="pt-BR" sz="1200" b="0" i="0" u="none" strike="noStrike" cap="none" normalizeH="0" baseline="0" smtClean="0">
                        <a:ln>
                          <a:noFill/>
                        </a:ln>
                        <a:solidFill>
                          <a:srgbClr val="000000"/>
                        </a:solidFill>
                        <a:effectLst/>
                        <a:latin typeface="Century Gothic" pitchFamily="34" charset="0"/>
                        <a:cs typeface="Times New Roman" pitchFamily="18" charset="0"/>
                      </a:endParaRPr>
                    </a:p>
                  </a:txBody>
                  <a:tcPr marL="85544" marR="85544"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5CCD3"/>
                    </a:solidFill>
                  </a:tcPr>
                </a:tc>
                <a:tc>
                  <a:txBody>
                    <a:bodyPr/>
                    <a:lstStyle/>
                    <a:p>
                      <a:pPr marL="0" marR="0" lvl="0" indent="0" algn="ctr" defTabSz="457200" rtl="0" eaLnBrk="1" fontAlgn="base" latinLnBrk="0" hangingPunct="1">
                        <a:lnSpc>
                          <a:spcPct val="100000"/>
                        </a:lnSpc>
                        <a:spcBef>
                          <a:spcPct val="0"/>
                        </a:spcBef>
                        <a:spcAft>
                          <a:spcPct val="0"/>
                        </a:spcAft>
                        <a:buClrTx/>
                        <a:buSzTx/>
                        <a:buFontTx/>
                        <a:buNone/>
                        <a:tabLst/>
                      </a:pPr>
                      <a:r>
                        <a:rPr kumimoji="0" lang="pt-BR" sz="1500" b="0" i="0" u="none" strike="noStrike" cap="none" normalizeH="0" baseline="0" smtClean="0">
                          <a:ln>
                            <a:noFill/>
                          </a:ln>
                          <a:solidFill>
                            <a:srgbClr val="000000"/>
                          </a:solidFill>
                          <a:effectLst/>
                          <a:latin typeface="Century Gothic" pitchFamily="34" charset="0"/>
                          <a:cs typeface="Times New Roman" pitchFamily="18" charset="0"/>
                        </a:rPr>
                        <a:t>0,12</a:t>
                      </a:r>
                      <a:endParaRPr kumimoji="0" lang="pt-BR" sz="1200" b="0" i="0" u="none" strike="noStrike" cap="none" normalizeH="0" baseline="0" smtClean="0">
                        <a:ln>
                          <a:noFill/>
                        </a:ln>
                        <a:solidFill>
                          <a:srgbClr val="000000"/>
                        </a:solidFill>
                        <a:effectLst/>
                        <a:latin typeface="Century Gothic" pitchFamily="34" charset="0"/>
                        <a:cs typeface="Times New Roman" pitchFamily="18" charset="0"/>
                      </a:endParaRPr>
                    </a:p>
                  </a:txBody>
                  <a:tcPr marL="85544" marR="85544"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5CCD3"/>
                    </a:solidFill>
                  </a:tcPr>
                </a:tc>
                <a:tc>
                  <a:txBody>
                    <a:bodyPr/>
                    <a:lstStyle/>
                    <a:p>
                      <a:pPr marL="0" marR="0" lvl="0" indent="0" algn="ctr" defTabSz="457200" rtl="0" eaLnBrk="1" fontAlgn="base" latinLnBrk="0" hangingPunct="1">
                        <a:lnSpc>
                          <a:spcPct val="100000"/>
                        </a:lnSpc>
                        <a:spcBef>
                          <a:spcPct val="0"/>
                        </a:spcBef>
                        <a:spcAft>
                          <a:spcPct val="0"/>
                        </a:spcAft>
                        <a:buClrTx/>
                        <a:buSzTx/>
                        <a:buFontTx/>
                        <a:buNone/>
                        <a:tabLst/>
                      </a:pPr>
                      <a:r>
                        <a:rPr kumimoji="0" lang="pt-BR" sz="1500" b="0" i="0" u="none" strike="noStrike" cap="none" normalizeH="0" baseline="0" smtClean="0">
                          <a:ln>
                            <a:noFill/>
                          </a:ln>
                          <a:solidFill>
                            <a:srgbClr val="000000"/>
                          </a:solidFill>
                          <a:effectLst/>
                          <a:latin typeface="Century Gothic" pitchFamily="34" charset="0"/>
                          <a:cs typeface="Times New Roman" pitchFamily="18" charset="0"/>
                        </a:rPr>
                        <a:t>0,12</a:t>
                      </a:r>
                      <a:endParaRPr kumimoji="0" lang="pt-BR" sz="1200" b="0" i="0" u="none" strike="noStrike" cap="none" normalizeH="0" baseline="0" smtClean="0">
                        <a:ln>
                          <a:noFill/>
                        </a:ln>
                        <a:solidFill>
                          <a:srgbClr val="000000"/>
                        </a:solidFill>
                        <a:effectLst/>
                        <a:latin typeface="Century Gothic" pitchFamily="34" charset="0"/>
                        <a:cs typeface="Times New Roman" pitchFamily="18" charset="0"/>
                      </a:endParaRPr>
                    </a:p>
                  </a:txBody>
                  <a:tcPr marL="85544" marR="85544" marT="0" marB="0"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5CCD3"/>
                    </a:solidFill>
                  </a:tcPr>
                </a:tc>
              </a:tr>
              <a:tr h="290513">
                <a:tc>
                  <a:txBody>
                    <a:bodyPr/>
                    <a:lstStyle/>
                    <a:p>
                      <a:pPr marL="0" marR="0" lvl="0" indent="0" algn="just" defTabSz="457200" rtl="0" eaLnBrk="1" fontAlgn="base" latinLnBrk="0" hangingPunct="1">
                        <a:lnSpc>
                          <a:spcPct val="100000"/>
                        </a:lnSpc>
                        <a:spcBef>
                          <a:spcPct val="0"/>
                        </a:spcBef>
                        <a:spcAft>
                          <a:spcPct val="0"/>
                        </a:spcAft>
                        <a:buClrTx/>
                        <a:buSzTx/>
                        <a:buFontTx/>
                        <a:buNone/>
                        <a:tabLst/>
                      </a:pPr>
                      <a:r>
                        <a:rPr kumimoji="0" lang="pt-BR" sz="1500" b="0" i="0" u="none" strike="noStrike" cap="none" normalizeH="0" baseline="0" smtClean="0">
                          <a:ln>
                            <a:noFill/>
                          </a:ln>
                          <a:solidFill>
                            <a:srgbClr val="000000"/>
                          </a:solidFill>
                          <a:effectLst/>
                          <a:latin typeface="Century Gothic" pitchFamily="34" charset="0"/>
                          <a:cs typeface="Times New Roman" pitchFamily="18" charset="0"/>
                        </a:rPr>
                        <a:t>Ac. Fólico (µg)</a:t>
                      </a:r>
                      <a:endParaRPr kumimoji="0" lang="pt-BR" sz="1200" b="0" i="0" u="none" strike="noStrike" cap="none" normalizeH="0" baseline="0" smtClean="0">
                        <a:ln>
                          <a:noFill/>
                        </a:ln>
                        <a:solidFill>
                          <a:srgbClr val="000000"/>
                        </a:solidFill>
                        <a:effectLst/>
                        <a:latin typeface="Century Gothic" pitchFamily="34" charset="0"/>
                        <a:cs typeface="Times New Roman" pitchFamily="18" charset="0"/>
                      </a:endParaRPr>
                    </a:p>
                  </a:txBody>
                  <a:tcPr marL="85544" marR="85544" marT="0" marB="0"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F2E7EA"/>
                    </a:solidFill>
                  </a:tcPr>
                </a:tc>
                <a:tc>
                  <a:txBody>
                    <a:bodyPr/>
                    <a:lstStyle/>
                    <a:p>
                      <a:pPr marL="0" marR="0" lvl="0" indent="0" algn="ctr" defTabSz="457200" rtl="0" eaLnBrk="1" fontAlgn="base" latinLnBrk="0" hangingPunct="1">
                        <a:lnSpc>
                          <a:spcPct val="100000"/>
                        </a:lnSpc>
                        <a:spcBef>
                          <a:spcPct val="0"/>
                        </a:spcBef>
                        <a:spcAft>
                          <a:spcPct val="0"/>
                        </a:spcAft>
                        <a:buClrTx/>
                        <a:buSzTx/>
                        <a:buFontTx/>
                        <a:buNone/>
                        <a:tabLst/>
                      </a:pPr>
                      <a:r>
                        <a:rPr kumimoji="0" lang="pt-BR" sz="1500" b="0" i="0" u="none" strike="noStrike" cap="none" normalizeH="0" baseline="0" smtClean="0">
                          <a:ln>
                            <a:noFill/>
                          </a:ln>
                          <a:solidFill>
                            <a:srgbClr val="000000"/>
                          </a:solidFill>
                          <a:effectLst/>
                          <a:latin typeface="Century Gothic" pitchFamily="34" charset="0"/>
                          <a:cs typeface="Times New Roman" pitchFamily="18" charset="0"/>
                        </a:rPr>
                        <a:t>-</a:t>
                      </a:r>
                      <a:endParaRPr kumimoji="0" lang="pt-BR" sz="1200" b="0" i="0" u="none" strike="noStrike" cap="none" normalizeH="0" baseline="0" smtClean="0">
                        <a:ln>
                          <a:noFill/>
                        </a:ln>
                        <a:solidFill>
                          <a:srgbClr val="000000"/>
                        </a:solidFill>
                        <a:effectLst/>
                        <a:latin typeface="Century Gothic" pitchFamily="34" charset="0"/>
                        <a:cs typeface="Times New Roman" pitchFamily="18" charset="0"/>
                      </a:endParaRPr>
                    </a:p>
                  </a:txBody>
                  <a:tcPr marL="85544" marR="85544"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F2E7EA"/>
                    </a:solidFill>
                  </a:tcPr>
                </a:tc>
                <a:tc>
                  <a:txBody>
                    <a:bodyPr/>
                    <a:lstStyle/>
                    <a:p>
                      <a:pPr marL="0" marR="0" lvl="0" indent="0" algn="ctr" defTabSz="457200" rtl="0" eaLnBrk="1" fontAlgn="base" latinLnBrk="0" hangingPunct="1">
                        <a:lnSpc>
                          <a:spcPct val="100000"/>
                        </a:lnSpc>
                        <a:spcBef>
                          <a:spcPct val="0"/>
                        </a:spcBef>
                        <a:spcAft>
                          <a:spcPct val="0"/>
                        </a:spcAft>
                        <a:buClrTx/>
                        <a:buSzTx/>
                        <a:buFontTx/>
                        <a:buNone/>
                        <a:tabLst/>
                      </a:pPr>
                      <a:r>
                        <a:rPr kumimoji="0" lang="pt-BR" sz="1500" b="0" i="0" u="none" strike="noStrike" cap="none" normalizeH="0" baseline="0" smtClean="0">
                          <a:ln>
                            <a:noFill/>
                          </a:ln>
                          <a:solidFill>
                            <a:srgbClr val="000000"/>
                          </a:solidFill>
                          <a:effectLst/>
                          <a:latin typeface="Century Gothic" pitchFamily="34" charset="0"/>
                          <a:cs typeface="Times New Roman" pitchFamily="18" charset="0"/>
                        </a:rPr>
                        <a:t>8,5</a:t>
                      </a:r>
                      <a:endParaRPr kumimoji="0" lang="pt-BR" sz="1200" b="0" i="0" u="none" strike="noStrike" cap="none" normalizeH="0" baseline="0" smtClean="0">
                        <a:ln>
                          <a:noFill/>
                        </a:ln>
                        <a:solidFill>
                          <a:srgbClr val="000000"/>
                        </a:solidFill>
                        <a:effectLst/>
                        <a:latin typeface="Century Gothic" pitchFamily="34" charset="0"/>
                        <a:cs typeface="Times New Roman" pitchFamily="18" charset="0"/>
                      </a:endParaRPr>
                    </a:p>
                  </a:txBody>
                  <a:tcPr marL="85544" marR="85544"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F2E7EA"/>
                    </a:solidFill>
                  </a:tcPr>
                </a:tc>
                <a:tc>
                  <a:txBody>
                    <a:bodyPr/>
                    <a:lstStyle/>
                    <a:p>
                      <a:pPr marL="0" marR="0" lvl="0" indent="0" algn="ctr" defTabSz="457200" rtl="0" eaLnBrk="1" fontAlgn="base" latinLnBrk="0" hangingPunct="1">
                        <a:lnSpc>
                          <a:spcPct val="100000"/>
                        </a:lnSpc>
                        <a:spcBef>
                          <a:spcPct val="0"/>
                        </a:spcBef>
                        <a:spcAft>
                          <a:spcPct val="0"/>
                        </a:spcAft>
                        <a:buClrTx/>
                        <a:buSzTx/>
                        <a:buFontTx/>
                        <a:buNone/>
                        <a:tabLst/>
                      </a:pPr>
                      <a:r>
                        <a:rPr kumimoji="0" lang="pt-BR" sz="1500" b="0" i="0" u="none" strike="noStrike" cap="none" normalizeH="0" baseline="0" smtClean="0">
                          <a:ln>
                            <a:noFill/>
                          </a:ln>
                          <a:solidFill>
                            <a:srgbClr val="000000"/>
                          </a:solidFill>
                          <a:effectLst/>
                          <a:latin typeface="Century Gothic" pitchFamily="34" charset="0"/>
                          <a:cs typeface="Times New Roman" pitchFamily="18" charset="0"/>
                        </a:rPr>
                        <a:t>40,7</a:t>
                      </a:r>
                      <a:endParaRPr kumimoji="0" lang="pt-BR" sz="1200" b="0" i="0" u="none" strike="noStrike" cap="none" normalizeH="0" baseline="0" smtClean="0">
                        <a:ln>
                          <a:noFill/>
                        </a:ln>
                        <a:solidFill>
                          <a:srgbClr val="000000"/>
                        </a:solidFill>
                        <a:effectLst/>
                        <a:latin typeface="Century Gothic" pitchFamily="34" charset="0"/>
                        <a:cs typeface="Times New Roman" pitchFamily="18" charset="0"/>
                      </a:endParaRPr>
                    </a:p>
                  </a:txBody>
                  <a:tcPr marL="85544" marR="85544"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F2E7EA"/>
                    </a:solidFill>
                  </a:tcPr>
                </a:tc>
                <a:tc>
                  <a:txBody>
                    <a:bodyPr/>
                    <a:lstStyle/>
                    <a:p>
                      <a:pPr marL="0" marR="0" lvl="0" indent="0" algn="ctr" defTabSz="457200" rtl="0" eaLnBrk="1" fontAlgn="base" latinLnBrk="0" hangingPunct="1">
                        <a:lnSpc>
                          <a:spcPct val="100000"/>
                        </a:lnSpc>
                        <a:spcBef>
                          <a:spcPct val="0"/>
                        </a:spcBef>
                        <a:spcAft>
                          <a:spcPct val="0"/>
                        </a:spcAft>
                        <a:buClrTx/>
                        <a:buSzTx/>
                        <a:buFontTx/>
                        <a:buNone/>
                        <a:tabLst/>
                      </a:pPr>
                      <a:r>
                        <a:rPr kumimoji="0" lang="pt-BR" sz="1500" b="0" i="0" u="none" strike="noStrike" cap="none" normalizeH="0" baseline="0" smtClean="0">
                          <a:ln>
                            <a:noFill/>
                          </a:ln>
                          <a:solidFill>
                            <a:srgbClr val="000000"/>
                          </a:solidFill>
                          <a:effectLst/>
                          <a:latin typeface="Century Gothic" pitchFamily="34" charset="0"/>
                          <a:cs typeface="Times New Roman" pitchFamily="18" charset="0"/>
                        </a:rPr>
                        <a:t>48</a:t>
                      </a:r>
                      <a:endParaRPr kumimoji="0" lang="pt-BR" sz="1200" b="0" i="0" u="none" strike="noStrike" cap="none" normalizeH="0" baseline="0" smtClean="0">
                        <a:ln>
                          <a:noFill/>
                        </a:ln>
                        <a:solidFill>
                          <a:srgbClr val="000000"/>
                        </a:solidFill>
                        <a:effectLst/>
                        <a:latin typeface="Century Gothic" pitchFamily="34" charset="0"/>
                        <a:cs typeface="Times New Roman" pitchFamily="18" charset="0"/>
                      </a:endParaRPr>
                    </a:p>
                  </a:txBody>
                  <a:tcPr marL="85544" marR="85544"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F2E7EA"/>
                    </a:solidFill>
                  </a:tcPr>
                </a:tc>
                <a:tc>
                  <a:txBody>
                    <a:bodyPr/>
                    <a:lstStyle/>
                    <a:p>
                      <a:pPr marL="0" marR="0" lvl="0" indent="0" algn="ctr" defTabSz="457200" rtl="0" eaLnBrk="1" fontAlgn="base" latinLnBrk="0" hangingPunct="1">
                        <a:lnSpc>
                          <a:spcPct val="100000"/>
                        </a:lnSpc>
                        <a:spcBef>
                          <a:spcPct val="0"/>
                        </a:spcBef>
                        <a:spcAft>
                          <a:spcPct val="0"/>
                        </a:spcAft>
                        <a:buClrTx/>
                        <a:buSzTx/>
                        <a:buFontTx/>
                        <a:buNone/>
                        <a:tabLst/>
                      </a:pPr>
                      <a:r>
                        <a:rPr kumimoji="0" lang="pt-BR" sz="1500" b="0" i="0" u="none" strike="noStrike" cap="none" normalizeH="0" baseline="0" smtClean="0">
                          <a:ln>
                            <a:noFill/>
                          </a:ln>
                          <a:solidFill>
                            <a:srgbClr val="000000"/>
                          </a:solidFill>
                          <a:effectLst/>
                          <a:latin typeface="Century Gothic" pitchFamily="34" charset="0"/>
                          <a:cs typeface="Times New Roman" pitchFamily="18" charset="0"/>
                        </a:rPr>
                        <a:t>36</a:t>
                      </a:r>
                      <a:endParaRPr kumimoji="0" lang="pt-BR" sz="1200" b="0" i="0" u="none" strike="noStrike" cap="none" normalizeH="0" baseline="0" smtClean="0">
                        <a:ln>
                          <a:noFill/>
                        </a:ln>
                        <a:solidFill>
                          <a:srgbClr val="000000"/>
                        </a:solidFill>
                        <a:effectLst/>
                        <a:latin typeface="Century Gothic" pitchFamily="34" charset="0"/>
                        <a:cs typeface="Times New Roman" pitchFamily="18" charset="0"/>
                      </a:endParaRPr>
                    </a:p>
                  </a:txBody>
                  <a:tcPr marL="85544" marR="85544" marT="0" marB="0"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F2E7EA"/>
                    </a:solidFill>
                  </a:tcPr>
                </a:tc>
              </a:tr>
              <a:tr h="290513">
                <a:tc>
                  <a:txBody>
                    <a:bodyPr/>
                    <a:lstStyle/>
                    <a:p>
                      <a:pPr marL="0" marR="0" lvl="0" indent="0" algn="just" defTabSz="457200" rtl="0" eaLnBrk="1" fontAlgn="base" latinLnBrk="0" hangingPunct="1">
                        <a:lnSpc>
                          <a:spcPct val="100000"/>
                        </a:lnSpc>
                        <a:spcBef>
                          <a:spcPct val="0"/>
                        </a:spcBef>
                        <a:spcAft>
                          <a:spcPct val="0"/>
                        </a:spcAft>
                        <a:buClrTx/>
                        <a:buSzTx/>
                        <a:buFontTx/>
                        <a:buNone/>
                        <a:tabLst/>
                      </a:pPr>
                      <a:r>
                        <a:rPr kumimoji="0" lang="pt-BR" sz="1500" b="0" i="0" u="none" strike="noStrike" cap="none" normalizeH="0" baseline="0" smtClean="0">
                          <a:ln>
                            <a:noFill/>
                          </a:ln>
                          <a:solidFill>
                            <a:srgbClr val="000000"/>
                          </a:solidFill>
                          <a:effectLst/>
                          <a:latin typeface="Century Gothic" pitchFamily="34" charset="0"/>
                          <a:cs typeface="Times New Roman" pitchFamily="18" charset="0"/>
                        </a:rPr>
                        <a:t>Ác.Pantotênico (mg)</a:t>
                      </a:r>
                      <a:endParaRPr kumimoji="0" lang="pt-BR" sz="1200" b="0" i="0" u="none" strike="noStrike" cap="none" normalizeH="0" baseline="0" smtClean="0">
                        <a:ln>
                          <a:noFill/>
                        </a:ln>
                        <a:solidFill>
                          <a:srgbClr val="000000"/>
                        </a:solidFill>
                        <a:effectLst/>
                        <a:latin typeface="Century Gothic" pitchFamily="34" charset="0"/>
                        <a:cs typeface="Times New Roman" pitchFamily="18" charset="0"/>
                      </a:endParaRPr>
                    </a:p>
                  </a:txBody>
                  <a:tcPr marL="85544" marR="85544" marT="0" marB="0"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5CCD3"/>
                    </a:solidFill>
                  </a:tcPr>
                </a:tc>
                <a:tc>
                  <a:txBody>
                    <a:bodyPr/>
                    <a:lstStyle/>
                    <a:p>
                      <a:pPr marL="0" marR="0" lvl="0" indent="0" algn="ctr" defTabSz="457200" rtl="0" eaLnBrk="1" fontAlgn="base" latinLnBrk="0" hangingPunct="1">
                        <a:lnSpc>
                          <a:spcPct val="100000"/>
                        </a:lnSpc>
                        <a:spcBef>
                          <a:spcPct val="0"/>
                        </a:spcBef>
                        <a:spcAft>
                          <a:spcPct val="0"/>
                        </a:spcAft>
                        <a:buClrTx/>
                        <a:buSzTx/>
                        <a:buFontTx/>
                        <a:buNone/>
                        <a:tabLst/>
                      </a:pPr>
                      <a:r>
                        <a:rPr kumimoji="0" lang="pt-BR" sz="1500" b="0" i="0" u="none" strike="noStrike" cap="none" normalizeH="0" baseline="0" smtClean="0">
                          <a:ln>
                            <a:noFill/>
                          </a:ln>
                          <a:solidFill>
                            <a:srgbClr val="000000"/>
                          </a:solidFill>
                          <a:effectLst/>
                          <a:latin typeface="Century Gothic" pitchFamily="34" charset="0"/>
                          <a:cs typeface="Times New Roman" pitchFamily="18" charset="0"/>
                        </a:rPr>
                        <a:t>0,23</a:t>
                      </a:r>
                      <a:endParaRPr kumimoji="0" lang="pt-BR" sz="1200" b="0" i="0" u="none" strike="noStrike" cap="none" normalizeH="0" baseline="0" smtClean="0">
                        <a:ln>
                          <a:noFill/>
                        </a:ln>
                        <a:solidFill>
                          <a:srgbClr val="000000"/>
                        </a:solidFill>
                        <a:effectLst/>
                        <a:latin typeface="Century Gothic" pitchFamily="34" charset="0"/>
                        <a:cs typeface="Times New Roman" pitchFamily="18" charset="0"/>
                      </a:endParaRPr>
                    </a:p>
                  </a:txBody>
                  <a:tcPr marL="85544" marR="85544"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5CCD3"/>
                    </a:solidFill>
                  </a:tcPr>
                </a:tc>
                <a:tc>
                  <a:txBody>
                    <a:bodyPr/>
                    <a:lstStyle/>
                    <a:p>
                      <a:pPr marL="0" marR="0" lvl="0" indent="0" algn="ctr" defTabSz="457200" rtl="0" eaLnBrk="1" fontAlgn="base" latinLnBrk="0" hangingPunct="1">
                        <a:lnSpc>
                          <a:spcPct val="100000"/>
                        </a:lnSpc>
                        <a:spcBef>
                          <a:spcPct val="0"/>
                        </a:spcBef>
                        <a:spcAft>
                          <a:spcPct val="0"/>
                        </a:spcAft>
                        <a:buClrTx/>
                        <a:buSzTx/>
                        <a:buFontTx/>
                        <a:buNone/>
                        <a:tabLst/>
                      </a:pPr>
                      <a:r>
                        <a:rPr kumimoji="0" lang="pt-BR" sz="1500" b="0" i="0" u="none" strike="noStrike" cap="none" normalizeH="0" baseline="0" smtClean="0">
                          <a:ln>
                            <a:noFill/>
                          </a:ln>
                          <a:solidFill>
                            <a:srgbClr val="000000"/>
                          </a:solidFill>
                          <a:effectLst/>
                          <a:latin typeface="Century Gothic" pitchFamily="34" charset="0"/>
                          <a:cs typeface="Times New Roman" pitchFamily="18" charset="0"/>
                        </a:rPr>
                        <a:t>-</a:t>
                      </a:r>
                      <a:endParaRPr kumimoji="0" lang="pt-BR" sz="1200" b="0" i="0" u="none" strike="noStrike" cap="none" normalizeH="0" baseline="0" smtClean="0">
                        <a:ln>
                          <a:noFill/>
                        </a:ln>
                        <a:solidFill>
                          <a:srgbClr val="000000"/>
                        </a:solidFill>
                        <a:effectLst/>
                        <a:latin typeface="Century Gothic" pitchFamily="34" charset="0"/>
                        <a:cs typeface="Times New Roman" pitchFamily="18" charset="0"/>
                      </a:endParaRPr>
                    </a:p>
                  </a:txBody>
                  <a:tcPr marL="85544" marR="85544"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5CCD3"/>
                    </a:solidFill>
                  </a:tcPr>
                </a:tc>
                <a:tc>
                  <a:txBody>
                    <a:bodyPr/>
                    <a:lstStyle/>
                    <a:p>
                      <a:pPr marL="0" marR="0" lvl="0" indent="0" algn="ctr" defTabSz="457200" rtl="0" eaLnBrk="1" fontAlgn="base" latinLnBrk="0" hangingPunct="1">
                        <a:lnSpc>
                          <a:spcPct val="100000"/>
                        </a:lnSpc>
                        <a:spcBef>
                          <a:spcPct val="0"/>
                        </a:spcBef>
                        <a:spcAft>
                          <a:spcPct val="0"/>
                        </a:spcAft>
                        <a:buClrTx/>
                        <a:buSzTx/>
                        <a:buFontTx/>
                        <a:buNone/>
                        <a:tabLst/>
                      </a:pPr>
                      <a:r>
                        <a:rPr kumimoji="0" lang="pt-BR" sz="1500" b="0" i="0" u="none" strike="noStrike" cap="none" normalizeH="0" baseline="0" smtClean="0">
                          <a:ln>
                            <a:noFill/>
                          </a:ln>
                          <a:solidFill>
                            <a:srgbClr val="000000"/>
                          </a:solidFill>
                          <a:effectLst/>
                          <a:latin typeface="Century Gothic" pitchFamily="34" charset="0"/>
                          <a:cs typeface="Times New Roman" pitchFamily="18" charset="0"/>
                        </a:rPr>
                        <a:t>0,9</a:t>
                      </a:r>
                      <a:endParaRPr kumimoji="0" lang="pt-BR" sz="1200" b="0" i="0" u="none" strike="noStrike" cap="none" normalizeH="0" baseline="0" smtClean="0">
                        <a:ln>
                          <a:noFill/>
                        </a:ln>
                        <a:solidFill>
                          <a:srgbClr val="000000"/>
                        </a:solidFill>
                        <a:effectLst/>
                        <a:latin typeface="Century Gothic" pitchFamily="34" charset="0"/>
                        <a:cs typeface="Times New Roman" pitchFamily="18" charset="0"/>
                      </a:endParaRPr>
                    </a:p>
                  </a:txBody>
                  <a:tcPr marL="85544" marR="85544"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5CCD3"/>
                    </a:solidFill>
                  </a:tcPr>
                </a:tc>
                <a:tc>
                  <a:txBody>
                    <a:bodyPr/>
                    <a:lstStyle/>
                    <a:p>
                      <a:pPr marL="0" marR="0" lvl="0" indent="0" algn="ctr" defTabSz="457200" rtl="0" eaLnBrk="1" fontAlgn="base" latinLnBrk="0" hangingPunct="1">
                        <a:lnSpc>
                          <a:spcPct val="100000"/>
                        </a:lnSpc>
                        <a:spcBef>
                          <a:spcPct val="0"/>
                        </a:spcBef>
                        <a:spcAft>
                          <a:spcPct val="0"/>
                        </a:spcAft>
                        <a:buClrTx/>
                        <a:buSzTx/>
                        <a:buFontTx/>
                        <a:buNone/>
                        <a:tabLst/>
                      </a:pPr>
                      <a:r>
                        <a:rPr kumimoji="0" lang="pt-BR" sz="1500" b="0" i="0" u="none" strike="noStrike" cap="none" normalizeH="0" baseline="0" smtClean="0">
                          <a:ln>
                            <a:noFill/>
                          </a:ln>
                          <a:solidFill>
                            <a:srgbClr val="000000"/>
                          </a:solidFill>
                          <a:effectLst/>
                          <a:latin typeface="Century Gothic" pitchFamily="34" charset="0"/>
                          <a:cs typeface="Times New Roman" pitchFamily="18" charset="0"/>
                        </a:rPr>
                        <a:t>1,0</a:t>
                      </a:r>
                      <a:endParaRPr kumimoji="0" lang="pt-BR" sz="1200" b="0" i="0" u="none" strike="noStrike" cap="none" normalizeH="0" baseline="0" smtClean="0">
                        <a:ln>
                          <a:noFill/>
                        </a:ln>
                        <a:solidFill>
                          <a:srgbClr val="000000"/>
                        </a:solidFill>
                        <a:effectLst/>
                        <a:latin typeface="Century Gothic" pitchFamily="34" charset="0"/>
                        <a:cs typeface="Times New Roman" pitchFamily="18" charset="0"/>
                      </a:endParaRPr>
                    </a:p>
                  </a:txBody>
                  <a:tcPr marL="85544" marR="85544"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5CCD3"/>
                    </a:solidFill>
                  </a:tcPr>
                </a:tc>
                <a:tc>
                  <a:txBody>
                    <a:bodyPr/>
                    <a:lstStyle/>
                    <a:p>
                      <a:pPr marL="0" marR="0" lvl="0" indent="0" algn="ctr" defTabSz="457200" rtl="0" eaLnBrk="1" fontAlgn="base" latinLnBrk="0" hangingPunct="1">
                        <a:lnSpc>
                          <a:spcPct val="100000"/>
                        </a:lnSpc>
                        <a:spcBef>
                          <a:spcPct val="0"/>
                        </a:spcBef>
                        <a:spcAft>
                          <a:spcPct val="0"/>
                        </a:spcAft>
                        <a:buClrTx/>
                        <a:buSzTx/>
                        <a:buFontTx/>
                        <a:buNone/>
                        <a:tabLst/>
                      </a:pPr>
                      <a:r>
                        <a:rPr kumimoji="0" lang="pt-BR" sz="1500" b="0" i="0" u="none" strike="noStrike" cap="none" normalizeH="0" baseline="0" smtClean="0">
                          <a:ln>
                            <a:noFill/>
                          </a:ln>
                          <a:solidFill>
                            <a:srgbClr val="000000"/>
                          </a:solidFill>
                          <a:effectLst/>
                          <a:latin typeface="Century Gothic" pitchFamily="34" charset="0"/>
                          <a:cs typeface="Times New Roman" pitchFamily="18" charset="0"/>
                        </a:rPr>
                        <a:t>1,0</a:t>
                      </a:r>
                      <a:endParaRPr kumimoji="0" lang="pt-BR" sz="1200" b="0" i="0" u="none" strike="noStrike" cap="none" normalizeH="0" baseline="0" smtClean="0">
                        <a:ln>
                          <a:noFill/>
                        </a:ln>
                        <a:solidFill>
                          <a:srgbClr val="000000"/>
                        </a:solidFill>
                        <a:effectLst/>
                        <a:latin typeface="Century Gothic" pitchFamily="34" charset="0"/>
                        <a:cs typeface="Times New Roman" pitchFamily="18" charset="0"/>
                      </a:endParaRPr>
                    </a:p>
                  </a:txBody>
                  <a:tcPr marL="85544" marR="85544" marT="0" marB="0"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5CCD3"/>
                    </a:solidFill>
                  </a:tcPr>
                </a:tc>
              </a:tr>
              <a:tr h="290513">
                <a:tc>
                  <a:txBody>
                    <a:bodyPr/>
                    <a:lstStyle/>
                    <a:p>
                      <a:pPr marL="0" marR="0" lvl="0" indent="0" algn="just" defTabSz="457200" rtl="0" eaLnBrk="1" fontAlgn="base" latinLnBrk="0" hangingPunct="1">
                        <a:lnSpc>
                          <a:spcPct val="100000"/>
                        </a:lnSpc>
                        <a:spcBef>
                          <a:spcPct val="0"/>
                        </a:spcBef>
                        <a:spcAft>
                          <a:spcPct val="0"/>
                        </a:spcAft>
                        <a:buClrTx/>
                        <a:buSzTx/>
                        <a:buFontTx/>
                        <a:buNone/>
                        <a:tabLst/>
                      </a:pPr>
                      <a:r>
                        <a:rPr kumimoji="0" lang="pt-BR" sz="1500" b="0" i="0" u="none" strike="noStrike" cap="none" normalizeH="0" baseline="0" smtClean="0">
                          <a:ln>
                            <a:noFill/>
                          </a:ln>
                          <a:solidFill>
                            <a:srgbClr val="000000"/>
                          </a:solidFill>
                          <a:effectLst/>
                          <a:latin typeface="Century Gothic" pitchFamily="34" charset="0"/>
                          <a:cs typeface="Times New Roman" pitchFamily="18" charset="0"/>
                        </a:rPr>
                        <a:t>Vitamina B12 (µg)</a:t>
                      </a:r>
                      <a:endParaRPr kumimoji="0" lang="pt-BR" sz="1200" b="0" i="0" u="none" strike="noStrike" cap="none" normalizeH="0" baseline="0" smtClean="0">
                        <a:ln>
                          <a:noFill/>
                        </a:ln>
                        <a:solidFill>
                          <a:srgbClr val="000000"/>
                        </a:solidFill>
                        <a:effectLst/>
                        <a:latin typeface="Century Gothic" pitchFamily="34" charset="0"/>
                        <a:cs typeface="Times New Roman" pitchFamily="18" charset="0"/>
                      </a:endParaRPr>
                    </a:p>
                  </a:txBody>
                  <a:tcPr marL="85544" marR="85544" marT="0" marB="0"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F2E7EA"/>
                    </a:solidFill>
                  </a:tcPr>
                </a:tc>
                <a:tc>
                  <a:txBody>
                    <a:bodyPr/>
                    <a:lstStyle/>
                    <a:p>
                      <a:pPr marL="0" marR="0" lvl="0" indent="0" algn="ctr" defTabSz="457200" rtl="0" eaLnBrk="1" fontAlgn="base" latinLnBrk="0" hangingPunct="1">
                        <a:lnSpc>
                          <a:spcPct val="100000"/>
                        </a:lnSpc>
                        <a:spcBef>
                          <a:spcPct val="0"/>
                        </a:spcBef>
                        <a:spcAft>
                          <a:spcPct val="0"/>
                        </a:spcAft>
                        <a:buClrTx/>
                        <a:buSzTx/>
                        <a:buFontTx/>
                        <a:buNone/>
                        <a:tabLst/>
                      </a:pPr>
                      <a:r>
                        <a:rPr kumimoji="0" lang="pt-BR" sz="1500" b="0" i="0" u="none" strike="noStrike" cap="none" normalizeH="0" baseline="0" smtClean="0">
                          <a:ln>
                            <a:noFill/>
                          </a:ln>
                          <a:solidFill>
                            <a:srgbClr val="000000"/>
                          </a:solidFill>
                          <a:effectLst/>
                          <a:latin typeface="Century Gothic" pitchFamily="34" charset="0"/>
                          <a:cs typeface="Times New Roman" pitchFamily="18" charset="0"/>
                        </a:rPr>
                        <a:t>0,02</a:t>
                      </a:r>
                      <a:endParaRPr kumimoji="0" lang="pt-BR" sz="1200" b="0" i="0" u="none" strike="noStrike" cap="none" normalizeH="0" baseline="0" smtClean="0">
                        <a:ln>
                          <a:noFill/>
                        </a:ln>
                        <a:solidFill>
                          <a:srgbClr val="000000"/>
                        </a:solidFill>
                        <a:effectLst/>
                        <a:latin typeface="Century Gothic" pitchFamily="34" charset="0"/>
                        <a:cs typeface="Times New Roman" pitchFamily="18" charset="0"/>
                      </a:endParaRPr>
                    </a:p>
                  </a:txBody>
                  <a:tcPr marL="85544" marR="85544"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F2E7EA"/>
                    </a:solidFill>
                  </a:tcPr>
                </a:tc>
                <a:tc>
                  <a:txBody>
                    <a:bodyPr/>
                    <a:lstStyle/>
                    <a:p>
                      <a:pPr marL="0" marR="0" lvl="0" indent="0" algn="ctr" defTabSz="457200" rtl="0" eaLnBrk="1" fontAlgn="base" latinLnBrk="0" hangingPunct="1">
                        <a:lnSpc>
                          <a:spcPct val="100000"/>
                        </a:lnSpc>
                        <a:spcBef>
                          <a:spcPct val="0"/>
                        </a:spcBef>
                        <a:spcAft>
                          <a:spcPct val="0"/>
                        </a:spcAft>
                        <a:buClrTx/>
                        <a:buSzTx/>
                        <a:buFontTx/>
                        <a:buNone/>
                        <a:tabLst/>
                      </a:pPr>
                      <a:r>
                        <a:rPr kumimoji="0" lang="pt-BR" sz="1500" b="0" i="0" u="none" strike="noStrike" cap="none" normalizeH="0" baseline="0" smtClean="0">
                          <a:ln>
                            <a:noFill/>
                          </a:ln>
                          <a:solidFill>
                            <a:srgbClr val="000000"/>
                          </a:solidFill>
                          <a:effectLst/>
                          <a:latin typeface="Century Gothic" pitchFamily="34" charset="0"/>
                          <a:cs typeface="Times New Roman" pitchFamily="18" charset="0"/>
                        </a:rPr>
                        <a:t>0,042</a:t>
                      </a:r>
                      <a:endParaRPr kumimoji="0" lang="pt-BR" sz="1200" b="0" i="0" u="none" strike="noStrike" cap="none" normalizeH="0" baseline="0" smtClean="0">
                        <a:ln>
                          <a:noFill/>
                        </a:ln>
                        <a:solidFill>
                          <a:srgbClr val="000000"/>
                        </a:solidFill>
                        <a:effectLst/>
                        <a:latin typeface="Century Gothic" pitchFamily="34" charset="0"/>
                        <a:cs typeface="Times New Roman" pitchFamily="18" charset="0"/>
                      </a:endParaRPr>
                    </a:p>
                  </a:txBody>
                  <a:tcPr marL="85544" marR="85544"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F2E7EA"/>
                    </a:solidFill>
                  </a:tcPr>
                </a:tc>
                <a:tc>
                  <a:txBody>
                    <a:bodyPr/>
                    <a:lstStyle/>
                    <a:p>
                      <a:pPr marL="0" marR="0" lvl="0" indent="0" algn="ctr" defTabSz="457200" rtl="0" eaLnBrk="1" fontAlgn="base" latinLnBrk="0" hangingPunct="1">
                        <a:lnSpc>
                          <a:spcPct val="100000"/>
                        </a:lnSpc>
                        <a:spcBef>
                          <a:spcPct val="0"/>
                        </a:spcBef>
                        <a:spcAft>
                          <a:spcPct val="0"/>
                        </a:spcAft>
                        <a:buClrTx/>
                        <a:buSzTx/>
                        <a:buFontTx/>
                        <a:buNone/>
                        <a:tabLst/>
                      </a:pPr>
                      <a:r>
                        <a:rPr kumimoji="0" lang="pt-BR" sz="1500" b="0" i="0" u="none" strike="noStrike" cap="none" normalizeH="0" baseline="0" smtClean="0">
                          <a:ln>
                            <a:noFill/>
                          </a:ln>
                          <a:solidFill>
                            <a:srgbClr val="000000"/>
                          </a:solidFill>
                          <a:effectLst/>
                          <a:latin typeface="Century Gothic" pitchFamily="34" charset="0"/>
                          <a:cs typeface="Times New Roman" pitchFamily="18" charset="0"/>
                        </a:rPr>
                        <a:t>0,2</a:t>
                      </a:r>
                      <a:endParaRPr kumimoji="0" lang="pt-BR" sz="1200" b="0" i="0" u="none" strike="noStrike" cap="none" normalizeH="0" baseline="0" smtClean="0">
                        <a:ln>
                          <a:noFill/>
                        </a:ln>
                        <a:solidFill>
                          <a:srgbClr val="000000"/>
                        </a:solidFill>
                        <a:effectLst/>
                        <a:latin typeface="Century Gothic" pitchFamily="34" charset="0"/>
                        <a:cs typeface="Times New Roman" pitchFamily="18" charset="0"/>
                      </a:endParaRPr>
                    </a:p>
                  </a:txBody>
                  <a:tcPr marL="85544" marR="85544"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F2E7EA"/>
                    </a:solidFill>
                  </a:tcPr>
                </a:tc>
                <a:tc>
                  <a:txBody>
                    <a:bodyPr/>
                    <a:lstStyle/>
                    <a:p>
                      <a:pPr marL="0" marR="0" lvl="0" indent="0" algn="ctr" defTabSz="457200" rtl="0" eaLnBrk="1" fontAlgn="base" latinLnBrk="0" hangingPunct="1">
                        <a:lnSpc>
                          <a:spcPct val="100000"/>
                        </a:lnSpc>
                        <a:spcBef>
                          <a:spcPct val="0"/>
                        </a:spcBef>
                        <a:spcAft>
                          <a:spcPct val="0"/>
                        </a:spcAft>
                        <a:buClrTx/>
                        <a:buSzTx/>
                        <a:buFontTx/>
                        <a:buNone/>
                        <a:tabLst/>
                      </a:pPr>
                      <a:r>
                        <a:rPr kumimoji="0" lang="pt-BR" sz="1500" b="0" i="0" u="none" strike="noStrike" cap="none" normalizeH="0" baseline="0" smtClean="0">
                          <a:ln>
                            <a:noFill/>
                          </a:ln>
                          <a:solidFill>
                            <a:srgbClr val="000000"/>
                          </a:solidFill>
                          <a:effectLst/>
                          <a:latin typeface="Century Gothic" pitchFamily="34" charset="0"/>
                          <a:cs typeface="Times New Roman" pitchFamily="18" charset="0"/>
                        </a:rPr>
                        <a:t>0,39</a:t>
                      </a:r>
                      <a:endParaRPr kumimoji="0" lang="pt-BR" sz="1200" b="0" i="0" u="none" strike="noStrike" cap="none" normalizeH="0" baseline="0" smtClean="0">
                        <a:ln>
                          <a:noFill/>
                        </a:ln>
                        <a:solidFill>
                          <a:srgbClr val="000000"/>
                        </a:solidFill>
                        <a:effectLst/>
                        <a:latin typeface="Century Gothic" pitchFamily="34" charset="0"/>
                        <a:cs typeface="Times New Roman" pitchFamily="18" charset="0"/>
                      </a:endParaRPr>
                    </a:p>
                  </a:txBody>
                  <a:tcPr marL="85544" marR="85544"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F2E7EA"/>
                    </a:solidFill>
                  </a:tcPr>
                </a:tc>
                <a:tc>
                  <a:txBody>
                    <a:bodyPr/>
                    <a:lstStyle/>
                    <a:p>
                      <a:pPr marL="0" marR="0" lvl="0" indent="0" algn="ctr" defTabSz="457200" rtl="0" eaLnBrk="1" fontAlgn="base" latinLnBrk="0" hangingPunct="1">
                        <a:lnSpc>
                          <a:spcPct val="100000"/>
                        </a:lnSpc>
                        <a:spcBef>
                          <a:spcPct val="0"/>
                        </a:spcBef>
                        <a:spcAft>
                          <a:spcPct val="0"/>
                        </a:spcAft>
                        <a:buClrTx/>
                        <a:buSzTx/>
                        <a:buFontTx/>
                        <a:buNone/>
                        <a:tabLst/>
                      </a:pPr>
                      <a:r>
                        <a:rPr kumimoji="0" lang="pt-BR" sz="1500" b="0" i="0" u="none" strike="noStrike" cap="none" normalizeH="0" baseline="0" smtClean="0">
                          <a:ln>
                            <a:noFill/>
                          </a:ln>
                          <a:solidFill>
                            <a:srgbClr val="000000"/>
                          </a:solidFill>
                          <a:effectLst/>
                          <a:latin typeface="Century Gothic" pitchFamily="34" charset="0"/>
                          <a:cs typeface="Times New Roman" pitchFamily="18" charset="0"/>
                        </a:rPr>
                        <a:t>2,2</a:t>
                      </a:r>
                      <a:endParaRPr kumimoji="0" lang="pt-BR" sz="1200" b="0" i="0" u="none" strike="noStrike" cap="none" normalizeH="0" baseline="0" smtClean="0">
                        <a:ln>
                          <a:noFill/>
                        </a:ln>
                        <a:solidFill>
                          <a:srgbClr val="000000"/>
                        </a:solidFill>
                        <a:effectLst/>
                        <a:latin typeface="Century Gothic" pitchFamily="34" charset="0"/>
                        <a:cs typeface="Times New Roman" pitchFamily="18" charset="0"/>
                      </a:endParaRPr>
                    </a:p>
                  </a:txBody>
                  <a:tcPr marL="85544" marR="85544" marT="0" marB="0"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F2E7EA"/>
                    </a:solidFill>
                  </a:tcPr>
                </a:tc>
              </a:tr>
              <a:tr h="290513">
                <a:tc>
                  <a:txBody>
                    <a:bodyPr/>
                    <a:lstStyle/>
                    <a:p>
                      <a:pPr marL="0" marR="0" lvl="0" indent="0" algn="just" defTabSz="457200" rtl="0" eaLnBrk="1" fontAlgn="base" latinLnBrk="0" hangingPunct="1">
                        <a:lnSpc>
                          <a:spcPct val="100000"/>
                        </a:lnSpc>
                        <a:spcBef>
                          <a:spcPct val="0"/>
                        </a:spcBef>
                        <a:spcAft>
                          <a:spcPct val="0"/>
                        </a:spcAft>
                        <a:buClrTx/>
                        <a:buSzTx/>
                        <a:buFontTx/>
                        <a:buNone/>
                        <a:tabLst/>
                      </a:pPr>
                      <a:r>
                        <a:rPr kumimoji="0" lang="pt-BR" sz="1500" b="0" i="0" u="none" strike="noStrike" cap="none" normalizeH="0" baseline="0" smtClean="0">
                          <a:ln>
                            <a:noFill/>
                          </a:ln>
                          <a:solidFill>
                            <a:srgbClr val="000000"/>
                          </a:solidFill>
                          <a:effectLst/>
                          <a:latin typeface="Century Gothic" pitchFamily="34" charset="0"/>
                          <a:cs typeface="Times New Roman" pitchFamily="18" charset="0"/>
                        </a:rPr>
                        <a:t>Biotina (µg)</a:t>
                      </a:r>
                      <a:endParaRPr kumimoji="0" lang="pt-BR" sz="1200" b="0" i="0" u="none" strike="noStrike" cap="none" normalizeH="0" baseline="0" smtClean="0">
                        <a:ln>
                          <a:noFill/>
                        </a:ln>
                        <a:solidFill>
                          <a:srgbClr val="000000"/>
                        </a:solidFill>
                        <a:effectLst/>
                        <a:latin typeface="Century Gothic" pitchFamily="34" charset="0"/>
                        <a:cs typeface="Times New Roman" pitchFamily="18" charset="0"/>
                      </a:endParaRPr>
                    </a:p>
                  </a:txBody>
                  <a:tcPr marL="85544" marR="85544" marT="0" marB="0"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5CCD3"/>
                    </a:solidFill>
                  </a:tcPr>
                </a:tc>
                <a:tc>
                  <a:txBody>
                    <a:bodyPr/>
                    <a:lstStyle/>
                    <a:p>
                      <a:pPr marL="0" marR="0" lvl="0" indent="0" algn="ctr" defTabSz="457200" rtl="0" eaLnBrk="1" fontAlgn="base" latinLnBrk="0" hangingPunct="1">
                        <a:lnSpc>
                          <a:spcPct val="100000"/>
                        </a:lnSpc>
                        <a:spcBef>
                          <a:spcPct val="0"/>
                        </a:spcBef>
                        <a:spcAft>
                          <a:spcPct val="0"/>
                        </a:spcAft>
                        <a:buClrTx/>
                        <a:buSzTx/>
                        <a:buFontTx/>
                        <a:buNone/>
                        <a:tabLst/>
                      </a:pPr>
                      <a:r>
                        <a:rPr kumimoji="0" lang="pt-BR" sz="1500" b="0" i="0" u="none" strike="noStrike" cap="none" normalizeH="0" baseline="0" smtClean="0">
                          <a:ln>
                            <a:noFill/>
                          </a:ln>
                          <a:solidFill>
                            <a:srgbClr val="000000"/>
                          </a:solidFill>
                          <a:effectLst/>
                          <a:latin typeface="Century Gothic" pitchFamily="34" charset="0"/>
                          <a:cs typeface="Times New Roman" pitchFamily="18" charset="0"/>
                        </a:rPr>
                        <a:t>0,54</a:t>
                      </a:r>
                      <a:endParaRPr kumimoji="0" lang="pt-BR" sz="1200" b="0" i="0" u="none" strike="noStrike" cap="none" normalizeH="0" baseline="0" smtClean="0">
                        <a:ln>
                          <a:noFill/>
                        </a:ln>
                        <a:solidFill>
                          <a:srgbClr val="000000"/>
                        </a:solidFill>
                        <a:effectLst/>
                        <a:latin typeface="Century Gothic" pitchFamily="34" charset="0"/>
                        <a:cs typeface="Times New Roman" pitchFamily="18" charset="0"/>
                      </a:endParaRPr>
                    </a:p>
                  </a:txBody>
                  <a:tcPr marL="85544" marR="85544"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5CCD3"/>
                    </a:solidFill>
                  </a:tcPr>
                </a:tc>
                <a:tc>
                  <a:txBody>
                    <a:bodyPr/>
                    <a:lstStyle/>
                    <a:p>
                      <a:pPr marL="0" marR="0" lvl="0" indent="0" algn="ctr" defTabSz="457200" rtl="0" eaLnBrk="1" fontAlgn="base" latinLnBrk="0" hangingPunct="1">
                        <a:lnSpc>
                          <a:spcPct val="100000"/>
                        </a:lnSpc>
                        <a:spcBef>
                          <a:spcPct val="0"/>
                        </a:spcBef>
                        <a:spcAft>
                          <a:spcPct val="0"/>
                        </a:spcAft>
                        <a:buClrTx/>
                        <a:buSzTx/>
                        <a:buFontTx/>
                        <a:buNone/>
                        <a:tabLst/>
                      </a:pPr>
                      <a:r>
                        <a:rPr kumimoji="0" lang="pt-BR" sz="1500" b="0" i="0" u="none" strike="noStrike" cap="none" normalizeH="0" baseline="0" smtClean="0">
                          <a:ln>
                            <a:noFill/>
                          </a:ln>
                          <a:solidFill>
                            <a:srgbClr val="000000"/>
                          </a:solidFill>
                          <a:effectLst/>
                          <a:latin typeface="Century Gothic" pitchFamily="34" charset="0"/>
                          <a:cs typeface="Times New Roman" pitchFamily="18" charset="0"/>
                        </a:rPr>
                        <a:t>0,4</a:t>
                      </a:r>
                      <a:endParaRPr kumimoji="0" lang="pt-BR" sz="1200" b="0" i="0" u="none" strike="noStrike" cap="none" normalizeH="0" baseline="0" smtClean="0">
                        <a:ln>
                          <a:noFill/>
                        </a:ln>
                        <a:solidFill>
                          <a:srgbClr val="000000"/>
                        </a:solidFill>
                        <a:effectLst/>
                        <a:latin typeface="Century Gothic" pitchFamily="34" charset="0"/>
                        <a:cs typeface="Times New Roman" pitchFamily="18" charset="0"/>
                      </a:endParaRPr>
                    </a:p>
                  </a:txBody>
                  <a:tcPr marL="85544" marR="85544"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5CCD3"/>
                    </a:solidFill>
                  </a:tcPr>
                </a:tc>
                <a:tc>
                  <a:txBody>
                    <a:bodyPr/>
                    <a:lstStyle/>
                    <a:p>
                      <a:pPr marL="0" marR="0" lvl="0" indent="0" algn="ctr" defTabSz="457200" rtl="0" eaLnBrk="1" fontAlgn="base" latinLnBrk="0" hangingPunct="1">
                        <a:lnSpc>
                          <a:spcPct val="100000"/>
                        </a:lnSpc>
                        <a:spcBef>
                          <a:spcPct val="0"/>
                        </a:spcBef>
                        <a:spcAft>
                          <a:spcPct val="0"/>
                        </a:spcAft>
                        <a:buClrTx/>
                        <a:buSzTx/>
                        <a:buFontTx/>
                        <a:buNone/>
                        <a:tabLst/>
                      </a:pPr>
                      <a:r>
                        <a:rPr kumimoji="0" lang="pt-BR" sz="1500" b="0" i="0" u="none" strike="noStrike" cap="none" normalizeH="0" baseline="0" smtClean="0">
                          <a:ln>
                            <a:noFill/>
                          </a:ln>
                          <a:solidFill>
                            <a:srgbClr val="000000"/>
                          </a:solidFill>
                          <a:effectLst/>
                          <a:latin typeface="Century Gothic" pitchFamily="34" charset="0"/>
                          <a:cs typeface="Times New Roman" pitchFamily="18" charset="0"/>
                        </a:rPr>
                        <a:t>3,8</a:t>
                      </a:r>
                      <a:endParaRPr kumimoji="0" lang="pt-BR" sz="1200" b="0" i="0" u="none" strike="noStrike" cap="none" normalizeH="0" baseline="0" smtClean="0">
                        <a:ln>
                          <a:noFill/>
                        </a:ln>
                        <a:solidFill>
                          <a:srgbClr val="000000"/>
                        </a:solidFill>
                        <a:effectLst/>
                        <a:latin typeface="Century Gothic" pitchFamily="34" charset="0"/>
                        <a:cs typeface="Times New Roman" pitchFamily="18" charset="0"/>
                      </a:endParaRPr>
                    </a:p>
                  </a:txBody>
                  <a:tcPr marL="85544" marR="85544"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5CCD3"/>
                    </a:solidFill>
                  </a:tcPr>
                </a:tc>
                <a:tc>
                  <a:txBody>
                    <a:bodyPr/>
                    <a:lstStyle/>
                    <a:p>
                      <a:pPr marL="0" marR="0" lvl="0" indent="0" algn="ctr" defTabSz="457200" rtl="0" eaLnBrk="1" fontAlgn="base" latinLnBrk="0" hangingPunct="1">
                        <a:lnSpc>
                          <a:spcPct val="100000"/>
                        </a:lnSpc>
                        <a:spcBef>
                          <a:spcPct val="0"/>
                        </a:spcBef>
                        <a:spcAft>
                          <a:spcPct val="0"/>
                        </a:spcAft>
                        <a:buClrTx/>
                        <a:buSzTx/>
                        <a:buFontTx/>
                        <a:buNone/>
                        <a:tabLst/>
                      </a:pPr>
                      <a:r>
                        <a:rPr kumimoji="0" lang="pt-BR" sz="1500" b="0" i="0" u="none" strike="noStrike" cap="none" normalizeH="0" baseline="0" smtClean="0">
                          <a:ln>
                            <a:noFill/>
                          </a:ln>
                          <a:solidFill>
                            <a:srgbClr val="000000"/>
                          </a:solidFill>
                          <a:effectLst/>
                          <a:latin typeface="Century Gothic" pitchFamily="34" charset="0"/>
                          <a:cs typeface="Times New Roman" pitchFamily="18" charset="0"/>
                        </a:rPr>
                        <a:t>4,0</a:t>
                      </a:r>
                      <a:endParaRPr kumimoji="0" lang="pt-BR" sz="1200" b="0" i="0" u="none" strike="noStrike" cap="none" normalizeH="0" baseline="0" smtClean="0">
                        <a:ln>
                          <a:noFill/>
                        </a:ln>
                        <a:solidFill>
                          <a:srgbClr val="000000"/>
                        </a:solidFill>
                        <a:effectLst/>
                        <a:latin typeface="Century Gothic" pitchFamily="34" charset="0"/>
                        <a:cs typeface="Times New Roman" pitchFamily="18" charset="0"/>
                      </a:endParaRPr>
                    </a:p>
                  </a:txBody>
                  <a:tcPr marL="85544" marR="85544"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5CCD3"/>
                    </a:solidFill>
                  </a:tcPr>
                </a:tc>
                <a:tc>
                  <a:txBody>
                    <a:bodyPr/>
                    <a:lstStyle/>
                    <a:p>
                      <a:pPr marL="0" marR="0" lvl="0" indent="0" algn="ctr" defTabSz="457200" rtl="0" eaLnBrk="1" fontAlgn="base" latinLnBrk="0" hangingPunct="1">
                        <a:lnSpc>
                          <a:spcPct val="100000"/>
                        </a:lnSpc>
                        <a:spcBef>
                          <a:spcPct val="0"/>
                        </a:spcBef>
                        <a:spcAft>
                          <a:spcPct val="0"/>
                        </a:spcAft>
                        <a:buClrTx/>
                        <a:buSzTx/>
                        <a:buFontTx/>
                        <a:buNone/>
                        <a:tabLst/>
                      </a:pPr>
                      <a:r>
                        <a:rPr kumimoji="0" lang="pt-BR" sz="1500" b="0" i="0" u="none" strike="noStrike" cap="none" normalizeH="0" baseline="0" smtClean="0">
                          <a:ln>
                            <a:noFill/>
                          </a:ln>
                          <a:solidFill>
                            <a:srgbClr val="000000"/>
                          </a:solidFill>
                          <a:effectLst/>
                          <a:latin typeface="Century Gothic" pitchFamily="34" charset="0"/>
                          <a:cs typeface="Times New Roman" pitchFamily="18" charset="0"/>
                        </a:rPr>
                        <a:t>3,0</a:t>
                      </a:r>
                      <a:endParaRPr kumimoji="0" lang="pt-BR" sz="1200" b="0" i="0" u="none" strike="noStrike" cap="none" normalizeH="0" baseline="0" smtClean="0">
                        <a:ln>
                          <a:noFill/>
                        </a:ln>
                        <a:solidFill>
                          <a:srgbClr val="000000"/>
                        </a:solidFill>
                        <a:effectLst/>
                        <a:latin typeface="Century Gothic" pitchFamily="34" charset="0"/>
                        <a:cs typeface="Times New Roman" pitchFamily="18" charset="0"/>
                      </a:endParaRPr>
                    </a:p>
                  </a:txBody>
                  <a:tcPr marL="85544" marR="85544" marT="0" marB="0"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5CCD3"/>
                    </a:solidFill>
                  </a:tcPr>
                </a:tc>
              </a:tr>
              <a:tr h="290513">
                <a:tc>
                  <a:txBody>
                    <a:bodyPr/>
                    <a:lstStyle/>
                    <a:p>
                      <a:pPr marL="0" marR="0" lvl="0" indent="0" algn="just" defTabSz="457200" rtl="0" eaLnBrk="1" fontAlgn="base" latinLnBrk="0" hangingPunct="1">
                        <a:lnSpc>
                          <a:spcPct val="100000"/>
                        </a:lnSpc>
                        <a:spcBef>
                          <a:spcPct val="0"/>
                        </a:spcBef>
                        <a:spcAft>
                          <a:spcPct val="0"/>
                        </a:spcAft>
                        <a:buClrTx/>
                        <a:buSzTx/>
                        <a:buFontTx/>
                        <a:buNone/>
                        <a:tabLst/>
                      </a:pPr>
                      <a:r>
                        <a:rPr kumimoji="0" lang="pt-BR" sz="1500" b="0" i="0" u="none" strike="noStrike" cap="none" normalizeH="0" baseline="0" smtClean="0">
                          <a:ln>
                            <a:noFill/>
                          </a:ln>
                          <a:solidFill>
                            <a:srgbClr val="000000"/>
                          </a:solidFill>
                          <a:effectLst/>
                          <a:latin typeface="Century Gothic" pitchFamily="34" charset="0"/>
                          <a:cs typeface="Times New Roman" pitchFamily="18" charset="0"/>
                        </a:rPr>
                        <a:t>L-carnitina (mg)</a:t>
                      </a:r>
                      <a:endParaRPr kumimoji="0" lang="pt-BR" sz="1200" b="0" i="0" u="none" strike="noStrike" cap="none" normalizeH="0" baseline="0" smtClean="0">
                        <a:ln>
                          <a:noFill/>
                        </a:ln>
                        <a:solidFill>
                          <a:srgbClr val="000000"/>
                        </a:solidFill>
                        <a:effectLst/>
                        <a:latin typeface="Century Gothic" pitchFamily="34" charset="0"/>
                        <a:cs typeface="Times New Roman" pitchFamily="18" charset="0"/>
                      </a:endParaRPr>
                    </a:p>
                  </a:txBody>
                  <a:tcPr marL="85544" marR="85544" marT="0" marB="0"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F2E7EA"/>
                    </a:solidFill>
                  </a:tcPr>
                </a:tc>
                <a:tc>
                  <a:txBody>
                    <a:bodyPr/>
                    <a:lstStyle/>
                    <a:p>
                      <a:pPr marL="0" marR="0" lvl="0" indent="0" algn="ctr" defTabSz="457200" rtl="0" eaLnBrk="1" fontAlgn="base" latinLnBrk="0" hangingPunct="1">
                        <a:lnSpc>
                          <a:spcPct val="100000"/>
                        </a:lnSpc>
                        <a:spcBef>
                          <a:spcPct val="0"/>
                        </a:spcBef>
                        <a:spcAft>
                          <a:spcPct val="0"/>
                        </a:spcAft>
                        <a:buClrTx/>
                        <a:buSzTx/>
                        <a:buFontTx/>
                        <a:buNone/>
                        <a:tabLst/>
                      </a:pPr>
                      <a:r>
                        <a:rPr kumimoji="0" lang="pt-BR" sz="1500" b="0" i="0" u="none" strike="noStrike" cap="none" normalizeH="0" baseline="0" smtClean="0">
                          <a:ln>
                            <a:noFill/>
                          </a:ln>
                          <a:solidFill>
                            <a:srgbClr val="000000"/>
                          </a:solidFill>
                          <a:effectLst/>
                          <a:latin typeface="Century Gothic" pitchFamily="34" charset="0"/>
                          <a:cs typeface="Times New Roman" pitchFamily="18" charset="0"/>
                        </a:rPr>
                        <a:t>0,7</a:t>
                      </a:r>
                      <a:endParaRPr kumimoji="0" lang="pt-BR" sz="1200" b="0" i="0" u="none" strike="noStrike" cap="none" normalizeH="0" baseline="0" smtClean="0">
                        <a:ln>
                          <a:noFill/>
                        </a:ln>
                        <a:solidFill>
                          <a:srgbClr val="000000"/>
                        </a:solidFill>
                        <a:effectLst/>
                        <a:latin typeface="Century Gothic" pitchFamily="34" charset="0"/>
                        <a:cs typeface="Times New Roman" pitchFamily="18" charset="0"/>
                      </a:endParaRPr>
                    </a:p>
                  </a:txBody>
                  <a:tcPr marL="85544" marR="85544"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F2E7EA"/>
                    </a:solidFill>
                  </a:tcPr>
                </a:tc>
                <a:tc>
                  <a:txBody>
                    <a:bodyPr/>
                    <a:lstStyle/>
                    <a:p>
                      <a:pPr marL="0" marR="0" lvl="0" indent="0" algn="ctr" defTabSz="457200" rtl="0" eaLnBrk="1" fontAlgn="base" latinLnBrk="0" hangingPunct="1">
                        <a:lnSpc>
                          <a:spcPct val="100000"/>
                        </a:lnSpc>
                        <a:spcBef>
                          <a:spcPct val="0"/>
                        </a:spcBef>
                        <a:spcAft>
                          <a:spcPct val="0"/>
                        </a:spcAft>
                        <a:buClrTx/>
                        <a:buSzTx/>
                        <a:buFontTx/>
                        <a:buNone/>
                        <a:tabLst/>
                      </a:pPr>
                      <a:r>
                        <a:rPr kumimoji="0" lang="pt-BR" sz="1500" b="0" i="0" u="none" strike="noStrike" cap="none" normalizeH="0" baseline="0" smtClean="0">
                          <a:ln>
                            <a:noFill/>
                          </a:ln>
                          <a:solidFill>
                            <a:srgbClr val="000000"/>
                          </a:solidFill>
                          <a:effectLst/>
                          <a:latin typeface="Century Gothic" pitchFamily="34" charset="0"/>
                          <a:cs typeface="Times New Roman" pitchFamily="18" charset="0"/>
                        </a:rPr>
                        <a:t>-</a:t>
                      </a:r>
                      <a:endParaRPr kumimoji="0" lang="pt-BR" sz="1200" b="0" i="0" u="none" strike="noStrike" cap="none" normalizeH="0" baseline="0" smtClean="0">
                        <a:ln>
                          <a:noFill/>
                        </a:ln>
                        <a:solidFill>
                          <a:srgbClr val="000000"/>
                        </a:solidFill>
                        <a:effectLst/>
                        <a:latin typeface="Century Gothic" pitchFamily="34" charset="0"/>
                        <a:cs typeface="Times New Roman" pitchFamily="18" charset="0"/>
                      </a:endParaRPr>
                    </a:p>
                  </a:txBody>
                  <a:tcPr marL="85544" marR="85544"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F2E7EA"/>
                    </a:solidFill>
                  </a:tcPr>
                </a:tc>
                <a:tc>
                  <a:txBody>
                    <a:bodyPr/>
                    <a:lstStyle/>
                    <a:p>
                      <a:pPr marL="0" marR="0" lvl="0" indent="0" algn="ctr" defTabSz="457200" rtl="0" eaLnBrk="1" fontAlgn="base" latinLnBrk="0" hangingPunct="1">
                        <a:lnSpc>
                          <a:spcPct val="100000"/>
                        </a:lnSpc>
                        <a:spcBef>
                          <a:spcPct val="0"/>
                        </a:spcBef>
                        <a:spcAft>
                          <a:spcPct val="0"/>
                        </a:spcAft>
                        <a:buClrTx/>
                        <a:buSzTx/>
                        <a:buFontTx/>
                        <a:buNone/>
                        <a:tabLst/>
                      </a:pPr>
                      <a:r>
                        <a:rPr kumimoji="0" lang="pt-BR" sz="1500" b="0" i="0" u="none" strike="noStrike" cap="none" normalizeH="0" baseline="0" smtClean="0">
                          <a:ln>
                            <a:noFill/>
                          </a:ln>
                          <a:solidFill>
                            <a:srgbClr val="000000"/>
                          </a:solidFill>
                          <a:effectLst/>
                          <a:latin typeface="Century Gothic" pitchFamily="34" charset="0"/>
                          <a:cs typeface="Times New Roman" pitchFamily="18" charset="0"/>
                        </a:rPr>
                        <a:t>3,2</a:t>
                      </a:r>
                      <a:endParaRPr kumimoji="0" lang="pt-BR" sz="1200" b="0" i="0" u="none" strike="noStrike" cap="none" normalizeH="0" baseline="0" smtClean="0">
                        <a:ln>
                          <a:noFill/>
                        </a:ln>
                        <a:solidFill>
                          <a:srgbClr val="000000"/>
                        </a:solidFill>
                        <a:effectLst/>
                        <a:latin typeface="Century Gothic" pitchFamily="34" charset="0"/>
                        <a:cs typeface="Times New Roman" pitchFamily="18" charset="0"/>
                      </a:endParaRPr>
                    </a:p>
                  </a:txBody>
                  <a:tcPr marL="85544" marR="85544"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F2E7EA"/>
                    </a:solidFill>
                  </a:tcPr>
                </a:tc>
                <a:tc>
                  <a:txBody>
                    <a:bodyPr/>
                    <a:lstStyle/>
                    <a:p>
                      <a:pPr marL="0" marR="0" lvl="0" indent="0" algn="ctr" defTabSz="457200" rtl="0" eaLnBrk="1" fontAlgn="base" latinLnBrk="0" hangingPunct="1">
                        <a:lnSpc>
                          <a:spcPct val="100000"/>
                        </a:lnSpc>
                        <a:spcBef>
                          <a:spcPct val="0"/>
                        </a:spcBef>
                        <a:spcAft>
                          <a:spcPct val="0"/>
                        </a:spcAft>
                        <a:buClrTx/>
                        <a:buSzTx/>
                        <a:buFontTx/>
                        <a:buNone/>
                        <a:tabLst/>
                      </a:pPr>
                      <a:r>
                        <a:rPr kumimoji="0" lang="pt-BR" sz="1500" b="0" i="0" u="none" strike="noStrike" cap="none" normalizeH="0" baseline="0" smtClean="0">
                          <a:ln>
                            <a:noFill/>
                          </a:ln>
                          <a:solidFill>
                            <a:srgbClr val="000000"/>
                          </a:solidFill>
                          <a:effectLst/>
                          <a:latin typeface="Century Gothic" pitchFamily="34" charset="0"/>
                          <a:cs typeface="Times New Roman" pitchFamily="18" charset="0"/>
                        </a:rPr>
                        <a:t>1,6</a:t>
                      </a:r>
                      <a:endParaRPr kumimoji="0" lang="pt-BR" sz="1200" b="0" i="0" u="none" strike="noStrike" cap="none" normalizeH="0" baseline="0" smtClean="0">
                        <a:ln>
                          <a:noFill/>
                        </a:ln>
                        <a:solidFill>
                          <a:srgbClr val="000000"/>
                        </a:solidFill>
                        <a:effectLst/>
                        <a:latin typeface="Century Gothic" pitchFamily="34" charset="0"/>
                        <a:cs typeface="Times New Roman" pitchFamily="18" charset="0"/>
                      </a:endParaRPr>
                    </a:p>
                  </a:txBody>
                  <a:tcPr marL="85544" marR="85544"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F2E7EA"/>
                    </a:solidFill>
                  </a:tcPr>
                </a:tc>
                <a:tc>
                  <a:txBody>
                    <a:bodyPr/>
                    <a:lstStyle/>
                    <a:p>
                      <a:pPr marL="0" marR="0" lvl="0" indent="0" algn="ctr" defTabSz="457200" rtl="0" eaLnBrk="1" fontAlgn="base" latinLnBrk="0" hangingPunct="1">
                        <a:lnSpc>
                          <a:spcPct val="100000"/>
                        </a:lnSpc>
                        <a:spcBef>
                          <a:spcPct val="0"/>
                        </a:spcBef>
                        <a:spcAft>
                          <a:spcPct val="0"/>
                        </a:spcAft>
                        <a:buClrTx/>
                        <a:buSzTx/>
                        <a:buFontTx/>
                        <a:buNone/>
                        <a:tabLst/>
                      </a:pPr>
                      <a:r>
                        <a:rPr kumimoji="0" lang="pt-BR" sz="1500" b="0" i="0" u="none" strike="noStrike" cap="none" normalizeH="0" baseline="0" smtClean="0">
                          <a:ln>
                            <a:noFill/>
                          </a:ln>
                          <a:solidFill>
                            <a:srgbClr val="000000"/>
                          </a:solidFill>
                          <a:effectLst/>
                          <a:latin typeface="Century Gothic" pitchFamily="34" charset="0"/>
                          <a:cs typeface="Times New Roman" pitchFamily="18" charset="0"/>
                        </a:rPr>
                        <a:t>2,0</a:t>
                      </a:r>
                      <a:endParaRPr kumimoji="0" lang="pt-BR" sz="1200" b="0" i="0" u="none" strike="noStrike" cap="none" normalizeH="0" baseline="0" smtClean="0">
                        <a:ln>
                          <a:noFill/>
                        </a:ln>
                        <a:solidFill>
                          <a:srgbClr val="000000"/>
                        </a:solidFill>
                        <a:effectLst/>
                        <a:latin typeface="Century Gothic" pitchFamily="34" charset="0"/>
                        <a:cs typeface="Times New Roman" pitchFamily="18" charset="0"/>
                      </a:endParaRPr>
                    </a:p>
                  </a:txBody>
                  <a:tcPr marL="85544" marR="85544" marT="0" marB="0"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F2E7EA"/>
                    </a:solidFill>
                  </a:tcPr>
                </a:tc>
              </a:tr>
              <a:tr h="290513">
                <a:tc>
                  <a:txBody>
                    <a:bodyPr/>
                    <a:lstStyle/>
                    <a:p>
                      <a:pPr marL="0" marR="0" lvl="0" indent="0" algn="just" defTabSz="457200" rtl="0" eaLnBrk="1" fontAlgn="base" latinLnBrk="0" hangingPunct="1">
                        <a:lnSpc>
                          <a:spcPct val="100000"/>
                        </a:lnSpc>
                        <a:spcBef>
                          <a:spcPct val="0"/>
                        </a:spcBef>
                        <a:spcAft>
                          <a:spcPct val="0"/>
                        </a:spcAft>
                        <a:buClrTx/>
                        <a:buSzTx/>
                        <a:buFontTx/>
                        <a:buNone/>
                        <a:tabLst/>
                      </a:pPr>
                      <a:r>
                        <a:rPr kumimoji="0" lang="pt-BR" sz="1500" b="0" i="0" u="none" strike="noStrike" cap="none" normalizeH="0" baseline="0" smtClean="0">
                          <a:ln>
                            <a:noFill/>
                          </a:ln>
                          <a:solidFill>
                            <a:srgbClr val="000000"/>
                          </a:solidFill>
                          <a:effectLst/>
                          <a:latin typeface="Century Gothic" pitchFamily="34" charset="0"/>
                          <a:cs typeface="Times New Roman" pitchFamily="18" charset="0"/>
                        </a:rPr>
                        <a:t>Colina (mg)</a:t>
                      </a:r>
                      <a:endParaRPr kumimoji="0" lang="pt-BR" sz="1200" b="0" i="0" u="none" strike="noStrike" cap="none" normalizeH="0" baseline="0" smtClean="0">
                        <a:ln>
                          <a:noFill/>
                        </a:ln>
                        <a:solidFill>
                          <a:srgbClr val="000000"/>
                        </a:solidFill>
                        <a:effectLst/>
                        <a:latin typeface="Century Gothic" pitchFamily="34" charset="0"/>
                        <a:cs typeface="Times New Roman" pitchFamily="18" charset="0"/>
                      </a:endParaRPr>
                    </a:p>
                  </a:txBody>
                  <a:tcPr marL="85544" marR="85544" marT="0" marB="0"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5CCD3"/>
                    </a:solidFill>
                  </a:tcPr>
                </a:tc>
                <a:tc>
                  <a:txBody>
                    <a:bodyPr/>
                    <a:lstStyle/>
                    <a:p>
                      <a:pPr marL="0" marR="0" lvl="0" indent="0" algn="ctr" defTabSz="457200" rtl="0" eaLnBrk="1" fontAlgn="base" latinLnBrk="0" hangingPunct="1">
                        <a:lnSpc>
                          <a:spcPct val="100000"/>
                        </a:lnSpc>
                        <a:spcBef>
                          <a:spcPct val="0"/>
                        </a:spcBef>
                        <a:spcAft>
                          <a:spcPct val="0"/>
                        </a:spcAft>
                        <a:buClrTx/>
                        <a:buSzTx/>
                        <a:buFontTx/>
                        <a:buNone/>
                        <a:tabLst/>
                      </a:pPr>
                      <a:r>
                        <a:rPr kumimoji="0" lang="pt-BR" sz="1500" b="0" i="0" u="none" strike="noStrike" cap="none" normalizeH="0" baseline="0" smtClean="0">
                          <a:ln>
                            <a:noFill/>
                          </a:ln>
                          <a:solidFill>
                            <a:srgbClr val="000000"/>
                          </a:solidFill>
                          <a:effectLst/>
                          <a:latin typeface="Century Gothic" pitchFamily="34" charset="0"/>
                          <a:cs typeface="Times New Roman" pitchFamily="18" charset="0"/>
                        </a:rPr>
                        <a:t>-</a:t>
                      </a:r>
                      <a:endParaRPr kumimoji="0" lang="pt-BR" sz="1200" b="0" i="0" u="none" strike="noStrike" cap="none" normalizeH="0" baseline="0" smtClean="0">
                        <a:ln>
                          <a:noFill/>
                        </a:ln>
                        <a:solidFill>
                          <a:srgbClr val="000000"/>
                        </a:solidFill>
                        <a:effectLst/>
                        <a:latin typeface="Century Gothic" pitchFamily="34" charset="0"/>
                        <a:cs typeface="Times New Roman" pitchFamily="18" charset="0"/>
                      </a:endParaRPr>
                    </a:p>
                  </a:txBody>
                  <a:tcPr marL="85544" marR="85544"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5CCD3"/>
                    </a:solidFill>
                  </a:tcPr>
                </a:tc>
                <a:tc>
                  <a:txBody>
                    <a:bodyPr/>
                    <a:lstStyle/>
                    <a:p>
                      <a:pPr marL="0" marR="0" lvl="0" indent="0" algn="ctr" defTabSz="457200" rtl="0" eaLnBrk="1" fontAlgn="base" latinLnBrk="0" hangingPunct="1">
                        <a:lnSpc>
                          <a:spcPct val="100000"/>
                        </a:lnSpc>
                        <a:spcBef>
                          <a:spcPct val="0"/>
                        </a:spcBef>
                        <a:spcAft>
                          <a:spcPct val="0"/>
                        </a:spcAft>
                        <a:buClrTx/>
                        <a:buSzTx/>
                        <a:buFontTx/>
                        <a:buNone/>
                        <a:tabLst/>
                      </a:pPr>
                      <a:r>
                        <a:rPr kumimoji="0" lang="pt-BR" sz="1500" b="0" i="0" u="none" strike="noStrike" cap="none" normalizeH="0" baseline="0" smtClean="0">
                          <a:ln>
                            <a:noFill/>
                          </a:ln>
                          <a:solidFill>
                            <a:srgbClr val="000000"/>
                          </a:solidFill>
                          <a:effectLst/>
                          <a:latin typeface="Century Gothic" pitchFamily="34" charset="0"/>
                          <a:cs typeface="Times New Roman" pitchFamily="18" charset="0"/>
                        </a:rPr>
                        <a:t>-</a:t>
                      </a:r>
                      <a:endParaRPr kumimoji="0" lang="pt-BR" sz="1200" b="0" i="0" u="none" strike="noStrike" cap="none" normalizeH="0" baseline="0" smtClean="0">
                        <a:ln>
                          <a:noFill/>
                        </a:ln>
                        <a:solidFill>
                          <a:srgbClr val="000000"/>
                        </a:solidFill>
                        <a:effectLst/>
                        <a:latin typeface="Century Gothic" pitchFamily="34" charset="0"/>
                        <a:cs typeface="Times New Roman" pitchFamily="18" charset="0"/>
                      </a:endParaRPr>
                    </a:p>
                  </a:txBody>
                  <a:tcPr marL="85544" marR="85544"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5CCD3"/>
                    </a:solidFill>
                  </a:tcPr>
                </a:tc>
                <a:tc>
                  <a:txBody>
                    <a:bodyPr/>
                    <a:lstStyle/>
                    <a:p>
                      <a:pPr marL="0" marR="0" lvl="0" indent="0" algn="ctr" defTabSz="457200" rtl="0" eaLnBrk="1" fontAlgn="base" latinLnBrk="0" hangingPunct="1">
                        <a:lnSpc>
                          <a:spcPct val="100000"/>
                        </a:lnSpc>
                        <a:spcBef>
                          <a:spcPct val="0"/>
                        </a:spcBef>
                        <a:spcAft>
                          <a:spcPct val="0"/>
                        </a:spcAft>
                        <a:buClrTx/>
                        <a:buSzTx/>
                        <a:buFontTx/>
                        <a:buNone/>
                        <a:tabLst/>
                      </a:pPr>
                      <a:r>
                        <a:rPr kumimoji="0" lang="pt-BR" sz="1500" b="0" i="0" u="none" strike="noStrike" cap="none" normalizeH="0" baseline="0" smtClean="0">
                          <a:ln>
                            <a:noFill/>
                          </a:ln>
                          <a:solidFill>
                            <a:srgbClr val="000000"/>
                          </a:solidFill>
                          <a:effectLst/>
                          <a:latin typeface="Century Gothic" pitchFamily="34" charset="0"/>
                          <a:cs typeface="Times New Roman" pitchFamily="18" charset="0"/>
                        </a:rPr>
                        <a:t>8,0</a:t>
                      </a:r>
                      <a:endParaRPr kumimoji="0" lang="pt-BR" sz="1200" b="0" i="0" u="none" strike="noStrike" cap="none" normalizeH="0" baseline="0" smtClean="0">
                        <a:ln>
                          <a:noFill/>
                        </a:ln>
                        <a:solidFill>
                          <a:srgbClr val="000000"/>
                        </a:solidFill>
                        <a:effectLst/>
                        <a:latin typeface="Century Gothic" pitchFamily="34" charset="0"/>
                        <a:cs typeface="Times New Roman" pitchFamily="18" charset="0"/>
                      </a:endParaRPr>
                    </a:p>
                  </a:txBody>
                  <a:tcPr marL="85544" marR="85544"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5CCD3"/>
                    </a:solidFill>
                  </a:tcPr>
                </a:tc>
                <a:tc>
                  <a:txBody>
                    <a:bodyPr/>
                    <a:lstStyle/>
                    <a:p>
                      <a:pPr marL="0" marR="0" lvl="0" indent="0" algn="ctr" defTabSz="457200" rtl="0" eaLnBrk="1" fontAlgn="base" latinLnBrk="0" hangingPunct="1">
                        <a:lnSpc>
                          <a:spcPct val="100000"/>
                        </a:lnSpc>
                        <a:spcBef>
                          <a:spcPct val="0"/>
                        </a:spcBef>
                        <a:spcAft>
                          <a:spcPct val="0"/>
                        </a:spcAft>
                        <a:buClrTx/>
                        <a:buSzTx/>
                        <a:buFontTx/>
                        <a:buNone/>
                        <a:tabLst/>
                      </a:pPr>
                      <a:r>
                        <a:rPr kumimoji="0" lang="pt-BR" sz="1500" b="0" i="0" u="none" strike="noStrike" cap="none" normalizeH="0" baseline="0" smtClean="0">
                          <a:ln>
                            <a:noFill/>
                          </a:ln>
                          <a:solidFill>
                            <a:srgbClr val="000000"/>
                          </a:solidFill>
                          <a:effectLst/>
                          <a:latin typeface="Century Gothic" pitchFamily="34" charset="0"/>
                          <a:cs typeface="Times New Roman" pitchFamily="18" charset="0"/>
                        </a:rPr>
                        <a:t>12</a:t>
                      </a:r>
                      <a:endParaRPr kumimoji="0" lang="pt-BR" sz="1200" b="0" i="0" u="none" strike="noStrike" cap="none" normalizeH="0" baseline="0" smtClean="0">
                        <a:ln>
                          <a:noFill/>
                        </a:ln>
                        <a:solidFill>
                          <a:srgbClr val="000000"/>
                        </a:solidFill>
                        <a:effectLst/>
                        <a:latin typeface="Century Gothic" pitchFamily="34" charset="0"/>
                        <a:cs typeface="Times New Roman" pitchFamily="18" charset="0"/>
                      </a:endParaRPr>
                    </a:p>
                  </a:txBody>
                  <a:tcPr marL="85544" marR="85544"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5CCD3"/>
                    </a:solidFill>
                  </a:tcPr>
                </a:tc>
                <a:tc>
                  <a:txBody>
                    <a:bodyPr/>
                    <a:lstStyle/>
                    <a:p>
                      <a:pPr marL="0" marR="0" lvl="0" indent="0" algn="ctr" defTabSz="457200" rtl="0" eaLnBrk="1" fontAlgn="base" latinLnBrk="0" hangingPunct="1">
                        <a:lnSpc>
                          <a:spcPct val="100000"/>
                        </a:lnSpc>
                        <a:spcBef>
                          <a:spcPct val="0"/>
                        </a:spcBef>
                        <a:spcAft>
                          <a:spcPct val="0"/>
                        </a:spcAft>
                        <a:buClrTx/>
                        <a:buSzTx/>
                        <a:buFontTx/>
                        <a:buNone/>
                        <a:tabLst/>
                      </a:pPr>
                      <a:r>
                        <a:rPr kumimoji="0" lang="pt-BR" sz="1500" b="0" i="0" u="none" strike="noStrike" cap="none" normalizeH="0" baseline="0" smtClean="0">
                          <a:ln>
                            <a:noFill/>
                          </a:ln>
                          <a:solidFill>
                            <a:srgbClr val="000000"/>
                          </a:solidFill>
                          <a:effectLst/>
                          <a:latin typeface="Century Gothic" pitchFamily="34" charset="0"/>
                          <a:cs typeface="Times New Roman" pitchFamily="18" charset="0"/>
                        </a:rPr>
                        <a:t>13</a:t>
                      </a:r>
                      <a:endParaRPr kumimoji="0" lang="pt-BR" sz="1200" b="0" i="0" u="none" strike="noStrike" cap="none" normalizeH="0" baseline="0" smtClean="0">
                        <a:ln>
                          <a:noFill/>
                        </a:ln>
                        <a:solidFill>
                          <a:srgbClr val="000000"/>
                        </a:solidFill>
                        <a:effectLst/>
                        <a:latin typeface="Century Gothic" pitchFamily="34" charset="0"/>
                        <a:cs typeface="Times New Roman" pitchFamily="18" charset="0"/>
                      </a:endParaRPr>
                    </a:p>
                  </a:txBody>
                  <a:tcPr marL="85544" marR="85544" marT="0" marB="0"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5CCD3"/>
                    </a:solidFill>
                  </a:tcPr>
                </a:tc>
              </a:tr>
              <a:tr h="290513">
                <a:tc>
                  <a:txBody>
                    <a:bodyPr/>
                    <a:lstStyle/>
                    <a:p>
                      <a:pPr marL="0" marR="0" lvl="0" indent="0" algn="just" defTabSz="457200" rtl="0" eaLnBrk="1" fontAlgn="base" latinLnBrk="0" hangingPunct="1">
                        <a:lnSpc>
                          <a:spcPct val="100000"/>
                        </a:lnSpc>
                        <a:spcBef>
                          <a:spcPct val="0"/>
                        </a:spcBef>
                        <a:spcAft>
                          <a:spcPct val="0"/>
                        </a:spcAft>
                        <a:buClrTx/>
                        <a:buSzTx/>
                        <a:buFontTx/>
                        <a:buNone/>
                        <a:tabLst/>
                      </a:pPr>
                      <a:r>
                        <a:rPr kumimoji="0" lang="pt-BR" sz="1500" b="0" i="0" u="none" strike="noStrike" cap="none" normalizeH="0" baseline="0" smtClean="0">
                          <a:ln>
                            <a:noFill/>
                          </a:ln>
                          <a:solidFill>
                            <a:srgbClr val="000000"/>
                          </a:solidFill>
                          <a:effectLst/>
                          <a:latin typeface="Century Gothic" pitchFamily="34" charset="0"/>
                          <a:cs typeface="Times New Roman" pitchFamily="18" charset="0"/>
                        </a:rPr>
                        <a:t>Inositol (mg)</a:t>
                      </a:r>
                      <a:endParaRPr kumimoji="0" lang="pt-BR" sz="1200" b="0" i="0" u="none" strike="noStrike" cap="none" normalizeH="0" baseline="0" smtClean="0">
                        <a:ln>
                          <a:noFill/>
                        </a:ln>
                        <a:solidFill>
                          <a:srgbClr val="000000"/>
                        </a:solidFill>
                        <a:effectLst/>
                        <a:latin typeface="Century Gothic" pitchFamily="34" charset="0"/>
                        <a:cs typeface="Times New Roman" pitchFamily="18" charset="0"/>
                      </a:endParaRPr>
                    </a:p>
                  </a:txBody>
                  <a:tcPr marL="85544" marR="85544" marT="0" marB="0"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F2E7EA"/>
                    </a:solidFill>
                  </a:tcPr>
                </a:tc>
                <a:tc>
                  <a:txBody>
                    <a:bodyPr/>
                    <a:lstStyle/>
                    <a:p>
                      <a:pPr marL="0" marR="0" lvl="0" indent="0" algn="ctr" defTabSz="457200" rtl="0" eaLnBrk="1" fontAlgn="base" latinLnBrk="0" hangingPunct="1">
                        <a:lnSpc>
                          <a:spcPct val="100000"/>
                        </a:lnSpc>
                        <a:spcBef>
                          <a:spcPct val="0"/>
                        </a:spcBef>
                        <a:spcAft>
                          <a:spcPct val="0"/>
                        </a:spcAft>
                        <a:buClrTx/>
                        <a:buSzTx/>
                        <a:buFontTx/>
                        <a:buNone/>
                        <a:tabLst/>
                      </a:pPr>
                      <a:r>
                        <a:rPr kumimoji="0" lang="pt-BR" sz="1500" b="0" i="0" u="none" strike="noStrike" cap="none" normalizeH="0" baseline="0" smtClean="0">
                          <a:ln>
                            <a:noFill/>
                          </a:ln>
                          <a:solidFill>
                            <a:srgbClr val="000000"/>
                          </a:solidFill>
                          <a:effectLst/>
                          <a:latin typeface="Century Gothic" pitchFamily="34" charset="0"/>
                          <a:cs typeface="Times New Roman" pitchFamily="18" charset="0"/>
                        </a:rPr>
                        <a:t>-</a:t>
                      </a:r>
                      <a:endParaRPr kumimoji="0" lang="pt-BR" sz="1200" b="0" i="0" u="none" strike="noStrike" cap="none" normalizeH="0" baseline="0" smtClean="0">
                        <a:ln>
                          <a:noFill/>
                        </a:ln>
                        <a:solidFill>
                          <a:srgbClr val="000000"/>
                        </a:solidFill>
                        <a:effectLst/>
                        <a:latin typeface="Century Gothic" pitchFamily="34" charset="0"/>
                        <a:cs typeface="Times New Roman" pitchFamily="18" charset="0"/>
                      </a:endParaRPr>
                    </a:p>
                  </a:txBody>
                  <a:tcPr marL="85544" marR="85544"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F2E7EA"/>
                    </a:solidFill>
                  </a:tcPr>
                </a:tc>
                <a:tc>
                  <a:txBody>
                    <a:bodyPr/>
                    <a:lstStyle/>
                    <a:p>
                      <a:pPr marL="0" marR="0" lvl="0" indent="0" algn="ctr" defTabSz="457200" rtl="0" eaLnBrk="1" fontAlgn="base" latinLnBrk="0" hangingPunct="1">
                        <a:lnSpc>
                          <a:spcPct val="100000"/>
                        </a:lnSpc>
                        <a:spcBef>
                          <a:spcPct val="0"/>
                        </a:spcBef>
                        <a:spcAft>
                          <a:spcPct val="0"/>
                        </a:spcAft>
                        <a:buClrTx/>
                        <a:buSzTx/>
                        <a:buFontTx/>
                        <a:buNone/>
                        <a:tabLst/>
                      </a:pPr>
                      <a:r>
                        <a:rPr kumimoji="0" lang="pt-BR" sz="1500" b="0" i="0" u="none" strike="noStrike" cap="none" normalizeH="0" baseline="0" smtClean="0">
                          <a:ln>
                            <a:noFill/>
                          </a:ln>
                          <a:solidFill>
                            <a:srgbClr val="000000"/>
                          </a:solidFill>
                          <a:effectLst/>
                          <a:latin typeface="Century Gothic" pitchFamily="34" charset="0"/>
                          <a:cs typeface="Times New Roman" pitchFamily="18" charset="0"/>
                        </a:rPr>
                        <a:t>-</a:t>
                      </a:r>
                      <a:endParaRPr kumimoji="0" lang="pt-BR" sz="1200" b="0" i="0" u="none" strike="noStrike" cap="none" normalizeH="0" baseline="0" smtClean="0">
                        <a:ln>
                          <a:noFill/>
                        </a:ln>
                        <a:solidFill>
                          <a:srgbClr val="000000"/>
                        </a:solidFill>
                        <a:effectLst/>
                        <a:latin typeface="Century Gothic" pitchFamily="34" charset="0"/>
                        <a:cs typeface="Times New Roman" pitchFamily="18" charset="0"/>
                      </a:endParaRPr>
                    </a:p>
                  </a:txBody>
                  <a:tcPr marL="85544" marR="85544"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F2E7EA"/>
                    </a:solidFill>
                  </a:tcPr>
                </a:tc>
                <a:tc>
                  <a:txBody>
                    <a:bodyPr/>
                    <a:lstStyle/>
                    <a:p>
                      <a:pPr marL="0" marR="0" lvl="0" indent="0" algn="ctr" defTabSz="457200" rtl="0" eaLnBrk="1" fontAlgn="base" latinLnBrk="0" hangingPunct="1">
                        <a:lnSpc>
                          <a:spcPct val="100000"/>
                        </a:lnSpc>
                        <a:spcBef>
                          <a:spcPct val="0"/>
                        </a:spcBef>
                        <a:spcAft>
                          <a:spcPct val="0"/>
                        </a:spcAft>
                        <a:buClrTx/>
                        <a:buSzTx/>
                        <a:buFontTx/>
                        <a:buNone/>
                        <a:tabLst/>
                      </a:pPr>
                      <a:r>
                        <a:rPr kumimoji="0" lang="pt-BR" sz="1500" b="0" i="0" u="none" strike="noStrike" cap="none" normalizeH="0" baseline="0" smtClean="0">
                          <a:ln>
                            <a:noFill/>
                          </a:ln>
                          <a:solidFill>
                            <a:srgbClr val="000000"/>
                          </a:solidFill>
                          <a:effectLst/>
                          <a:latin typeface="Century Gothic" pitchFamily="34" charset="0"/>
                          <a:cs typeface="Times New Roman" pitchFamily="18" charset="0"/>
                        </a:rPr>
                        <a:t>4,4</a:t>
                      </a:r>
                      <a:endParaRPr kumimoji="0" lang="pt-BR" sz="1200" b="0" i="0" u="none" strike="noStrike" cap="none" normalizeH="0" baseline="0" smtClean="0">
                        <a:ln>
                          <a:noFill/>
                        </a:ln>
                        <a:solidFill>
                          <a:srgbClr val="000000"/>
                        </a:solidFill>
                        <a:effectLst/>
                        <a:latin typeface="Century Gothic" pitchFamily="34" charset="0"/>
                        <a:cs typeface="Times New Roman" pitchFamily="18" charset="0"/>
                      </a:endParaRPr>
                    </a:p>
                  </a:txBody>
                  <a:tcPr marL="85544" marR="85544"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F2E7EA"/>
                    </a:solidFill>
                  </a:tcPr>
                </a:tc>
                <a:tc>
                  <a:txBody>
                    <a:bodyPr/>
                    <a:lstStyle/>
                    <a:p>
                      <a:pPr marL="0" marR="0" lvl="0" indent="0" algn="ctr" defTabSz="457200" rtl="0" eaLnBrk="1" fontAlgn="base" latinLnBrk="0" hangingPunct="1">
                        <a:lnSpc>
                          <a:spcPct val="100000"/>
                        </a:lnSpc>
                        <a:spcBef>
                          <a:spcPct val="0"/>
                        </a:spcBef>
                        <a:spcAft>
                          <a:spcPct val="0"/>
                        </a:spcAft>
                        <a:buClrTx/>
                        <a:buSzTx/>
                        <a:buFontTx/>
                        <a:buNone/>
                        <a:tabLst/>
                      </a:pPr>
                      <a:r>
                        <a:rPr kumimoji="0" lang="pt-BR" sz="1500" b="0" i="0" u="none" strike="noStrike" cap="none" normalizeH="0" baseline="0" smtClean="0">
                          <a:ln>
                            <a:noFill/>
                          </a:ln>
                          <a:solidFill>
                            <a:srgbClr val="000000"/>
                          </a:solidFill>
                          <a:effectLst/>
                          <a:latin typeface="Century Gothic" pitchFamily="34" charset="0"/>
                          <a:cs typeface="Times New Roman" pitchFamily="18" charset="0"/>
                        </a:rPr>
                        <a:t>8,9</a:t>
                      </a:r>
                      <a:endParaRPr kumimoji="0" lang="pt-BR" sz="1200" b="0" i="0" u="none" strike="noStrike" cap="none" normalizeH="0" baseline="0" smtClean="0">
                        <a:ln>
                          <a:noFill/>
                        </a:ln>
                        <a:solidFill>
                          <a:srgbClr val="000000"/>
                        </a:solidFill>
                        <a:effectLst/>
                        <a:latin typeface="Century Gothic" pitchFamily="34" charset="0"/>
                        <a:cs typeface="Times New Roman" pitchFamily="18" charset="0"/>
                      </a:endParaRPr>
                    </a:p>
                  </a:txBody>
                  <a:tcPr marL="85544" marR="85544"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F2E7EA"/>
                    </a:solidFill>
                  </a:tcPr>
                </a:tc>
                <a:tc>
                  <a:txBody>
                    <a:bodyPr/>
                    <a:lstStyle/>
                    <a:p>
                      <a:pPr marL="0" marR="0" lvl="0" indent="0" algn="ctr" defTabSz="457200" rtl="0" eaLnBrk="1" fontAlgn="base" latinLnBrk="0" hangingPunct="1">
                        <a:lnSpc>
                          <a:spcPct val="100000"/>
                        </a:lnSpc>
                        <a:spcBef>
                          <a:spcPct val="0"/>
                        </a:spcBef>
                        <a:spcAft>
                          <a:spcPct val="0"/>
                        </a:spcAft>
                        <a:buClrTx/>
                        <a:buSzTx/>
                        <a:buFontTx/>
                        <a:buNone/>
                        <a:tabLst/>
                      </a:pPr>
                      <a:r>
                        <a:rPr kumimoji="0" lang="pt-BR" sz="1500" b="0" i="0" u="none" strike="noStrike" cap="none" normalizeH="0" baseline="0" smtClean="0">
                          <a:ln>
                            <a:noFill/>
                          </a:ln>
                          <a:solidFill>
                            <a:srgbClr val="000000"/>
                          </a:solidFill>
                          <a:effectLst/>
                          <a:latin typeface="Century Gothic" pitchFamily="34" charset="0"/>
                          <a:cs typeface="Times New Roman" pitchFamily="18" charset="0"/>
                        </a:rPr>
                        <a:t>30</a:t>
                      </a:r>
                      <a:endParaRPr kumimoji="0" lang="pt-BR" sz="1200" b="0" i="0" u="none" strike="noStrike" cap="none" normalizeH="0" baseline="0" smtClean="0">
                        <a:ln>
                          <a:noFill/>
                        </a:ln>
                        <a:solidFill>
                          <a:srgbClr val="000000"/>
                        </a:solidFill>
                        <a:effectLst/>
                        <a:latin typeface="Century Gothic" pitchFamily="34" charset="0"/>
                        <a:cs typeface="Times New Roman" pitchFamily="18" charset="0"/>
                      </a:endParaRPr>
                    </a:p>
                  </a:txBody>
                  <a:tcPr marL="85544" marR="85544" marT="0" marB="0"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F2E7EA"/>
                    </a:solidFill>
                  </a:tcPr>
                </a:tc>
              </a:tr>
              <a:tr h="290513">
                <a:tc>
                  <a:txBody>
                    <a:bodyPr/>
                    <a:lstStyle/>
                    <a:p>
                      <a:pPr marL="0" marR="0" lvl="0" indent="0" algn="just" defTabSz="457200" rtl="0" eaLnBrk="1" fontAlgn="base" latinLnBrk="0" hangingPunct="1">
                        <a:lnSpc>
                          <a:spcPct val="100000"/>
                        </a:lnSpc>
                        <a:spcBef>
                          <a:spcPct val="0"/>
                        </a:spcBef>
                        <a:spcAft>
                          <a:spcPct val="0"/>
                        </a:spcAft>
                        <a:buClrTx/>
                        <a:buSzTx/>
                        <a:buFontTx/>
                        <a:buNone/>
                        <a:tabLst/>
                      </a:pPr>
                      <a:r>
                        <a:rPr kumimoji="0" lang="pt-BR" sz="1500" b="0" i="0" u="none" strike="noStrike" cap="none" normalizeH="0" baseline="0" smtClean="0">
                          <a:ln>
                            <a:noFill/>
                          </a:ln>
                          <a:solidFill>
                            <a:srgbClr val="000000"/>
                          </a:solidFill>
                          <a:effectLst/>
                          <a:latin typeface="Century Gothic" pitchFamily="34" charset="0"/>
                          <a:cs typeface="Times New Roman" pitchFamily="18" charset="0"/>
                        </a:rPr>
                        <a:t>Taurina (mg)</a:t>
                      </a:r>
                      <a:endParaRPr kumimoji="0" lang="pt-BR" sz="1200" b="0" i="0" u="none" strike="noStrike" cap="none" normalizeH="0" baseline="0" smtClean="0">
                        <a:ln>
                          <a:noFill/>
                        </a:ln>
                        <a:solidFill>
                          <a:srgbClr val="000000"/>
                        </a:solidFill>
                        <a:effectLst/>
                        <a:latin typeface="Century Gothic" pitchFamily="34" charset="0"/>
                        <a:cs typeface="Times New Roman" pitchFamily="18" charset="0"/>
                      </a:endParaRPr>
                    </a:p>
                  </a:txBody>
                  <a:tcPr marL="85544" marR="85544" marT="0" marB="0"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5CCD3"/>
                    </a:solidFill>
                  </a:tcPr>
                </a:tc>
                <a:tc>
                  <a:txBody>
                    <a:bodyPr/>
                    <a:lstStyle/>
                    <a:p>
                      <a:pPr marL="0" marR="0" lvl="0" indent="0" algn="ctr" defTabSz="457200" rtl="0" eaLnBrk="1" fontAlgn="base" latinLnBrk="0" hangingPunct="1">
                        <a:lnSpc>
                          <a:spcPct val="100000"/>
                        </a:lnSpc>
                        <a:spcBef>
                          <a:spcPct val="0"/>
                        </a:spcBef>
                        <a:spcAft>
                          <a:spcPct val="0"/>
                        </a:spcAft>
                        <a:buClrTx/>
                        <a:buSzTx/>
                        <a:buFontTx/>
                        <a:buNone/>
                        <a:tabLst/>
                      </a:pPr>
                      <a:r>
                        <a:rPr kumimoji="0" lang="pt-BR" sz="1500" b="0" i="0" u="none" strike="noStrike" cap="none" normalizeH="0" baseline="0" smtClean="0">
                          <a:ln>
                            <a:noFill/>
                          </a:ln>
                          <a:solidFill>
                            <a:srgbClr val="000000"/>
                          </a:solidFill>
                          <a:effectLst/>
                          <a:latin typeface="Century Gothic" pitchFamily="34" charset="0"/>
                          <a:cs typeface="Times New Roman" pitchFamily="18" charset="0"/>
                        </a:rPr>
                        <a:t>4,0</a:t>
                      </a:r>
                      <a:endParaRPr kumimoji="0" lang="pt-BR" sz="1200" b="0" i="0" u="none" strike="noStrike" cap="none" normalizeH="0" baseline="0" smtClean="0">
                        <a:ln>
                          <a:noFill/>
                        </a:ln>
                        <a:solidFill>
                          <a:srgbClr val="000000"/>
                        </a:solidFill>
                        <a:effectLst/>
                        <a:latin typeface="Century Gothic" pitchFamily="34" charset="0"/>
                        <a:cs typeface="Times New Roman" pitchFamily="18" charset="0"/>
                      </a:endParaRPr>
                    </a:p>
                  </a:txBody>
                  <a:tcPr marL="85544" marR="85544"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5CCD3"/>
                    </a:solidFill>
                  </a:tcPr>
                </a:tc>
                <a:tc>
                  <a:txBody>
                    <a:bodyPr/>
                    <a:lstStyle/>
                    <a:p>
                      <a:pPr marL="0" marR="0" lvl="0" indent="0" algn="ctr" defTabSz="457200" rtl="0" eaLnBrk="1" fontAlgn="base" latinLnBrk="0" hangingPunct="1">
                        <a:lnSpc>
                          <a:spcPct val="100000"/>
                        </a:lnSpc>
                        <a:spcBef>
                          <a:spcPct val="0"/>
                        </a:spcBef>
                        <a:spcAft>
                          <a:spcPct val="0"/>
                        </a:spcAft>
                        <a:buClrTx/>
                        <a:buSzTx/>
                        <a:buFontTx/>
                        <a:buNone/>
                        <a:tabLst/>
                      </a:pPr>
                      <a:r>
                        <a:rPr kumimoji="0" lang="pt-BR" sz="1500" b="0" i="0" u="none" strike="noStrike" cap="none" normalizeH="0" baseline="0" smtClean="0">
                          <a:ln>
                            <a:noFill/>
                          </a:ln>
                          <a:solidFill>
                            <a:srgbClr val="000000"/>
                          </a:solidFill>
                          <a:effectLst/>
                          <a:latin typeface="Century Gothic" pitchFamily="34" charset="0"/>
                          <a:cs typeface="Times New Roman" pitchFamily="18" charset="0"/>
                        </a:rPr>
                        <a:t>3,7</a:t>
                      </a:r>
                      <a:endParaRPr kumimoji="0" lang="pt-BR" sz="1200" b="0" i="0" u="none" strike="noStrike" cap="none" normalizeH="0" baseline="0" smtClean="0">
                        <a:ln>
                          <a:noFill/>
                        </a:ln>
                        <a:solidFill>
                          <a:srgbClr val="000000"/>
                        </a:solidFill>
                        <a:effectLst/>
                        <a:latin typeface="Century Gothic" pitchFamily="34" charset="0"/>
                        <a:cs typeface="Times New Roman" pitchFamily="18" charset="0"/>
                      </a:endParaRPr>
                    </a:p>
                  </a:txBody>
                  <a:tcPr marL="85544" marR="85544"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5CCD3"/>
                    </a:solidFill>
                  </a:tcPr>
                </a:tc>
                <a:tc>
                  <a:txBody>
                    <a:bodyPr/>
                    <a:lstStyle/>
                    <a:p>
                      <a:pPr marL="0" marR="0" lvl="0" indent="0" algn="ctr" defTabSz="457200" rtl="0" eaLnBrk="1" fontAlgn="base" latinLnBrk="0" hangingPunct="1">
                        <a:lnSpc>
                          <a:spcPct val="100000"/>
                        </a:lnSpc>
                        <a:spcBef>
                          <a:spcPct val="0"/>
                        </a:spcBef>
                        <a:spcAft>
                          <a:spcPct val="0"/>
                        </a:spcAft>
                        <a:buClrTx/>
                        <a:buSzTx/>
                        <a:buFontTx/>
                        <a:buNone/>
                        <a:tabLst/>
                      </a:pPr>
                      <a:r>
                        <a:rPr kumimoji="0" lang="pt-BR" sz="1500" b="0" i="0" u="none" strike="noStrike" cap="none" normalizeH="0" baseline="0" smtClean="0">
                          <a:ln>
                            <a:noFill/>
                          </a:ln>
                          <a:solidFill>
                            <a:srgbClr val="000000"/>
                          </a:solidFill>
                          <a:effectLst/>
                          <a:latin typeface="Century Gothic" pitchFamily="34" charset="0"/>
                          <a:cs typeface="Times New Roman" pitchFamily="18" charset="0"/>
                        </a:rPr>
                        <a:t>5,9</a:t>
                      </a:r>
                      <a:endParaRPr kumimoji="0" lang="pt-BR" sz="1200" b="0" i="0" u="none" strike="noStrike" cap="none" normalizeH="0" baseline="0" smtClean="0">
                        <a:ln>
                          <a:noFill/>
                        </a:ln>
                        <a:solidFill>
                          <a:srgbClr val="000000"/>
                        </a:solidFill>
                        <a:effectLst/>
                        <a:latin typeface="Century Gothic" pitchFamily="34" charset="0"/>
                        <a:cs typeface="Times New Roman" pitchFamily="18" charset="0"/>
                      </a:endParaRPr>
                    </a:p>
                  </a:txBody>
                  <a:tcPr marL="85544" marR="85544"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5CCD3"/>
                    </a:solidFill>
                  </a:tcPr>
                </a:tc>
                <a:tc>
                  <a:txBody>
                    <a:bodyPr/>
                    <a:lstStyle/>
                    <a:p>
                      <a:pPr marL="0" marR="0" lvl="0" indent="0" algn="ctr" defTabSz="457200" rtl="0" eaLnBrk="1" fontAlgn="base" latinLnBrk="0" hangingPunct="1">
                        <a:lnSpc>
                          <a:spcPct val="100000"/>
                        </a:lnSpc>
                        <a:spcBef>
                          <a:spcPct val="0"/>
                        </a:spcBef>
                        <a:spcAft>
                          <a:spcPct val="0"/>
                        </a:spcAft>
                        <a:buClrTx/>
                        <a:buSzTx/>
                        <a:buFontTx/>
                        <a:buNone/>
                        <a:tabLst/>
                      </a:pPr>
                      <a:r>
                        <a:rPr kumimoji="0" lang="pt-BR" sz="1500" b="0" i="0" u="none" strike="noStrike" cap="none" normalizeH="0" baseline="0" smtClean="0">
                          <a:ln>
                            <a:noFill/>
                          </a:ln>
                          <a:solidFill>
                            <a:srgbClr val="000000"/>
                          </a:solidFill>
                          <a:effectLst/>
                          <a:latin typeface="Century Gothic" pitchFamily="34" charset="0"/>
                          <a:cs typeface="Times New Roman" pitchFamily="18" charset="0"/>
                        </a:rPr>
                        <a:t>6,4</a:t>
                      </a:r>
                      <a:endParaRPr kumimoji="0" lang="pt-BR" sz="1200" b="0" i="0" u="none" strike="noStrike" cap="none" normalizeH="0" baseline="0" smtClean="0">
                        <a:ln>
                          <a:noFill/>
                        </a:ln>
                        <a:solidFill>
                          <a:srgbClr val="000000"/>
                        </a:solidFill>
                        <a:effectLst/>
                        <a:latin typeface="Century Gothic" pitchFamily="34" charset="0"/>
                        <a:cs typeface="Times New Roman" pitchFamily="18" charset="0"/>
                      </a:endParaRPr>
                    </a:p>
                  </a:txBody>
                  <a:tcPr marL="85544" marR="85544"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5CCD3"/>
                    </a:solidFill>
                  </a:tcPr>
                </a:tc>
                <a:tc>
                  <a:txBody>
                    <a:bodyPr/>
                    <a:lstStyle/>
                    <a:p>
                      <a:pPr marL="0" marR="0" lvl="0" indent="0" algn="ctr" defTabSz="457200" rtl="0" eaLnBrk="1" fontAlgn="base" latinLnBrk="0" hangingPunct="1">
                        <a:lnSpc>
                          <a:spcPct val="100000"/>
                        </a:lnSpc>
                        <a:spcBef>
                          <a:spcPct val="0"/>
                        </a:spcBef>
                        <a:spcAft>
                          <a:spcPct val="0"/>
                        </a:spcAft>
                        <a:buClrTx/>
                        <a:buSzTx/>
                        <a:buFontTx/>
                        <a:buNone/>
                        <a:tabLst/>
                      </a:pPr>
                      <a:r>
                        <a:rPr kumimoji="0" lang="pt-BR" sz="1500" b="0" i="0" u="none" strike="noStrike" cap="none" normalizeH="0" baseline="0" smtClean="0">
                          <a:ln>
                            <a:noFill/>
                          </a:ln>
                          <a:solidFill>
                            <a:srgbClr val="000000"/>
                          </a:solidFill>
                          <a:effectLst/>
                          <a:latin typeface="Century Gothic" pitchFamily="34" charset="0"/>
                          <a:cs typeface="Times New Roman" pitchFamily="18" charset="0"/>
                        </a:rPr>
                        <a:t>5,5</a:t>
                      </a:r>
                      <a:endParaRPr kumimoji="0" lang="pt-BR" sz="1200" b="0" i="0" u="none" strike="noStrike" cap="none" normalizeH="0" baseline="0" smtClean="0">
                        <a:ln>
                          <a:noFill/>
                        </a:ln>
                        <a:solidFill>
                          <a:srgbClr val="000000"/>
                        </a:solidFill>
                        <a:effectLst/>
                        <a:latin typeface="Century Gothic" pitchFamily="34" charset="0"/>
                        <a:cs typeface="Times New Roman" pitchFamily="18" charset="0"/>
                      </a:endParaRPr>
                    </a:p>
                  </a:txBody>
                  <a:tcPr marL="85544" marR="85544" marT="0" marB="0"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5CCD3"/>
                    </a:solidFill>
                  </a:tcPr>
                </a:tc>
              </a:tr>
              <a:tr h="290513">
                <a:tc>
                  <a:txBody>
                    <a:bodyPr/>
                    <a:lstStyle/>
                    <a:p>
                      <a:pPr marL="0" marR="0" lvl="0" indent="0" algn="just" defTabSz="457200" rtl="0" eaLnBrk="1" fontAlgn="base" latinLnBrk="0" hangingPunct="1">
                        <a:lnSpc>
                          <a:spcPct val="100000"/>
                        </a:lnSpc>
                        <a:spcBef>
                          <a:spcPct val="0"/>
                        </a:spcBef>
                        <a:spcAft>
                          <a:spcPct val="0"/>
                        </a:spcAft>
                        <a:buClrTx/>
                        <a:buSzTx/>
                        <a:buFontTx/>
                        <a:buNone/>
                        <a:tabLst/>
                      </a:pPr>
                      <a:r>
                        <a:rPr kumimoji="0" lang="pt-BR" sz="1500" b="0" i="0" u="none" strike="noStrike" cap="none" normalizeH="0" baseline="0" smtClean="0">
                          <a:ln>
                            <a:noFill/>
                          </a:ln>
                          <a:solidFill>
                            <a:srgbClr val="000000"/>
                          </a:solidFill>
                          <a:effectLst/>
                          <a:latin typeface="Century Gothic" pitchFamily="34" charset="0"/>
                          <a:cs typeface="Times New Roman" pitchFamily="18" charset="0"/>
                        </a:rPr>
                        <a:t>Osmolaridade (mOsmol/L)</a:t>
                      </a:r>
                      <a:endParaRPr kumimoji="0" lang="pt-BR" sz="1200" b="0" i="0" u="none" strike="noStrike" cap="none" normalizeH="0" baseline="0" smtClean="0">
                        <a:ln>
                          <a:noFill/>
                        </a:ln>
                        <a:solidFill>
                          <a:srgbClr val="000000"/>
                        </a:solidFill>
                        <a:effectLst/>
                        <a:latin typeface="Century Gothic" pitchFamily="34" charset="0"/>
                        <a:cs typeface="Times New Roman" pitchFamily="18" charset="0"/>
                      </a:endParaRPr>
                    </a:p>
                  </a:txBody>
                  <a:tcPr marL="85544" marR="85544" marT="0" marB="0"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F2E7EA"/>
                    </a:solidFill>
                  </a:tcPr>
                </a:tc>
                <a:tc>
                  <a:txBody>
                    <a:bodyPr/>
                    <a:lstStyle/>
                    <a:p>
                      <a:pPr marL="0" marR="0" lvl="0" indent="0" algn="ctr" defTabSz="457200" rtl="0" eaLnBrk="1" fontAlgn="base" latinLnBrk="0" hangingPunct="1">
                        <a:lnSpc>
                          <a:spcPct val="100000"/>
                        </a:lnSpc>
                        <a:spcBef>
                          <a:spcPct val="0"/>
                        </a:spcBef>
                        <a:spcAft>
                          <a:spcPct val="0"/>
                        </a:spcAft>
                        <a:buClrTx/>
                        <a:buSzTx/>
                        <a:buFontTx/>
                        <a:buNone/>
                        <a:tabLst/>
                      </a:pPr>
                      <a:r>
                        <a:rPr kumimoji="0" lang="pt-BR" sz="1500" b="0" i="0" u="none" strike="noStrike" cap="none" normalizeH="0" baseline="0" smtClean="0">
                          <a:ln>
                            <a:noFill/>
                          </a:ln>
                          <a:solidFill>
                            <a:srgbClr val="000000"/>
                          </a:solidFill>
                          <a:effectLst/>
                          <a:latin typeface="Century Gothic" pitchFamily="34" charset="0"/>
                          <a:cs typeface="Times New Roman" pitchFamily="18" charset="0"/>
                        </a:rPr>
                        <a:t>300</a:t>
                      </a:r>
                      <a:endParaRPr kumimoji="0" lang="pt-BR" sz="1200" b="0" i="0" u="none" strike="noStrike" cap="none" normalizeH="0" baseline="0" smtClean="0">
                        <a:ln>
                          <a:noFill/>
                        </a:ln>
                        <a:solidFill>
                          <a:srgbClr val="000000"/>
                        </a:solidFill>
                        <a:effectLst/>
                        <a:latin typeface="Century Gothic" pitchFamily="34" charset="0"/>
                        <a:cs typeface="Times New Roman" pitchFamily="18" charset="0"/>
                      </a:endParaRPr>
                    </a:p>
                  </a:txBody>
                  <a:tcPr marL="85544" marR="85544"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F2E7EA"/>
                    </a:solidFill>
                  </a:tcPr>
                </a:tc>
                <a:tc>
                  <a:txBody>
                    <a:bodyPr/>
                    <a:lstStyle/>
                    <a:p>
                      <a:pPr marL="0" marR="0" lvl="0" indent="0" algn="ctr" defTabSz="457200" rtl="0" eaLnBrk="1" fontAlgn="base" latinLnBrk="0" hangingPunct="1">
                        <a:lnSpc>
                          <a:spcPct val="100000"/>
                        </a:lnSpc>
                        <a:spcBef>
                          <a:spcPct val="0"/>
                        </a:spcBef>
                        <a:spcAft>
                          <a:spcPct val="0"/>
                        </a:spcAft>
                        <a:buClrTx/>
                        <a:buSzTx/>
                        <a:buFontTx/>
                        <a:buNone/>
                        <a:tabLst/>
                      </a:pPr>
                      <a:r>
                        <a:rPr kumimoji="0" lang="pt-BR" sz="1500" b="0" i="0" u="none" strike="noStrike" cap="none" normalizeH="0" baseline="0" smtClean="0">
                          <a:ln>
                            <a:noFill/>
                          </a:ln>
                          <a:solidFill>
                            <a:srgbClr val="000000"/>
                          </a:solidFill>
                          <a:effectLst/>
                          <a:latin typeface="Century Gothic" pitchFamily="34" charset="0"/>
                          <a:cs typeface="Times New Roman" pitchFamily="18" charset="0"/>
                        </a:rPr>
                        <a:t>-</a:t>
                      </a:r>
                      <a:endParaRPr kumimoji="0" lang="pt-BR" sz="1200" b="0" i="0" u="none" strike="noStrike" cap="none" normalizeH="0" baseline="0" smtClean="0">
                        <a:ln>
                          <a:noFill/>
                        </a:ln>
                        <a:solidFill>
                          <a:srgbClr val="000000"/>
                        </a:solidFill>
                        <a:effectLst/>
                        <a:latin typeface="Century Gothic" pitchFamily="34" charset="0"/>
                        <a:cs typeface="Times New Roman" pitchFamily="18" charset="0"/>
                      </a:endParaRPr>
                    </a:p>
                  </a:txBody>
                  <a:tcPr marL="85544" marR="85544"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F2E7EA"/>
                    </a:solidFill>
                  </a:tcPr>
                </a:tc>
                <a:tc>
                  <a:txBody>
                    <a:bodyPr/>
                    <a:lstStyle/>
                    <a:p>
                      <a:pPr marL="0" marR="0" lvl="0" indent="0" algn="ctr" defTabSz="457200" rtl="0" eaLnBrk="1" fontAlgn="base" latinLnBrk="0" hangingPunct="1">
                        <a:lnSpc>
                          <a:spcPct val="100000"/>
                        </a:lnSpc>
                        <a:spcBef>
                          <a:spcPct val="0"/>
                        </a:spcBef>
                        <a:spcAft>
                          <a:spcPct val="0"/>
                        </a:spcAft>
                        <a:buClrTx/>
                        <a:buSzTx/>
                        <a:buFontTx/>
                        <a:buNone/>
                        <a:tabLst/>
                      </a:pPr>
                      <a:r>
                        <a:rPr kumimoji="0" lang="pt-BR" sz="1500" b="0" i="0" u="none" strike="noStrike" cap="none" normalizeH="0" baseline="0" smtClean="0">
                          <a:ln>
                            <a:noFill/>
                          </a:ln>
                          <a:solidFill>
                            <a:srgbClr val="000000"/>
                          </a:solidFill>
                          <a:effectLst/>
                          <a:latin typeface="Century Gothic" pitchFamily="34" charset="0"/>
                          <a:cs typeface="Times New Roman" pitchFamily="18" charset="0"/>
                        </a:rPr>
                        <a:t>339</a:t>
                      </a:r>
                      <a:endParaRPr kumimoji="0" lang="pt-BR" sz="1200" b="0" i="0" u="none" strike="noStrike" cap="none" normalizeH="0" baseline="0" smtClean="0">
                        <a:ln>
                          <a:noFill/>
                        </a:ln>
                        <a:solidFill>
                          <a:srgbClr val="000000"/>
                        </a:solidFill>
                        <a:effectLst/>
                        <a:latin typeface="Century Gothic" pitchFamily="34" charset="0"/>
                        <a:cs typeface="Times New Roman" pitchFamily="18" charset="0"/>
                      </a:endParaRPr>
                    </a:p>
                  </a:txBody>
                  <a:tcPr marL="85544" marR="85544"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F2E7EA"/>
                    </a:solidFill>
                  </a:tcPr>
                </a:tc>
                <a:tc>
                  <a:txBody>
                    <a:bodyPr/>
                    <a:lstStyle/>
                    <a:p>
                      <a:pPr marL="0" marR="0" lvl="0" indent="0" algn="ctr" defTabSz="457200" rtl="0" eaLnBrk="1" fontAlgn="base" latinLnBrk="0" hangingPunct="1">
                        <a:lnSpc>
                          <a:spcPct val="100000"/>
                        </a:lnSpc>
                        <a:spcBef>
                          <a:spcPct val="0"/>
                        </a:spcBef>
                        <a:spcAft>
                          <a:spcPct val="0"/>
                        </a:spcAft>
                        <a:buClrTx/>
                        <a:buSzTx/>
                        <a:buFontTx/>
                        <a:buNone/>
                        <a:tabLst/>
                      </a:pPr>
                      <a:r>
                        <a:rPr kumimoji="0" lang="pt-BR" sz="1500" b="0" i="0" u="none" strike="noStrike" cap="none" normalizeH="0" baseline="0" smtClean="0">
                          <a:ln>
                            <a:noFill/>
                          </a:ln>
                          <a:solidFill>
                            <a:srgbClr val="000000"/>
                          </a:solidFill>
                          <a:effectLst/>
                          <a:latin typeface="Century Gothic" pitchFamily="34" charset="0"/>
                          <a:cs typeface="Times New Roman" pitchFamily="18" charset="0"/>
                        </a:rPr>
                        <a:t>237</a:t>
                      </a:r>
                      <a:endParaRPr kumimoji="0" lang="pt-BR" sz="1200" b="0" i="0" u="none" strike="noStrike" cap="none" normalizeH="0" baseline="0" smtClean="0">
                        <a:ln>
                          <a:noFill/>
                        </a:ln>
                        <a:solidFill>
                          <a:srgbClr val="000000"/>
                        </a:solidFill>
                        <a:effectLst/>
                        <a:latin typeface="Century Gothic" pitchFamily="34" charset="0"/>
                        <a:cs typeface="Times New Roman" pitchFamily="18" charset="0"/>
                      </a:endParaRPr>
                    </a:p>
                  </a:txBody>
                  <a:tcPr marL="85544" marR="85544"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F2E7EA"/>
                    </a:solidFill>
                  </a:tcPr>
                </a:tc>
                <a:tc>
                  <a:txBody>
                    <a:bodyPr/>
                    <a:lstStyle/>
                    <a:p>
                      <a:pPr marL="0" marR="0" lvl="0" indent="0" algn="ctr" defTabSz="457200" rtl="0" eaLnBrk="1" fontAlgn="base" latinLnBrk="0" hangingPunct="1">
                        <a:lnSpc>
                          <a:spcPct val="100000"/>
                        </a:lnSpc>
                        <a:spcBef>
                          <a:spcPct val="0"/>
                        </a:spcBef>
                        <a:spcAft>
                          <a:spcPct val="0"/>
                        </a:spcAft>
                        <a:buClrTx/>
                        <a:buSzTx/>
                        <a:buFontTx/>
                        <a:buNone/>
                        <a:tabLst/>
                      </a:pPr>
                      <a:r>
                        <a:rPr kumimoji="0" lang="pt-BR" sz="1500" b="0" i="0" u="none" strike="noStrike" cap="none" normalizeH="0" baseline="0" smtClean="0">
                          <a:ln>
                            <a:noFill/>
                          </a:ln>
                          <a:solidFill>
                            <a:srgbClr val="000000"/>
                          </a:solidFill>
                          <a:effectLst/>
                          <a:latin typeface="Century Gothic" pitchFamily="34" charset="0"/>
                          <a:cs typeface="Times New Roman" pitchFamily="18" charset="0"/>
                        </a:rPr>
                        <a:t>320</a:t>
                      </a:r>
                      <a:endParaRPr kumimoji="0" lang="pt-BR" sz="1200" b="0" i="0" u="none" strike="noStrike" cap="none" normalizeH="0" baseline="0" smtClean="0">
                        <a:ln>
                          <a:noFill/>
                        </a:ln>
                        <a:solidFill>
                          <a:srgbClr val="000000"/>
                        </a:solidFill>
                        <a:effectLst/>
                        <a:latin typeface="Century Gothic" pitchFamily="34" charset="0"/>
                        <a:cs typeface="Times New Roman" pitchFamily="18" charset="0"/>
                      </a:endParaRPr>
                    </a:p>
                  </a:txBody>
                  <a:tcPr marL="85544" marR="85544"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F2E7EA"/>
                    </a:solidFill>
                  </a:tcPr>
                </a:tc>
              </a:tr>
            </a:tbl>
          </a:graphicData>
        </a:graphic>
      </p:graphicFrame>
      <p:sp>
        <p:nvSpPr>
          <p:cNvPr id="44178" name="Retângulo 6"/>
          <p:cNvSpPr>
            <a:spLocks noChangeArrowheads="1"/>
          </p:cNvSpPr>
          <p:nvPr/>
        </p:nvSpPr>
        <p:spPr bwMode="auto">
          <a:xfrm>
            <a:off x="474663" y="6340475"/>
            <a:ext cx="10615612" cy="5016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just"/>
            <a:r>
              <a:rPr lang="pt-BR" sz="900">
                <a:latin typeface="Times New Roman" pitchFamily="18" charset="0"/>
                <a:cs typeface="Times New Roman" pitchFamily="18" charset="0"/>
              </a:rPr>
              <a:t>*LH PT – Leite Humano nutriz de prematuro, com uma oferta de 100ml/dia; **LH maduro - ≥ 30 dias, com uma oferta de 100ml/kg/dia; ***Novo FM – 85, diluição de 1 grama para 25 ml de LH; ®Composição conforme informação comercial do produto (100m)</a:t>
            </a:r>
          </a:p>
          <a:p>
            <a:pPr algn="just"/>
            <a:r>
              <a:rPr lang="pt-BR" sz="900">
                <a:latin typeface="Times New Roman" pitchFamily="18" charset="0"/>
                <a:cs typeface="Times New Roman" pitchFamily="18" charset="0"/>
              </a:rPr>
              <a:t>Fonte: Koletzko, 2014; Finch, 2014; </a:t>
            </a:r>
            <a:r>
              <a:rPr lang="pt-BR" sz="900" i="1">
                <a:latin typeface="Times New Roman" pitchFamily="18" charset="0"/>
                <a:cs typeface="Times New Roman" pitchFamily="18" charset="0"/>
              </a:rPr>
              <a:t>Global Neonatal Consensus Symposium:Feeding the Preterm Infant</a:t>
            </a:r>
            <a:r>
              <a:rPr lang="pt-BR" sz="900">
                <a:latin typeface="Times New Roman" pitchFamily="18" charset="0"/>
                <a:cs typeface="Times New Roman" pitchFamily="18" charset="0"/>
              </a:rPr>
              <a:t>, </a:t>
            </a:r>
            <a:r>
              <a:rPr lang="pt-BR" sz="900" b="1">
                <a:latin typeface="Times New Roman" pitchFamily="18" charset="0"/>
                <a:cs typeface="Times New Roman" pitchFamily="18" charset="0"/>
              </a:rPr>
              <a:t>J Pediatrics</a:t>
            </a:r>
            <a:r>
              <a:rPr lang="pt-BR" sz="900">
                <a:latin typeface="Times New Roman" pitchFamily="18" charset="0"/>
                <a:cs typeface="Times New Roman" pitchFamily="18" charset="0"/>
              </a:rPr>
              <a:t>, 2014</a:t>
            </a:r>
          </a:p>
        </p:txBody>
      </p:sp>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058" name="Título 1"/>
          <p:cNvSpPr>
            <a:spLocks noGrp="1"/>
          </p:cNvSpPr>
          <p:nvPr>
            <p:ph type="title"/>
          </p:nvPr>
        </p:nvSpPr>
        <p:spPr/>
        <p:txBody>
          <a:bodyPr/>
          <a:lstStyle/>
          <a:p>
            <a:r>
              <a:rPr lang="pt-BR" smtClean="0"/>
              <a:t>Manutenção do LM para prematuro</a:t>
            </a:r>
          </a:p>
        </p:txBody>
      </p:sp>
      <p:sp>
        <p:nvSpPr>
          <p:cNvPr id="45059" name="Espaço Reservado para Conteúdo 2"/>
          <p:cNvSpPr>
            <a:spLocks noGrp="1"/>
          </p:cNvSpPr>
          <p:nvPr>
            <p:ph idx="1"/>
          </p:nvPr>
        </p:nvSpPr>
        <p:spPr>
          <a:xfrm>
            <a:off x="1155700" y="2603500"/>
            <a:ext cx="8824913" cy="3416300"/>
          </a:xfrm>
        </p:spPr>
        <p:txBody>
          <a:bodyPr/>
          <a:lstStyle/>
          <a:p>
            <a:r>
              <a:rPr lang="pt-BR" smtClean="0"/>
              <a:t>Convencimento da mãe da importância de manter o seu leite; </a:t>
            </a:r>
          </a:p>
          <a:p>
            <a:r>
              <a:rPr lang="pt-BR" smtClean="0"/>
              <a:t>Manter a mãe próxima do seu filho o maior tempo possível;</a:t>
            </a:r>
          </a:p>
          <a:p>
            <a:r>
              <a:rPr lang="pt-BR" smtClean="0"/>
              <a:t>Contato pele com pele o mais precoce possível, conforme a</a:t>
            </a:r>
          </a:p>
          <a:p>
            <a:r>
              <a:rPr lang="pt-BR" smtClean="0"/>
              <a:t>          maturidade e situação clínica. - Método Mãe-Canguru.</a:t>
            </a:r>
          </a:p>
          <a:p>
            <a:r>
              <a:rPr lang="pt-BR" smtClean="0"/>
              <a:t>Retirada do leite a cada 3 horas.</a:t>
            </a:r>
          </a:p>
          <a:p>
            <a:r>
              <a:rPr lang="pt-BR" smtClean="0"/>
              <a:t>Orientação das mães quanto às técnicas.</a:t>
            </a:r>
          </a:p>
          <a:p>
            <a:r>
              <a:rPr lang="pt-BR" smtClean="0"/>
              <a:t>Iniciar estimulação da sucção ao seio precocemente (&gt; 33semanas - &gt;1350g) </a:t>
            </a:r>
          </a:p>
        </p:txBody>
      </p:sp>
    </p:spTree>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082" name="Título 1"/>
          <p:cNvSpPr>
            <a:spLocks noGrp="1"/>
          </p:cNvSpPr>
          <p:nvPr>
            <p:ph type="title"/>
          </p:nvPr>
        </p:nvSpPr>
        <p:spPr/>
        <p:txBody>
          <a:bodyPr/>
          <a:lstStyle/>
          <a:p>
            <a:r>
              <a:rPr lang="pt-BR" smtClean="0"/>
              <a:t>Outros pontos</a:t>
            </a:r>
          </a:p>
        </p:txBody>
      </p:sp>
      <p:sp>
        <p:nvSpPr>
          <p:cNvPr id="3" name="Espaço Reservado para Conteúdo 2">
            <a:extLst>
              <a:ext uri="{FF2B5EF4-FFF2-40B4-BE49-F238E27FC236}"/>
            </a:extLst>
          </p:cNvPr>
          <p:cNvSpPr>
            <a:spLocks noGrp="1"/>
          </p:cNvSpPr>
          <p:nvPr>
            <p:ph idx="1"/>
          </p:nvPr>
        </p:nvSpPr>
        <p:spPr>
          <a:xfrm>
            <a:off x="1155700" y="2603500"/>
            <a:ext cx="8824913" cy="3416300"/>
          </a:xfrm>
        </p:spPr>
        <p:txBody>
          <a:bodyPr rtlCol="0">
            <a:normAutofit lnSpcReduction="10000"/>
          </a:bodyPr>
          <a:lstStyle/>
          <a:p>
            <a:pPr fontAlgn="auto">
              <a:spcAft>
                <a:spcPts val="0"/>
              </a:spcAft>
              <a:buFont typeface="Wingdings 3" charset="2"/>
              <a:buChar char=""/>
              <a:defRPr/>
            </a:pPr>
            <a:r>
              <a:rPr lang="pt-BR" dirty="0">
                <a:solidFill>
                  <a:schemeClr val="tx1">
                    <a:lumMod val="75000"/>
                    <a:lumOff val="25000"/>
                  </a:schemeClr>
                </a:solidFill>
              </a:rPr>
              <a:t>Hidrolisado proteico ou Fórmula para Prematuro? </a:t>
            </a:r>
          </a:p>
          <a:p>
            <a:pPr lvl="1" fontAlgn="auto">
              <a:spcAft>
                <a:spcPts val="0"/>
              </a:spcAft>
              <a:buFont typeface="Wingdings 3" charset="2"/>
              <a:buChar char=""/>
              <a:defRPr/>
            </a:pPr>
            <a:r>
              <a:rPr lang="pt-BR" dirty="0">
                <a:solidFill>
                  <a:schemeClr val="tx1">
                    <a:lumMod val="75000"/>
                    <a:lumOff val="25000"/>
                  </a:schemeClr>
                </a:solidFill>
              </a:rPr>
              <a:t>Fórmulas para prematuro: atendem às necessidade de proteína, energia e minerais </a:t>
            </a:r>
            <a:r>
              <a:rPr lang="pt-BR" dirty="0" err="1">
                <a:solidFill>
                  <a:schemeClr val="tx1">
                    <a:lumMod val="75000"/>
                    <a:lumOff val="25000"/>
                  </a:schemeClr>
                </a:solidFill>
              </a:rPr>
              <a:t>semelhantas</a:t>
            </a:r>
            <a:r>
              <a:rPr lang="pt-BR" dirty="0">
                <a:solidFill>
                  <a:schemeClr val="tx1">
                    <a:lumMod val="75000"/>
                    <a:lumOff val="25000"/>
                  </a:schemeClr>
                </a:solidFill>
              </a:rPr>
              <a:t> àquelas observadas para crescimento fetal no 3º trimestre</a:t>
            </a:r>
          </a:p>
          <a:p>
            <a:pPr lvl="1" fontAlgn="auto">
              <a:spcAft>
                <a:spcPts val="0"/>
              </a:spcAft>
              <a:buFont typeface="Wingdings 3" charset="2"/>
              <a:buChar char=""/>
              <a:defRPr/>
            </a:pPr>
            <a:r>
              <a:rPr lang="pt-BR" dirty="0">
                <a:solidFill>
                  <a:schemeClr val="tx1">
                    <a:lumMod val="75000"/>
                    <a:lumOff val="25000"/>
                  </a:schemeClr>
                </a:solidFill>
              </a:rPr>
              <a:t>Hidrolisadas: </a:t>
            </a:r>
          </a:p>
          <a:p>
            <a:pPr lvl="2" fontAlgn="auto">
              <a:spcAft>
                <a:spcPts val="0"/>
              </a:spcAft>
              <a:buFont typeface="Wingdings 3" charset="2"/>
              <a:buChar char=""/>
              <a:defRPr/>
            </a:pPr>
            <a:r>
              <a:rPr lang="pt-BR" dirty="0">
                <a:solidFill>
                  <a:schemeClr val="tx1">
                    <a:lumMod val="75000"/>
                    <a:lumOff val="25000"/>
                  </a:schemeClr>
                </a:solidFill>
              </a:rPr>
              <a:t>Efeitos adversos</a:t>
            </a:r>
          </a:p>
          <a:p>
            <a:pPr lvl="2" fontAlgn="auto">
              <a:spcAft>
                <a:spcPts val="0"/>
              </a:spcAft>
              <a:buFont typeface="Wingdings 3" charset="2"/>
              <a:buChar char=""/>
              <a:defRPr/>
            </a:pPr>
            <a:r>
              <a:rPr lang="pt-BR" dirty="0" err="1">
                <a:solidFill>
                  <a:schemeClr val="tx1">
                    <a:lumMod val="75000"/>
                    <a:lumOff val="25000"/>
                  </a:schemeClr>
                </a:solidFill>
              </a:rPr>
              <a:t>Osmolaridade</a:t>
            </a:r>
            <a:r>
              <a:rPr lang="pt-BR" dirty="0">
                <a:solidFill>
                  <a:schemeClr val="tx1">
                    <a:lumMod val="75000"/>
                    <a:lumOff val="25000"/>
                  </a:schemeClr>
                </a:solidFill>
              </a:rPr>
              <a:t> aumenta -&gt; aumenta o risco de ECN</a:t>
            </a:r>
          </a:p>
          <a:p>
            <a:pPr lvl="2" fontAlgn="auto">
              <a:spcAft>
                <a:spcPts val="0"/>
              </a:spcAft>
              <a:buFont typeface="Wingdings 3" charset="2"/>
              <a:buChar char=""/>
              <a:defRPr/>
            </a:pPr>
            <a:r>
              <a:rPr lang="pt-BR" dirty="0">
                <a:solidFill>
                  <a:schemeClr val="tx1">
                    <a:lumMod val="75000"/>
                    <a:lumOff val="25000"/>
                  </a:schemeClr>
                </a:solidFill>
              </a:rPr>
              <a:t>Ganho de peso mais lento</a:t>
            </a:r>
          </a:p>
          <a:p>
            <a:pPr lvl="1" fontAlgn="auto">
              <a:spcAft>
                <a:spcPts val="0"/>
              </a:spcAft>
              <a:buFont typeface="Wingdings 3" charset="2"/>
              <a:buChar char=""/>
              <a:defRPr/>
            </a:pPr>
            <a:r>
              <a:rPr lang="pt-BR" dirty="0">
                <a:solidFill>
                  <a:schemeClr val="tx1">
                    <a:lumMod val="75000"/>
                    <a:lumOff val="25000"/>
                  </a:schemeClr>
                </a:solidFill>
              </a:rPr>
              <a:t>Alimentação por via oral</a:t>
            </a:r>
          </a:p>
          <a:p>
            <a:pPr lvl="2" fontAlgn="auto">
              <a:spcAft>
                <a:spcPts val="0"/>
              </a:spcAft>
              <a:buFont typeface="Wingdings 3" charset="2"/>
              <a:buChar char=""/>
              <a:defRPr/>
            </a:pPr>
            <a:r>
              <a:rPr lang="pt-BR" dirty="0">
                <a:solidFill>
                  <a:schemeClr val="tx1">
                    <a:lumMod val="75000"/>
                    <a:lumOff val="25000"/>
                  </a:schemeClr>
                </a:solidFill>
              </a:rPr>
              <a:t>RNT ou RNPT estável com &gt; 1500g e &gt; 33 semanas </a:t>
            </a:r>
          </a:p>
          <a:p>
            <a:pPr lvl="2" fontAlgn="auto">
              <a:spcAft>
                <a:spcPts val="0"/>
              </a:spcAft>
              <a:buFont typeface="Wingdings 3" charset="2"/>
              <a:buChar char=""/>
              <a:defRPr/>
            </a:pPr>
            <a:r>
              <a:rPr lang="pt-BR" dirty="0">
                <a:solidFill>
                  <a:schemeClr val="tx1">
                    <a:lumMod val="75000"/>
                    <a:lumOff val="25000"/>
                  </a:schemeClr>
                </a:solidFill>
              </a:rPr>
              <a:t>Atentar para o início do reflexo de sucção</a:t>
            </a:r>
          </a:p>
        </p:txBody>
      </p:sp>
    </p:spTree>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7106" name="Título 1"/>
          <p:cNvSpPr>
            <a:spLocks noGrp="1"/>
          </p:cNvSpPr>
          <p:nvPr>
            <p:ph type="title"/>
          </p:nvPr>
        </p:nvSpPr>
        <p:spPr/>
        <p:txBody>
          <a:bodyPr/>
          <a:lstStyle/>
          <a:p>
            <a:r>
              <a:rPr lang="pt-BR" smtClean="0"/>
              <a:t>Outros pontos</a:t>
            </a:r>
          </a:p>
        </p:txBody>
      </p:sp>
      <p:sp>
        <p:nvSpPr>
          <p:cNvPr id="47107" name="Espaço Reservado para Conteúdo 2"/>
          <p:cNvSpPr>
            <a:spLocks noGrp="1"/>
          </p:cNvSpPr>
          <p:nvPr>
            <p:ph idx="1"/>
          </p:nvPr>
        </p:nvSpPr>
        <p:spPr>
          <a:xfrm>
            <a:off x="1155700" y="2603500"/>
            <a:ext cx="8824913" cy="3416300"/>
          </a:xfrm>
        </p:spPr>
        <p:txBody>
          <a:bodyPr/>
          <a:lstStyle/>
          <a:p>
            <a:r>
              <a:rPr lang="pt-BR" smtClean="0"/>
              <a:t>Alimentação gástrica contínua e transpilórica</a:t>
            </a:r>
          </a:p>
          <a:p>
            <a:pPr lvl="1"/>
            <a:r>
              <a:rPr lang="pt-BR" smtClean="0"/>
              <a:t>Intolerância alimentar por sonda gástrica intermitente e com hipomotilidade intestinal</a:t>
            </a:r>
          </a:p>
          <a:p>
            <a:pPr lvl="1"/>
            <a:r>
              <a:rPr lang="pt-BR" smtClean="0"/>
              <a:t>Prover maiores volumes</a:t>
            </a:r>
          </a:p>
          <a:p>
            <a:pPr lvl="1"/>
            <a:r>
              <a:rPr lang="pt-BR" smtClean="0"/>
              <a:t>Síndrome do intetino curto: infusão contínua lenta</a:t>
            </a:r>
          </a:p>
          <a:p>
            <a:r>
              <a:rPr lang="pt-BR" smtClean="0"/>
              <a:t>Quanto ao posicionamento do RN durante dieta</a:t>
            </a:r>
          </a:p>
          <a:p>
            <a:pPr lvl="1"/>
            <a:r>
              <a:rPr lang="pt-BR" smtClean="0"/>
              <a:t>Decúbito lateral direito: esvaziamento gástrico mais rápido</a:t>
            </a:r>
          </a:p>
          <a:p>
            <a:pPr lvl="1"/>
            <a:r>
              <a:rPr lang="pt-BR" smtClean="0"/>
              <a:t>RGE: DLE</a:t>
            </a:r>
          </a:p>
        </p:txBody>
      </p:sp>
    </p:spTree>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130" name="Título 1"/>
          <p:cNvSpPr>
            <a:spLocks noGrp="1"/>
          </p:cNvSpPr>
          <p:nvPr>
            <p:ph type="title"/>
          </p:nvPr>
        </p:nvSpPr>
        <p:spPr/>
        <p:txBody>
          <a:bodyPr/>
          <a:lstStyle/>
          <a:p>
            <a:r>
              <a:rPr lang="pt-BR" smtClean="0"/>
              <a:t>Papel da fonoaudiologia</a:t>
            </a:r>
          </a:p>
        </p:txBody>
      </p:sp>
      <p:sp>
        <p:nvSpPr>
          <p:cNvPr id="48131" name="Espaço Reservado para Conteúdo 2"/>
          <p:cNvSpPr>
            <a:spLocks noGrp="1"/>
          </p:cNvSpPr>
          <p:nvPr>
            <p:ph idx="1"/>
          </p:nvPr>
        </p:nvSpPr>
        <p:spPr>
          <a:xfrm>
            <a:off x="1155700" y="2603500"/>
            <a:ext cx="8824913" cy="3416300"/>
          </a:xfrm>
        </p:spPr>
        <p:txBody>
          <a:bodyPr/>
          <a:lstStyle/>
          <a:p>
            <a:r>
              <a:rPr lang="pt-BR" smtClean="0"/>
              <a:t>As funções do bebê</a:t>
            </a:r>
          </a:p>
          <a:p>
            <a:pPr lvl="1"/>
            <a:r>
              <a:rPr lang="pt-BR" smtClean="0"/>
              <a:t>Coordenação respiração-sucção-deglutição, comportamento, respostas táteis, controle motor, função motora oral, controle fisiológico</a:t>
            </a:r>
          </a:p>
          <a:p>
            <a:r>
              <a:rPr lang="pt-BR" smtClean="0"/>
              <a:t>Sucção não nutritiva: padrão organizado e repetitivo de sugadas curtas e estáveis </a:t>
            </a:r>
          </a:p>
          <a:p>
            <a:pPr lvl="1"/>
            <a:r>
              <a:rPr lang="pt-BR" smtClean="0"/>
              <a:t>Indicações: baixo peso ao nascer, prematuridade, distúrbios metabólicos, alterações neurológicas, alterações anatômicas (fissuras labiopalatinas ou submucosas, anquiloglossia, retrognatismo ou laringomalácias); ou tenham sido submetidos à intubação prolongada, bem como uso de sondas oro ou nasogástricas </a:t>
            </a:r>
          </a:p>
        </p:txBody>
      </p:sp>
    </p:spTree>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9154" name="Título 1"/>
          <p:cNvSpPr>
            <a:spLocks noGrp="1"/>
          </p:cNvSpPr>
          <p:nvPr>
            <p:ph type="title"/>
          </p:nvPr>
        </p:nvSpPr>
        <p:spPr/>
        <p:txBody>
          <a:bodyPr/>
          <a:lstStyle/>
          <a:p>
            <a:r>
              <a:rPr lang="pt-BR" smtClean="0"/>
              <a:t>Papel da fonoaudiologia</a:t>
            </a:r>
          </a:p>
        </p:txBody>
      </p:sp>
      <p:sp>
        <p:nvSpPr>
          <p:cNvPr id="3" name="Espaço Reservado para Conteúdo 2">
            <a:extLst>
              <a:ext uri="{FF2B5EF4-FFF2-40B4-BE49-F238E27FC236}"/>
            </a:extLst>
          </p:cNvPr>
          <p:cNvSpPr>
            <a:spLocks noGrp="1"/>
          </p:cNvSpPr>
          <p:nvPr>
            <p:ph idx="1"/>
          </p:nvPr>
        </p:nvSpPr>
        <p:spPr>
          <a:xfrm>
            <a:off x="1155700" y="2603500"/>
            <a:ext cx="8824913" cy="3416300"/>
          </a:xfrm>
        </p:spPr>
        <p:txBody>
          <a:bodyPr>
            <a:normAutofit lnSpcReduction="10000"/>
          </a:bodyPr>
          <a:lstStyle/>
          <a:p>
            <a:r>
              <a:rPr lang="pt-BR" sz="1700" smtClean="0"/>
              <a:t>Estímulo precoce de sucção em seio materno com a mama vazia</a:t>
            </a:r>
          </a:p>
          <a:p>
            <a:r>
              <a:rPr lang="pt-BR" sz="1700" smtClean="0"/>
              <a:t>Transição para alimentação oral: SNN, translactação</a:t>
            </a:r>
          </a:p>
          <a:p>
            <a:r>
              <a:rPr lang="pt-BR" sz="1700" smtClean="0"/>
              <a:t>Limitações:</a:t>
            </a:r>
          </a:p>
          <a:p>
            <a:pPr lvl="1"/>
            <a:r>
              <a:rPr lang="pt-BR" sz="1500" smtClean="0"/>
              <a:t>RN Baixo Peso: reflexo de procura e sucção débeis, padrão mordedor, tensão oral excessiva ou pouca abertura de boca, reflexo de sucção muito posteriorizado e glossoptose </a:t>
            </a:r>
          </a:p>
          <a:p>
            <a:pPr lvl="1"/>
            <a:r>
              <a:rPr lang="pt-BR" sz="1500" smtClean="0"/>
              <a:t>Cardiológico: gasto energético além de sua competência física </a:t>
            </a:r>
          </a:p>
          <a:p>
            <a:pPr lvl="1"/>
            <a:r>
              <a:rPr lang="pt-BR" sz="1500" smtClean="0"/>
              <a:t>Displasia respiratória: não conseguirá realizar coordenação das funções do sistema estomatognático e o risco de aspiração é eminente </a:t>
            </a:r>
          </a:p>
          <a:p>
            <a:pPr lvl="1"/>
            <a:r>
              <a:rPr lang="pt-BR" sz="1500" smtClean="0"/>
              <a:t>Condições anatômicas: fissura labiopalatal </a:t>
            </a:r>
          </a:p>
          <a:p>
            <a:pPr lvl="1"/>
            <a:r>
              <a:rPr lang="pt-BR" sz="1500" smtClean="0"/>
              <a:t>Hipoxemia perinatal grave: manutenção do reflexo de sucção</a:t>
            </a:r>
          </a:p>
        </p:txBody>
      </p:sp>
    </p:spTree>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0178" name="Título 1"/>
          <p:cNvSpPr>
            <a:spLocks noGrp="1"/>
          </p:cNvSpPr>
          <p:nvPr>
            <p:ph type="title"/>
          </p:nvPr>
        </p:nvSpPr>
        <p:spPr/>
        <p:txBody>
          <a:bodyPr/>
          <a:lstStyle/>
          <a:p>
            <a:r>
              <a:rPr lang="pt-BR" smtClean="0"/>
              <a:t>Rotina da fono no ALCON</a:t>
            </a:r>
          </a:p>
        </p:txBody>
      </p:sp>
      <p:sp>
        <p:nvSpPr>
          <p:cNvPr id="50179" name="Espaço Reservado para Conteúdo 2"/>
          <p:cNvSpPr>
            <a:spLocks noGrp="1"/>
          </p:cNvSpPr>
          <p:nvPr>
            <p:ph idx="1"/>
          </p:nvPr>
        </p:nvSpPr>
        <p:spPr>
          <a:xfrm>
            <a:off x="1155700" y="2603500"/>
            <a:ext cx="8824913" cy="3416300"/>
          </a:xfrm>
        </p:spPr>
        <p:txBody>
          <a:bodyPr/>
          <a:lstStyle/>
          <a:p>
            <a:r>
              <a:rPr lang="pt-BR" smtClean="0"/>
              <a:t>Estímulos:</a:t>
            </a:r>
          </a:p>
          <a:p>
            <a:pPr lvl="1"/>
            <a:r>
              <a:rPr lang="pt-BR" smtClean="0"/>
              <a:t>Extra oral: reflexo de busca</a:t>
            </a:r>
          </a:p>
          <a:p>
            <a:pPr lvl="1"/>
            <a:r>
              <a:rPr lang="pt-BR" smtClean="0"/>
              <a:t>Intra oral:</a:t>
            </a:r>
          </a:p>
          <a:p>
            <a:pPr lvl="2"/>
            <a:r>
              <a:rPr lang="pt-BR" smtClean="0"/>
              <a:t>Avaliação da SNN</a:t>
            </a:r>
          </a:p>
          <a:p>
            <a:pPr lvl="2"/>
            <a:r>
              <a:rPr lang="pt-BR" smtClean="0"/>
              <a:t>Estimulação da SNN</a:t>
            </a:r>
          </a:p>
          <a:p>
            <a:pPr lvl="2"/>
            <a:r>
              <a:rPr lang="pt-BR" smtClean="0"/>
              <a:t>Estimulação da motricidade orofacial</a:t>
            </a:r>
          </a:p>
          <a:p>
            <a:pPr lvl="2"/>
            <a:r>
              <a:rPr lang="pt-BR" smtClean="0"/>
              <a:t>Estimulação dos reflexos orais</a:t>
            </a:r>
          </a:p>
          <a:p>
            <a:pPr lvl="1"/>
            <a:endParaRPr lang="pt-BR" smtClean="0"/>
          </a:p>
        </p:txBody>
      </p:sp>
    </p:spTree>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02" name="Título 1"/>
          <p:cNvSpPr>
            <a:spLocks noGrp="1"/>
          </p:cNvSpPr>
          <p:nvPr>
            <p:ph type="title"/>
          </p:nvPr>
        </p:nvSpPr>
        <p:spPr/>
        <p:txBody>
          <a:bodyPr/>
          <a:lstStyle/>
          <a:p>
            <a:r>
              <a:rPr lang="pt-BR" smtClean="0"/>
              <a:t>Recomendações para o acompanhamento do RNPT pós-alta</a:t>
            </a:r>
          </a:p>
        </p:txBody>
      </p:sp>
      <p:sp>
        <p:nvSpPr>
          <p:cNvPr id="51203" name="Espaço Reservado para Conteúdo 2"/>
          <p:cNvSpPr>
            <a:spLocks noGrp="1"/>
          </p:cNvSpPr>
          <p:nvPr>
            <p:ph idx="1"/>
          </p:nvPr>
        </p:nvSpPr>
        <p:spPr>
          <a:xfrm>
            <a:off x="1155700" y="2603500"/>
            <a:ext cx="8824913" cy="3416300"/>
          </a:xfrm>
        </p:spPr>
        <p:txBody>
          <a:bodyPr/>
          <a:lstStyle/>
          <a:p>
            <a:r>
              <a:rPr lang="pt-BR" smtClean="0"/>
              <a:t>Peso para alta depende do contexto do serviço</a:t>
            </a:r>
          </a:p>
          <a:p>
            <a:r>
              <a:rPr lang="pt-BR" smtClean="0"/>
              <a:t>Capacidade de sucção/deglutição adequada</a:t>
            </a:r>
          </a:p>
          <a:p>
            <a:r>
              <a:rPr lang="pt-BR" smtClean="0"/>
              <a:t>Primeiro acompanhamento entre 3 e 7 dias</a:t>
            </a:r>
          </a:p>
          <a:p>
            <a:r>
              <a:rPr lang="pt-BR" smtClean="0"/>
              <a:t>Monitoramento por mínimo 2 anos</a:t>
            </a:r>
          </a:p>
          <a:p>
            <a:r>
              <a:rPr lang="pt-BR" smtClean="0"/>
              <a:t>Mudança para fórmula padrão após catch up </a:t>
            </a:r>
          </a:p>
          <a:p>
            <a:r>
              <a:rPr lang="pt-BR" smtClean="0"/>
              <a:t>Alimentação complementar pode ser iniciada com 4 meses de idade corrigida</a:t>
            </a:r>
          </a:p>
        </p:txBody>
      </p:sp>
    </p:spTree>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2226" name="Título 1"/>
          <p:cNvSpPr>
            <a:spLocks noGrp="1"/>
          </p:cNvSpPr>
          <p:nvPr>
            <p:ph type="title"/>
          </p:nvPr>
        </p:nvSpPr>
        <p:spPr/>
        <p:txBody>
          <a:bodyPr/>
          <a:lstStyle/>
          <a:p>
            <a:r>
              <a:rPr lang="pt-BR" smtClean="0"/>
              <a:t>Suplementação pós-alta</a:t>
            </a:r>
          </a:p>
        </p:txBody>
      </p:sp>
      <p:sp>
        <p:nvSpPr>
          <p:cNvPr id="3" name="Espaço Reservado para Conteúdo 2">
            <a:extLst>
              <a:ext uri="{FF2B5EF4-FFF2-40B4-BE49-F238E27FC236}"/>
            </a:extLst>
          </p:cNvPr>
          <p:cNvSpPr>
            <a:spLocks noGrp="1"/>
          </p:cNvSpPr>
          <p:nvPr>
            <p:ph idx="1"/>
          </p:nvPr>
        </p:nvSpPr>
        <p:spPr>
          <a:xfrm>
            <a:off x="1155700" y="2603500"/>
            <a:ext cx="8824913" cy="3416300"/>
          </a:xfrm>
        </p:spPr>
        <p:txBody>
          <a:bodyPr>
            <a:normAutofit/>
          </a:bodyPr>
          <a:lstStyle/>
          <a:p>
            <a:pPr>
              <a:lnSpc>
                <a:spcPct val="90000"/>
              </a:lnSpc>
            </a:pPr>
            <a:r>
              <a:rPr lang="pt-BR" sz="1700" smtClean="0"/>
              <a:t>Cálcio e Fósforo</a:t>
            </a:r>
          </a:p>
          <a:p>
            <a:pPr lvl="1">
              <a:lnSpc>
                <a:spcPct val="90000"/>
              </a:lnSpc>
            </a:pPr>
            <a:r>
              <a:rPr lang="pt-BR" sz="1500" smtClean="0"/>
              <a:t>Até completar 40-45 semanas de idade pós-concepção</a:t>
            </a:r>
          </a:p>
          <a:p>
            <a:pPr lvl="1">
              <a:lnSpc>
                <a:spcPct val="90000"/>
              </a:lnSpc>
            </a:pPr>
            <a:r>
              <a:rPr lang="pt-BR" sz="1500" smtClean="0"/>
              <a:t>DMO: Garantir aporte de 200-250mcg/kg de Ca e de 110-125mg/kg de P</a:t>
            </a:r>
          </a:p>
          <a:p>
            <a:pPr>
              <a:lnSpc>
                <a:spcPct val="90000"/>
              </a:lnSpc>
            </a:pPr>
            <a:r>
              <a:rPr lang="pt-BR" sz="1700" smtClean="0"/>
              <a:t>Polivitamínico</a:t>
            </a:r>
          </a:p>
          <a:p>
            <a:pPr lvl="1">
              <a:lnSpc>
                <a:spcPct val="90000"/>
              </a:lnSpc>
            </a:pPr>
            <a:r>
              <a:rPr lang="pt-BR" sz="1500" smtClean="0"/>
              <a:t>A, C e D – 12 gotas 1x/dia</a:t>
            </a:r>
          </a:p>
          <a:p>
            <a:pPr lvl="1">
              <a:lnSpc>
                <a:spcPct val="90000"/>
              </a:lnSpc>
            </a:pPr>
            <a:r>
              <a:rPr lang="pt-BR" sz="1500" smtClean="0"/>
              <a:t>A e D – 4 gotas 1x/dia + C – 3 gotas 1x/dia </a:t>
            </a:r>
          </a:p>
          <a:p>
            <a:pPr>
              <a:lnSpc>
                <a:spcPct val="90000"/>
              </a:lnSpc>
            </a:pPr>
            <a:r>
              <a:rPr lang="pt-BR" sz="1700" smtClean="0"/>
              <a:t>Sulfato de Zinco</a:t>
            </a:r>
          </a:p>
          <a:p>
            <a:pPr lvl="1">
              <a:lnSpc>
                <a:spcPct val="90000"/>
              </a:lnSpc>
            </a:pPr>
            <a:r>
              <a:rPr lang="pt-BR" sz="1500" smtClean="0"/>
              <a:t>0,5 a 1 mg/kg/dia</a:t>
            </a:r>
          </a:p>
          <a:p>
            <a:pPr lvl="1">
              <a:lnSpc>
                <a:spcPct val="90000"/>
              </a:lnSpc>
            </a:pPr>
            <a:r>
              <a:rPr lang="pt-BR" sz="1500" smtClean="0"/>
              <a:t>IGpc 36 s até 6 meses de idade corrigida</a:t>
            </a:r>
          </a:p>
          <a:p>
            <a:pPr>
              <a:lnSpc>
                <a:spcPct val="90000"/>
              </a:lnSpc>
            </a:pPr>
            <a:r>
              <a:rPr lang="pt-BR" sz="1700" smtClean="0"/>
              <a:t>Sulfato Ferroso profilático</a:t>
            </a:r>
          </a:p>
          <a:p>
            <a:pPr lvl="1">
              <a:lnSpc>
                <a:spcPct val="90000"/>
              </a:lnSpc>
            </a:pPr>
            <a:endParaRPr lang="pt-BR" sz="1500" smtClean="0"/>
          </a:p>
        </p:txBody>
      </p:sp>
    </p:spTree>
  </p:cSld>
  <p:clrMapOvr>
    <a:masterClrMapping/>
  </p:clrMapOvr>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50" name="Título 1"/>
          <p:cNvSpPr>
            <a:spLocks noGrp="1"/>
          </p:cNvSpPr>
          <p:nvPr>
            <p:ph type="title"/>
          </p:nvPr>
        </p:nvSpPr>
        <p:spPr/>
        <p:txBody>
          <a:bodyPr/>
          <a:lstStyle/>
          <a:p>
            <a:r>
              <a:rPr lang="pt-BR" smtClean="0"/>
              <a:t>Ganho Ponderal</a:t>
            </a:r>
          </a:p>
        </p:txBody>
      </p:sp>
      <p:sp>
        <p:nvSpPr>
          <p:cNvPr id="53251" name="Espaço Reservado para Conteúdo 2"/>
          <p:cNvSpPr>
            <a:spLocks noGrp="1"/>
          </p:cNvSpPr>
          <p:nvPr>
            <p:ph idx="1"/>
          </p:nvPr>
        </p:nvSpPr>
        <p:spPr>
          <a:xfrm>
            <a:off x="1155700" y="2603500"/>
            <a:ext cx="8824913" cy="3416300"/>
          </a:xfrm>
        </p:spPr>
        <p:txBody>
          <a:bodyPr/>
          <a:lstStyle/>
          <a:p>
            <a:r>
              <a:rPr lang="pt-BR" smtClean="0"/>
              <a:t>Excessivo: um risco aumentado de sobrepeso e obesidade; aumento da porcentagem de gordura corporal, triglicerídeos séricos e pressão arterial; disfunção endotelial; e desfechos cardiovasculares adversos a longo prazo </a:t>
            </a:r>
          </a:p>
          <a:p>
            <a:r>
              <a:rPr lang="pt-BR" smtClean="0"/>
              <a:t>Déficit: atraso no desenvolvimento psicomotor a médio e longo prazo. </a:t>
            </a:r>
          </a:p>
          <a:p>
            <a:r>
              <a:rPr lang="pt-BR" smtClean="0"/>
              <a:t>Perímetro cefálico: </a:t>
            </a:r>
            <a:r>
              <a:rPr lang="pt-BR" b="1" i="1" smtClean="0"/>
              <a:t>o crescimento deficiente da cabeça é a melhor indicação de que você não está alimentando seu bebê adequadamente</a:t>
            </a:r>
            <a:r>
              <a:rPr lang="pt-BR" smtClean="0"/>
              <a:t> </a:t>
            </a:r>
          </a:p>
        </p:txBody>
      </p:sp>
    </p:spTree>
  </p:cSld>
  <p:clrMapOvr>
    <a:masterClrMapping/>
  </p:clrMapOvr>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5298" name="Título 1"/>
          <p:cNvSpPr>
            <a:spLocks noGrp="1"/>
          </p:cNvSpPr>
          <p:nvPr>
            <p:ph type="title"/>
          </p:nvPr>
        </p:nvSpPr>
        <p:spPr/>
        <p:txBody>
          <a:bodyPr/>
          <a:lstStyle/>
          <a:p>
            <a:r>
              <a:rPr lang="pt-BR" smtClean="0"/>
              <a:t>Referências: </a:t>
            </a:r>
          </a:p>
        </p:txBody>
      </p:sp>
      <p:sp>
        <p:nvSpPr>
          <p:cNvPr id="55299" name="Espaço Reservado para Conteúdo 2"/>
          <p:cNvSpPr>
            <a:spLocks noGrp="1"/>
          </p:cNvSpPr>
          <p:nvPr>
            <p:ph idx="1"/>
          </p:nvPr>
        </p:nvSpPr>
        <p:spPr>
          <a:xfrm>
            <a:off x="1993900" y="4160838"/>
            <a:ext cx="8824913" cy="3416300"/>
          </a:xfrm>
        </p:spPr>
        <p:txBody>
          <a:bodyPr/>
          <a:lstStyle/>
          <a:p>
            <a:pPr>
              <a:buFont typeface="Wingdings 3" pitchFamily="18" charset="2"/>
              <a:buNone/>
            </a:pPr>
            <a:r>
              <a:rPr lang="pt-BR" b="1" i="1" dirty="0" smtClean="0">
                <a:solidFill>
                  <a:srgbClr val="0000CC"/>
                </a:solidFill>
              </a:rPr>
              <a:t>Approach </a:t>
            </a:r>
            <a:r>
              <a:rPr lang="pt-BR" b="1" i="1" dirty="0" err="1" smtClean="0">
                <a:solidFill>
                  <a:srgbClr val="0000CC"/>
                </a:solidFill>
              </a:rPr>
              <a:t>to</a:t>
            </a:r>
            <a:r>
              <a:rPr lang="pt-BR" b="1" i="1" dirty="0" smtClean="0">
                <a:solidFill>
                  <a:srgbClr val="0000CC"/>
                </a:solidFill>
              </a:rPr>
              <a:t> </a:t>
            </a:r>
            <a:r>
              <a:rPr lang="pt-BR" b="1" i="1" dirty="0" err="1" smtClean="0">
                <a:solidFill>
                  <a:srgbClr val="0000CC"/>
                </a:solidFill>
              </a:rPr>
              <a:t>the</a:t>
            </a:r>
            <a:r>
              <a:rPr lang="pt-BR" b="1" i="1" dirty="0" smtClean="0">
                <a:solidFill>
                  <a:srgbClr val="0000CC"/>
                </a:solidFill>
              </a:rPr>
              <a:t> Enteral </a:t>
            </a:r>
            <a:r>
              <a:rPr lang="pt-BR" b="1" i="1" dirty="0" err="1" smtClean="0">
                <a:solidFill>
                  <a:srgbClr val="0000CC"/>
                </a:solidFill>
              </a:rPr>
              <a:t>Nutrition</a:t>
            </a:r>
            <a:r>
              <a:rPr lang="pt-BR" b="1" i="1" dirty="0" smtClean="0">
                <a:solidFill>
                  <a:srgbClr val="0000CC"/>
                </a:solidFill>
              </a:rPr>
              <a:t> in </a:t>
            </a:r>
            <a:r>
              <a:rPr lang="pt-BR" b="1" i="1" dirty="0" err="1" smtClean="0">
                <a:solidFill>
                  <a:srgbClr val="0000CC"/>
                </a:solidFill>
              </a:rPr>
              <a:t>the</a:t>
            </a:r>
            <a:r>
              <a:rPr lang="pt-BR" b="1" i="1" dirty="0" smtClean="0">
                <a:solidFill>
                  <a:srgbClr val="0000CC"/>
                </a:solidFill>
              </a:rPr>
              <a:t> </a:t>
            </a:r>
            <a:r>
              <a:rPr lang="pt-BR" b="1" i="1" dirty="0" err="1" smtClean="0">
                <a:solidFill>
                  <a:srgbClr val="0000CC"/>
                </a:solidFill>
              </a:rPr>
              <a:t>Premature</a:t>
            </a:r>
            <a:r>
              <a:rPr lang="pt-BR" b="1" i="1" dirty="0" smtClean="0">
                <a:solidFill>
                  <a:srgbClr val="0000CC"/>
                </a:solidFill>
              </a:rPr>
              <a:t> Infant. </a:t>
            </a:r>
            <a:r>
              <a:rPr lang="pt-BR" b="1" i="1" dirty="0" err="1" smtClean="0">
                <a:solidFill>
                  <a:srgbClr val="0000CC"/>
                </a:solidFill>
              </a:rPr>
              <a:t>UpToDate</a:t>
            </a:r>
            <a:r>
              <a:rPr lang="pt-BR" b="1" i="1" dirty="0" smtClean="0">
                <a:solidFill>
                  <a:srgbClr val="0000CC"/>
                </a:solidFill>
              </a:rPr>
              <a:t>, 2020. </a:t>
            </a:r>
          </a:p>
        </p:txBody>
      </p:sp>
      <p:sp>
        <p:nvSpPr>
          <p:cNvPr id="55300" name="Rectangle 4"/>
          <p:cNvSpPr>
            <a:spLocks noChangeArrowheads="1"/>
          </p:cNvSpPr>
          <p:nvPr/>
        </p:nvSpPr>
        <p:spPr bwMode="auto">
          <a:xfrm>
            <a:off x="1549400" y="2646363"/>
            <a:ext cx="10155238" cy="118586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0" tIns="0" rIns="0" bIns="0" anchor="ctr">
            <a:spAutoFit/>
          </a:bodyPr>
          <a:lstStyle/>
          <a:p>
            <a:pPr algn="ctr"/>
            <a:r>
              <a:rPr lang="en-US" sz="2700" b="1">
                <a:solidFill>
                  <a:srgbClr val="0000CC"/>
                </a:solidFill>
                <a:latin typeface="Lato" pitchFamily="34" charset="0"/>
              </a:rPr>
              <a:t>Nutri</a:t>
            </a:r>
            <a:r>
              <a:rPr lang="en-US" sz="2700" b="1">
                <a:solidFill>
                  <a:srgbClr val="0000CC"/>
                </a:solidFill>
                <a:latin typeface="Century Gothic"/>
              </a:rPr>
              <a:t>ç</a:t>
            </a:r>
            <a:r>
              <a:rPr lang="en-US" sz="2700" b="1">
                <a:solidFill>
                  <a:srgbClr val="0000CC"/>
                </a:solidFill>
                <a:latin typeface="Lato" pitchFamily="34" charset="0"/>
              </a:rPr>
              <a:t>ão Enteral-2020</a:t>
            </a:r>
          </a:p>
          <a:p>
            <a:pPr algn="ctr" eaLnBrk="0" hangingPunct="0"/>
            <a:endParaRPr lang="en-US" sz="900" b="1">
              <a:solidFill>
                <a:srgbClr val="0000CC"/>
              </a:solidFill>
              <a:latin typeface="Lato" pitchFamily="34" charset="0"/>
            </a:endParaRPr>
          </a:p>
          <a:p>
            <a:pPr algn="ctr" eaLnBrk="0" hangingPunct="0"/>
            <a:r>
              <a:rPr lang="en-US" sz="1400">
                <a:solidFill>
                  <a:srgbClr val="424242"/>
                </a:solidFill>
                <a:latin typeface="Source Sans Pro"/>
              </a:rPr>
              <a:t>Alessandra de C</a:t>
            </a:r>
            <a:r>
              <a:rPr lang="en-US" sz="1400">
                <a:solidFill>
                  <a:srgbClr val="424242"/>
                </a:solidFill>
                <a:latin typeface="Century Gothic"/>
              </a:rPr>
              <a:t>á</a:t>
            </a:r>
            <a:r>
              <a:rPr lang="en-US" sz="1400">
                <a:solidFill>
                  <a:srgbClr val="424242"/>
                </a:solidFill>
                <a:latin typeface="Source Sans Pro"/>
              </a:rPr>
              <a:t>ssia Gon</a:t>
            </a:r>
            <a:r>
              <a:rPr lang="en-US" sz="1400">
                <a:solidFill>
                  <a:srgbClr val="424242"/>
                </a:solidFill>
                <a:latin typeface="Century Gothic"/>
              </a:rPr>
              <a:t>ç</a:t>
            </a:r>
            <a:r>
              <a:rPr lang="en-US" sz="1400">
                <a:solidFill>
                  <a:srgbClr val="424242"/>
                </a:solidFill>
                <a:latin typeface="Source Sans Pro"/>
              </a:rPr>
              <a:t>alves Moreira, Paulo R. Margotto, H</a:t>
            </a:r>
            <a:r>
              <a:rPr lang="en-US" sz="1400">
                <a:solidFill>
                  <a:srgbClr val="424242"/>
                </a:solidFill>
                <a:latin typeface="Century Gothic"/>
              </a:rPr>
              <a:t>é</a:t>
            </a:r>
            <a:r>
              <a:rPr lang="en-US" sz="1400">
                <a:solidFill>
                  <a:srgbClr val="424242"/>
                </a:solidFill>
                <a:latin typeface="Source Sans Pro"/>
              </a:rPr>
              <a:t>lida Maia, Miza Vidigal, Erika Ibiapina, Ana L</a:t>
            </a:r>
            <a:r>
              <a:rPr lang="en-US" sz="1400">
                <a:solidFill>
                  <a:srgbClr val="424242"/>
                </a:solidFill>
                <a:latin typeface="Century Gothic"/>
              </a:rPr>
              <a:t>ú</a:t>
            </a:r>
            <a:r>
              <a:rPr lang="en-US" sz="1400">
                <a:solidFill>
                  <a:srgbClr val="424242"/>
                </a:solidFill>
                <a:latin typeface="Source Sans Pro"/>
              </a:rPr>
              <a:t>cia Moreira,</a:t>
            </a:r>
            <a:r>
              <a:rPr lang="en-US" sz="1400">
                <a:solidFill>
                  <a:srgbClr val="424242"/>
                </a:solidFill>
                <a:latin typeface="Century Gothic"/>
              </a:rPr>
              <a:t> </a:t>
            </a:r>
            <a:r>
              <a:rPr lang="en-US" sz="1400">
                <a:solidFill>
                  <a:srgbClr val="424242"/>
                </a:solidFill>
                <a:latin typeface="Source Sans Pro"/>
              </a:rPr>
              <a:t> Emmanuelle S. Coutinho, Patr</a:t>
            </a:r>
            <a:r>
              <a:rPr lang="en-US" sz="1400">
                <a:solidFill>
                  <a:srgbClr val="424242"/>
                </a:solidFill>
                <a:latin typeface="Century Gothic"/>
              </a:rPr>
              <a:t>í</a:t>
            </a:r>
            <a:r>
              <a:rPr lang="en-US" sz="1400">
                <a:solidFill>
                  <a:srgbClr val="424242"/>
                </a:solidFill>
                <a:latin typeface="Source Sans Pro"/>
              </a:rPr>
              <a:t>cia Cristina Monroe, Tayana T. de Almeida.</a:t>
            </a:r>
          </a:p>
          <a:p>
            <a:pPr algn="ctr" eaLnBrk="0" hangingPunct="0"/>
            <a:r>
              <a:rPr lang="en-US" sz="1400">
                <a:solidFill>
                  <a:srgbClr val="424242"/>
                </a:solidFill>
                <a:latin typeface="Source Sans Pro"/>
              </a:rPr>
              <a:t>Cap</a:t>
            </a:r>
            <a:r>
              <a:rPr lang="en-US" sz="1400">
                <a:solidFill>
                  <a:srgbClr val="424242"/>
                </a:solidFill>
                <a:latin typeface="Century Gothic"/>
              </a:rPr>
              <a:t>í</a:t>
            </a:r>
            <a:r>
              <a:rPr lang="en-US" sz="1400">
                <a:solidFill>
                  <a:srgbClr val="424242"/>
                </a:solidFill>
                <a:latin typeface="Source Sans Pro"/>
              </a:rPr>
              <a:t>tulo do livro Assistência ao Rec</a:t>
            </a:r>
            <a:r>
              <a:rPr lang="en-US" sz="1400">
                <a:solidFill>
                  <a:srgbClr val="424242"/>
                </a:solidFill>
                <a:latin typeface="Century Gothic"/>
              </a:rPr>
              <a:t>é</a:t>
            </a:r>
            <a:r>
              <a:rPr lang="en-US" sz="1400">
                <a:solidFill>
                  <a:srgbClr val="424242"/>
                </a:solidFill>
                <a:latin typeface="Source Sans Pro"/>
              </a:rPr>
              <a:t>m-nascido de Risco, 4a Edi</a:t>
            </a:r>
            <a:r>
              <a:rPr lang="en-US" sz="1400">
                <a:solidFill>
                  <a:srgbClr val="424242"/>
                </a:solidFill>
                <a:latin typeface="Century Gothic"/>
              </a:rPr>
              <a:t>ç</a:t>
            </a:r>
            <a:r>
              <a:rPr lang="en-US" sz="1400">
                <a:solidFill>
                  <a:srgbClr val="424242"/>
                </a:solidFill>
                <a:latin typeface="Source Sans Pro"/>
              </a:rPr>
              <a:t>ão, 2020, em prepara</a:t>
            </a:r>
            <a:r>
              <a:rPr lang="en-US" sz="1400">
                <a:solidFill>
                  <a:srgbClr val="424242"/>
                </a:solidFill>
                <a:latin typeface="Century Gothic"/>
              </a:rPr>
              <a:t>ç</a:t>
            </a:r>
            <a:r>
              <a:rPr lang="en-US" sz="1400">
                <a:solidFill>
                  <a:srgbClr val="424242"/>
                </a:solidFill>
                <a:latin typeface="Source Sans Pro"/>
              </a:rPr>
              <a:t>ão</a:t>
            </a:r>
            <a:endParaRPr lang="en-US" sz="1400">
              <a:solidFill>
                <a:srgbClr val="78909C"/>
              </a:solidFill>
            </a:endParaRPr>
          </a:p>
        </p:txBody>
      </p:sp>
      <p:pic>
        <p:nvPicPr>
          <p:cNvPr id="55301" name="Picture 5" descr="doc">
            <a:hlinkClick r:id="rId2" tooltip="ALIMENTAÇÃO ENTERAL"/>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607425" y="2560638"/>
            <a:ext cx="457200" cy="457200"/>
          </a:xfrm>
          <a:prstGeom prst="rect">
            <a:avLst/>
          </a:prstGeom>
          <a:noFill/>
          <a:extLst>
            <a:ext uri="{909E8E84-426E-40DD-AFC4-6F175D3DCCD1}">
              <a14:hiddenFill xmlns:a14="http://schemas.microsoft.com/office/drawing/2010/main">
                <a:solidFill>
                  <a:srgbClr val="FFFFFF"/>
                </a:solidFill>
              </a14:hiddenFill>
            </a:ext>
          </a:extLst>
        </p:spPr>
      </p:pic>
      <p:sp>
        <p:nvSpPr>
          <p:cNvPr id="3" name="Rectangle 9"/>
          <p:cNvSpPr>
            <a:spLocks noChangeArrowheads="1"/>
          </p:cNvSpPr>
          <p:nvPr/>
        </p:nvSpPr>
        <p:spPr bwMode="auto">
          <a:xfrm>
            <a:off x="385011" y="4526416"/>
            <a:ext cx="11733195" cy="1369557"/>
          </a:xfrm>
          <a:prstGeom prst="rect">
            <a:avLst/>
          </a:prstGeom>
          <a:solidFill>
            <a:srgbClr val="FFFFFF"/>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126960" rIns="91440" bIns="25392" numCol="1" anchor="ctr" anchorCtr="0" compatLnSpc="1">
            <a:prstTxWarp prst="textNoShape">
              <a:avLst/>
            </a:prstTxWarp>
            <a:spAutoFit/>
          </a:bodyPr>
          <a:lstStyle/>
          <a:p>
            <a:pPr marL="0" marR="0" lvl="0" indent="0" algn="l" defTabSz="457200" rtl="0" eaLnBrk="1" fontAlgn="base" latinLnBrk="0" hangingPunct="1">
              <a:lnSpc>
                <a:spcPct val="100000"/>
              </a:lnSpc>
              <a:spcBef>
                <a:spcPct val="0"/>
              </a:spcBef>
              <a:spcAft>
                <a:spcPct val="0"/>
              </a:spcAft>
              <a:buClrTx/>
              <a:buSzTx/>
              <a:buFontTx/>
              <a:buNone/>
              <a:tabLst/>
            </a:pPr>
            <a:r>
              <a:rPr kumimoji="0" lang="en-US" sz="2200" b="1" i="0" u="none" strike="noStrike" cap="none" normalizeH="0" baseline="0" dirty="0" err="1" smtClean="0">
                <a:ln>
                  <a:noFill/>
                </a:ln>
                <a:solidFill>
                  <a:srgbClr val="072A4D"/>
                </a:solidFill>
                <a:effectLst/>
                <a:latin typeface="Lato" pitchFamily="34" charset="0"/>
                <a:hlinkClick r:id="rId4"/>
              </a:rPr>
              <a:t>Nutri</a:t>
            </a:r>
            <a:r>
              <a:rPr kumimoji="0" lang="en-US" sz="2200" b="1" i="0" u="none" strike="noStrike" cap="none" normalizeH="0" baseline="0" dirty="0" err="1" smtClean="0">
                <a:ln>
                  <a:noFill/>
                </a:ln>
                <a:solidFill>
                  <a:srgbClr val="072A4D"/>
                </a:solidFill>
                <a:effectLst/>
                <a:latin typeface="Century Gothic"/>
                <a:hlinkClick r:id="rId4"/>
              </a:rPr>
              <a:t>ç</a:t>
            </a:r>
            <a:r>
              <a:rPr kumimoji="0" lang="en-US" sz="2200" b="1" i="0" u="none" strike="noStrike" cap="none" normalizeH="0" baseline="0" dirty="0" err="1" smtClean="0">
                <a:ln>
                  <a:noFill/>
                </a:ln>
                <a:solidFill>
                  <a:srgbClr val="072A4D"/>
                </a:solidFill>
                <a:effectLst/>
                <a:latin typeface="Lato" pitchFamily="34" charset="0"/>
                <a:hlinkClick r:id="rId4"/>
              </a:rPr>
              <a:t>ão</a:t>
            </a:r>
            <a:r>
              <a:rPr kumimoji="0" lang="en-US" sz="2200" b="1" i="0" u="none" strike="noStrike" cap="none" normalizeH="0" baseline="0" dirty="0" smtClean="0">
                <a:ln>
                  <a:noFill/>
                </a:ln>
                <a:solidFill>
                  <a:srgbClr val="072A4D"/>
                </a:solidFill>
                <a:effectLst/>
                <a:latin typeface="Lato" pitchFamily="34" charset="0"/>
                <a:hlinkClick r:id="rId4"/>
              </a:rPr>
              <a:t> Enteral </a:t>
            </a:r>
            <a:r>
              <a:rPr kumimoji="0" lang="en-US" sz="2200" b="1" i="0" u="none" strike="noStrike" cap="none" normalizeH="0" baseline="0" dirty="0" err="1" smtClean="0">
                <a:ln>
                  <a:noFill/>
                </a:ln>
                <a:solidFill>
                  <a:srgbClr val="072A4D"/>
                </a:solidFill>
                <a:effectLst/>
                <a:latin typeface="Lato" pitchFamily="34" charset="0"/>
                <a:hlinkClick r:id="rId4"/>
              </a:rPr>
              <a:t>Precoce</a:t>
            </a:r>
            <a:r>
              <a:rPr kumimoji="0" lang="en-US" sz="2200" b="1" i="0" u="none" strike="noStrike" cap="none" normalizeH="0" baseline="0" dirty="0" smtClean="0">
                <a:ln>
                  <a:noFill/>
                </a:ln>
                <a:solidFill>
                  <a:srgbClr val="072A4D"/>
                </a:solidFill>
                <a:effectLst/>
                <a:latin typeface="Lato" pitchFamily="34" charset="0"/>
                <a:hlinkClick r:id="rId4"/>
              </a:rPr>
              <a:t> </a:t>
            </a:r>
            <a:r>
              <a:rPr kumimoji="0" lang="en-US" sz="2200" b="1" i="0" u="none" strike="noStrike" cap="none" normalizeH="0" baseline="0" dirty="0" err="1" smtClean="0">
                <a:ln>
                  <a:noFill/>
                </a:ln>
                <a:solidFill>
                  <a:srgbClr val="072A4D"/>
                </a:solidFill>
                <a:effectLst/>
                <a:latin typeface="Lato" pitchFamily="34" charset="0"/>
                <a:hlinkClick r:id="rId4"/>
              </a:rPr>
              <a:t>est</a:t>
            </a:r>
            <a:r>
              <a:rPr kumimoji="0" lang="en-US" sz="2200" b="1" i="0" u="none" strike="noStrike" cap="none" normalizeH="0" baseline="0" dirty="0" err="1" smtClean="0">
                <a:ln>
                  <a:noFill/>
                </a:ln>
                <a:solidFill>
                  <a:srgbClr val="072A4D"/>
                </a:solidFill>
                <a:effectLst/>
                <a:latin typeface="Century Gothic"/>
                <a:hlinkClick r:id="rId4"/>
              </a:rPr>
              <a:t>á</a:t>
            </a:r>
            <a:r>
              <a:rPr kumimoji="0" lang="en-US" sz="2200" b="1" i="0" u="none" strike="noStrike" cap="none" normalizeH="0" baseline="0" dirty="0" smtClean="0">
                <a:ln>
                  <a:noFill/>
                </a:ln>
                <a:solidFill>
                  <a:srgbClr val="072A4D"/>
                </a:solidFill>
                <a:effectLst/>
                <a:latin typeface="Lato" pitchFamily="34" charset="0"/>
                <a:hlinkClick r:id="rId4"/>
              </a:rPr>
              <a:t> </a:t>
            </a:r>
            <a:r>
              <a:rPr kumimoji="0" lang="en-US" sz="2200" b="1" i="0" u="none" strike="noStrike" cap="none" normalizeH="0" baseline="0" dirty="0" err="1" smtClean="0">
                <a:ln>
                  <a:noFill/>
                </a:ln>
                <a:solidFill>
                  <a:srgbClr val="072A4D"/>
                </a:solidFill>
                <a:effectLst/>
                <a:latin typeface="Lato" pitchFamily="34" charset="0"/>
                <a:hlinkClick r:id="rId4"/>
              </a:rPr>
              <a:t>associada</a:t>
            </a:r>
            <a:r>
              <a:rPr kumimoji="0" lang="en-US" sz="2200" b="1" i="0" u="none" strike="noStrike" cap="none" normalizeH="0" baseline="0" dirty="0" smtClean="0">
                <a:ln>
                  <a:noFill/>
                </a:ln>
                <a:solidFill>
                  <a:srgbClr val="072A4D"/>
                </a:solidFill>
                <a:effectLst/>
                <a:latin typeface="Lato" pitchFamily="34" charset="0"/>
                <a:hlinkClick r:id="rId4"/>
              </a:rPr>
              <a:t> a </a:t>
            </a:r>
            <a:r>
              <a:rPr kumimoji="0" lang="en-US" sz="2200" b="1" i="0" u="none" strike="noStrike" cap="none" normalizeH="0" baseline="0" dirty="0" err="1" smtClean="0">
                <a:ln>
                  <a:noFill/>
                </a:ln>
                <a:solidFill>
                  <a:srgbClr val="072A4D"/>
                </a:solidFill>
                <a:effectLst/>
                <a:latin typeface="Lato" pitchFamily="34" charset="0"/>
                <a:hlinkClick r:id="rId4"/>
              </a:rPr>
              <a:t>melhores</a:t>
            </a:r>
            <a:r>
              <a:rPr kumimoji="0" lang="en-US" sz="2200" b="1" i="0" u="none" strike="noStrike" cap="none" normalizeH="0" baseline="0" dirty="0" smtClean="0">
                <a:ln>
                  <a:noFill/>
                </a:ln>
                <a:solidFill>
                  <a:srgbClr val="072A4D"/>
                </a:solidFill>
                <a:effectLst/>
                <a:latin typeface="Lato" pitchFamily="34" charset="0"/>
                <a:hlinkClick r:id="rId4"/>
              </a:rPr>
              <a:t> </a:t>
            </a:r>
            <a:r>
              <a:rPr kumimoji="0" lang="en-US" sz="2200" b="1" i="0" u="none" strike="noStrike" cap="none" normalizeH="0" baseline="0" dirty="0" err="1" smtClean="0">
                <a:ln>
                  <a:noFill/>
                </a:ln>
                <a:solidFill>
                  <a:srgbClr val="072A4D"/>
                </a:solidFill>
                <a:effectLst/>
                <a:latin typeface="Lato" pitchFamily="34" charset="0"/>
                <a:hlinkClick r:id="rId4"/>
              </a:rPr>
              <a:t>resultados</a:t>
            </a:r>
            <a:r>
              <a:rPr kumimoji="0" lang="en-US" sz="2200" b="1" i="0" u="none" strike="noStrike" cap="none" normalizeH="0" baseline="0" dirty="0" smtClean="0">
                <a:ln>
                  <a:noFill/>
                </a:ln>
                <a:solidFill>
                  <a:srgbClr val="072A4D"/>
                </a:solidFill>
                <a:effectLst/>
                <a:latin typeface="Lato" pitchFamily="34" charset="0"/>
                <a:hlinkClick r:id="rId4"/>
              </a:rPr>
              <a:t> </a:t>
            </a:r>
            <a:r>
              <a:rPr kumimoji="0" lang="en-US" sz="2200" b="1" i="0" u="none" strike="noStrike" cap="none" normalizeH="0" baseline="0" dirty="0" err="1" smtClean="0">
                <a:ln>
                  <a:noFill/>
                </a:ln>
                <a:solidFill>
                  <a:srgbClr val="072A4D"/>
                </a:solidFill>
                <a:effectLst/>
                <a:latin typeface="Lato" pitchFamily="34" charset="0"/>
                <a:hlinkClick r:id="rId4"/>
              </a:rPr>
              <a:t>cl</a:t>
            </a:r>
            <a:r>
              <a:rPr kumimoji="0" lang="en-US" sz="2200" b="1" i="0" u="none" strike="noStrike" cap="none" normalizeH="0" baseline="0" dirty="0" err="1" smtClean="0">
                <a:ln>
                  <a:noFill/>
                </a:ln>
                <a:solidFill>
                  <a:srgbClr val="072A4D"/>
                </a:solidFill>
                <a:effectLst/>
                <a:latin typeface="Century Gothic"/>
                <a:hlinkClick r:id="rId4"/>
              </a:rPr>
              <a:t>í</a:t>
            </a:r>
            <a:r>
              <a:rPr kumimoji="0" lang="en-US" sz="2200" b="1" i="0" u="none" strike="noStrike" cap="none" normalizeH="0" baseline="0" dirty="0" err="1" smtClean="0">
                <a:ln>
                  <a:noFill/>
                </a:ln>
                <a:solidFill>
                  <a:srgbClr val="072A4D"/>
                </a:solidFill>
                <a:effectLst/>
                <a:latin typeface="Lato" pitchFamily="34" charset="0"/>
                <a:hlinkClick r:id="rId4"/>
              </a:rPr>
              <a:t>nicos</a:t>
            </a:r>
            <a:r>
              <a:rPr kumimoji="0" lang="en-US" sz="2200" b="1" i="0" u="none" strike="noStrike" cap="none" normalizeH="0" baseline="0" dirty="0" smtClean="0">
                <a:ln>
                  <a:noFill/>
                </a:ln>
                <a:solidFill>
                  <a:srgbClr val="072A4D"/>
                </a:solidFill>
                <a:effectLst/>
                <a:latin typeface="Lato" pitchFamily="34" charset="0"/>
                <a:hlinkClick r:id="rId4"/>
              </a:rPr>
              <a:t> </a:t>
            </a:r>
            <a:r>
              <a:rPr kumimoji="0" lang="en-US" sz="2200" b="1" i="0" u="none" strike="noStrike" cap="none" normalizeH="0" baseline="0" dirty="0" err="1" smtClean="0">
                <a:ln>
                  <a:noFill/>
                </a:ln>
                <a:solidFill>
                  <a:srgbClr val="072A4D"/>
                </a:solidFill>
                <a:effectLst/>
                <a:latin typeface="Lato" pitchFamily="34" charset="0"/>
                <a:hlinkClick r:id="rId4"/>
              </a:rPr>
              <a:t>em</a:t>
            </a:r>
            <a:r>
              <a:rPr kumimoji="0" lang="en-US" sz="2200" b="1" i="0" u="none" strike="noStrike" cap="none" normalizeH="0" baseline="0" dirty="0" smtClean="0">
                <a:ln>
                  <a:noFill/>
                </a:ln>
                <a:solidFill>
                  <a:srgbClr val="072A4D"/>
                </a:solidFill>
                <a:effectLst/>
                <a:latin typeface="Lato" pitchFamily="34" charset="0"/>
                <a:hlinkClick r:id="rId4"/>
              </a:rPr>
              <a:t> </a:t>
            </a:r>
            <a:r>
              <a:rPr kumimoji="0" lang="en-US" sz="2200" b="1" i="0" u="none" strike="noStrike" cap="none" normalizeH="0" baseline="0" dirty="0" err="1" smtClean="0">
                <a:ln>
                  <a:noFill/>
                </a:ln>
                <a:solidFill>
                  <a:srgbClr val="072A4D"/>
                </a:solidFill>
                <a:effectLst/>
                <a:latin typeface="Lato" pitchFamily="34" charset="0"/>
                <a:hlinkClick r:id="rId4"/>
              </a:rPr>
              <a:t>crian</a:t>
            </a:r>
            <a:r>
              <a:rPr kumimoji="0" lang="en-US" sz="2200" b="1" i="0" u="none" strike="noStrike" cap="none" normalizeH="0" baseline="0" dirty="0" err="1" smtClean="0">
                <a:ln>
                  <a:noFill/>
                </a:ln>
                <a:solidFill>
                  <a:srgbClr val="072A4D"/>
                </a:solidFill>
                <a:effectLst/>
                <a:latin typeface="Century Gothic"/>
                <a:hlinkClick r:id="rId4"/>
              </a:rPr>
              <a:t>ç</a:t>
            </a:r>
            <a:r>
              <a:rPr kumimoji="0" lang="en-US" sz="2200" b="1" i="0" u="none" strike="noStrike" cap="none" normalizeH="0" baseline="0" dirty="0" err="1" smtClean="0">
                <a:ln>
                  <a:noFill/>
                </a:ln>
                <a:solidFill>
                  <a:srgbClr val="072A4D"/>
                </a:solidFill>
                <a:effectLst/>
                <a:latin typeface="Lato" pitchFamily="34" charset="0"/>
                <a:hlinkClick r:id="rId4"/>
              </a:rPr>
              <a:t>as</a:t>
            </a:r>
            <a:r>
              <a:rPr kumimoji="0" lang="en-US" sz="2200" b="1" i="0" u="none" strike="noStrike" cap="none" normalizeH="0" baseline="0" dirty="0" smtClean="0">
                <a:ln>
                  <a:noFill/>
                </a:ln>
                <a:solidFill>
                  <a:srgbClr val="072A4D"/>
                </a:solidFill>
                <a:effectLst/>
                <a:latin typeface="Lato" pitchFamily="34" charset="0"/>
                <a:hlinkClick r:id="rId4"/>
              </a:rPr>
              <a:t> </a:t>
            </a:r>
            <a:r>
              <a:rPr kumimoji="0" lang="en-US" sz="2200" b="1" i="0" u="none" strike="noStrike" cap="none" normalizeH="0" baseline="0" dirty="0" err="1" smtClean="0">
                <a:ln>
                  <a:noFill/>
                </a:ln>
                <a:solidFill>
                  <a:srgbClr val="072A4D"/>
                </a:solidFill>
                <a:effectLst/>
                <a:latin typeface="Lato" pitchFamily="34" charset="0"/>
                <a:hlinkClick r:id="rId4"/>
              </a:rPr>
              <a:t>gravemente</a:t>
            </a:r>
            <a:r>
              <a:rPr kumimoji="0" lang="en-US" sz="2200" b="1" i="0" u="none" strike="noStrike" cap="none" normalizeH="0" baseline="0" dirty="0" smtClean="0">
                <a:ln>
                  <a:noFill/>
                </a:ln>
                <a:solidFill>
                  <a:srgbClr val="072A4D"/>
                </a:solidFill>
                <a:effectLst/>
                <a:latin typeface="Lato" pitchFamily="34" charset="0"/>
                <a:hlinkClick r:id="rId4"/>
              </a:rPr>
              <a:t>  </a:t>
            </a:r>
            <a:r>
              <a:rPr kumimoji="0" lang="en-US" sz="2200" b="1" i="0" u="none" strike="noStrike" cap="none" normalizeH="0" baseline="0" dirty="0" err="1" smtClean="0">
                <a:ln>
                  <a:noFill/>
                </a:ln>
                <a:solidFill>
                  <a:srgbClr val="072A4D"/>
                </a:solidFill>
                <a:effectLst/>
                <a:latin typeface="Lato" pitchFamily="34" charset="0"/>
                <a:hlinkClick r:id="rId4"/>
              </a:rPr>
              <a:t>doentes</a:t>
            </a:r>
            <a:r>
              <a:rPr kumimoji="0" lang="en-US" sz="2200" b="1" i="0" u="none" strike="noStrike" cap="none" normalizeH="0" baseline="0" dirty="0" smtClean="0">
                <a:ln>
                  <a:noFill/>
                </a:ln>
                <a:solidFill>
                  <a:srgbClr val="072A4D"/>
                </a:solidFill>
                <a:effectLst/>
                <a:latin typeface="Lato" pitchFamily="34" charset="0"/>
                <a:hlinkClick r:id="rId4"/>
              </a:rPr>
              <a:t>: Uma </a:t>
            </a:r>
            <a:r>
              <a:rPr kumimoji="0" lang="en-US" sz="2200" b="1" i="0" u="none" strike="noStrike" cap="none" normalizeH="0" baseline="0" dirty="0" err="1" smtClean="0">
                <a:ln>
                  <a:noFill/>
                </a:ln>
                <a:solidFill>
                  <a:srgbClr val="072A4D"/>
                </a:solidFill>
                <a:effectLst/>
                <a:latin typeface="Lato" pitchFamily="34" charset="0"/>
                <a:hlinkClick r:id="rId4"/>
              </a:rPr>
              <a:t>an</a:t>
            </a:r>
            <a:r>
              <a:rPr kumimoji="0" lang="en-US" sz="2200" b="1" i="0" u="none" strike="noStrike" cap="none" normalizeH="0" baseline="0" dirty="0" err="1" smtClean="0">
                <a:ln>
                  <a:noFill/>
                </a:ln>
                <a:solidFill>
                  <a:srgbClr val="072A4D"/>
                </a:solidFill>
                <a:effectLst/>
                <a:latin typeface="Century Gothic"/>
                <a:hlinkClick r:id="rId4"/>
              </a:rPr>
              <a:t>á</a:t>
            </a:r>
            <a:r>
              <a:rPr kumimoji="0" lang="en-US" sz="2200" b="1" i="0" u="none" strike="noStrike" cap="none" normalizeH="0" baseline="0" dirty="0" err="1" smtClean="0">
                <a:ln>
                  <a:noFill/>
                </a:ln>
                <a:solidFill>
                  <a:srgbClr val="072A4D"/>
                </a:solidFill>
                <a:effectLst/>
                <a:latin typeface="Lato" pitchFamily="34" charset="0"/>
                <a:hlinkClick r:id="rId4"/>
              </a:rPr>
              <a:t>lise</a:t>
            </a:r>
            <a:r>
              <a:rPr kumimoji="0" lang="en-US" sz="2200" b="1" i="0" u="none" strike="noStrike" cap="none" normalizeH="0" baseline="0" dirty="0" smtClean="0">
                <a:ln>
                  <a:noFill/>
                </a:ln>
                <a:solidFill>
                  <a:srgbClr val="072A4D"/>
                </a:solidFill>
                <a:effectLst/>
                <a:latin typeface="Lato" pitchFamily="34" charset="0"/>
                <a:hlinkClick r:id="rId4"/>
              </a:rPr>
              <a:t> </a:t>
            </a:r>
            <a:r>
              <a:rPr kumimoji="0" lang="en-US" sz="2200" b="1" i="0" u="none" strike="noStrike" cap="none" normalizeH="0" baseline="0" dirty="0" err="1" smtClean="0">
                <a:ln>
                  <a:noFill/>
                </a:ln>
                <a:solidFill>
                  <a:srgbClr val="072A4D"/>
                </a:solidFill>
                <a:effectLst/>
                <a:latin typeface="Lato" pitchFamily="34" charset="0"/>
                <a:hlinkClick r:id="rId4"/>
              </a:rPr>
              <a:t>secund</a:t>
            </a:r>
            <a:r>
              <a:rPr kumimoji="0" lang="en-US" sz="2200" b="1" i="0" u="none" strike="noStrike" cap="none" normalizeH="0" baseline="0" dirty="0" err="1" smtClean="0">
                <a:ln>
                  <a:noFill/>
                </a:ln>
                <a:solidFill>
                  <a:srgbClr val="072A4D"/>
                </a:solidFill>
                <a:effectLst/>
                <a:latin typeface="Century Gothic"/>
                <a:hlinkClick r:id="rId4"/>
              </a:rPr>
              <a:t>á</a:t>
            </a:r>
            <a:r>
              <a:rPr kumimoji="0" lang="en-US" sz="2200" b="1" i="0" u="none" strike="noStrike" cap="none" normalizeH="0" baseline="0" dirty="0" err="1" smtClean="0">
                <a:ln>
                  <a:noFill/>
                </a:ln>
                <a:solidFill>
                  <a:srgbClr val="072A4D"/>
                </a:solidFill>
                <a:effectLst/>
                <a:latin typeface="Lato" pitchFamily="34" charset="0"/>
                <a:hlinkClick r:id="rId4"/>
              </a:rPr>
              <a:t>ria</a:t>
            </a:r>
            <a:r>
              <a:rPr kumimoji="0" lang="en-US" sz="2200" b="1" i="0" u="none" strike="noStrike" cap="none" normalizeH="0" baseline="0" dirty="0" smtClean="0">
                <a:ln>
                  <a:noFill/>
                </a:ln>
                <a:solidFill>
                  <a:srgbClr val="072A4D"/>
                </a:solidFill>
                <a:effectLst/>
                <a:latin typeface="Lato" pitchFamily="34" charset="0"/>
                <a:hlinkClick r:id="rId4"/>
              </a:rPr>
              <a:t> do </a:t>
            </a:r>
            <a:r>
              <a:rPr kumimoji="0" lang="en-US" sz="2200" b="1" i="0" u="none" strike="noStrike" cap="none" normalizeH="0" baseline="0" dirty="0" err="1" smtClean="0">
                <a:ln>
                  <a:noFill/>
                </a:ln>
                <a:solidFill>
                  <a:srgbClr val="072A4D"/>
                </a:solidFill>
                <a:effectLst/>
                <a:latin typeface="Lato" pitchFamily="34" charset="0"/>
                <a:hlinkClick r:id="rId4"/>
              </a:rPr>
              <a:t>suporte</a:t>
            </a:r>
            <a:r>
              <a:rPr kumimoji="0" lang="en-US" sz="2200" b="1" i="0" u="none" strike="noStrike" cap="none" normalizeH="0" baseline="0" dirty="0" smtClean="0">
                <a:ln>
                  <a:noFill/>
                </a:ln>
                <a:solidFill>
                  <a:srgbClr val="072A4D"/>
                </a:solidFill>
                <a:effectLst/>
                <a:latin typeface="Lato" pitchFamily="34" charset="0"/>
                <a:hlinkClick r:id="rId4"/>
              </a:rPr>
              <a:t> </a:t>
            </a:r>
            <a:r>
              <a:rPr kumimoji="0" lang="en-US" sz="2200" b="1" i="0" u="none" strike="noStrike" cap="none" normalizeH="0" baseline="0" dirty="0" err="1" smtClean="0">
                <a:ln>
                  <a:noFill/>
                </a:ln>
                <a:solidFill>
                  <a:srgbClr val="072A4D"/>
                </a:solidFill>
                <a:effectLst/>
                <a:latin typeface="Lato" pitchFamily="34" charset="0"/>
                <a:hlinkClick r:id="rId4"/>
              </a:rPr>
              <a:t>nutricional</a:t>
            </a:r>
            <a:r>
              <a:rPr kumimoji="0" lang="en-US" sz="2200" b="1" i="0" u="none" strike="noStrike" cap="none" normalizeH="0" baseline="0" dirty="0" smtClean="0">
                <a:ln>
                  <a:noFill/>
                </a:ln>
                <a:solidFill>
                  <a:srgbClr val="072A4D"/>
                </a:solidFill>
                <a:effectLst/>
                <a:latin typeface="Lato" pitchFamily="34" charset="0"/>
                <a:hlinkClick r:id="rId4"/>
              </a:rPr>
              <a:t> no </a:t>
            </a:r>
            <a:r>
              <a:rPr kumimoji="0" lang="en-US" sz="2200" b="1" i="0" u="none" strike="noStrike" cap="none" normalizeH="0" baseline="0" dirty="0" err="1" smtClean="0">
                <a:ln>
                  <a:noFill/>
                </a:ln>
                <a:solidFill>
                  <a:srgbClr val="072A4D"/>
                </a:solidFill>
                <a:effectLst/>
                <a:latin typeface="Lato" pitchFamily="34" charset="0"/>
                <a:hlinkClick r:id="rId4"/>
              </a:rPr>
              <a:t>ensaio</a:t>
            </a:r>
            <a:r>
              <a:rPr kumimoji="0" lang="en-US" sz="2200" b="1" i="0" u="none" strike="noStrike" cap="none" normalizeH="0" baseline="0" dirty="0" smtClean="0">
                <a:ln>
                  <a:noFill/>
                </a:ln>
                <a:solidFill>
                  <a:srgbClr val="072A4D"/>
                </a:solidFill>
                <a:effectLst/>
                <a:latin typeface="Lato" pitchFamily="34" charset="0"/>
                <a:hlinkClick r:id="rId4"/>
              </a:rPr>
              <a:t> de </a:t>
            </a:r>
            <a:r>
              <a:rPr kumimoji="0" lang="en-US" sz="2200" b="1" i="0" u="none" strike="noStrike" cap="none" normalizeH="0" baseline="0" dirty="0" err="1" smtClean="0">
                <a:ln>
                  <a:noFill/>
                </a:ln>
                <a:solidFill>
                  <a:srgbClr val="072A4D"/>
                </a:solidFill>
                <a:effectLst/>
                <a:latin typeface="Lato" pitchFamily="34" charset="0"/>
                <a:hlinkClick r:id="rId4"/>
              </a:rPr>
              <a:t>titula</a:t>
            </a:r>
            <a:r>
              <a:rPr kumimoji="0" lang="en-US" sz="2200" b="1" i="0" u="none" strike="noStrike" cap="none" normalizeH="0" baseline="0" dirty="0" err="1" smtClean="0">
                <a:ln>
                  <a:noFill/>
                </a:ln>
                <a:solidFill>
                  <a:srgbClr val="072A4D"/>
                </a:solidFill>
                <a:effectLst/>
                <a:latin typeface="Century Gothic"/>
                <a:hlinkClick r:id="rId4"/>
              </a:rPr>
              <a:t>ç</a:t>
            </a:r>
            <a:r>
              <a:rPr kumimoji="0" lang="en-US" sz="2200" b="1" i="0" u="none" strike="noStrike" cap="none" normalizeH="0" baseline="0" dirty="0" err="1" smtClean="0">
                <a:ln>
                  <a:noFill/>
                </a:ln>
                <a:solidFill>
                  <a:srgbClr val="072A4D"/>
                </a:solidFill>
                <a:effectLst/>
                <a:latin typeface="Lato" pitchFamily="34" charset="0"/>
                <a:hlinkClick r:id="rId4"/>
              </a:rPr>
              <a:t>ão</a:t>
            </a:r>
            <a:r>
              <a:rPr kumimoji="0" lang="en-US" sz="2200" b="1" i="0" u="none" strike="noStrike" cap="none" normalizeH="0" baseline="0" dirty="0" smtClean="0">
                <a:ln>
                  <a:noFill/>
                </a:ln>
                <a:solidFill>
                  <a:srgbClr val="072A4D"/>
                </a:solidFill>
                <a:effectLst/>
                <a:latin typeface="Lato" pitchFamily="34" charset="0"/>
                <a:hlinkClick r:id="rId4"/>
              </a:rPr>
              <a:t> </a:t>
            </a:r>
            <a:r>
              <a:rPr kumimoji="0" lang="en-US" sz="2200" b="1" i="0" u="none" strike="noStrike" cap="none" normalizeH="0" baseline="0" dirty="0" err="1" smtClean="0">
                <a:ln>
                  <a:noFill/>
                </a:ln>
                <a:solidFill>
                  <a:srgbClr val="072A4D"/>
                </a:solidFill>
                <a:effectLst/>
                <a:latin typeface="Lato" pitchFamily="34" charset="0"/>
                <a:hlinkClick r:id="rId4"/>
              </a:rPr>
              <a:t>pedi</a:t>
            </a:r>
            <a:r>
              <a:rPr kumimoji="0" lang="en-US" sz="2200" b="1" i="0" u="none" strike="noStrike" cap="none" normalizeH="0" baseline="0" dirty="0" err="1" smtClean="0">
                <a:ln>
                  <a:noFill/>
                </a:ln>
                <a:solidFill>
                  <a:srgbClr val="072A4D"/>
                </a:solidFill>
                <a:effectLst/>
                <a:latin typeface="Century Gothic"/>
                <a:hlinkClick r:id="rId4"/>
              </a:rPr>
              <a:t>á</a:t>
            </a:r>
            <a:r>
              <a:rPr kumimoji="0" lang="en-US" sz="2200" b="1" i="0" u="none" strike="noStrike" cap="none" normalizeH="0" baseline="0" dirty="0" err="1" smtClean="0">
                <a:ln>
                  <a:noFill/>
                </a:ln>
                <a:solidFill>
                  <a:srgbClr val="072A4D"/>
                </a:solidFill>
                <a:effectLst/>
                <a:latin typeface="Lato" pitchFamily="34" charset="0"/>
                <a:hlinkClick r:id="rId4"/>
              </a:rPr>
              <a:t>trica</a:t>
            </a:r>
            <a:r>
              <a:rPr kumimoji="0" lang="en-US" sz="2200" b="1" i="0" u="none" strike="noStrike" cap="none" normalizeH="0" baseline="0" dirty="0" smtClean="0">
                <a:ln>
                  <a:noFill/>
                </a:ln>
                <a:solidFill>
                  <a:srgbClr val="072A4D"/>
                </a:solidFill>
                <a:effectLst/>
                <a:latin typeface="Lato" pitchFamily="34" charset="0"/>
                <a:hlinkClick r:id="rId4"/>
              </a:rPr>
              <a:t> de </a:t>
            </a:r>
            <a:r>
              <a:rPr kumimoji="0" lang="en-US" sz="2200" b="1" i="0" u="none" strike="noStrike" cap="none" normalizeH="0" baseline="0" dirty="0" err="1" smtClean="0">
                <a:ln>
                  <a:noFill/>
                </a:ln>
                <a:solidFill>
                  <a:srgbClr val="072A4D"/>
                </a:solidFill>
                <a:effectLst/>
                <a:latin typeface="Lato" pitchFamily="34" charset="0"/>
                <a:hlinkClick r:id="rId4"/>
              </a:rPr>
              <a:t>insulina</a:t>
            </a:r>
            <a:r>
              <a:rPr kumimoji="0" lang="en-US" sz="2200" b="1" i="0" u="none" strike="noStrike" cap="none" normalizeH="0" baseline="0" dirty="0" smtClean="0">
                <a:ln>
                  <a:noFill/>
                </a:ln>
                <a:solidFill>
                  <a:srgbClr val="072A4D"/>
                </a:solidFill>
                <a:effectLst/>
                <a:latin typeface="Lato" pitchFamily="34" charset="0"/>
                <a:hlinkClick r:id="rId4"/>
              </a:rPr>
              <a:t> </a:t>
            </a:r>
            <a:r>
              <a:rPr kumimoji="0" lang="en-US" sz="2200" b="1" i="0" u="none" strike="noStrike" cap="none" normalizeH="0" baseline="0" dirty="0" err="1" smtClean="0">
                <a:ln>
                  <a:noFill/>
                </a:ln>
                <a:solidFill>
                  <a:srgbClr val="072A4D"/>
                </a:solidFill>
                <a:effectLst/>
                <a:latin typeface="Lato" pitchFamily="34" charset="0"/>
                <a:hlinkClick r:id="rId4"/>
              </a:rPr>
              <a:t>na</a:t>
            </a:r>
            <a:r>
              <a:rPr kumimoji="0" lang="en-US" sz="2200" b="1" i="0" u="none" strike="noStrike" cap="none" normalizeH="0" baseline="0" dirty="0" smtClean="0">
                <a:ln>
                  <a:noFill/>
                </a:ln>
                <a:solidFill>
                  <a:srgbClr val="072A4D"/>
                </a:solidFill>
                <a:effectLst/>
                <a:latin typeface="Lato" pitchFamily="34" charset="0"/>
                <a:hlinkClick r:id="rId4"/>
              </a:rPr>
              <a:t> </a:t>
            </a:r>
            <a:r>
              <a:rPr kumimoji="0" lang="en-US" sz="2200" b="1" i="0" u="none" strike="noStrike" cap="none" normalizeH="0" baseline="0" dirty="0" err="1" smtClean="0">
                <a:ln>
                  <a:noFill/>
                </a:ln>
                <a:solidFill>
                  <a:srgbClr val="072A4D"/>
                </a:solidFill>
                <a:effectLst/>
                <a:latin typeface="Lato" pitchFamily="34" charset="0"/>
                <a:hlinkClick r:id="rId4"/>
              </a:rPr>
              <a:t>insuficiência</a:t>
            </a:r>
            <a:r>
              <a:rPr kumimoji="0" lang="en-US" sz="2200" b="1" i="0" u="none" strike="noStrike" cap="none" normalizeH="0" baseline="0" dirty="0" smtClean="0">
                <a:ln>
                  <a:noFill/>
                </a:ln>
                <a:solidFill>
                  <a:srgbClr val="072A4D"/>
                </a:solidFill>
                <a:effectLst/>
                <a:latin typeface="Lato" pitchFamily="34" charset="0"/>
                <a:hlinkClick r:id="rId4"/>
              </a:rPr>
              <a:t> </a:t>
            </a:r>
            <a:r>
              <a:rPr kumimoji="0" lang="en-US" sz="2200" b="1" i="0" u="none" strike="noStrike" cap="none" normalizeH="0" baseline="0" dirty="0" err="1" smtClean="0">
                <a:ln>
                  <a:noFill/>
                </a:ln>
                <a:solidFill>
                  <a:srgbClr val="072A4D"/>
                </a:solidFill>
                <a:effectLst/>
                <a:latin typeface="Lato" pitchFamily="34" charset="0"/>
                <a:hlinkClick r:id="rId4"/>
              </a:rPr>
              <a:t>card</a:t>
            </a:r>
            <a:r>
              <a:rPr kumimoji="0" lang="en-US" sz="2200" b="1" i="0" u="none" strike="noStrike" cap="none" normalizeH="0" baseline="0" dirty="0" err="1" smtClean="0">
                <a:ln>
                  <a:noFill/>
                </a:ln>
                <a:solidFill>
                  <a:srgbClr val="072A4D"/>
                </a:solidFill>
                <a:effectLst/>
                <a:latin typeface="Century Gothic"/>
                <a:hlinkClick r:id="rId4"/>
              </a:rPr>
              <a:t>í</a:t>
            </a:r>
            <a:r>
              <a:rPr kumimoji="0" lang="en-US" sz="2200" b="1" i="0" u="none" strike="noStrike" cap="none" normalizeH="0" baseline="0" dirty="0" err="1" smtClean="0">
                <a:ln>
                  <a:noFill/>
                </a:ln>
                <a:solidFill>
                  <a:srgbClr val="072A4D"/>
                </a:solidFill>
                <a:effectLst/>
                <a:latin typeface="Lato" pitchFamily="34" charset="0"/>
                <a:hlinkClick r:id="rId4"/>
              </a:rPr>
              <a:t>aca</a:t>
            </a:r>
            <a:r>
              <a:rPr kumimoji="0" lang="en-US" sz="2200" b="1" i="0" u="none" strike="noStrike" cap="none" normalizeH="0" baseline="0" dirty="0" smtClean="0">
                <a:ln>
                  <a:noFill/>
                </a:ln>
                <a:solidFill>
                  <a:srgbClr val="072A4D"/>
                </a:solidFill>
                <a:effectLst/>
                <a:latin typeface="Lato" pitchFamily="34" charset="0"/>
                <a:hlinkClick r:id="rId4"/>
              </a:rPr>
              <a:t> e </a:t>
            </a:r>
            <a:r>
              <a:rPr kumimoji="0" lang="en-US" sz="2200" b="1" i="0" u="none" strike="noStrike" cap="none" normalizeH="0" baseline="0" dirty="0" err="1" smtClean="0">
                <a:ln>
                  <a:noFill/>
                </a:ln>
                <a:solidFill>
                  <a:srgbClr val="072A4D"/>
                </a:solidFill>
                <a:effectLst/>
                <a:latin typeface="Lato" pitchFamily="34" charset="0"/>
                <a:hlinkClick r:id="rId4"/>
              </a:rPr>
              <a:t>pulmo</a:t>
            </a:r>
            <a:r>
              <a:rPr kumimoji="0" lang="en-US" sz="2200" b="1" i="0" u="none" strike="noStrike" cap="none" normalizeH="0" baseline="0" dirty="0" err="1" smtClean="0">
                <a:ln>
                  <a:noFill/>
                </a:ln>
                <a:solidFill>
                  <a:srgbClr val="072A4D"/>
                </a:solidFill>
                <a:effectLst/>
                <a:latin typeface="Lato" pitchFamily="34" charset="0"/>
                <a:hlinkClick r:id="rId5" tooltip="Nutricao_Enteral_Precoce"/>
              </a:rPr>
              <a:t>nar</a:t>
            </a:r>
            <a:r>
              <a:rPr kumimoji="0" lang="en-US" sz="2200" b="1" i="0" u="none" strike="noStrike" cap="none" normalizeH="0" baseline="0" dirty="0" smtClean="0">
                <a:ln>
                  <a:noFill/>
                </a:ln>
                <a:solidFill>
                  <a:srgbClr val="072A4D"/>
                </a:solidFill>
                <a:effectLst/>
                <a:latin typeface="Lato" pitchFamily="34" charset="0"/>
                <a:hlinkClick r:id="rId5" tooltip="Nutricao_Enteral_Precoce"/>
              </a:rPr>
              <a:t>.</a:t>
            </a:r>
          </a:p>
          <a:p>
            <a:pPr marL="0" marR="0" lvl="0" indent="0" algn="l" defTabSz="457200" rtl="0" eaLnBrk="0" fontAlgn="base" latinLnBrk="0" hangingPunct="0">
              <a:lnSpc>
                <a:spcPct val="100000"/>
              </a:lnSpc>
              <a:spcBef>
                <a:spcPct val="0"/>
              </a:spcBef>
              <a:spcAft>
                <a:spcPct val="0"/>
              </a:spcAft>
              <a:buClrTx/>
              <a:buSzTx/>
              <a:buFontTx/>
              <a:buNone/>
              <a:tabLst/>
            </a:pPr>
            <a:r>
              <a:rPr kumimoji="0" lang="en-US" sz="1300" b="0" i="0" u="sng" strike="noStrike" cap="none" normalizeH="0" baseline="0" dirty="0" smtClean="0">
                <a:ln>
                  <a:noFill/>
                </a:ln>
                <a:solidFill>
                  <a:srgbClr val="78909C"/>
                </a:solidFill>
                <a:effectLst/>
                <a:latin typeface="Source Sans Pro"/>
                <a:hlinkClick r:id="rId5" tooltip="Nutricao_Enteral_Precoce"/>
              </a:rPr>
              <a:t>  </a:t>
            </a:r>
            <a:endParaRPr kumimoji="0" lang="en-US" sz="2800" b="0" i="0" u="sng" strike="noStrike" cap="none" normalizeH="0" baseline="0" dirty="0" smtClean="0">
              <a:ln>
                <a:noFill/>
              </a:ln>
              <a:solidFill>
                <a:srgbClr val="78909C"/>
              </a:solidFill>
              <a:effectLst/>
              <a:latin typeface="Source Sans Pro"/>
            </a:endParaRPr>
          </a:p>
        </p:txBody>
      </p:sp>
      <p:pic>
        <p:nvPicPr>
          <p:cNvPr id="55306" name="Picture 10" descr="pptx">
            <a:hlinkClick r:id="rId5" tooltip="Nutricao_Enteral_Precoce"/>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7985995" y="5337845"/>
            <a:ext cx="457200" cy="457200"/>
          </a:xfrm>
          <a:prstGeom prst="rect">
            <a:avLst/>
          </a:prstGeom>
          <a:noFill/>
          <a:extLst>
            <a:ext uri="{909E8E84-426E-40DD-AFC4-6F175D3DCCD1}">
              <a14:hiddenFill xmlns:a14="http://schemas.microsoft.com/office/drawing/2010/main">
                <a:solidFill>
                  <a:srgbClr val="FFFFFF"/>
                </a:solidFill>
              </a14:hiddenFill>
            </a:ext>
          </a:extLst>
        </p:spPr>
      </p:pic>
      <p:sp>
        <p:nvSpPr>
          <p:cNvPr id="4" name="Retângulo 3"/>
          <p:cNvSpPr/>
          <p:nvPr/>
        </p:nvSpPr>
        <p:spPr>
          <a:xfrm>
            <a:off x="3308919" y="5772562"/>
            <a:ext cx="6096000" cy="923330"/>
          </a:xfrm>
          <a:prstGeom prst="rect">
            <a:avLst/>
          </a:prstGeom>
        </p:spPr>
        <p:txBody>
          <a:bodyPr>
            <a:spAutoFit/>
          </a:bodyPr>
          <a:lstStyle/>
          <a:p>
            <a:pPr algn="ctr" defTabSz="914400"/>
            <a:r>
              <a:rPr lang="pt-BR" dirty="0" smtClean="0"/>
              <a:t>Apresentação: João Paulo S. Cezar (R3 em UTI Pediátrica)</a:t>
            </a:r>
          </a:p>
          <a:p>
            <a:pPr algn="ctr" defTabSz="914400"/>
            <a:r>
              <a:rPr lang="pt-BR" dirty="0" smtClean="0"/>
              <a:t>Coordenação: Alexandre P. Serafim</a:t>
            </a:r>
            <a:endParaRPr lang="pt-BR" dirty="0"/>
          </a:p>
        </p:txBody>
      </p:sp>
      <p:sp>
        <p:nvSpPr>
          <p:cNvPr id="5" name="Text Box 11"/>
          <p:cNvSpPr txBox="1">
            <a:spLocks noChangeArrowheads="1"/>
          </p:cNvSpPr>
          <p:nvPr/>
        </p:nvSpPr>
        <p:spPr bwMode="auto">
          <a:xfrm>
            <a:off x="299243" y="6234227"/>
            <a:ext cx="2500313" cy="395287"/>
          </a:xfrm>
          <a:prstGeom prst="rect">
            <a:avLst/>
          </a:prstGeom>
          <a:noFill/>
          <a:ln w="28575">
            <a:solidFill>
              <a:srgbClr val="0000CC"/>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t" anchorCtr="0" compatLnSpc="1">
            <a:prstTxWarp prst="textNoShape">
              <a:avLst/>
            </a:prstTxWarp>
            <a:spAutoFit/>
          </a:bodyPr>
          <a:lstStyle/>
          <a:p>
            <a:pPr marL="0" marR="0" lvl="0" indent="0" algn="l" defTabSz="457200" rtl="0" eaLnBrk="1" fontAlgn="base" latinLnBrk="0" hangingPunct="1">
              <a:lnSpc>
                <a:spcPct val="100000"/>
              </a:lnSpc>
              <a:spcBef>
                <a:spcPct val="0"/>
              </a:spcBef>
              <a:spcAft>
                <a:spcPct val="0"/>
              </a:spcAft>
              <a:buClrTx/>
              <a:buSzTx/>
              <a:buFontTx/>
              <a:buNone/>
              <a:tabLst/>
            </a:pPr>
            <a:r>
              <a:rPr kumimoji="0" lang="pt-BR" sz="1800" b="0" i="0" u="none" strike="noStrike" cap="none" normalizeH="0" baseline="0" smtClean="0">
                <a:ln>
                  <a:noFill/>
                </a:ln>
                <a:solidFill>
                  <a:srgbClr val="FF00FF"/>
                </a:solidFill>
                <a:effectLst/>
                <a:latin typeface="Century Gothic" pitchFamily="34" charset="0"/>
                <a:cs typeface="Arial" pitchFamily="34" charset="0"/>
              </a:rPr>
              <a:t>Consultem também!</a:t>
            </a:r>
            <a:endParaRPr kumimoji="0" lang="pt-BR" sz="1800" b="0" i="0" u="none" strike="noStrike" cap="none" normalizeH="0" baseline="0" smtClean="0">
              <a:ln>
                <a:noFill/>
              </a:ln>
              <a:solidFill>
                <a:schemeClr val="tx1"/>
              </a:solidFill>
              <a:effectLst/>
              <a:latin typeface="Century Gothic" pitchFamily="34" charset="0"/>
              <a:cs typeface="Arial" pitchFamily="34" charset="0"/>
            </a:endParaRPr>
          </a:p>
        </p:txBody>
      </p:sp>
      <p:sp>
        <p:nvSpPr>
          <p:cNvPr id="6" name="Line 12"/>
          <p:cNvSpPr>
            <a:spLocks noChangeShapeType="1"/>
          </p:cNvSpPr>
          <p:nvPr/>
        </p:nvSpPr>
        <p:spPr bwMode="auto">
          <a:xfrm flipV="1">
            <a:off x="1433647" y="5699123"/>
            <a:ext cx="723900" cy="393700"/>
          </a:xfrm>
          <a:prstGeom prst="line">
            <a:avLst/>
          </a:prstGeom>
          <a:noFill/>
          <a:ln w="76200">
            <a:solidFill>
              <a:srgbClr val="FF00FF"/>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endParaRPr lang="pt-BR"/>
          </a:p>
        </p:txBody>
      </p:sp>
    </p:spTree>
  </p:cSld>
  <p:clrMapOvr>
    <a:masterClrMapping/>
  </p:clrMapOvr>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bg>
      <p:bgPr>
        <a:blipFill dpi="0" rotWithShape="0">
          <a:blip r:embed="rId2"/>
          <a:srcRect/>
          <a:stretch>
            <a:fillRect/>
          </a:stretch>
        </a:blipFill>
        <a:effectLst/>
      </p:bgPr>
    </p:bg>
    <p:spTree>
      <p:nvGrpSpPr>
        <p:cNvPr id="1" name=""/>
        <p:cNvGrpSpPr/>
        <p:nvPr/>
      </p:nvGrpSpPr>
      <p:grpSpPr>
        <a:xfrm>
          <a:off x="0" y="0"/>
          <a:ext cx="0" cy="0"/>
          <a:chOff x="0" y="0"/>
          <a:chExt cx="0" cy="0"/>
        </a:xfrm>
      </p:grpSpPr>
      <p:grpSp>
        <p:nvGrpSpPr>
          <p:cNvPr id="54274" name="Group 7"/>
          <p:cNvGrpSpPr>
            <a:grpSpLocks noGrp="1" noUngrp="1" noRot="1" noChangeAspect="1" noMove="1" noResize="1"/>
          </p:cNvGrpSpPr>
          <p:nvPr/>
        </p:nvGrpSpPr>
        <p:grpSpPr bwMode="auto">
          <a:xfrm>
            <a:off x="0" y="0"/>
            <a:ext cx="12192000" cy="6858000"/>
            <a:chOff x="0" y="0"/>
            <a:chExt cx="12192000" cy="6858000"/>
          </a:xfrm>
        </p:grpSpPr>
        <p:sp>
          <p:nvSpPr>
            <p:cNvPr id="9" name="Rectangle 8">
              <a:extLst>
                <a:ext uri="{FF2B5EF4-FFF2-40B4-BE49-F238E27FC236}"/>
                <a:ext uri="{C183D7F6-B498-43B3-948B-1728B52AA6E4}"/>
              </a:extLst>
            </p:cNvPr>
            <p:cNvSpPr/>
            <p:nvPr/>
          </p:nvSpPr>
          <p:spPr>
            <a:xfrm>
              <a:off x="0" y="0"/>
              <a:ext cx="12192000" cy="6858000"/>
            </a:xfrm>
            <a:prstGeom prst="rect">
              <a:avLst/>
            </a:prstGeom>
            <a:blipFill>
              <a:blip r:embed="rId3">
                <a:duotone>
                  <a:schemeClr val="dk2">
                    <a:shade val="69000"/>
                    <a:hueMod val="91000"/>
                    <a:satMod val="164000"/>
                    <a:lumMod val="74000"/>
                  </a:schemeClr>
                  <a:schemeClr val="dk2">
                    <a:hueMod val="124000"/>
                    <a:satMod val="140000"/>
                    <a:lumMod val="142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54284" name="Freeform 5"/>
            <p:cNvSpPr>
              <a:spLocks noEditPoints="1"/>
            </p:cNvSpPr>
            <p:nvPr/>
          </p:nvSpPr>
          <p:spPr bwMode="gray">
            <a:xfrm>
              <a:off x="0" y="1587"/>
              <a:ext cx="12192000" cy="6856413"/>
            </a:xfrm>
            <a:custGeom>
              <a:avLst/>
              <a:gdLst>
                <a:gd name="T0" fmla="*/ 0 w 15356"/>
                <a:gd name="T1" fmla="*/ 0 h 8638"/>
                <a:gd name="T2" fmla="*/ 0 w 15356"/>
                <a:gd name="T3" fmla="*/ 8638 h 8638"/>
                <a:gd name="T4" fmla="*/ 15356 w 15356"/>
                <a:gd name="T5" fmla="*/ 8638 h 8638"/>
                <a:gd name="T6" fmla="*/ 15356 w 15356"/>
                <a:gd name="T7" fmla="*/ 0 h 8638"/>
                <a:gd name="T8" fmla="*/ 0 w 15356"/>
                <a:gd name="T9" fmla="*/ 0 h 8638"/>
                <a:gd name="T10" fmla="*/ 14748 w 15356"/>
                <a:gd name="T11" fmla="*/ 8038 h 8638"/>
                <a:gd name="T12" fmla="*/ 600 w 15356"/>
                <a:gd name="T13" fmla="*/ 8038 h 8638"/>
                <a:gd name="T14" fmla="*/ 600 w 15356"/>
                <a:gd name="T15" fmla="*/ 592 h 8638"/>
                <a:gd name="T16" fmla="*/ 14748 w 15356"/>
                <a:gd name="T17" fmla="*/ 592 h 8638"/>
                <a:gd name="T18" fmla="*/ 14748 w 15356"/>
                <a:gd name="T19" fmla="*/ 8038 h 86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pt-BR"/>
            </a:p>
          </p:txBody>
        </p:sp>
      </p:grpSp>
      <p:sp>
        <p:nvSpPr>
          <p:cNvPr id="12" name="Rectangle 11">
            <a:extLst>
              <a:ext uri="{FF2B5EF4-FFF2-40B4-BE49-F238E27FC236}"/>
              <a:ext uri="{C183D7F6-B498-43B3-948B-1728B52AA6E4}"/>
            </a:extLst>
          </p:cNvPr>
          <p:cNvSpPr>
            <a:spLocks noGrp="1" noRot="1" noChangeAspect="1" noMove="1" noResize="1" noEditPoints="1" noAdjustHandles="1" noChangeArrowheads="1" noChangeShapeType="1" noTextEdit="1"/>
          </p:cNvSpPr>
          <p:nvPr/>
        </p:nvSpPr>
        <p:spPr>
          <a:xfrm>
            <a:off x="10437813"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grpSp>
        <p:nvGrpSpPr>
          <p:cNvPr id="54276" name="Group 13"/>
          <p:cNvGrpSpPr>
            <a:grpSpLocks noGrp="1" noUngrp="1" noRot="1" noChangeAspect="1" noMove="1" noResize="1"/>
          </p:cNvGrpSpPr>
          <p:nvPr/>
        </p:nvGrpSpPr>
        <p:grpSpPr bwMode="auto">
          <a:xfrm>
            <a:off x="0" y="0"/>
            <a:ext cx="12192000" cy="6858000"/>
            <a:chOff x="0" y="0"/>
            <a:chExt cx="12192000" cy="6858000"/>
          </a:xfrm>
        </p:grpSpPr>
        <p:sp useBgFill="1">
          <p:nvSpPr>
            <p:cNvPr id="15" name="Rectangle 14">
              <a:extLst>
                <a:ext uri="{FF2B5EF4-FFF2-40B4-BE49-F238E27FC236}"/>
                <a:ext uri="{C183D7F6-B498-43B3-948B-1728B52AA6E4}"/>
              </a:extLst>
            </p:cNvPr>
            <p:cNvSpPr/>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sp>
        <p:sp>
          <p:nvSpPr>
            <p:cNvPr id="54280" name="Freeform 5"/>
            <p:cNvSpPr>
              <a:spLocks noEditPoints="1"/>
            </p:cNvSpPr>
            <p:nvPr/>
          </p:nvSpPr>
          <p:spPr bwMode="gray">
            <a:xfrm>
              <a:off x="0" y="1587"/>
              <a:ext cx="12192000" cy="6856413"/>
            </a:xfrm>
            <a:custGeom>
              <a:avLst/>
              <a:gdLst>
                <a:gd name="T0" fmla="*/ 0 w 15356"/>
                <a:gd name="T1" fmla="*/ 0 h 8638"/>
                <a:gd name="T2" fmla="*/ 0 w 15356"/>
                <a:gd name="T3" fmla="*/ 8638 h 8638"/>
                <a:gd name="T4" fmla="*/ 15356 w 15356"/>
                <a:gd name="T5" fmla="*/ 8638 h 8638"/>
                <a:gd name="T6" fmla="*/ 15356 w 15356"/>
                <a:gd name="T7" fmla="*/ 0 h 8638"/>
                <a:gd name="T8" fmla="*/ 0 w 15356"/>
                <a:gd name="T9" fmla="*/ 0 h 8638"/>
                <a:gd name="T10" fmla="*/ 14748 w 15356"/>
                <a:gd name="T11" fmla="*/ 8038 h 8638"/>
                <a:gd name="T12" fmla="*/ 600 w 15356"/>
                <a:gd name="T13" fmla="*/ 8038 h 8638"/>
                <a:gd name="T14" fmla="*/ 600 w 15356"/>
                <a:gd name="T15" fmla="*/ 592 h 8638"/>
                <a:gd name="T16" fmla="*/ 14748 w 15356"/>
                <a:gd name="T17" fmla="*/ 592 h 8638"/>
                <a:gd name="T18" fmla="*/ 14748 w 15356"/>
                <a:gd name="T19" fmla="*/ 8038 h 86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pt-BR"/>
            </a:p>
          </p:txBody>
        </p:sp>
      </p:grpSp>
      <p:sp>
        <p:nvSpPr>
          <p:cNvPr id="54277" name="Título 1"/>
          <p:cNvSpPr>
            <a:spLocks noGrp="1"/>
          </p:cNvSpPr>
          <p:nvPr>
            <p:ph type="title"/>
          </p:nvPr>
        </p:nvSpPr>
        <p:spPr>
          <a:xfrm>
            <a:off x="4678363" y="1370013"/>
            <a:ext cx="6391275" cy="4157662"/>
          </a:xfrm>
        </p:spPr>
        <p:txBody>
          <a:bodyPr/>
          <a:lstStyle/>
          <a:p>
            <a:r>
              <a:rPr lang="pt-BR" dirty="0" smtClean="0">
                <a:solidFill>
                  <a:schemeClr val="tx1"/>
                </a:solidFill>
              </a:rPr>
              <a:t>“</a:t>
            </a:r>
            <a:r>
              <a:rPr lang="pt-BR" b="1" dirty="0" smtClean="0">
                <a:solidFill>
                  <a:schemeClr val="tx1"/>
                </a:solidFill>
              </a:rPr>
              <a:t>Nós somos o que comemos e os RN são o que damos de comer a eles”</a:t>
            </a:r>
            <a:r>
              <a:rPr lang="pt-BR" dirty="0" smtClean="0">
                <a:solidFill>
                  <a:schemeClr val="tx1"/>
                </a:solidFill>
              </a:rPr>
              <a:t/>
            </a:r>
            <a:br>
              <a:rPr lang="pt-BR" dirty="0" smtClean="0">
                <a:solidFill>
                  <a:schemeClr val="tx1"/>
                </a:solidFill>
              </a:rPr>
            </a:br>
            <a:r>
              <a:rPr lang="pt-BR" b="1" dirty="0" smtClean="0">
                <a:solidFill>
                  <a:schemeClr val="tx1"/>
                </a:solidFill>
              </a:rPr>
              <a:t>(</a:t>
            </a:r>
            <a:r>
              <a:rPr lang="pt-BR" b="1" dirty="0" err="1" smtClean="0">
                <a:solidFill>
                  <a:schemeClr val="tx1"/>
                </a:solidFill>
              </a:rPr>
              <a:t>Cooke</a:t>
            </a:r>
            <a:r>
              <a:rPr lang="pt-BR" b="1" dirty="0" smtClean="0">
                <a:solidFill>
                  <a:schemeClr val="tx1"/>
                </a:solidFill>
              </a:rPr>
              <a:t> R)</a:t>
            </a:r>
            <a:r>
              <a:rPr lang="pt-BR" dirty="0" smtClean="0">
                <a:solidFill>
                  <a:schemeClr val="tx1"/>
                </a:solidFill>
              </a:rPr>
              <a:t/>
            </a:r>
            <a:br>
              <a:rPr lang="pt-BR" dirty="0" smtClean="0">
                <a:solidFill>
                  <a:schemeClr val="tx1"/>
                </a:solidFill>
              </a:rPr>
            </a:br>
            <a:endParaRPr lang="en-US" sz="6600" dirty="0" smtClean="0">
              <a:solidFill>
                <a:schemeClr val="tx1"/>
              </a:solidFill>
            </a:endParaRPr>
          </a:p>
        </p:txBody>
      </p:sp>
      <p:cxnSp>
        <p:nvCxnSpPr>
          <p:cNvPr id="18" name="Straight Connector 17">
            <a:extLst>
              <a:ext uri="{FF2B5EF4-FFF2-40B4-BE49-F238E27FC236}"/>
              <a:ext uri="{C183D7F6-B498-43B3-948B-1728B52AA6E4}"/>
            </a:extLst>
          </p:cNvPr>
          <p:cNvCxnSpPr>
            <a:cxnSpLocks noGrp="1" noRot="1" noChangeAspect="1" noMove="1" noResize="1" noEditPoints="1" noAdjustHandles="1" noChangeArrowheads="1" noChangeShapeType="1"/>
          </p:cNvCxnSpPr>
          <p:nvPr/>
        </p:nvCxnSpPr>
        <p:spPr>
          <a:xfrm>
            <a:off x="4356100" y="1930400"/>
            <a:ext cx="0" cy="3200400"/>
          </a:xfrm>
          <a:prstGeom prst="line">
            <a:avLst/>
          </a:prstGeom>
          <a:ln w="15875" cap="sq">
            <a:solidFill>
              <a:schemeClr val="tx1"/>
            </a:solidFill>
            <a:miter lim="800000"/>
          </a:ln>
        </p:spPr>
        <p:style>
          <a:lnRef idx="1">
            <a:schemeClr val="accent1"/>
          </a:lnRef>
          <a:fillRef idx="0">
            <a:schemeClr val="accent1"/>
          </a:fillRef>
          <a:effectRef idx="0">
            <a:schemeClr val="accent1"/>
          </a:effectRef>
          <a:fontRef idx="minor">
            <a:schemeClr val="tx1"/>
          </a:fontRef>
        </p:style>
      </p:cxnSp>
      <p:sp>
        <p:nvSpPr>
          <p:cNvPr id="11" name="Text Box 11"/>
          <p:cNvSpPr txBox="1">
            <a:spLocks noChangeArrowheads="1"/>
          </p:cNvSpPr>
          <p:nvPr/>
        </p:nvSpPr>
        <p:spPr bwMode="auto">
          <a:xfrm>
            <a:off x="4081113" y="758279"/>
            <a:ext cx="3599848" cy="769441"/>
          </a:xfrm>
          <a:prstGeom prst="rect">
            <a:avLst/>
          </a:prstGeom>
          <a:noFill/>
          <a:ln w="28575">
            <a:solidFill>
              <a:srgbClr val="0000CC"/>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spAutoFit/>
          </a:bodyPr>
          <a:lstStyle/>
          <a:p>
            <a:pPr marL="0" marR="0" lvl="0" indent="0" algn="l" defTabSz="457200" rtl="0" eaLnBrk="1" fontAlgn="base" latinLnBrk="0" hangingPunct="1">
              <a:lnSpc>
                <a:spcPct val="100000"/>
              </a:lnSpc>
              <a:spcBef>
                <a:spcPct val="0"/>
              </a:spcBef>
              <a:spcAft>
                <a:spcPct val="0"/>
              </a:spcAft>
              <a:buClrTx/>
              <a:buSzTx/>
              <a:buFontTx/>
              <a:buNone/>
              <a:tabLst/>
            </a:pPr>
            <a:r>
              <a:rPr kumimoji="0" lang="pt-BR" sz="4400" b="0" i="0" u="none" strike="noStrike" cap="none" normalizeH="0" baseline="0" dirty="0" smtClean="0">
                <a:ln>
                  <a:noFill/>
                </a:ln>
                <a:solidFill>
                  <a:srgbClr val="FF00FF"/>
                </a:solidFill>
                <a:effectLst/>
                <a:latin typeface="Century Gothic" pitchFamily="34" charset="0"/>
                <a:cs typeface="Arial" pitchFamily="34" charset="0"/>
              </a:rPr>
              <a:t>OBRIGADA!</a:t>
            </a:r>
            <a:endParaRPr kumimoji="0" lang="pt-BR" sz="4400" b="0" i="0" u="none" strike="noStrike" cap="none" normalizeH="0" baseline="0" dirty="0" smtClean="0">
              <a:ln>
                <a:noFill/>
              </a:ln>
              <a:solidFill>
                <a:schemeClr val="tx1"/>
              </a:solidFill>
              <a:effectLst/>
              <a:latin typeface="Century Gothic" pitchFamily="34" charset="0"/>
              <a:cs typeface="Arial" pitchFamily="34" charset="0"/>
            </a:endParaRPr>
          </a:p>
        </p:txBody>
      </p:sp>
    </p:spTree>
  </p:cSld>
  <p:clrMapOvr>
    <a:overrideClrMapping bg1="dk1" tx1="lt1" bg2="dk2" tx2="lt2" accent1="accent1" accent2="accent2" accent3="accent3" accent4="accent4" accent5="accent5" accent6="accent6" hlink="hlink" folHlink="folHlink"/>
  </p:clrMapOvr>
  <p:timing>
    <p:tnLst>
      <p:par>
        <p:cTn id="1" dur="indefinite" restart="never" nodeType="tmRoot"/>
      </p:par>
    </p:tn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Íon - Sala da Diretoria">
  <a:themeElements>
    <a:clrScheme name="Ion Boardroom">
      <a:dk1>
        <a:sysClr val="windowText" lastClr="000000"/>
      </a:dk1>
      <a:lt1>
        <a:sysClr val="window" lastClr="FFFFFF"/>
      </a:lt1>
      <a:dk2>
        <a:srgbClr val="3B3059"/>
      </a:dk2>
      <a:lt2>
        <a:srgbClr val="EBEBEB"/>
      </a:lt2>
      <a:accent1>
        <a:srgbClr val="B31166"/>
      </a:accent1>
      <a:accent2>
        <a:srgbClr val="E33D6F"/>
      </a:accent2>
      <a:accent3>
        <a:srgbClr val="E45F3C"/>
      </a:accent3>
      <a:accent4>
        <a:srgbClr val="E9943A"/>
      </a:accent4>
      <a:accent5>
        <a:srgbClr val="9B6BF2"/>
      </a:accent5>
      <a:accent6>
        <a:srgbClr val="D53DD0"/>
      </a:accent6>
      <a:hlink>
        <a:srgbClr val="8F8F8F"/>
      </a:hlink>
      <a:folHlink>
        <a:srgbClr val="A5A5A5"/>
      </a:folHlink>
    </a:clrScheme>
    <a:fontScheme name="Ion Boardroom">
      <a:majorFont>
        <a:latin typeface="Century Gothic"/>
        <a:ea typeface=""/>
        <a:cs typeface=""/>
        <a:font script="Jpan" typeface="メイリオ"/>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entury Gothic"/>
        <a:ea typeface=""/>
        <a:cs typeface=""/>
        <a:font script="Jpan" typeface="メイリオ"/>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Ion Boardroom">
      <a:fillStyleLst>
        <a:solidFill>
          <a:schemeClr val="phClr"/>
        </a:solidFill>
        <a:gradFill rotWithShape="1">
          <a:gsLst>
            <a:gs pos="0">
              <a:schemeClr val="phClr">
                <a:tint val="64000"/>
                <a:lumMod val="118000"/>
              </a:schemeClr>
            </a:gs>
            <a:gs pos="100000">
              <a:schemeClr val="phClr">
                <a:tint val="92000"/>
                <a:alpha val="100000"/>
                <a:lumMod val="110000"/>
              </a:schemeClr>
            </a:gs>
          </a:gsLst>
          <a:lin ang="5400000" scaled="0"/>
        </a:gradFill>
        <a:gradFill rotWithShape="1">
          <a:gsLst>
            <a:gs pos="0">
              <a:schemeClr val="phClr">
                <a:tint val="98000"/>
                <a:lumMod val="114000"/>
              </a:schemeClr>
            </a:gs>
            <a:gs pos="100000">
              <a:schemeClr val="phClr">
                <a:shade val="90000"/>
                <a:lumMod val="84000"/>
              </a:schemeClr>
            </a:gs>
          </a:gsLst>
          <a:lin ang="5400000" scaled="0"/>
        </a:gradFill>
      </a:fillStyleLst>
      <a:lnStyleLst>
        <a:ln w="9525" cap="rnd" cmpd="sng" algn="ctr">
          <a:solidFill>
            <a:schemeClr val="phClr"/>
          </a:solidFill>
          <a:prstDash val="solid"/>
        </a:ln>
        <a:ln w="19050" cap="rnd" cmpd="sng" algn="ctr">
          <a:solidFill>
            <a:schemeClr val="phClr"/>
          </a:solidFill>
          <a:prstDash val="solid"/>
        </a:ln>
        <a:ln w="28575" cap="rnd" cmpd="sng" algn="ctr">
          <a:solidFill>
            <a:schemeClr val="phClr"/>
          </a:solidFill>
          <a:prstDash val="solid"/>
        </a:ln>
      </a:lnStyleLst>
      <a:effectStyleLst>
        <a:effectStyle>
          <a:effectLst/>
        </a:effectStyle>
        <a:effectStyle>
          <a:effectLst>
            <a:outerShdw blurRad="38100" dist="25400" dir="5400000" rotWithShape="0">
              <a:srgbClr val="000000">
                <a:alpha val="45000"/>
              </a:srgbClr>
            </a:outerShdw>
          </a:effectLst>
        </a:effectStyle>
        <a:effectStyle>
          <a:effectLst>
            <a:outerShdw blurRad="63500" dist="38100" dir="5400000" rotWithShape="0">
              <a:srgbClr val="000000">
                <a:alpha val="60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8000"/>
                <a:hueMod val="124000"/>
                <a:satMod val="148000"/>
                <a:lumMod val="124000"/>
              </a:schemeClr>
            </a:gs>
            <a:gs pos="100000">
              <a:schemeClr val="phClr">
                <a:shade val="76000"/>
                <a:hueMod val="89000"/>
                <a:satMod val="164000"/>
                <a:lumMod val="56000"/>
              </a:schemeClr>
            </a:gs>
          </a:gsLst>
          <a:path path="circle">
            <a:fillToRect l="45000" t="65000" r="125000" b="100000"/>
          </a:path>
        </a:gradFill>
        <a:blipFill rotWithShape="1">
          <a:blip xmlns:r="http://schemas.openxmlformats.org/officeDocument/2006/relationships" r:embed="rId1">
            <a:duotone>
              <a:schemeClr val="phClr">
                <a:shade val="69000"/>
                <a:hueMod val="91000"/>
                <a:satMod val="164000"/>
                <a:lumMod val="74000"/>
              </a:schemeClr>
              <a:schemeClr val="phClr">
                <a:hueMod val="124000"/>
                <a:satMod val="140000"/>
                <a:lumMod val="142000"/>
              </a:schemeClr>
            </a:duotone>
          </a:blip>
          <a:stretch/>
        </a:blipFill>
      </a:bgFillStyleLst>
    </a:fmtScheme>
  </a:themeElements>
  <a:objectDefaults/>
  <a:extraClrSchemeLst/>
  <a:extLst>
    <a:ext uri="{05A4C25C-085E-4340-85A3-A5531E510DB2}">
      <thm15:themeFamily xmlns="" xmlns:thm15="http://schemas.microsoft.com/office/thememl/2012/main" name="Ion Boardroom" id="{FC33163D-4339-46B1-8EED-24C834239D99}" vid="{B8502691-933B-45FE-8764-BA278511EF27}"/>
    </a:ext>
  </a:extLst>
</a:theme>
</file>

<file path=ppt/theme/theme2.xml><?xml version="1.0" encoding="utf-8"?>
<a:theme xmlns:a="http://schemas.openxmlformats.org/drawingml/2006/main" name="Tema do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183</TotalTime>
  <Words>4512</Words>
  <Application>Microsoft Office PowerPoint</Application>
  <PresentationFormat>Personalizar</PresentationFormat>
  <Paragraphs>1059</Paragraphs>
  <Slides>40</Slides>
  <Notes>4</Notes>
  <HiddenSlides>0</HiddenSlides>
  <MMClips>0</MMClips>
  <ScaleCrop>false</ScaleCrop>
  <HeadingPairs>
    <vt:vector size="6" baseType="variant">
      <vt:variant>
        <vt:lpstr>Fontes usadas</vt:lpstr>
      </vt:variant>
      <vt:variant>
        <vt:i4>7</vt:i4>
      </vt:variant>
      <vt:variant>
        <vt:lpstr>Tema</vt:lpstr>
      </vt:variant>
      <vt:variant>
        <vt:i4>1</vt:i4>
      </vt:variant>
      <vt:variant>
        <vt:lpstr>Títulos de slides</vt:lpstr>
      </vt:variant>
      <vt:variant>
        <vt:i4>40</vt:i4>
      </vt:variant>
    </vt:vector>
  </HeadingPairs>
  <TitlesOfParts>
    <vt:vector size="48" baseType="lpstr">
      <vt:lpstr>Century Gothic</vt:lpstr>
      <vt:lpstr>Arial</vt:lpstr>
      <vt:lpstr>Wingdings 3</vt:lpstr>
      <vt:lpstr>Calibri</vt:lpstr>
      <vt:lpstr>Times New Roman</vt:lpstr>
      <vt:lpstr>Lato</vt:lpstr>
      <vt:lpstr>Source Sans Pro</vt:lpstr>
      <vt:lpstr>Íon - Sala da Diretoria</vt:lpstr>
      <vt:lpstr>Nutrição Enteral do Prematuro</vt:lpstr>
      <vt:lpstr>Introdução </vt:lpstr>
      <vt:lpstr>Início precoce de alimentação</vt:lpstr>
      <vt:lpstr>Particularidades da digestão e absorção de prematuros</vt:lpstr>
      <vt:lpstr>Necessidades Nutricionais do Prematuro</vt:lpstr>
      <vt:lpstr>Ofertas enterais recomendadas</vt:lpstr>
      <vt:lpstr>Ofertas enterais recomendadas</vt:lpstr>
      <vt:lpstr>Ofertas enterais recomendadas</vt:lpstr>
      <vt:lpstr>Ofertas enterais recomendadas</vt:lpstr>
      <vt:lpstr>Oligoelementos</vt:lpstr>
      <vt:lpstr>Oligoelementos</vt:lpstr>
      <vt:lpstr>Oligoelementos</vt:lpstr>
      <vt:lpstr>Oligoelementos</vt:lpstr>
      <vt:lpstr>Vitaminas hidrossolúveis</vt:lpstr>
      <vt:lpstr>Vitaminas lipossolúveis </vt:lpstr>
      <vt:lpstr>Suplementos vitamínicos</vt:lpstr>
      <vt:lpstr>Manejo da Alimentação Enteral</vt:lpstr>
      <vt:lpstr>Manejo da Alimentação Enteral </vt:lpstr>
      <vt:lpstr>Manejo da Alimentação Enteral</vt:lpstr>
      <vt:lpstr>Manejo da Alimentação Enteral</vt:lpstr>
      <vt:lpstr>Manejo da Alimentação Enteral</vt:lpstr>
      <vt:lpstr>Situações especiais</vt:lpstr>
      <vt:lpstr>Situações especiais</vt:lpstr>
      <vt:lpstr>Resumo de melhores práticas quanto a alimentação enteral do RN</vt:lpstr>
      <vt:lpstr>Fortificação do Leite Humano</vt:lpstr>
      <vt:lpstr>Comparativo Leite Humano e Fórmula</vt:lpstr>
      <vt:lpstr>Comparativo Leite Humano e Fórmula</vt:lpstr>
      <vt:lpstr>Comparativo Leite Humano e Fórmula</vt:lpstr>
      <vt:lpstr>Apresentação do PowerPoint</vt:lpstr>
      <vt:lpstr>Manutenção do LM para prematuro</vt:lpstr>
      <vt:lpstr>Outros pontos</vt:lpstr>
      <vt:lpstr>Outros pontos</vt:lpstr>
      <vt:lpstr>Papel da fonoaudiologia</vt:lpstr>
      <vt:lpstr>Papel da fonoaudiologia</vt:lpstr>
      <vt:lpstr>Rotina da fono no ALCON</vt:lpstr>
      <vt:lpstr>Recomendações para o acompanhamento do RNPT pós-alta</vt:lpstr>
      <vt:lpstr>Suplementação pós-alta</vt:lpstr>
      <vt:lpstr>Ganho Ponderal</vt:lpstr>
      <vt:lpstr>Referências: </vt:lpstr>
      <vt:lpstr>“Nós somos o que comemos e os RN são o que damos de comer a eles” (Cooke R) </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Nutrição Enteral do Prematuro</dc:title>
  <dc:creator>Luciana Trindade</dc:creator>
  <cp:lastModifiedBy>Paulo</cp:lastModifiedBy>
  <cp:revision>9</cp:revision>
  <dcterms:created xsi:type="dcterms:W3CDTF">2020-05-30T16:05:47Z</dcterms:created>
  <dcterms:modified xsi:type="dcterms:W3CDTF">2020-06-03T00:12:33Z</dcterms:modified>
</cp:coreProperties>
</file>