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307" r:id="rId2"/>
    <p:sldId id="328" r:id="rId3"/>
    <p:sldId id="312" r:id="rId4"/>
    <p:sldId id="313" r:id="rId5"/>
    <p:sldId id="325" r:id="rId6"/>
    <p:sldId id="311" r:id="rId7"/>
    <p:sldId id="323" r:id="rId8"/>
    <p:sldId id="324" r:id="rId9"/>
    <p:sldId id="314" r:id="rId10"/>
    <p:sldId id="315" r:id="rId11"/>
    <p:sldId id="316" r:id="rId12"/>
    <p:sldId id="317" r:id="rId13"/>
    <p:sldId id="318" r:id="rId14"/>
    <p:sldId id="319" r:id="rId15"/>
    <p:sldId id="320" r:id="rId16"/>
    <p:sldId id="321" r:id="rId17"/>
    <p:sldId id="322" r:id="rId18"/>
    <p:sldId id="327" r:id="rId19"/>
    <p:sldId id="329" r:id="rId20"/>
    <p:sldId id="331" r:id="rId21"/>
    <p:sldId id="332" r:id="rId22"/>
  </p:sldIdLst>
  <p:sldSz cx="12192000" cy="6858000"/>
  <p:notesSz cx="6858000" cy="9144000"/>
  <p:defaultTextStyle>
    <a:defPPr>
      <a:defRPr lang="pt-BR"/>
    </a:defPPr>
    <a:lvl1pPr algn="l" defTabSz="457200" rtl="0" fontAlgn="base">
      <a:spcBef>
        <a:spcPct val="0"/>
      </a:spcBef>
      <a:spcAft>
        <a:spcPct val="0"/>
      </a:spcAft>
      <a:defRPr sz="2200" kern="1200">
        <a:solidFill>
          <a:srgbClr val="000000"/>
        </a:solidFill>
        <a:latin typeface="Arial" charset="0"/>
        <a:ea typeface="+mn-ea"/>
        <a:cs typeface="Helvetica" pitchFamily="34" charset="0"/>
        <a:sym typeface="Arial" charset="0"/>
      </a:defRPr>
    </a:lvl1pPr>
    <a:lvl2pPr marL="457200" algn="l" defTabSz="457200" rtl="0" fontAlgn="base">
      <a:spcBef>
        <a:spcPct val="0"/>
      </a:spcBef>
      <a:spcAft>
        <a:spcPct val="0"/>
      </a:spcAft>
      <a:defRPr sz="2200" kern="1200">
        <a:solidFill>
          <a:srgbClr val="000000"/>
        </a:solidFill>
        <a:latin typeface="Arial" charset="0"/>
        <a:ea typeface="+mn-ea"/>
        <a:cs typeface="Helvetica" pitchFamily="34" charset="0"/>
        <a:sym typeface="Arial" charset="0"/>
      </a:defRPr>
    </a:lvl2pPr>
    <a:lvl3pPr marL="914400" algn="l" defTabSz="457200" rtl="0" fontAlgn="base">
      <a:spcBef>
        <a:spcPct val="0"/>
      </a:spcBef>
      <a:spcAft>
        <a:spcPct val="0"/>
      </a:spcAft>
      <a:defRPr sz="2200" kern="1200">
        <a:solidFill>
          <a:srgbClr val="000000"/>
        </a:solidFill>
        <a:latin typeface="Arial" charset="0"/>
        <a:ea typeface="+mn-ea"/>
        <a:cs typeface="Helvetica" pitchFamily="34" charset="0"/>
        <a:sym typeface="Arial" charset="0"/>
      </a:defRPr>
    </a:lvl3pPr>
    <a:lvl4pPr marL="1371600" algn="l" defTabSz="457200" rtl="0" fontAlgn="base">
      <a:spcBef>
        <a:spcPct val="0"/>
      </a:spcBef>
      <a:spcAft>
        <a:spcPct val="0"/>
      </a:spcAft>
      <a:defRPr sz="2200" kern="1200">
        <a:solidFill>
          <a:srgbClr val="000000"/>
        </a:solidFill>
        <a:latin typeface="Arial" charset="0"/>
        <a:ea typeface="+mn-ea"/>
        <a:cs typeface="Helvetica" pitchFamily="34" charset="0"/>
        <a:sym typeface="Arial" charset="0"/>
      </a:defRPr>
    </a:lvl4pPr>
    <a:lvl5pPr marL="1828800" algn="l" defTabSz="457200" rtl="0" fontAlgn="base">
      <a:spcBef>
        <a:spcPct val="0"/>
      </a:spcBef>
      <a:spcAft>
        <a:spcPct val="0"/>
      </a:spcAft>
      <a:defRPr sz="2200" kern="1200">
        <a:solidFill>
          <a:srgbClr val="000000"/>
        </a:solidFill>
        <a:latin typeface="Arial" charset="0"/>
        <a:ea typeface="+mn-ea"/>
        <a:cs typeface="Helvetica" pitchFamily="34" charset="0"/>
        <a:sym typeface="Arial" charset="0"/>
      </a:defRPr>
    </a:lvl5pPr>
    <a:lvl6pPr marL="2286000" algn="l" defTabSz="914400" rtl="0" eaLnBrk="1" latinLnBrk="0" hangingPunct="1">
      <a:defRPr sz="2200" kern="1200">
        <a:solidFill>
          <a:srgbClr val="000000"/>
        </a:solidFill>
        <a:latin typeface="Arial" charset="0"/>
        <a:ea typeface="+mn-ea"/>
        <a:cs typeface="Helvetica" pitchFamily="34" charset="0"/>
        <a:sym typeface="Arial" charset="0"/>
      </a:defRPr>
    </a:lvl6pPr>
    <a:lvl7pPr marL="2743200" algn="l" defTabSz="914400" rtl="0" eaLnBrk="1" latinLnBrk="0" hangingPunct="1">
      <a:defRPr sz="2200" kern="1200">
        <a:solidFill>
          <a:srgbClr val="000000"/>
        </a:solidFill>
        <a:latin typeface="Arial" charset="0"/>
        <a:ea typeface="+mn-ea"/>
        <a:cs typeface="Helvetica" pitchFamily="34" charset="0"/>
        <a:sym typeface="Arial" charset="0"/>
      </a:defRPr>
    </a:lvl7pPr>
    <a:lvl8pPr marL="3200400" algn="l" defTabSz="914400" rtl="0" eaLnBrk="1" latinLnBrk="0" hangingPunct="1">
      <a:defRPr sz="2200" kern="1200">
        <a:solidFill>
          <a:srgbClr val="000000"/>
        </a:solidFill>
        <a:latin typeface="Arial" charset="0"/>
        <a:ea typeface="+mn-ea"/>
        <a:cs typeface="Helvetica" pitchFamily="34" charset="0"/>
        <a:sym typeface="Arial" charset="0"/>
      </a:defRPr>
    </a:lvl8pPr>
    <a:lvl9pPr marL="3657600" algn="l" defTabSz="914400" rtl="0" eaLnBrk="1" latinLnBrk="0" hangingPunct="1">
      <a:defRPr sz="2200" kern="1200">
        <a:solidFill>
          <a:srgbClr val="000000"/>
        </a:solidFill>
        <a:latin typeface="Arial" charset="0"/>
        <a:ea typeface="+mn-ea"/>
        <a:cs typeface="Helvetica" pitchFamily="34"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clrMru>
    <a:srgbClr val="FF0000"/>
    <a:srgbClr val="CC0066"/>
    <a:srgbClr val="FFFF00"/>
  </p:clrMru>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FF0DA"/>
          </a:solidFill>
        </a:fill>
      </a:tcStyle>
    </a:wholeTbl>
    <a:band2H>
      <a:tcTxStyle/>
      <a:tcStyle>
        <a:tcBdr/>
        <a:fill>
          <a:solidFill>
            <a:srgbClr val="F0F7ED"/>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E2ED"/>
          </a:solidFill>
        </a:fill>
      </a:tcStyle>
    </a:wholeTbl>
    <a:band2H>
      <a:tcTxStyle/>
      <a:tcStyle>
        <a:tcBdr/>
        <a:fill>
          <a:solidFill>
            <a:srgbClr val="E8F1F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AE8E9"/>
          </a:solidFill>
        </a:fill>
      </a:tcStyle>
    </a:wholeTbl>
    <a:band2H>
      <a:tcTxStyle/>
      <a:tcStyle>
        <a:tcBdr/>
        <a:fill>
          <a:solidFill>
            <a:schemeClr val="accent6">
              <a:satOff val="-3304"/>
              <a:lumOff val="28736"/>
            </a:schemeClr>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21" autoAdjust="0"/>
    <p:restoredTop sz="94660"/>
  </p:normalViewPr>
  <p:slideViewPr>
    <p:cSldViewPr>
      <p:cViewPr>
        <p:scale>
          <a:sx n="50" d="100"/>
          <a:sy n="50" d="100"/>
        </p:scale>
        <p:origin x="-1408" y="-408"/>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218" name="Shape 117"/>
          <p:cNvSpPr>
            <a:spLocks noGrp="1" noRot="1" noChangeAspect="1"/>
          </p:cNvSpPr>
          <p:nvPr>
            <p:ph type="sldImg"/>
          </p:nvPr>
        </p:nvSpPr>
        <p:spPr bwMode="auto">
          <a:xfrm>
            <a:off x="1143000" y="685800"/>
            <a:ext cx="4572000" cy="3429000"/>
          </a:xfrm>
          <a:prstGeom prst="rect">
            <a:avLst/>
          </a:prstGeom>
          <a:noFill/>
          <a:ln w="9525">
            <a:noFill/>
            <a:miter lim="800000"/>
            <a:headEnd/>
            <a:tailEnd/>
          </a:ln>
        </p:spPr>
      </p:sp>
      <p:sp>
        <p:nvSpPr>
          <p:cNvPr id="72707" name="Shape 118"/>
          <p:cNvSpPr>
            <a:spLocks noGrp="1"/>
          </p:cNvSpPr>
          <p:nvPr>
            <p:ph type="body" sz="quarter" idx="1"/>
          </p:nvPr>
        </p:nvSpPr>
        <p:spPr bwMode="auto">
          <a:xfrm>
            <a:off x="914400" y="4343400"/>
            <a:ext cx="5029200" cy="4114800"/>
          </a:xfrm>
          <a:prstGeom prst="rect">
            <a:avLst/>
          </a:prstGeom>
          <a:noFill/>
          <a:ln>
            <a:noFill/>
          </a:ln>
          <a:extLst>
            <a:ext uri="{909E8E84-426E-40DD-AFC4-6F175D3DCCD1}"/>
            <a:ext uri="{91240B29-F687-4F45-9708-019B960494DF}"/>
          </a:extLst>
        </p:spPr>
        <p:txBody>
          <a:bodyPr vert="horz" wrap="square" lIns="91440" tIns="45720" rIns="91440" bIns="45720" numCol="1" anchor="t" anchorCtr="0" compatLnSpc="1">
            <a:prstTxWarp prst="textNoShape">
              <a:avLst/>
            </a:prstTxWarp>
          </a:bodyPr>
          <a:lstStyle/>
          <a:p>
            <a:pPr lvl="0"/>
            <a:endParaRPr lang="pt-BR" noProof="0" smtClean="0">
              <a:sym typeface="Arial" charset="0"/>
            </a:endParaRPr>
          </a:p>
        </p:txBody>
      </p:sp>
    </p:spTree>
  </p:cSld>
  <p:clrMap bg1="dk1" tx1="lt1" bg2="dk2" tx2="lt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a:solidFill>
          <a:srgbClr val="FFFFFF"/>
        </a:solidFill>
        <a:latin typeface="+mj-lt"/>
        <a:ea typeface="+mj-ea"/>
        <a:cs typeface="+mj-cs"/>
        <a:sym typeface="Arial" charset="0"/>
      </a:defRPr>
    </a:lvl1pPr>
    <a:lvl2pPr marL="742950" indent="-285750" algn="l" defTabSz="457200" rtl="0" eaLnBrk="0" fontAlgn="base" hangingPunct="0">
      <a:spcBef>
        <a:spcPct val="30000"/>
      </a:spcBef>
      <a:spcAft>
        <a:spcPct val="0"/>
      </a:spcAft>
      <a:defRPr sz="1200">
        <a:solidFill>
          <a:srgbClr val="FFFFFF"/>
        </a:solidFill>
        <a:latin typeface="+mj-lt"/>
        <a:ea typeface="+mj-ea"/>
        <a:cs typeface="+mj-cs"/>
        <a:sym typeface="Arial" charset="0"/>
      </a:defRPr>
    </a:lvl2pPr>
    <a:lvl3pPr marL="1143000" indent="-228600" algn="l" defTabSz="457200" rtl="0" eaLnBrk="0" fontAlgn="base" hangingPunct="0">
      <a:spcBef>
        <a:spcPct val="30000"/>
      </a:spcBef>
      <a:spcAft>
        <a:spcPct val="0"/>
      </a:spcAft>
      <a:defRPr sz="1200">
        <a:solidFill>
          <a:srgbClr val="FFFFFF"/>
        </a:solidFill>
        <a:latin typeface="+mj-lt"/>
        <a:ea typeface="+mj-ea"/>
        <a:cs typeface="+mj-cs"/>
        <a:sym typeface="Arial" charset="0"/>
      </a:defRPr>
    </a:lvl3pPr>
    <a:lvl4pPr marL="1600200" indent="-228600" algn="l" defTabSz="457200" rtl="0" eaLnBrk="0" fontAlgn="base" hangingPunct="0">
      <a:spcBef>
        <a:spcPct val="30000"/>
      </a:spcBef>
      <a:spcAft>
        <a:spcPct val="0"/>
      </a:spcAft>
      <a:defRPr sz="1200">
        <a:solidFill>
          <a:srgbClr val="FFFFFF"/>
        </a:solidFill>
        <a:latin typeface="+mj-lt"/>
        <a:ea typeface="+mj-ea"/>
        <a:cs typeface="+mj-cs"/>
        <a:sym typeface="Arial" charset="0"/>
      </a:defRPr>
    </a:lvl4pPr>
    <a:lvl5pPr marL="2057400" indent="-228600" algn="l" defTabSz="457200" rtl="0" eaLnBrk="0" fontAlgn="base" hangingPunct="0">
      <a:spcBef>
        <a:spcPct val="30000"/>
      </a:spcBef>
      <a:spcAft>
        <a:spcPct val="0"/>
      </a:spcAft>
      <a:defRPr sz="1200">
        <a:solidFill>
          <a:srgbClr val="FFFFFF"/>
        </a:solidFill>
        <a:latin typeface="+mj-lt"/>
        <a:ea typeface="+mj-ea"/>
        <a:cs typeface="+mj-cs"/>
        <a:sym typeface="Arial" charset="0"/>
      </a:defRPr>
    </a:lvl5pPr>
    <a:lvl6pPr indent="1143000" defTabSz="457200" latinLnBrk="0">
      <a:defRPr sz="1200">
        <a:solidFill>
          <a:srgbClr val="FFFFFF"/>
        </a:solidFill>
        <a:latin typeface="+mj-lt"/>
        <a:ea typeface="+mj-ea"/>
        <a:cs typeface="+mj-cs"/>
        <a:sym typeface="Arial"/>
      </a:defRPr>
    </a:lvl6pPr>
    <a:lvl7pPr indent="1371600" defTabSz="457200" latinLnBrk="0">
      <a:defRPr sz="1200">
        <a:solidFill>
          <a:srgbClr val="FFFFFF"/>
        </a:solidFill>
        <a:latin typeface="+mj-lt"/>
        <a:ea typeface="+mj-ea"/>
        <a:cs typeface="+mj-cs"/>
        <a:sym typeface="Arial"/>
      </a:defRPr>
    </a:lvl7pPr>
    <a:lvl8pPr indent="1600200" defTabSz="457200" latinLnBrk="0">
      <a:defRPr sz="1200">
        <a:solidFill>
          <a:srgbClr val="FFFFFF"/>
        </a:solidFill>
        <a:latin typeface="+mj-lt"/>
        <a:ea typeface="+mj-ea"/>
        <a:cs typeface="+mj-cs"/>
        <a:sym typeface="Arial"/>
      </a:defRPr>
    </a:lvl8pPr>
    <a:lvl9pPr indent="1828800" defTabSz="457200" latinLnBrk="0">
      <a:defRPr sz="1200">
        <a:solidFill>
          <a:srgbClr val="FFFFFF"/>
        </a:solidFill>
        <a:latin typeface="+mj-lt"/>
        <a:ea typeface="+mj-ea"/>
        <a:cs typeface="+mj-cs"/>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4" name="TextBox 6"/>
          <p:cNvSpPr txBox="1">
            <a:spLocks noChangeArrowheads="1"/>
          </p:cNvSpPr>
          <p:nvPr/>
        </p:nvSpPr>
        <p:spPr bwMode="auto">
          <a:xfrm>
            <a:off x="2239963" y="641350"/>
            <a:ext cx="325437" cy="358775"/>
          </a:xfrm>
          <a:prstGeom prst="rect">
            <a:avLst/>
          </a:prstGeom>
          <a:noFill/>
          <a:ln>
            <a:noFill/>
          </a:ln>
          <a:extLst>
            <a:ext uri="{909E8E84-426E-40DD-AFC4-6F175D3DCCD1}"/>
            <a:ext uri="{91240B29-F687-4F45-9708-019B960494DF}"/>
          </a:extLst>
        </p:spPr>
        <p:txBody>
          <a:bodyPr lIns="45719" rIns="45719">
            <a:spAutoFit/>
          </a:bodyPr>
          <a:lstStyle>
            <a:lvl1pPr eaLnBrk="0" hangingPunct="0">
              <a:defRPr>
                <a:solidFill>
                  <a:srgbClr val="000000"/>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lgn="r" eaLnBrk="1">
              <a:defRPr/>
            </a:pPr>
            <a:r>
              <a:rPr lang="pt-BR" sz="1800" smtClean="0">
                <a:solidFill>
                  <a:srgbClr val="8EC0C1"/>
                </a:solidFill>
                <a:latin typeface="Wingdings 3" pitchFamily="18" charset="2"/>
                <a:sym typeface="Wingdings 3" pitchFamily="18" charset="2"/>
              </a:rPr>
              <a:t></a:t>
            </a:r>
          </a:p>
        </p:txBody>
      </p:sp>
      <p:sp>
        <p:nvSpPr>
          <p:cNvPr id="33" name="Texto do Título"/>
          <p:cNvSpPr txBox="1">
            <a:spLocks noGrp="1"/>
          </p:cNvSpPr>
          <p:nvPr>
            <p:ph type="title"/>
          </p:nvPr>
        </p:nvSpPr>
        <p:spPr>
          <a:xfrm>
            <a:off x="2611808" y="808056"/>
            <a:ext cx="7958332" cy="1077230"/>
          </a:xfrm>
          <a:prstGeom prst="rect">
            <a:avLst/>
          </a:prstGeom>
        </p:spPr>
        <p:txBody>
          <a:bodyPr/>
          <a:lstStyle/>
          <a:p>
            <a:r>
              <a:t>Texto do Título</a:t>
            </a:r>
          </a:p>
        </p:txBody>
      </p:sp>
      <p:sp>
        <p:nvSpPr>
          <p:cNvPr id="34" name="Nível de Corpo Um…"/>
          <p:cNvSpPr txBox="1">
            <a:spLocks noGrp="1"/>
          </p:cNvSpPr>
          <p:nvPr>
            <p:ph type="body" sz="half" idx="1"/>
          </p:nvPr>
        </p:nvSpPr>
        <p:spPr>
          <a:xfrm>
            <a:off x="2773598" y="2052116"/>
            <a:ext cx="7796542" cy="3997829"/>
          </a:xfrm>
          <a:prstGeom prst="rect">
            <a:avLst/>
          </a:prstGeom>
        </p:spPr>
        <p:txBody>
          <a:bodyPr anchor="ct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10"/>
          </p:nvPr>
        </p:nvSpPr>
        <p:spPr/>
        <p:txBody>
          <a:bodyPr/>
          <a:lstStyle>
            <a:lvl1pPr eaLnBrk="1" hangingPunct="0">
              <a:defRPr>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455B12B1-FA0F-446F-A5E9-F9361923000B}" type="slidenum">
              <a:rPr lang="pt-BR"/>
              <a:pPr>
                <a:defRPr/>
              </a:pPr>
              <a:t>‹#›</a:t>
            </a:fld>
            <a:endParaRPr lang="pt-B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4" name="TextBox 10"/>
          <p:cNvSpPr txBox="1">
            <a:spLocks noChangeArrowheads="1"/>
          </p:cNvSpPr>
          <p:nvPr/>
        </p:nvSpPr>
        <p:spPr bwMode="auto">
          <a:xfrm>
            <a:off x="2236788" y="2962275"/>
            <a:ext cx="325437" cy="358775"/>
          </a:xfrm>
          <a:prstGeom prst="rect">
            <a:avLst/>
          </a:prstGeom>
          <a:noFill/>
          <a:ln>
            <a:noFill/>
          </a:ln>
          <a:extLst>
            <a:ext uri="{909E8E84-426E-40DD-AFC4-6F175D3DCCD1}"/>
            <a:ext uri="{91240B29-F687-4F45-9708-019B960494DF}"/>
          </a:extLst>
        </p:spPr>
        <p:txBody>
          <a:bodyPr lIns="45719" rIns="45719">
            <a:spAutoFit/>
          </a:bodyPr>
          <a:lstStyle>
            <a:lvl1pPr eaLnBrk="0" hangingPunct="0">
              <a:defRPr>
                <a:solidFill>
                  <a:srgbClr val="000000"/>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lgn="r" eaLnBrk="1">
              <a:defRPr/>
            </a:pPr>
            <a:r>
              <a:rPr lang="pt-BR" sz="1800" smtClean="0">
                <a:solidFill>
                  <a:srgbClr val="8EC0C1"/>
                </a:solidFill>
                <a:latin typeface="Wingdings 3" pitchFamily="18" charset="2"/>
                <a:sym typeface="Wingdings 3" pitchFamily="18" charset="2"/>
              </a:rPr>
              <a:t></a:t>
            </a:r>
          </a:p>
        </p:txBody>
      </p:sp>
      <p:sp>
        <p:nvSpPr>
          <p:cNvPr id="44" name="Texto do Título"/>
          <p:cNvSpPr txBox="1">
            <a:spLocks noGrp="1"/>
          </p:cNvSpPr>
          <p:nvPr>
            <p:ph type="title"/>
          </p:nvPr>
        </p:nvSpPr>
        <p:spPr>
          <a:xfrm>
            <a:off x="2609873" y="3147254"/>
            <a:ext cx="7956561" cy="1424746"/>
          </a:xfrm>
          <a:prstGeom prst="rect">
            <a:avLst/>
          </a:prstGeom>
        </p:spPr>
        <p:txBody>
          <a:bodyPr/>
          <a:lstStyle>
            <a:lvl1pPr>
              <a:defRPr sz="3200"/>
            </a:lvl1pPr>
          </a:lstStyle>
          <a:p>
            <a:r>
              <a:t>Texto do Título</a:t>
            </a:r>
          </a:p>
        </p:txBody>
      </p:sp>
      <p:sp>
        <p:nvSpPr>
          <p:cNvPr id="45" name="Nível de Corpo Um…"/>
          <p:cNvSpPr txBox="1">
            <a:spLocks noGrp="1"/>
          </p:cNvSpPr>
          <p:nvPr>
            <p:ph type="body" sz="quarter" idx="1"/>
          </p:nvPr>
        </p:nvSpPr>
        <p:spPr>
          <a:xfrm>
            <a:off x="2773968" y="2268785"/>
            <a:ext cx="7791932" cy="878469"/>
          </a:xfrm>
          <a:prstGeom prst="rect">
            <a:avLst/>
          </a:prstGeom>
        </p:spPr>
        <p:txBody>
          <a:bodyPr lIns="0" tIns="0" rIns="0" bIns="0" anchor="b"/>
          <a:lstStyle>
            <a:lvl1pPr marL="0" indent="0" algn="r">
              <a:buClrTx/>
              <a:buSzTx/>
              <a:buNone/>
              <a:defRPr sz="1800"/>
            </a:lvl1pPr>
            <a:lvl2pPr marL="0" indent="457200" algn="r">
              <a:buClrTx/>
              <a:buSzTx/>
              <a:buNone/>
              <a:defRPr sz="1800"/>
            </a:lvl2pPr>
            <a:lvl3pPr marL="0" indent="914400" algn="r">
              <a:buClrTx/>
              <a:buSzTx/>
              <a:buNone/>
              <a:defRPr sz="1800"/>
            </a:lvl3pPr>
            <a:lvl4pPr marL="0" indent="1371600" algn="r">
              <a:buClrTx/>
              <a:buSzTx/>
              <a:buNone/>
              <a:defRPr sz="1800"/>
            </a:lvl4pPr>
            <a:lvl5pPr marL="0" indent="1828800" algn="r">
              <a:buClrTx/>
              <a:buSzTx/>
              <a:buNone/>
              <a:defRPr sz="18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10"/>
          </p:nvPr>
        </p:nvSpPr>
        <p:spPr/>
        <p:txBody>
          <a:bodyPr/>
          <a:lstStyle>
            <a:lvl1pPr eaLnBrk="1" hangingPunct="0">
              <a:defRPr>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11E216D9-B4AD-4837-B614-55842C5BD304}" type="slidenum">
              <a:rPr lang="pt-BR"/>
              <a:pPr>
                <a:defRPr/>
              </a:pPr>
              <a:t>‹#›</a:t>
            </a:fld>
            <a:endParaRPr lang="pt-B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4" name="TextBox 9"/>
          <p:cNvSpPr txBox="1">
            <a:spLocks noChangeArrowheads="1"/>
          </p:cNvSpPr>
          <p:nvPr/>
        </p:nvSpPr>
        <p:spPr bwMode="auto">
          <a:xfrm>
            <a:off x="2241550" y="641350"/>
            <a:ext cx="323850" cy="358775"/>
          </a:xfrm>
          <a:prstGeom prst="rect">
            <a:avLst/>
          </a:prstGeom>
          <a:noFill/>
          <a:ln>
            <a:noFill/>
          </a:ln>
          <a:extLst>
            <a:ext uri="{909E8E84-426E-40DD-AFC4-6F175D3DCCD1}"/>
            <a:ext uri="{91240B29-F687-4F45-9708-019B960494DF}"/>
          </a:extLst>
        </p:spPr>
        <p:txBody>
          <a:bodyPr lIns="45719" rIns="45719">
            <a:spAutoFit/>
          </a:bodyPr>
          <a:lstStyle>
            <a:lvl1pPr eaLnBrk="0" hangingPunct="0">
              <a:defRPr>
                <a:solidFill>
                  <a:srgbClr val="000000"/>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lgn="r" eaLnBrk="1">
              <a:defRPr/>
            </a:pPr>
            <a:r>
              <a:rPr lang="pt-BR" sz="1800" smtClean="0">
                <a:solidFill>
                  <a:srgbClr val="8EC0C1"/>
                </a:solidFill>
                <a:latin typeface="Wingdings 3" pitchFamily="18" charset="2"/>
                <a:sym typeface="Wingdings 3" pitchFamily="18" charset="2"/>
              </a:rPr>
              <a:t></a:t>
            </a:r>
          </a:p>
        </p:txBody>
      </p:sp>
      <p:sp>
        <p:nvSpPr>
          <p:cNvPr id="53" name="Texto do Título"/>
          <p:cNvSpPr txBox="1">
            <a:spLocks noGrp="1"/>
          </p:cNvSpPr>
          <p:nvPr>
            <p:ph type="title"/>
          </p:nvPr>
        </p:nvSpPr>
        <p:spPr>
          <a:xfrm>
            <a:off x="2609873" y="805816"/>
            <a:ext cx="7950984" cy="1081706"/>
          </a:xfrm>
          <a:prstGeom prst="rect">
            <a:avLst/>
          </a:prstGeom>
        </p:spPr>
        <p:txBody>
          <a:bodyPr/>
          <a:lstStyle/>
          <a:p>
            <a:r>
              <a:t>Texto do Título</a:t>
            </a:r>
          </a:p>
        </p:txBody>
      </p:sp>
      <p:sp>
        <p:nvSpPr>
          <p:cNvPr id="54" name="Nível de Corpo Um…"/>
          <p:cNvSpPr txBox="1">
            <a:spLocks noGrp="1"/>
          </p:cNvSpPr>
          <p:nvPr>
            <p:ph type="body" sz="quarter" idx="1"/>
          </p:nvPr>
        </p:nvSpPr>
        <p:spPr>
          <a:xfrm>
            <a:off x="2605373" y="2052116"/>
            <a:ext cx="3891962" cy="3997829"/>
          </a:xfrm>
          <a:prstGeom prst="rect">
            <a:avLst/>
          </a:prstGeom>
        </p:spPr>
        <p:txBody>
          <a:bodyP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10"/>
          </p:nvPr>
        </p:nvSpPr>
        <p:spPr/>
        <p:txBody>
          <a:bodyPr/>
          <a:lstStyle>
            <a:lvl1pPr eaLnBrk="1" hangingPunct="0">
              <a:defRPr>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F0C95A36-4BB0-46CF-81F8-D0DC3747137D}" type="slidenum">
              <a:rPr lang="pt-BR"/>
              <a:pPr>
                <a:defRPr/>
              </a:pPr>
              <a:t>‹#›</a:t>
            </a:fld>
            <a:endParaRPr lang="pt-B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2239963" y="636588"/>
            <a:ext cx="323850" cy="357187"/>
          </a:xfrm>
          <a:prstGeom prst="rect">
            <a:avLst/>
          </a:prstGeom>
          <a:noFill/>
          <a:ln>
            <a:noFill/>
          </a:ln>
          <a:extLst>
            <a:ext uri="{909E8E84-426E-40DD-AFC4-6F175D3DCCD1}"/>
            <a:ext uri="{91240B29-F687-4F45-9708-019B960494DF}"/>
          </a:extLst>
        </p:spPr>
        <p:txBody>
          <a:bodyPr lIns="45719" rIns="45719">
            <a:spAutoFit/>
          </a:bodyPr>
          <a:lstStyle>
            <a:lvl1pPr eaLnBrk="0" hangingPunct="0">
              <a:defRPr>
                <a:solidFill>
                  <a:srgbClr val="000000"/>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lgn="r" eaLnBrk="1">
              <a:defRPr/>
            </a:pPr>
            <a:r>
              <a:rPr lang="pt-BR" sz="1800" smtClean="0">
                <a:solidFill>
                  <a:srgbClr val="8EC0C1"/>
                </a:solidFill>
                <a:latin typeface="Wingdings 3" pitchFamily="18" charset="2"/>
                <a:sym typeface="Wingdings 3" pitchFamily="18" charset="2"/>
              </a:rPr>
              <a:t></a:t>
            </a:r>
          </a:p>
        </p:txBody>
      </p:sp>
      <p:sp>
        <p:nvSpPr>
          <p:cNvPr id="64" name="Texto do Título"/>
          <p:cNvSpPr txBox="1">
            <a:spLocks noGrp="1"/>
          </p:cNvSpPr>
          <p:nvPr>
            <p:ph type="title"/>
          </p:nvPr>
        </p:nvSpPr>
        <p:spPr>
          <a:xfrm>
            <a:off x="2609873" y="805818"/>
            <a:ext cx="7956561" cy="1078349"/>
          </a:xfrm>
          <a:prstGeom prst="rect">
            <a:avLst/>
          </a:prstGeom>
        </p:spPr>
        <p:txBody>
          <a:bodyPr/>
          <a:lstStyle/>
          <a:p>
            <a:r>
              <a:t>Texto do Título</a:t>
            </a:r>
          </a:p>
        </p:txBody>
      </p:sp>
      <p:sp>
        <p:nvSpPr>
          <p:cNvPr id="65" name="Nível de Corpo Um…"/>
          <p:cNvSpPr txBox="1">
            <a:spLocks noGrp="1"/>
          </p:cNvSpPr>
          <p:nvPr>
            <p:ph type="body" sz="quarter" idx="1"/>
          </p:nvPr>
        </p:nvSpPr>
        <p:spPr>
          <a:xfrm>
            <a:off x="2609284" y="2052115"/>
            <a:ext cx="3896468" cy="713819"/>
          </a:xfrm>
          <a:prstGeom prst="rect">
            <a:avLst/>
          </a:prstGeom>
        </p:spPr>
        <p:txBody>
          <a:bodyPr anchor="b"/>
          <a:lstStyle>
            <a:lvl1pPr marL="0" indent="0">
              <a:lnSpc>
                <a:spcPct val="100000"/>
              </a:lnSpc>
              <a:buClrTx/>
              <a:buSzTx/>
              <a:buNone/>
              <a:defRPr sz="2200">
                <a:solidFill>
                  <a:schemeClr val="accent6"/>
                </a:solidFill>
              </a:defRPr>
            </a:lvl1pPr>
            <a:lvl2pPr marL="0" indent="457200">
              <a:lnSpc>
                <a:spcPct val="100000"/>
              </a:lnSpc>
              <a:buClrTx/>
              <a:buSzTx/>
              <a:buNone/>
              <a:defRPr sz="2200">
                <a:solidFill>
                  <a:schemeClr val="accent6"/>
                </a:solidFill>
              </a:defRPr>
            </a:lvl2pPr>
            <a:lvl3pPr marL="0" indent="914400">
              <a:lnSpc>
                <a:spcPct val="100000"/>
              </a:lnSpc>
              <a:buClrTx/>
              <a:buSzTx/>
              <a:buNone/>
              <a:defRPr sz="2200">
                <a:solidFill>
                  <a:schemeClr val="accent6"/>
                </a:solidFill>
              </a:defRPr>
            </a:lvl3pPr>
            <a:lvl4pPr marL="0" indent="1371600">
              <a:lnSpc>
                <a:spcPct val="100000"/>
              </a:lnSpc>
              <a:buClrTx/>
              <a:buSzTx/>
              <a:buNone/>
              <a:defRPr sz="2200">
                <a:solidFill>
                  <a:schemeClr val="accent6"/>
                </a:solidFill>
              </a:defRPr>
            </a:lvl4pPr>
            <a:lvl5pPr marL="0" indent="1828800">
              <a:lnSpc>
                <a:spcPct val="100000"/>
              </a:lnSpc>
              <a:buClrTx/>
              <a:buSzTx/>
              <a:buNone/>
              <a:defRPr sz="2200">
                <a:solidFill>
                  <a:schemeClr val="accent6"/>
                </a:solidFill>
              </a:defRPr>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66" name="Text Placeholder 4"/>
          <p:cNvSpPr>
            <a:spLocks noGrp="1"/>
          </p:cNvSpPr>
          <p:nvPr>
            <p:ph type="body" sz="quarter" idx="13"/>
          </p:nvPr>
        </p:nvSpPr>
        <p:spPr>
          <a:xfrm>
            <a:off x="6666634" y="2052115"/>
            <a:ext cx="3899799" cy="713819"/>
          </a:xfrm>
          <a:prstGeom prst="rect">
            <a:avLst/>
          </a:prstGeom>
        </p:spPr>
        <p:txBody>
          <a:bodyPr anchor="b"/>
          <a:lstStyle/>
          <a:p>
            <a:endParaRPr/>
          </a:p>
        </p:txBody>
      </p:sp>
      <p:sp>
        <p:nvSpPr>
          <p:cNvPr id="6" name="Número do Slide"/>
          <p:cNvSpPr txBox="1">
            <a:spLocks noGrp="1"/>
          </p:cNvSpPr>
          <p:nvPr>
            <p:ph type="sldNum" sz="quarter" idx="14"/>
          </p:nvPr>
        </p:nvSpPr>
        <p:spPr/>
        <p:txBody>
          <a:bodyPr/>
          <a:lstStyle>
            <a:lvl1pPr eaLnBrk="1" hangingPunct="0">
              <a:defRPr>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27D78FEB-36EE-4B92-B26A-47A7200C2A7F}" type="slidenum">
              <a:rPr lang="pt-BR"/>
              <a:pPr>
                <a:defRPr/>
              </a:pPr>
              <a:t>‹#›</a:t>
            </a:fld>
            <a:endParaRPr lang="pt-B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2" name="Número do Slide"/>
          <p:cNvSpPr txBox="1">
            <a:spLocks noGrp="1"/>
          </p:cNvSpPr>
          <p:nvPr>
            <p:ph type="sldNum" sz="quarter" idx="10"/>
          </p:nvPr>
        </p:nvSpPr>
        <p:spPr>
          <a:ln/>
        </p:spPr>
        <p:txBody>
          <a:bodyPr/>
          <a:lstStyle>
            <a:lvl1pPr>
              <a:defRPr/>
            </a:lvl1pPr>
          </a:lstStyle>
          <a:p>
            <a:pPr>
              <a:defRPr/>
            </a:pPr>
            <a:fld id="{4A7DDD7F-E6FF-4DE8-BBE4-A0AC3C934C73}" type="slidenum">
              <a:rPr lang="pt-BR"/>
              <a:pPr>
                <a:defRPr/>
              </a:pPr>
              <a:t>‹#›</a:t>
            </a:fld>
            <a:endParaRPr lang="pt-B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5" name="TextBox 9"/>
          <p:cNvSpPr txBox="1">
            <a:spLocks noChangeArrowheads="1"/>
          </p:cNvSpPr>
          <p:nvPr/>
        </p:nvSpPr>
        <p:spPr bwMode="auto">
          <a:xfrm>
            <a:off x="1600200" y="1127125"/>
            <a:ext cx="323850" cy="358775"/>
          </a:xfrm>
          <a:prstGeom prst="rect">
            <a:avLst/>
          </a:prstGeom>
          <a:noFill/>
          <a:ln>
            <a:noFill/>
          </a:ln>
          <a:extLst>
            <a:ext uri="{909E8E84-426E-40DD-AFC4-6F175D3DCCD1}"/>
            <a:ext uri="{91240B29-F687-4F45-9708-019B960494DF}"/>
          </a:extLst>
        </p:spPr>
        <p:txBody>
          <a:bodyPr lIns="45719" rIns="45719">
            <a:spAutoFit/>
          </a:bodyPr>
          <a:lstStyle>
            <a:lvl1pPr eaLnBrk="0" hangingPunct="0">
              <a:defRPr>
                <a:solidFill>
                  <a:srgbClr val="000000"/>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lgn="r" eaLnBrk="1">
              <a:defRPr/>
            </a:pPr>
            <a:r>
              <a:rPr lang="pt-BR" sz="1800" smtClean="0">
                <a:solidFill>
                  <a:srgbClr val="8EC0C1"/>
                </a:solidFill>
                <a:latin typeface="Wingdings 3" pitchFamily="18" charset="2"/>
                <a:sym typeface="Wingdings 3" pitchFamily="18" charset="2"/>
              </a:rPr>
              <a:t></a:t>
            </a:r>
          </a:p>
        </p:txBody>
      </p:sp>
      <p:sp>
        <p:nvSpPr>
          <p:cNvPr id="97" name="Texto do Título"/>
          <p:cNvSpPr txBox="1">
            <a:spLocks noGrp="1"/>
          </p:cNvSpPr>
          <p:nvPr>
            <p:ph type="title"/>
          </p:nvPr>
        </p:nvSpPr>
        <p:spPr>
          <a:xfrm>
            <a:off x="1970322" y="1282450"/>
            <a:ext cx="2664362" cy="1903242"/>
          </a:xfrm>
          <a:prstGeom prst="rect">
            <a:avLst/>
          </a:prstGeom>
        </p:spPr>
        <p:txBody>
          <a:bodyPr anchor="b"/>
          <a:lstStyle>
            <a:lvl1pPr algn="l">
              <a:defRPr sz="2400"/>
            </a:lvl1pPr>
          </a:lstStyle>
          <a:p>
            <a:r>
              <a:t>Texto do Título</a:t>
            </a:r>
          </a:p>
        </p:txBody>
      </p:sp>
      <p:sp>
        <p:nvSpPr>
          <p:cNvPr id="98" name="Nível de Corpo Um…"/>
          <p:cNvSpPr txBox="1">
            <a:spLocks noGrp="1"/>
          </p:cNvSpPr>
          <p:nvPr>
            <p:ph type="body" sz="half" idx="1"/>
          </p:nvPr>
        </p:nvSpPr>
        <p:spPr>
          <a:xfrm>
            <a:off x="5120154" y="805818"/>
            <a:ext cx="5446279" cy="5244127"/>
          </a:xfrm>
          <a:prstGeom prst="rect">
            <a:avLst/>
          </a:prstGeom>
        </p:spPr>
        <p:txBody>
          <a:bodyPr anchor="ctr"/>
          <a:lstStyle/>
          <a:p>
            <a:r>
              <a:t>Nível de Corpo Um</a:t>
            </a:r>
          </a:p>
          <a:p>
            <a:pPr lvl="1"/>
            <a:r>
              <a:t>Nível de Corpo Dois</a:t>
            </a:r>
          </a:p>
          <a:p>
            <a:pPr lvl="2"/>
            <a:r>
              <a:t>Nível de Corpo Três</a:t>
            </a:r>
          </a:p>
          <a:p>
            <a:pPr lvl="3"/>
            <a:r>
              <a:t>Nível de Corpo Quatro</a:t>
            </a:r>
          </a:p>
          <a:p>
            <a:pPr lvl="4"/>
            <a:r>
              <a:t>Nível de Corpo Cinco</a:t>
            </a:r>
          </a:p>
        </p:txBody>
      </p:sp>
      <p:sp>
        <p:nvSpPr>
          <p:cNvPr id="99" name="Text Placeholder 3"/>
          <p:cNvSpPr>
            <a:spLocks noGrp="1"/>
          </p:cNvSpPr>
          <p:nvPr>
            <p:ph type="body" sz="quarter" idx="13"/>
          </p:nvPr>
        </p:nvSpPr>
        <p:spPr>
          <a:xfrm>
            <a:off x="1970321" y="3186153"/>
            <a:ext cx="2664362" cy="2386398"/>
          </a:xfrm>
          <a:prstGeom prst="rect">
            <a:avLst/>
          </a:prstGeom>
        </p:spPr>
        <p:txBody>
          <a:bodyPr/>
          <a:lstStyle/>
          <a:p>
            <a:endParaRPr/>
          </a:p>
        </p:txBody>
      </p:sp>
      <p:sp>
        <p:nvSpPr>
          <p:cNvPr id="6" name="Número do Slide"/>
          <p:cNvSpPr txBox="1">
            <a:spLocks noGrp="1"/>
          </p:cNvSpPr>
          <p:nvPr>
            <p:ph type="sldNum" sz="quarter" idx="14"/>
          </p:nvPr>
        </p:nvSpPr>
        <p:spPr/>
        <p:txBody>
          <a:bodyPr/>
          <a:lstStyle>
            <a:lvl1pPr eaLnBrk="1" hangingPunct="0">
              <a:defRPr>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1584D790-73B3-410C-B323-9C1F50DC28E9}" type="slidenum">
              <a:rPr lang="pt-BR"/>
              <a:pPr>
                <a:defRPr/>
              </a:pPr>
              <a:t>‹#›</a:t>
            </a:fld>
            <a:endParaRPr lang="pt-B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5" name="TextBox 9"/>
          <p:cNvSpPr txBox="1">
            <a:spLocks noChangeArrowheads="1"/>
          </p:cNvSpPr>
          <p:nvPr/>
        </p:nvSpPr>
        <p:spPr bwMode="auto">
          <a:xfrm>
            <a:off x="1600200" y="1127125"/>
            <a:ext cx="323850" cy="358775"/>
          </a:xfrm>
          <a:prstGeom prst="rect">
            <a:avLst/>
          </a:prstGeom>
          <a:noFill/>
          <a:ln>
            <a:noFill/>
          </a:ln>
          <a:extLst>
            <a:ext uri="{909E8E84-426E-40DD-AFC4-6F175D3DCCD1}"/>
            <a:ext uri="{91240B29-F687-4F45-9708-019B960494DF}"/>
          </a:extLst>
        </p:spPr>
        <p:txBody>
          <a:bodyPr lIns="45719" rIns="45719">
            <a:spAutoFit/>
          </a:bodyPr>
          <a:lstStyle>
            <a:lvl1pPr eaLnBrk="0" hangingPunct="0">
              <a:defRPr>
                <a:solidFill>
                  <a:srgbClr val="000000"/>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lgn="r" eaLnBrk="1">
              <a:defRPr/>
            </a:pPr>
            <a:r>
              <a:rPr lang="pt-BR" sz="1800" smtClean="0">
                <a:solidFill>
                  <a:srgbClr val="8EC0C1"/>
                </a:solidFill>
                <a:latin typeface="Wingdings 3" pitchFamily="18" charset="2"/>
                <a:sym typeface="Wingdings 3" pitchFamily="18" charset="2"/>
              </a:rPr>
              <a:t></a:t>
            </a:r>
          </a:p>
        </p:txBody>
      </p:sp>
      <p:sp>
        <p:nvSpPr>
          <p:cNvPr id="107" name="Picture Placeholder 2"/>
          <p:cNvSpPr>
            <a:spLocks noGrp="1"/>
          </p:cNvSpPr>
          <p:nvPr>
            <p:ph type="pic" sz="half" idx="13"/>
          </p:nvPr>
        </p:nvSpPr>
        <p:spPr>
          <a:xfrm>
            <a:off x="6747061" y="3228"/>
            <a:ext cx="4629735" cy="6858001"/>
          </a:xfrm>
          <a:prstGeom prst="rect">
            <a:avLst/>
          </a:prstGeom>
        </p:spPr>
        <p:txBody>
          <a:bodyPr lIns="91439" rIns="91439">
            <a:noAutofit/>
          </a:bodyPr>
          <a:lstStyle/>
          <a:p>
            <a:pPr lvl="0"/>
            <a:endParaRPr noProof="0">
              <a:sym typeface="Arial"/>
            </a:endParaRPr>
          </a:p>
        </p:txBody>
      </p:sp>
      <p:sp>
        <p:nvSpPr>
          <p:cNvPr id="109" name="Texto do Título"/>
          <p:cNvSpPr txBox="1">
            <a:spLocks noGrp="1"/>
          </p:cNvSpPr>
          <p:nvPr>
            <p:ph type="title"/>
          </p:nvPr>
        </p:nvSpPr>
        <p:spPr>
          <a:xfrm>
            <a:off x="1971240" y="1282451"/>
            <a:ext cx="3970987" cy="1900474"/>
          </a:xfrm>
          <a:prstGeom prst="rect">
            <a:avLst/>
          </a:prstGeom>
        </p:spPr>
        <p:txBody>
          <a:bodyPr anchor="b"/>
          <a:lstStyle>
            <a:lvl1pPr algn="l">
              <a:defRPr sz="3200"/>
            </a:lvl1pPr>
          </a:lstStyle>
          <a:p>
            <a:r>
              <a:t>Texto do Título</a:t>
            </a:r>
          </a:p>
        </p:txBody>
      </p:sp>
      <p:sp>
        <p:nvSpPr>
          <p:cNvPr id="110" name="Nível de Corpo Um…"/>
          <p:cNvSpPr txBox="1">
            <a:spLocks noGrp="1"/>
          </p:cNvSpPr>
          <p:nvPr>
            <p:ph type="body" sz="quarter" idx="1"/>
          </p:nvPr>
        </p:nvSpPr>
        <p:spPr>
          <a:xfrm>
            <a:off x="1970321" y="3182928"/>
            <a:ext cx="3971875" cy="2386395"/>
          </a:xfrm>
          <a:prstGeom prst="rect">
            <a:avLst/>
          </a:prstGeom>
        </p:spPr>
        <p:txBody>
          <a:bodyPr/>
          <a:lstStyle>
            <a:lvl1pPr marL="0" indent="0">
              <a:buClrTx/>
              <a:buSzTx/>
              <a:buNone/>
            </a:lvl1pPr>
            <a:lvl2pPr marL="0" indent="457200">
              <a:buClrTx/>
              <a:buSzTx/>
              <a:buNone/>
            </a:lvl2pPr>
            <a:lvl3pPr marL="0" indent="914400">
              <a:buClrTx/>
              <a:buSzTx/>
              <a:buNone/>
            </a:lvl3pPr>
            <a:lvl4pPr marL="0" indent="1371600">
              <a:buClrTx/>
              <a:buSzTx/>
              <a:buNone/>
            </a:lvl4pPr>
            <a:lvl5pPr marL="0" indent="1828800">
              <a:buClrTx/>
              <a:buSzTx/>
              <a:buNone/>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6" name="Número do Slide"/>
          <p:cNvSpPr txBox="1">
            <a:spLocks noGrp="1"/>
          </p:cNvSpPr>
          <p:nvPr>
            <p:ph type="sldNum" sz="quarter" idx="14"/>
          </p:nvPr>
        </p:nvSpPr>
        <p:spPr/>
        <p:txBody>
          <a:bodyPr/>
          <a:lstStyle>
            <a:lvl1pPr eaLnBrk="1" hangingPunct="0">
              <a:defRPr>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171A306F-5D72-4C47-8517-5B5FE8B0B7F1}" type="slidenum">
              <a:rPr lang="pt-BR"/>
              <a:pPr>
                <a:defRPr/>
              </a:pPr>
              <a:t>‹#›</a:t>
            </a:fld>
            <a:endParaRPr lang="pt-B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3.png"/><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9"/>
          <a:srcRect/>
          <a:stretch>
            <a:fillRect/>
          </a:stretch>
        </a:blipFill>
        <a:effectLst/>
      </p:bgPr>
    </p:bg>
    <p:spTree>
      <p:nvGrpSpPr>
        <p:cNvPr id="1" name=""/>
        <p:cNvGrpSpPr/>
        <p:nvPr/>
      </p:nvGrpSpPr>
      <p:grpSpPr>
        <a:xfrm>
          <a:off x="0" y="0"/>
          <a:ext cx="0" cy="0"/>
          <a:chOff x="0" y="0"/>
          <a:chExt cx="0" cy="0"/>
        </a:xfrm>
      </p:grpSpPr>
      <p:pic>
        <p:nvPicPr>
          <p:cNvPr id="1026" name="Picture 17" descr="Picture 17"/>
          <p:cNvPicPr>
            <a:picLocks noChangeAspect="1"/>
          </p:cNvPicPr>
          <p:nvPr/>
        </p:nvPicPr>
        <p:blipFill>
          <a:blip r:embed="rId10"/>
          <a:srcRect/>
          <a:stretch>
            <a:fillRect/>
          </a:stretch>
        </p:blipFill>
        <p:spPr bwMode="auto">
          <a:xfrm>
            <a:off x="2832100" y="2105025"/>
            <a:ext cx="9359900" cy="4752975"/>
          </a:xfrm>
          <a:prstGeom prst="rect">
            <a:avLst/>
          </a:prstGeom>
          <a:noFill/>
          <a:ln w="9525">
            <a:noFill/>
            <a:miter lim="800000"/>
            <a:headEnd/>
            <a:tailEnd/>
          </a:ln>
        </p:spPr>
      </p:pic>
      <p:pic>
        <p:nvPicPr>
          <p:cNvPr id="1027" name="Picture 14" descr="Picture 14"/>
          <p:cNvPicPr>
            <a:picLocks noChangeAspect="1"/>
          </p:cNvPicPr>
          <p:nvPr/>
        </p:nvPicPr>
        <p:blipFill>
          <a:blip r:embed="rId11"/>
          <a:srcRect/>
          <a:stretch>
            <a:fillRect/>
          </a:stretch>
        </p:blipFill>
        <p:spPr bwMode="auto">
          <a:xfrm>
            <a:off x="0" y="0"/>
            <a:ext cx="12190413" cy="6858000"/>
          </a:xfrm>
          <a:prstGeom prst="rect">
            <a:avLst/>
          </a:prstGeom>
          <a:noFill/>
          <a:ln w="9525">
            <a:noFill/>
            <a:miter lim="800000"/>
            <a:headEnd/>
            <a:tailEnd/>
          </a:ln>
        </p:spPr>
      </p:pic>
      <p:sp>
        <p:nvSpPr>
          <p:cNvPr id="1028" name="Rectangle 7"/>
          <p:cNvSpPr>
            <a:spLocks noChangeArrowheads="1"/>
          </p:cNvSpPr>
          <p:nvPr/>
        </p:nvSpPr>
        <p:spPr bwMode="auto">
          <a:xfrm>
            <a:off x="0" y="0"/>
            <a:ext cx="963613" cy="6858000"/>
          </a:xfrm>
          <a:prstGeom prst="rect">
            <a:avLst/>
          </a:prstGeom>
          <a:solidFill>
            <a:srgbClr val="1F2D29"/>
          </a:solidFill>
          <a:ln>
            <a:noFill/>
          </a:ln>
          <a:extLst>
            <a:ext uri="{91240B29-F687-4F45-9708-019B960494DF}"/>
          </a:extLst>
        </p:spPr>
        <p:txBody>
          <a:bodyPr lIns="45719" rIns="45719"/>
          <a:lstStyle/>
          <a:p>
            <a:pPr hangingPunct="0">
              <a:defRPr/>
            </a:pPr>
            <a:endParaRPr lang="pt-BR" sz="1800">
              <a:solidFill>
                <a:srgbClr val="FFFFFF"/>
              </a:solidFill>
            </a:endParaRPr>
          </a:p>
        </p:txBody>
      </p:sp>
      <p:sp>
        <p:nvSpPr>
          <p:cNvPr id="5" name="Rectangle 56"/>
          <p:cNvSpPr/>
          <p:nvPr/>
        </p:nvSpPr>
        <p:spPr>
          <a:xfrm>
            <a:off x="962025" y="0"/>
            <a:ext cx="46038" cy="6858000"/>
          </a:xfrm>
          <a:prstGeom prst="rect">
            <a:avLst/>
          </a:prstGeom>
          <a:solidFill>
            <a:schemeClr val="accent6"/>
          </a:solidFill>
          <a:ln w="12700">
            <a:miter lim="400000"/>
          </a:ln>
        </p:spPr>
        <p:txBody>
          <a:bodyPr lIns="45719" rIns="45719"/>
          <a:lstStyle/>
          <a:p>
            <a:pPr fontAlgn="auto" hangingPunct="0">
              <a:spcBef>
                <a:spcPts val="0"/>
              </a:spcBef>
              <a:spcAft>
                <a:spcPts val="0"/>
              </a:spcAft>
              <a:defRPr>
                <a:solidFill>
                  <a:srgbClr val="FFFFFF"/>
                </a:solidFill>
              </a:defRPr>
            </a:pPr>
            <a:endParaRPr sz="1800" kern="0">
              <a:solidFill>
                <a:srgbClr val="FFFFFF"/>
              </a:solidFill>
              <a:latin typeface="+mj-lt"/>
              <a:ea typeface="+mj-ea"/>
              <a:cs typeface="+mj-cs"/>
              <a:sym typeface="Arial"/>
            </a:endParaRPr>
          </a:p>
        </p:txBody>
      </p:sp>
      <p:sp>
        <p:nvSpPr>
          <p:cNvPr id="1030" name="Rectangle 11"/>
          <p:cNvSpPr>
            <a:spLocks noChangeArrowheads="1"/>
          </p:cNvSpPr>
          <p:nvPr/>
        </p:nvSpPr>
        <p:spPr bwMode="auto">
          <a:xfrm>
            <a:off x="1004888" y="0"/>
            <a:ext cx="10371137" cy="6858000"/>
          </a:xfrm>
          <a:prstGeom prst="rect">
            <a:avLst/>
          </a:prstGeom>
          <a:solidFill>
            <a:srgbClr val="1F2D29">
              <a:alpha val="92155"/>
            </a:srgbClr>
          </a:solidFill>
          <a:ln>
            <a:noFill/>
          </a:ln>
          <a:extLst>
            <a:ext uri="{91240B29-F687-4F45-9708-019B960494DF}"/>
          </a:extLst>
        </p:spPr>
        <p:txBody>
          <a:bodyPr lIns="45719" rIns="45719"/>
          <a:lstStyle/>
          <a:p>
            <a:pPr hangingPunct="0">
              <a:defRPr/>
            </a:pPr>
            <a:endParaRPr lang="pt-BR" sz="1800">
              <a:solidFill>
                <a:srgbClr val="FFFFFF"/>
              </a:solidFill>
            </a:endParaRPr>
          </a:p>
        </p:txBody>
      </p:sp>
      <p:sp>
        <p:nvSpPr>
          <p:cNvPr id="7" name="Rectangle 12"/>
          <p:cNvSpPr/>
          <p:nvPr/>
        </p:nvSpPr>
        <p:spPr>
          <a:xfrm>
            <a:off x="11377613" y="0"/>
            <a:ext cx="26987" cy="6858000"/>
          </a:xfrm>
          <a:prstGeom prst="rect">
            <a:avLst/>
          </a:prstGeom>
          <a:solidFill>
            <a:schemeClr val="accent6"/>
          </a:solidFill>
          <a:ln w="12700">
            <a:miter lim="400000"/>
          </a:ln>
        </p:spPr>
        <p:txBody>
          <a:bodyPr lIns="45719" rIns="45719"/>
          <a:lstStyle/>
          <a:p>
            <a:pPr fontAlgn="auto" hangingPunct="0">
              <a:spcBef>
                <a:spcPts val="0"/>
              </a:spcBef>
              <a:spcAft>
                <a:spcPts val="0"/>
              </a:spcAft>
              <a:defRPr>
                <a:solidFill>
                  <a:srgbClr val="FFFFFF"/>
                </a:solidFill>
              </a:defRPr>
            </a:pPr>
            <a:endParaRPr sz="1800" kern="0">
              <a:solidFill>
                <a:srgbClr val="FFFFFF"/>
              </a:solidFill>
              <a:latin typeface="+mj-lt"/>
              <a:ea typeface="+mj-ea"/>
              <a:cs typeface="+mj-cs"/>
              <a:sym typeface="Arial"/>
            </a:endParaRPr>
          </a:p>
        </p:txBody>
      </p:sp>
      <p:sp>
        <p:nvSpPr>
          <p:cNvPr id="1032" name="Texto do Título"/>
          <p:cNvSpPr txBox="1">
            <a:spLocks noGrp="1"/>
          </p:cNvSpPr>
          <p:nvPr>
            <p:ph type="title"/>
          </p:nvPr>
        </p:nvSpPr>
        <p:spPr bwMode="auto">
          <a:xfrm>
            <a:off x="609600" y="274638"/>
            <a:ext cx="10972800" cy="1325562"/>
          </a:xfrm>
          <a:prstGeom prst="rect">
            <a:avLst/>
          </a:prstGeom>
          <a:noFill/>
          <a:ln w="9525">
            <a:noFill/>
            <a:miter lim="800000"/>
            <a:headEnd/>
            <a:tailEnd/>
          </a:ln>
        </p:spPr>
        <p:txBody>
          <a:bodyPr vert="horz" wrap="square" lIns="45719" tIns="45720" rIns="45719" bIns="45720" numCol="1" anchor="t" anchorCtr="0" compatLnSpc="1">
            <a:prstTxWarp prst="textNoShape">
              <a:avLst/>
            </a:prstTxWarp>
          </a:bodyPr>
          <a:lstStyle/>
          <a:p>
            <a:pPr lvl="0"/>
            <a:r>
              <a:rPr lang="pt-BR" smtClean="0">
                <a:sym typeface="Arial" charset="0"/>
              </a:rPr>
              <a:t>Texto do Título</a:t>
            </a:r>
          </a:p>
        </p:txBody>
      </p:sp>
      <p:sp>
        <p:nvSpPr>
          <p:cNvPr id="1033" name="Nível de Corpo Um…"/>
          <p:cNvSpPr txBox="1">
            <a:spLocks noGrp="1"/>
          </p:cNvSpPr>
          <p:nvPr>
            <p:ph type="body" idx="1"/>
          </p:nvPr>
        </p:nvSpPr>
        <p:spPr bwMode="auto">
          <a:xfrm>
            <a:off x="609600" y="1600200"/>
            <a:ext cx="10972800" cy="5257800"/>
          </a:xfrm>
          <a:prstGeom prst="rect">
            <a:avLst/>
          </a:prstGeom>
          <a:noFill/>
          <a:ln w="9525">
            <a:noFill/>
            <a:miter lim="800000"/>
            <a:headEnd/>
            <a:tailEnd/>
          </a:ln>
        </p:spPr>
        <p:txBody>
          <a:bodyPr vert="horz" wrap="square" lIns="45719" tIns="45720" rIns="45719" bIns="45720" numCol="1" anchor="t" anchorCtr="0" compatLnSpc="1">
            <a:prstTxWarp prst="textNoShape">
              <a:avLst/>
            </a:prstTxWarp>
          </a:bodyPr>
          <a:lstStyle/>
          <a:p>
            <a:pPr lvl="0"/>
            <a:r>
              <a:rPr lang="pt-BR" smtClean="0">
                <a:sym typeface="Arial" charset="0"/>
              </a:rPr>
              <a:t>Nível de Corpo Um</a:t>
            </a:r>
          </a:p>
          <a:p>
            <a:pPr lvl="1"/>
            <a:r>
              <a:rPr lang="pt-BR" smtClean="0">
                <a:sym typeface="Arial" charset="0"/>
              </a:rPr>
              <a:t>Nível de Corpo Dois</a:t>
            </a:r>
          </a:p>
          <a:p>
            <a:pPr lvl="2"/>
            <a:r>
              <a:rPr lang="pt-BR" smtClean="0">
                <a:sym typeface="Arial" charset="0"/>
              </a:rPr>
              <a:t>Nível de Corpo Três</a:t>
            </a:r>
          </a:p>
          <a:p>
            <a:pPr lvl="3"/>
            <a:r>
              <a:rPr lang="pt-BR" smtClean="0">
                <a:sym typeface="Arial" charset="0"/>
              </a:rPr>
              <a:t>Nível de Corpo Quatro</a:t>
            </a:r>
          </a:p>
          <a:p>
            <a:pPr lvl="4"/>
            <a:r>
              <a:rPr lang="pt-BR" smtClean="0">
                <a:sym typeface="Arial" charset="0"/>
              </a:rPr>
              <a:t>Nível de Corpo Cinco</a:t>
            </a:r>
          </a:p>
        </p:txBody>
      </p:sp>
      <p:sp>
        <p:nvSpPr>
          <p:cNvPr id="1034" name="Número do Slide"/>
          <p:cNvSpPr txBox="1">
            <a:spLocks noGrp="1"/>
          </p:cNvSpPr>
          <p:nvPr>
            <p:ph type="sldNum" sz="quarter" idx="2"/>
          </p:nvPr>
        </p:nvSpPr>
        <p:spPr bwMode="auto">
          <a:xfrm>
            <a:off x="339725" y="142875"/>
            <a:ext cx="455613" cy="366713"/>
          </a:xfrm>
          <a:prstGeom prst="rect">
            <a:avLst/>
          </a:prstGeom>
          <a:noFill/>
          <a:ln>
            <a:noFill/>
          </a:ln>
          <a:extLst>
            <a:ext uri="{909E8E84-426E-40DD-AFC4-6F175D3DCCD1}"/>
            <a:ext uri="{91240B29-F687-4F45-9708-019B960494DF}"/>
          </a:extLst>
        </p:spPr>
        <p:txBody>
          <a:bodyPr vert="horz" wrap="none" lIns="45719" tIns="45720" rIns="45719" bIns="45720" numCol="1" anchor="ctr" anchorCtr="0" compatLnSpc="1">
            <a:prstTxWarp prst="textNoShape">
              <a:avLst/>
            </a:prstTxWarp>
            <a:spAutoFit/>
          </a:bodyPr>
          <a:lstStyle>
            <a:lvl1pPr algn="r" eaLnBrk="1" hangingPunct="0">
              <a:defRPr sz="1800">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00FB0487-B45D-4AAE-81D1-8681F8AAA31C}" type="slidenum">
              <a:rPr lang="pt-BR"/>
              <a:pPr>
                <a:defRPr/>
              </a:pPr>
              <a:t>‹#›</a:t>
            </a:fld>
            <a:endParaRPr lang="pt-BR"/>
          </a:p>
        </p:txBody>
      </p:sp>
    </p:spTree>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55" r:id="rId5"/>
    <p:sldLayoutId id="2147483660" r:id="rId6"/>
    <p:sldLayoutId id="2147483661" r:id="rId7"/>
  </p:sldLayoutIdLst>
  <p:transition spd="med"/>
  <p:txStyles>
    <p:titleStyle>
      <a:lvl1pPr algn="r" rtl="0" eaLnBrk="0" fontAlgn="base" hangingPunct="0">
        <a:lnSpc>
          <a:spcPct val="90000"/>
        </a:lnSpc>
        <a:spcBef>
          <a:spcPct val="0"/>
        </a:spcBef>
        <a:spcAft>
          <a:spcPct val="0"/>
        </a:spcAft>
        <a:defRPr sz="3400">
          <a:solidFill>
            <a:srgbClr val="FFFFFF"/>
          </a:solidFill>
          <a:latin typeface="+mj-lt"/>
          <a:ea typeface="+mj-ea"/>
          <a:cs typeface="+mj-cs"/>
          <a:sym typeface="Arial" charset="0"/>
        </a:defRPr>
      </a:lvl1pPr>
      <a:lvl2pPr algn="r" rtl="0" eaLnBrk="0" fontAlgn="base" hangingPunct="0">
        <a:lnSpc>
          <a:spcPct val="90000"/>
        </a:lnSpc>
        <a:spcBef>
          <a:spcPct val="0"/>
        </a:spcBef>
        <a:spcAft>
          <a:spcPct val="0"/>
        </a:spcAft>
        <a:defRPr sz="3400">
          <a:solidFill>
            <a:srgbClr val="FFFFFF"/>
          </a:solidFill>
          <a:latin typeface="+mj-lt"/>
          <a:ea typeface="+mj-ea"/>
          <a:cs typeface="+mj-cs"/>
          <a:sym typeface="Arial" charset="0"/>
        </a:defRPr>
      </a:lvl2pPr>
      <a:lvl3pPr algn="r" rtl="0" eaLnBrk="0" fontAlgn="base" hangingPunct="0">
        <a:lnSpc>
          <a:spcPct val="90000"/>
        </a:lnSpc>
        <a:spcBef>
          <a:spcPct val="0"/>
        </a:spcBef>
        <a:spcAft>
          <a:spcPct val="0"/>
        </a:spcAft>
        <a:defRPr sz="3400">
          <a:solidFill>
            <a:srgbClr val="FFFFFF"/>
          </a:solidFill>
          <a:latin typeface="+mj-lt"/>
          <a:ea typeface="+mj-ea"/>
          <a:cs typeface="+mj-cs"/>
          <a:sym typeface="Arial" charset="0"/>
        </a:defRPr>
      </a:lvl3pPr>
      <a:lvl4pPr algn="r" rtl="0" eaLnBrk="0" fontAlgn="base" hangingPunct="0">
        <a:lnSpc>
          <a:spcPct val="90000"/>
        </a:lnSpc>
        <a:spcBef>
          <a:spcPct val="0"/>
        </a:spcBef>
        <a:spcAft>
          <a:spcPct val="0"/>
        </a:spcAft>
        <a:defRPr sz="3400">
          <a:solidFill>
            <a:srgbClr val="FFFFFF"/>
          </a:solidFill>
          <a:latin typeface="+mj-lt"/>
          <a:ea typeface="+mj-ea"/>
          <a:cs typeface="+mj-cs"/>
          <a:sym typeface="Arial" charset="0"/>
        </a:defRPr>
      </a:lvl4pPr>
      <a:lvl5pPr algn="r" rtl="0" eaLnBrk="0" fontAlgn="base" hangingPunct="0">
        <a:lnSpc>
          <a:spcPct val="90000"/>
        </a:lnSpc>
        <a:spcBef>
          <a:spcPct val="0"/>
        </a:spcBef>
        <a:spcAft>
          <a:spcPct val="0"/>
        </a:spcAft>
        <a:defRPr sz="3400">
          <a:solidFill>
            <a:srgbClr val="FFFFFF"/>
          </a:solidFill>
          <a:latin typeface="+mj-lt"/>
          <a:ea typeface="+mj-ea"/>
          <a:cs typeface="+mj-cs"/>
          <a:sym typeface="Arial" charset="0"/>
        </a:defRPr>
      </a:lvl5pPr>
      <a:lvl6pPr marL="0" marR="0" indent="0" algn="r" defTabSz="914400" rtl="0" latinLnBrk="0">
        <a:lnSpc>
          <a:spcPct val="90000"/>
        </a:lnSpc>
        <a:spcBef>
          <a:spcPts val="0"/>
        </a:spcBef>
        <a:spcAft>
          <a:spcPts val="0"/>
        </a:spcAft>
        <a:buClrTx/>
        <a:buSzTx/>
        <a:buFontTx/>
        <a:buNone/>
        <a:tabLst/>
        <a:defRPr sz="3400" b="0" i="0" u="none" strike="noStrike" cap="none" spc="0" baseline="0">
          <a:solidFill>
            <a:srgbClr val="FFFFFF"/>
          </a:solidFill>
          <a:uFillTx/>
          <a:latin typeface="+mj-lt"/>
          <a:ea typeface="+mj-ea"/>
          <a:cs typeface="+mj-cs"/>
          <a:sym typeface="Arial"/>
        </a:defRPr>
      </a:lvl6pPr>
      <a:lvl7pPr marL="0" marR="0" indent="0" algn="r" defTabSz="914400" rtl="0" latinLnBrk="0">
        <a:lnSpc>
          <a:spcPct val="90000"/>
        </a:lnSpc>
        <a:spcBef>
          <a:spcPts val="0"/>
        </a:spcBef>
        <a:spcAft>
          <a:spcPts val="0"/>
        </a:spcAft>
        <a:buClrTx/>
        <a:buSzTx/>
        <a:buFontTx/>
        <a:buNone/>
        <a:tabLst/>
        <a:defRPr sz="3400" b="0" i="0" u="none" strike="noStrike" cap="none" spc="0" baseline="0">
          <a:solidFill>
            <a:srgbClr val="FFFFFF"/>
          </a:solidFill>
          <a:uFillTx/>
          <a:latin typeface="+mj-lt"/>
          <a:ea typeface="+mj-ea"/>
          <a:cs typeface="+mj-cs"/>
          <a:sym typeface="Arial"/>
        </a:defRPr>
      </a:lvl7pPr>
      <a:lvl8pPr marL="0" marR="0" indent="0" algn="r" defTabSz="914400" rtl="0" latinLnBrk="0">
        <a:lnSpc>
          <a:spcPct val="90000"/>
        </a:lnSpc>
        <a:spcBef>
          <a:spcPts val="0"/>
        </a:spcBef>
        <a:spcAft>
          <a:spcPts val="0"/>
        </a:spcAft>
        <a:buClrTx/>
        <a:buSzTx/>
        <a:buFontTx/>
        <a:buNone/>
        <a:tabLst/>
        <a:defRPr sz="3400" b="0" i="0" u="none" strike="noStrike" cap="none" spc="0" baseline="0">
          <a:solidFill>
            <a:srgbClr val="FFFFFF"/>
          </a:solidFill>
          <a:uFillTx/>
          <a:latin typeface="+mj-lt"/>
          <a:ea typeface="+mj-ea"/>
          <a:cs typeface="+mj-cs"/>
          <a:sym typeface="Arial"/>
        </a:defRPr>
      </a:lvl8pPr>
      <a:lvl9pPr marL="0" marR="0" indent="0" algn="r" defTabSz="914400" rtl="0" latinLnBrk="0">
        <a:lnSpc>
          <a:spcPct val="90000"/>
        </a:lnSpc>
        <a:spcBef>
          <a:spcPts val="0"/>
        </a:spcBef>
        <a:spcAft>
          <a:spcPts val="0"/>
        </a:spcAft>
        <a:buClrTx/>
        <a:buSzTx/>
        <a:buFontTx/>
        <a:buNone/>
        <a:tabLst/>
        <a:defRPr sz="3400" b="0" i="0" u="none" strike="noStrike" cap="none" spc="0" baseline="0">
          <a:solidFill>
            <a:srgbClr val="FFFFFF"/>
          </a:solidFill>
          <a:uFillTx/>
          <a:latin typeface="+mj-lt"/>
          <a:ea typeface="+mj-ea"/>
          <a:cs typeface="+mj-cs"/>
          <a:sym typeface="Arial"/>
        </a:defRPr>
      </a:lvl9pPr>
    </p:titleStyle>
    <p:bodyStyle>
      <a:lvl1pPr marL="342900" indent="-342900" algn="l" rtl="0" eaLnBrk="0" fontAlgn="base" hangingPunct="0">
        <a:lnSpc>
          <a:spcPct val="120000"/>
        </a:lnSpc>
        <a:spcBef>
          <a:spcPts val="1000"/>
        </a:spcBef>
        <a:spcAft>
          <a:spcPct val="0"/>
        </a:spcAft>
        <a:buClr>
          <a:srgbClr val="8EC0C1"/>
        </a:buClr>
        <a:buSzPct val="90000"/>
        <a:buChar char="▪"/>
        <a:defRPr sz="2000">
          <a:solidFill>
            <a:srgbClr val="FFFFFF"/>
          </a:solidFill>
          <a:latin typeface="+mj-lt"/>
          <a:ea typeface="+mj-ea"/>
          <a:cs typeface="+mj-cs"/>
          <a:sym typeface="Arial" charset="0"/>
        </a:defRPr>
      </a:lvl1pPr>
      <a:lvl2pPr marL="831850" indent="-374650" algn="l" rtl="0" eaLnBrk="0" fontAlgn="base" hangingPunct="0">
        <a:lnSpc>
          <a:spcPct val="120000"/>
        </a:lnSpc>
        <a:spcBef>
          <a:spcPts val="1000"/>
        </a:spcBef>
        <a:spcAft>
          <a:spcPct val="0"/>
        </a:spcAft>
        <a:buClr>
          <a:srgbClr val="8EC0C1"/>
        </a:buClr>
        <a:buSzPct val="90000"/>
        <a:buChar char="▪"/>
        <a:defRPr sz="2000">
          <a:solidFill>
            <a:srgbClr val="FFFFFF"/>
          </a:solidFill>
          <a:latin typeface="+mj-lt"/>
          <a:ea typeface="+mj-ea"/>
          <a:cs typeface="+mj-cs"/>
          <a:sym typeface="Arial" charset="0"/>
        </a:defRPr>
      </a:lvl2pPr>
      <a:lvl3pPr marL="1344613" indent="-430213" algn="l" rtl="0" eaLnBrk="0" fontAlgn="base" hangingPunct="0">
        <a:lnSpc>
          <a:spcPct val="120000"/>
        </a:lnSpc>
        <a:spcBef>
          <a:spcPts val="1000"/>
        </a:spcBef>
        <a:spcAft>
          <a:spcPct val="0"/>
        </a:spcAft>
        <a:buClr>
          <a:srgbClr val="8EC0C1"/>
        </a:buClr>
        <a:buSzPct val="90000"/>
        <a:buChar char="▪"/>
        <a:defRPr sz="2000">
          <a:solidFill>
            <a:srgbClr val="FFFFFF"/>
          </a:solidFill>
          <a:latin typeface="+mj-lt"/>
          <a:ea typeface="+mj-ea"/>
          <a:cs typeface="+mj-cs"/>
          <a:sym typeface="Arial" charset="0"/>
        </a:defRPr>
      </a:lvl3pPr>
      <a:lvl4pPr marL="1854200" indent="-482600" algn="l" rtl="0" eaLnBrk="0" fontAlgn="base" hangingPunct="0">
        <a:lnSpc>
          <a:spcPct val="120000"/>
        </a:lnSpc>
        <a:spcBef>
          <a:spcPts val="1000"/>
        </a:spcBef>
        <a:spcAft>
          <a:spcPct val="0"/>
        </a:spcAft>
        <a:buClr>
          <a:srgbClr val="8EC0C1"/>
        </a:buClr>
        <a:buSzPct val="90000"/>
        <a:buChar char="▪"/>
        <a:defRPr sz="2000">
          <a:solidFill>
            <a:srgbClr val="FFFFFF"/>
          </a:solidFill>
          <a:latin typeface="+mj-lt"/>
          <a:ea typeface="+mj-ea"/>
          <a:cs typeface="+mj-cs"/>
          <a:sym typeface="Arial" charset="0"/>
        </a:defRPr>
      </a:lvl4pPr>
      <a:lvl5pPr marL="2401888" indent="-573088" algn="l" rtl="0" eaLnBrk="0" fontAlgn="base" hangingPunct="0">
        <a:lnSpc>
          <a:spcPct val="120000"/>
        </a:lnSpc>
        <a:spcBef>
          <a:spcPts val="1000"/>
        </a:spcBef>
        <a:spcAft>
          <a:spcPct val="0"/>
        </a:spcAft>
        <a:buClr>
          <a:srgbClr val="8EC0C1"/>
        </a:buClr>
        <a:buSzPct val="90000"/>
        <a:buChar char="▪"/>
        <a:defRPr sz="2000">
          <a:solidFill>
            <a:srgbClr val="FFFFFF"/>
          </a:solidFill>
          <a:latin typeface="+mj-lt"/>
          <a:ea typeface="+mj-ea"/>
          <a:cs typeface="+mj-cs"/>
          <a:sym typeface="Arial" charset="0"/>
        </a:defRPr>
      </a:lvl5pPr>
      <a:lvl6pPr marL="2868167" marR="0" indent="-563879" algn="l" defTabSz="914400" rtl="0" latinLnBrk="0">
        <a:lnSpc>
          <a:spcPct val="120000"/>
        </a:lnSpc>
        <a:spcBef>
          <a:spcPts val="1000"/>
        </a:spcBef>
        <a:spcAft>
          <a:spcPts val="0"/>
        </a:spcAft>
        <a:buClr>
          <a:schemeClr val="accent6"/>
        </a:buClr>
        <a:buSzPct val="90000"/>
        <a:buFontTx/>
        <a:buChar char="▪"/>
        <a:tabLst/>
        <a:defRPr sz="2000" b="0" i="0" u="none" strike="noStrike" cap="none" spc="0" baseline="0">
          <a:solidFill>
            <a:srgbClr val="FFFFFF"/>
          </a:solidFill>
          <a:uFillTx/>
          <a:latin typeface="+mj-lt"/>
          <a:ea typeface="+mj-ea"/>
          <a:cs typeface="+mj-cs"/>
          <a:sym typeface="Arial"/>
        </a:defRPr>
      </a:lvl6pPr>
      <a:lvl7pPr marL="3334511" marR="0" indent="-563879" algn="l" defTabSz="914400" rtl="0" latinLnBrk="0">
        <a:lnSpc>
          <a:spcPct val="120000"/>
        </a:lnSpc>
        <a:spcBef>
          <a:spcPts val="1000"/>
        </a:spcBef>
        <a:spcAft>
          <a:spcPts val="0"/>
        </a:spcAft>
        <a:buClr>
          <a:schemeClr val="accent6"/>
        </a:buClr>
        <a:buSzPct val="90000"/>
        <a:buFontTx/>
        <a:buChar char="▪"/>
        <a:tabLst/>
        <a:defRPr sz="2000" b="0" i="0" u="none" strike="noStrike" cap="none" spc="0" baseline="0">
          <a:solidFill>
            <a:srgbClr val="FFFFFF"/>
          </a:solidFill>
          <a:uFillTx/>
          <a:latin typeface="+mj-lt"/>
          <a:ea typeface="+mj-ea"/>
          <a:cs typeface="+mj-cs"/>
          <a:sym typeface="Arial"/>
        </a:defRPr>
      </a:lvl7pPr>
      <a:lvl8pPr marL="3800855" marR="0" indent="-563880" algn="l" defTabSz="914400" rtl="0" latinLnBrk="0">
        <a:lnSpc>
          <a:spcPct val="120000"/>
        </a:lnSpc>
        <a:spcBef>
          <a:spcPts val="1000"/>
        </a:spcBef>
        <a:spcAft>
          <a:spcPts val="0"/>
        </a:spcAft>
        <a:buClr>
          <a:schemeClr val="accent6"/>
        </a:buClr>
        <a:buSzPct val="90000"/>
        <a:buFontTx/>
        <a:buChar char="▪"/>
        <a:tabLst/>
        <a:defRPr sz="2000" b="0" i="0" u="none" strike="noStrike" cap="none" spc="0" baseline="0">
          <a:solidFill>
            <a:srgbClr val="FFFFFF"/>
          </a:solidFill>
          <a:uFillTx/>
          <a:latin typeface="+mj-lt"/>
          <a:ea typeface="+mj-ea"/>
          <a:cs typeface="+mj-cs"/>
          <a:sym typeface="Arial"/>
        </a:defRPr>
      </a:lvl8pPr>
      <a:lvl9pPr marL="4267200" marR="0" indent="-563880" algn="l" defTabSz="914400" rtl="0" latinLnBrk="0">
        <a:lnSpc>
          <a:spcPct val="120000"/>
        </a:lnSpc>
        <a:spcBef>
          <a:spcPts val="1000"/>
        </a:spcBef>
        <a:spcAft>
          <a:spcPts val="0"/>
        </a:spcAft>
        <a:buClr>
          <a:schemeClr val="accent6"/>
        </a:buClr>
        <a:buSzPct val="90000"/>
        <a:buFontTx/>
        <a:buChar char="▪"/>
        <a:tabLst/>
        <a:defRPr sz="2000" b="0" i="0" u="none" strike="noStrike" cap="none" spc="0" baseline="0">
          <a:solidFill>
            <a:srgbClr val="FFFFFF"/>
          </a:solidFill>
          <a:uFillTx/>
          <a:latin typeface="+mj-lt"/>
          <a:ea typeface="+mj-ea"/>
          <a:cs typeface="+mj-cs"/>
          <a:sym typeface="Arial"/>
        </a:defRPr>
      </a:lvl9pPr>
    </p:bodyStyle>
    <p:otherStyle>
      <a:lvl1pPr marL="0" marR="0" indent="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1pPr>
      <a:lvl2pPr marL="0" marR="0" indent="4572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2pPr>
      <a:lvl3pPr marL="0" marR="0" indent="9144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3pPr>
      <a:lvl4pPr marL="0" marR="0" indent="13716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4pPr>
      <a:lvl5pPr marL="0" marR="0" indent="18288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5pPr>
      <a:lvl6pPr marL="0" marR="0" indent="22860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6pPr>
      <a:lvl7pPr marL="0" marR="0" indent="27432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7pPr>
      <a:lvl8pPr marL="0" marR="0" indent="32004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8pPr>
      <a:lvl9pPr marL="0" marR="0" indent="36576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pubmed.ncbi.nlm.nih.gov/31757473/" TargetMode="External"/><Relationship Id="rId1" Type="http://schemas.openxmlformats.org/officeDocument/2006/relationships/slideLayout" Target="../slideLayouts/slideLayout1.xml"/><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hyperlink" Target="https://doi.org/10.5935/medicalexpress.2017.03.03"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hyperlink" Target="mailto:pmargotto@gmail.com"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pubmed.ncbi.nlm.nih.gov/31034045/" TargetMode="External"/><Relationship Id="rId2" Type="http://schemas.openxmlformats.org/officeDocument/2006/relationships/hyperlink" Target="http://paulomargotto.com.br/efeito-da-avaliacao-residual-gastrica-na-ingestaenteral-em-bebes-prematuros-extremos-um-ensaio-clinico-randomizado/" TargetMode="Externa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hyperlink" Target="http://paulomargotto.com.br/documentos/20808"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982663" y="2068513"/>
            <a:ext cx="10514012" cy="1647825"/>
          </a:xfrm>
          <a:prstGeom prst="rect">
            <a:avLst/>
          </a:prstGeom>
          <a:solidFill>
            <a:srgbClr val="FFFFFF"/>
          </a:solidFill>
          <a:ln w="9525">
            <a:noFill/>
            <a:miter lim="800000"/>
            <a:headEnd/>
            <a:tailEnd/>
          </a:ln>
        </p:spPr>
        <p:txBody>
          <a:bodyPr lIns="0" tIns="0" rIns="0" bIns="0" anchor="ctr">
            <a:spAutoFit/>
          </a:bodyPr>
          <a:lstStyle/>
          <a:p>
            <a:pPr algn="ctr"/>
            <a:r>
              <a:rPr lang="pt-BR" sz="1800">
                <a:hlinkClick r:id="rId2"/>
              </a:rPr>
              <a:t>Effect of Aspiration and </a:t>
            </a:r>
            <a:r>
              <a:rPr lang="pt-BR" sz="1800" b="1">
                <a:hlinkClick r:id="rId2"/>
              </a:rPr>
              <a:t>Evaluation</a:t>
            </a:r>
            <a:r>
              <a:rPr lang="pt-BR" sz="1800">
                <a:hlinkClick r:id="rId2"/>
              </a:rPr>
              <a:t> of </a:t>
            </a:r>
            <a:r>
              <a:rPr lang="pt-BR" sz="1800" b="1">
                <a:hlinkClick r:id="rId2"/>
              </a:rPr>
              <a:t>Gastric</a:t>
            </a:r>
            <a:r>
              <a:rPr lang="pt-BR" sz="1800">
                <a:hlinkClick r:id="rId2"/>
              </a:rPr>
              <a:t> </a:t>
            </a:r>
            <a:r>
              <a:rPr lang="pt-BR" sz="1800" b="1">
                <a:hlinkClick r:id="rId2"/>
              </a:rPr>
              <a:t>Residuals</a:t>
            </a:r>
            <a:r>
              <a:rPr lang="pt-BR" sz="1800">
                <a:hlinkClick r:id="rId2"/>
              </a:rPr>
              <a:t> on Intestinal Inflammation, Bleeding, and Gastrointestinal Peptide Level.</a:t>
            </a:r>
            <a:r>
              <a:rPr lang="pt-BR" sz="1800"/>
              <a:t>Parker LA, Weaver M, Murgas Torrazza RJ, Shuster J, Li N, Krueger C, Neu J.J Pediatr. 2020 Feb;217:165-171.e2. doi: 10.1016/j.jpeds.2019.10.036. Epub 2019 Nov 19.PMID: 31757473</a:t>
            </a:r>
          </a:p>
          <a:p>
            <a:pPr algn="ctr"/>
            <a:r>
              <a:rPr lang="pt-BR" sz="1800"/>
              <a:t>Realizado por Paulo R. Margotto</a:t>
            </a:r>
          </a:p>
          <a:p>
            <a:pPr algn="ctr"/>
            <a:r>
              <a:rPr lang="pt-BR" sz="1800"/>
              <a:t>Unidade de Neonatologia do HIB/SES/DF</a:t>
            </a:r>
          </a:p>
        </p:txBody>
      </p:sp>
      <p:sp>
        <p:nvSpPr>
          <p:cNvPr id="10243" name="Rectangle 5"/>
          <p:cNvSpPr>
            <a:spLocks noChangeArrowheads="1"/>
          </p:cNvSpPr>
          <p:nvPr/>
        </p:nvSpPr>
        <p:spPr bwMode="auto">
          <a:xfrm>
            <a:off x="1127125" y="333375"/>
            <a:ext cx="10080625" cy="1373188"/>
          </a:xfrm>
          <a:prstGeom prst="rect">
            <a:avLst/>
          </a:prstGeom>
          <a:solidFill>
            <a:schemeClr val="tx2"/>
          </a:solidFill>
          <a:ln w="9525">
            <a:noFill/>
            <a:miter lim="800000"/>
            <a:headEnd/>
            <a:tailEnd/>
          </a:ln>
        </p:spPr>
        <p:txBody>
          <a:bodyPr>
            <a:spAutoFit/>
          </a:bodyPr>
          <a:lstStyle/>
          <a:p>
            <a:pPr algn="ctr" defTabSz="914400"/>
            <a:r>
              <a:rPr lang="pt-BR" sz="2800" b="1">
                <a:solidFill>
                  <a:srgbClr val="FFFF00"/>
                </a:solidFill>
              </a:rPr>
              <a:t>Efeito da aspiração e avaliação de resíduos gástricos no nível de inflamação intestinal, sangramento e peptídeo gastrointestinal</a:t>
            </a:r>
          </a:p>
        </p:txBody>
      </p:sp>
      <p:pic>
        <p:nvPicPr>
          <p:cNvPr id="10244" name="Picture 4" descr="Paulo-24-12-Unimed"/>
          <p:cNvPicPr>
            <a:picLocks noChangeAspect="1" noChangeArrowheads="1"/>
          </p:cNvPicPr>
          <p:nvPr/>
        </p:nvPicPr>
        <p:blipFill>
          <a:blip r:embed="rId3"/>
          <a:srcRect/>
          <a:stretch>
            <a:fillRect/>
          </a:stretch>
        </p:blipFill>
        <p:spPr bwMode="auto">
          <a:xfrm>
            <a:off x="982663" y="3773488"/>
            <a:ext cx="3571875" cy="2679700"/>
          </a:xfrm>
          <a:prstGeom prst="rect">
            <a:avLst/>
          </a:prstGeom>
          <a:noFill/>
          <a:ln w="9525">
            <a:noFill/>
            <a:miter lim="800000"/>
            <a:headEnd/>
            <a:tailEnd/>
          </a:ln>
        </p:spPr>
      </p:pic>
      <p:sp>
        <p:nvSpPr>
          <p:cNvPr id="10245" name="Rectangle 7"/>
          <p:cNvSpPr>
            <a:spLocks noChangeArrowheads="1"/>
          </p:cNvSpPr>
          <p:nvPr/>
        </p:nvSpPr>
        <p:spPr bwMode="auto">
          <a:xfrm>
            <a:off x="2063750" y="6430963"/>
            <a:ext cx="1584325" cy="427037"/>
          </a:xfrm>
          <a:prstGeom prst="rect">
            <a:avLst/>
          </a:prstGeom>
          <a:noFill/>
          <a:ln w="9525">
            <a:noFill/>
            <a:miter lim="800000"/>
            <a:headEnd/>
            <a:tailEnd/>
          </a:ln>
        </p:spPr>
        <p:txBody>
          <a:bodyPr wrap="none">
            <a:spAutoFit/>
          </a:bodyPr>
          <a:lstStyle/>
          <a:p>
            <a:pPr defTabSz="914400"/>
            <a:r>
              <a:rPr lang="pt-BR" altLang="ja-JP" b="1">
                <a:solidFill>
                  <a:schemeClr val="bg1"/>
                </a:solidFill>
                <a:ea typeface="ＭＳ Ｐゴシック" pitchFamily="34" charset="-128"/>
              </a:rPr>
              <a:t>24/12/2007</a:t>
            </a:r>
            <a:endParaRPr lang="pt-BR" b="1">
              <a:solidFill>
                <a:schemeClr val="bg1"/>
              </a:solidFill>
            </a:endParaRPr>
          </a:p>
        </p:txBody>
      </p:sp>
      <p:sp>
        <p:nvSpPr>
          <p:cNvPr id="10247" name="Text Box 7"/>
          <p:cNvSpPr txBox="1">
            <a:spLocks noChangeArrowheads="1"/>
          </p:cNvSpPr>
          <p:nvPr/>
        </p:nvSpPr>
        <p:spPr bwMode="auto">
          <a:xfrm>
            <a:off x="5283200" y="4264025"/>
            <a:ext cx="3667125" cy="427038"/>
          </a:xfrm>
          <a:prstGeom prst="rect">
            <a:avLst/>
          </a:prstGeom>
          <a:solidFill>
            <a:schemeClr val="bg1"/>
          </a:solidFill>
          <a:ln w="9525">
            <a:noFill/>
            <a:miter lim="800000"/>
            <a:headEnd/>
            <a:tailEnd/>
          </a:ln>
          <a:effectLst/>
        </p:spPr>
        <p:txBody>
          <a:bodyPr wrap="none">
            <a:spAutoFit/>
          </a:bodyPr>
          <a:lstStyle/>
          <a:p>
            <a:pPr defTabSz="914400"/>
            <a:r>
              <a:rPr lang="pt-BR">
                <a:solidFill>
                  <a:srgbClr val="FFFF00"/>
                </a:solidFill>
                <a:hlinkClick r:id="rId4"/>
              </a:rPr>
              <a:t>www.paulomargotto.com.br</a:t>
            </a:r>
            <a:r>
              <a:rPr lang="pt-BR">
                <a:solidFill>
                  <a:srgbClr val="FFFF00"/>
                </a:solidFill>
              </a:rPr>
              <a:t> </a:t>
            </a:r>
          </a:p>
        </p:txBody>
      </p:sp>
      <p:sp>
        <p:nvSpPr>
          <p:cNvPr id="10248" name="Text Box 8"/>
          <p:cNvSpPr txBox="1">
            <a:spLocks noChangeArrowheads="1"/>
          </p:cNvSpPr>
          <p:nvPr/>
        </p:nvSpPr>
        <p:spPr bwMode="auto">
          <a:xfrm>
            <a:off x="5519738" y="5373688"/>
            <a:ext cx="3651250" cy="427037"/>
          </a:xfrm>
          <a:prstGeom prst="rect">
            <a:avLst/>
          </a:prstGeom>
          <a:solidFill>
            <a:schemeClr val="bg1"/>
          </a:solidFill>
          <a:ln w="9525">
            <a:noFill/>
            <a:miter lim="800000"/>
            <a:headEnd/>
            <a:tailEnd/>
          </a:ln>
          <a:effectLst/>
        </p:spPr>
        <p:txBody>
          <a:bodyPr wrap="none">
            <a:spAutoFit/>
          </a:bodyPr>
          <a:lstStyle/>
          <a:p>
            <a:pPr defTabSz="914400"/>
            <a:r>
              <a:rPr lang="pt-BR">
                <a:solidFill>
                  <a:schemeClr val="hlink"/>
                </a:solidFill>
              </a:rPr>
              <a:t>Brasília,  2 de julho de 2020</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 Box 3"/>
          <p:cNvSpPr txBox="1">
            <a:spLocks noGrp="1"/>
          </p:cNvSpPr>
          <p:nvPr>
            <p:ph type="body" idx="4294967295"/>
          </p:nvPr>
        </p:nvSpPr>
        <p:spPr>
          <a:xfrm>
            <a:off x="1055688" y="1600200"/>
            <a:ext cx="10225087" cy="5257800"/>
          </a:xfrm>
        </p:spPr>
        <p:txBody>
          <a:bodyPr/>
          <a:lstStyle/>
          <a:p>
            <a:r>
              <a:rPr lang="pt-BR" sz="2200" smtClean="0"/>
              <a:t>O contato próximo da ponta do tubo de alimentação com a delicada mucosa gástrica, bem como a pressão negativa necessária para retirar conteúdo gástrico, pode causar danos e sangramento na mucosa gástrica.</a:t>
            </a:r>
          </a:p>
          <a:p>
            <a:r>
              <a:rPr lang="pt-BR" sz="2200" smtClean="0"/>
              <a:t> Além disso, os enfermeiros neonatais freqüentemente descartam resíduos gástricos aspirados, uma decisão que geralmente é deixada ao julgamento individual e não aos protocolos específicos da UTI Neonatal.</a:t>
            </a:r>
          </a:p>
          <a:p>
            <a:endParaRPr lang="pt-BR" smtClean="0"/>
          </a:p>
          <a:p>
            <a:endParaRPr lang="pt-BR" smtClean="0"/>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ext Box 3"/>
          <p:cNvSpPr txBox="1">
            <a:spLocks noGrp="1"/>
          </p:cNvSpPr>
          <p:nvPr>
            <p:ph type="body" idx="4294967295"/>
          </p:nvPr>
        </p:nvSpPr>
        <p:spPr>
          <a:xfrm>
            <a:off x="911225" y="908050"/>
            <a:ext cx="10612438" cy="6337300"/>
          </a:xfrm>
        </p:spPr>
        <p:txBody>
          <a:bodyPr/>
          <a:lstStyle/>
          <a:p>
            <a:r>
              <a:rPr lang="pt-BR" sz="2200" smtClean="0"/>
              <a:t>Descartando os resíduos gástricos aspirados, elementos importantes como o </a:t>
            </a:r>
            <a:r>
              <a:rPr lang="pt-BR" sz="2200" smtClean="0">
                <a:solidFill>
                  <a:srgbClr val="FFFF00"/>
                </a:solidFill>
              </a:rPr>
              <a:t>ácido clorídrico</a:t>
            </a:r>
            <a:r>
              <a:rPr lang="pt-BR" sz="2200" smtClean="0"/>
              <a:t> podem ser perdidos. O ácido clorídrico é essencial na limitação do crescimento bacteriano intestinal; assim, descartá-lo pode permitir a </a:t>
            </a:r>
            <a:r>
              <a:rPr lang="pt-BR" sz="2200" b="1" smtClean="0">
                <a:solidFill>
                  <a:srgbClr val="FFFF00"/>
                </a:solidFill>
              </a:rPr>
              <a:t>proliferação bacteriana intestinal</a:t>
            </a:r>
            <a:r>
              <a:rPr lang="pt-BR" sz="2200" smtClean="0"/>
              <a:t> e, finalmente, causar inflamação no bebê.</a:t>
            </a:r>
          </a:p>
          <a:p>
            <a:r>
              <a:rPr lang="pt-BR" sz="2200" smtClean="0"/>
              <a:t> Finalmente, porque a aspiração e avaliação de grandes resíduos gástricos frequentemente causam atrasos ou interrupção da alimentação enteral, a </a:t>
            </a:r>
            <a:r>
              <a:rPr lang="pt-BR" sz="2200" b="1" smtClean="0"/>
              <a:t>secreção de peptídeo gastrointestinal também pode ser alterada, afetando negativamente o desenvolvimento e a função gastrointestinal do bebê</a:t>
            </a:r>
          </a:p>
          <a:p>
            <a:endParaRPr lang="pt-BR" smtClean="0"/>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ext Box 3"/>
          <p:cNvSpPr txBox="1">
            <a:spLocks noGrp="1"/>
          </p:cNvSpPr>
          <p:nvPr>
            <p:ph type="body" idx="4294967295"/>
          </p:nvPr>
        </p:nvSpPr>
        <p:spPr>
          <a:xfrm>
            <a:off x="1127125" y="260350"/>
            <a:ext cx="10382250" cy="6121400"/>
          </a:xfrm>
        </p:spPr>
        <p:txBody>
          <a:bodyPr/>
          <a:lstStyle/>
          <a:p>
            <a:r>
              <a:rPr lang="pt-BR" sz="2400" smtClean="0"/>
              <a:t>Existe uma escassez de informações sobre os possíveis riscos fisiológicos e benefícios da aspiração e avaliação de resíduos gástricos em recém-nascidos frágeis com muito baixo peso ao nascer. </a:t>
            </a:r>
          </a:p>
          <a:p>
            <a:pPr algn="ctr"/>
            <a:r>
              <a:rPr lang="pt-BR" sz="2400" b="1" smtClean="0">
                <a:solidFill>
                  <a:srgbClr val="FFFF00"/>
                </a:solidFill>
              </a:rPr>
              <a:t>Portanto, o objetivo deste estudo randomizado e controlado foi determinar o efeito da aspiração e avaliação dos resíduos gástricos na função gastrointestinal, inflamação intestinal e sangramento da mucosa gastrointestinal.</a:t>
            </a:r>
            <a:r>
              <a:rPr lang="pt-BR" sz="2400" smtClean="0"/>
              <a:t> </a:t>
            </a:r>
          </a:p>
          <a:p>
            <a:r>
              <a:rPr lang="pt-BR" sz="2400" smtClean="0"/>
              <a:t>A</a:t>
            </a:r>
            <a:r>
              <a:rPr lang="pt-BR" sz="2400" b="1" smtClean="0">
                <a:solidFill>
                  <a:srgbClr val="FFFF00"/>
                </a:solidFill>
              </a:rPr>
              <a:t> hipótese</a:t>
            </a:r>
            <a:r>
              <a:rPr lang="pt-BR" sz="2400" smtClean="0"/>
              <a:t> desses autores  foi que, quando omitida a avaliação e aspiração residual gástrica, os bebês teriam aumento dos níveis séricos de peptídeo gastrointestinal (gastrina e motilina), menos inflamação intestinal e menos fezes positivas para o sangue oculto durante as primeiras 6 semanas de vida.</a:t>
            </a:r>
          </a:p>
          <a:p>
            <a:endParaRPr lang="pt-BR" smtClean="0"/>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Text Box 3"/>
          <p:cNvSpPr txBox="1">
            <a:spLocks noGrp="1"/>
          </p:cNvSpPr>
          <p:nvPr>
            <p:ph type="body" idx="4294967295"/>
          </p:nvPr>
        </p:nvSpPr>
        <p:spPr>
          <a:xfrm>
            <a:off x="982663" y="115888"/>
            <a:ext cx="10369550" cy="6481762"/>
          </a:xfrm>
        </p:spPr>
        <p:txBody>
          <a:bodyPr/>
          <a:lstStyle/>
          <a:p>
            <a:pPr marL="0" indent="0">
              <a:buFontTx/>
              <a:buNone/>
              <a:defRPr/>
            </a:pPr>
            <a:r>
              <a:rPr lang="pt-BR" sz="2400" b="1" dirty="0" smtClean="0">
                <a:solidFill>
                  <a:srgbClr val="0070C0"/>
                </a:solidFill>
              </a:rPr>
              <a:t>                                        NOTA DO EDITOR</a:t>
            </a:r>
          </a:p>
          <a:p>
            <a:pPr>
              <a:defRPr/>
            </a:pPr>
            <a:r>
              <a:rPr lang="pt-BR" sz="2400" dirty="0" smtClean="0"/>
              <a:t>O </a:t>
            </a:r>
            <a:r>
              <a:rPr lang="pt-BR" sz="2400" dirty="0"/>
              <a:t>Fecal </a:t>
            </a:r>
            <a:r>
              <a:rPr lang="pt-BR" sz="2400" b="1" dirty="0">
                <a:solidFill>
                  <a:srgbClr val="FF0000"/>
                </a:solidFill>
              </a:rPr>
              <a:t>S100A12</a:t>
            </a:r>
            <a:r>
              <a:rPr lang="pt-BR" sz="2400" dirty="0"/>
              <a:t> funciona como um marcador de triagem excepcional para crianças com doença inflamatória intestinal É secretado por neutrófilos ativados e promove a inflamação através da ativação de receptores extracelulares para a proteína de ligação de produtos finais de </a:t>
            </a:r>
            <a:r>
              <a:rPr lang="pt-BR" sz="2400" dirty="0" err="1"/>
              <a:t>glicação</a:t>
            </a:r>
            <a:r>
              <a:rPr lang="pt-BR" sz="2400" dirty="0"/>
              <a:t> avançada. O influxo de neutrófilos na mucosa intestinal está intimamente relacionado à atividade da doença </a:t>
            </a:r>
            <a:r>
              <a:rPr lang="pt-BR" sz="2400" dirty="0" err="1"/>
              <a:t>infIamatória</a:t>
            </a:r>
            <a:r>
              <a:rPr lang="pt-BR" sz="2400" dirty="0"/>
              <a:t> intestinal, especialmente durante as fases iniciais da inflamação. A excreção da proteína no lúmen intestinal pode refletir o número de neutrófilos que se infiltram na mucosa, bem como seu status de ativação. S100A12 fecal pode ser um excelente marcador não invasivo da atividade da doença da doença inflamatória intestina.</a:t>
            </a:r>
          </a:p>
          <a:p>
            <a:pPr>
              <a:defRPr/>
            </a:pPr>
            <a:r>
              <a:rPr lang="pt-BR" sz="2400" dirty="0" err="1">
                <a:solidFill>
                  <a:srgbClr val="FF0000"/>
                </a:solidFill>
              </a:rPr>
              <a:t>Calprotectina</a:t>
            </a:r>
            <a:r>
              <a:rPr lang="pt-BR" sz="2400" dirty="0">
                <a:solidFill>
                  <a:srgbClr val="FF0000"/>
                </a:solidFill>
              </a:rPr>
              <a:t> fecal </a:t>
            </a:r>
            <a:r>
              <a:rPr lang="pt-BR" sz="2400" dirty="0"/>
              <a:t>funciona como um bom marcador de inflamação </a:t>
            </a:r>
            <a:r>
              <a:rPr lang="pt-BR" sz="2400" dirty="0" smtClean="0"/>
              <a:t>intestinal                                                   </a:t>
            </a:r>
            <a:r>
              <a:rPr lang="pt-BR" sz="1800" b="1" dirty="0" err="1" smtClean="0"/>
              <a:t>Fengming</a:t>
            </a:r>
            <a:r>
              <a:rPr lang="pt-BR" sz="1800" b="1" dirty="0"/>
              <a:t> </a:t>
            </a:r>
            <a:r>
              <a:rPr lang="pt-BR" sz="1800" b="1" dirty="0" smtClean="0"/>
              <a:t>Y et al, 2017</a:t>
            </a:r>
            <a:endParaRPr lang="pt-BR" sz="1800" b="1" dirty="0"/>
          </a:p>
          <a:p>
            <a:pPr>
              <a:defRPr/>
            </a:pPr>
            <a:endParaRPr lang="pt-BR" sz="2400" dirty="0" smtClean="0"/>
          </a:p>
          <a:p>
            <a:pPr>
              <a:defRPr/>
            </a:pPr>
            <a:endParaRPr lang="pt-BR" sz="2400" dirty="0"/>
          </a:p>
          <a:p>
            <a:pPr>
              <a:defRPr/>
            </a:pPr>
            <a:endParaRPr lang="pt-BR" sz="2400" dirty="0" smtClean="0"/>
          </a:p>
          <a:p>
            <a:pPr>
              <a:defRPr/>
            </a:pPr>
            <a:endParaRPr lang="pt-BR" dirty="0" smtClean="0"/>
          </a:p>
        </p:txBody>
      </p:sp>
      <p:sp>
        <p:nvSpPr>
          <p:cNvPr id="14338" name="Retângulo 1"/>
          <p:cNvSpPr>
            <a:spLocks noChangeArrowheads="1"/>
          </p:cNvSpPr>
          <p:nvPr/>
        </p:nvSpPr>
        <p:spPr bwMode="auto">
          <a:xfrm>
            <a:off x="5232400" y="6480175"/>
            <a:ext cx="6096000" cy="304800"/>
          </a:xfrm>
          <a:prstGeom prst="rect">
            <a:avLst/>
          </a:prstGeom>
          <a:noFill/>
          <a:ln w="9525">
            <a:noFill/>
            <a:miter lim="800000"/>
            <a:headEnd/>
            <a:tailEnd/>
          </a:ln>
        </p:spPr>
        <p:txBody>
          <a:bodyPr>
            <a:spAutoFit/>
          </a:bodyPr>
          <a:lstStyle/>
          <a:p>
            <a:r>
              <a:rPr lang="pt-BR" sz="1400">
                <a:hlinkClick r:id="rId2"/>
              </a:rPr>
              <a:t>https://doi.org/10.5935/medicalexpress.2017.03.03</a:t>
            </a:r>
            <a:r>
              <a:rPr lang="pt-BR" sz="1400"/>
              <a:t> </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 Box 4"/>
          <p:cNvSpPr txBox="1">
            <a:spLocks noGrp="1"/>
          </p:cNvSpPr>
          <p:nvPr>
            <p:ph type="body" idx="4294967295"/>
          </p:nvPr>
        </p:nvSpPr>
        <p:spPr>
          <a:xfrm>
            <a:off x="1200150" y="1125538"/>
            <a:ext cx="10382250" cy="5257800"/>
          </a:xfrm>
        </p:spPr>
        <p:txBody>
          <a:bodyPr/>
          <a:lstStyle/>
          <a:p>
            <a:r>
              <a:rPr lang="pt-BR" sz="2800" smtClean="0">
                <a:solidFill>
                  <a:srgbClr val="FFFF00"/>
                </a:solidFill>
              </a:rPr>
              <a:t>Desenho do estudo</a:t>
            </a:r>
            <a:r>
              <a:rPr lang="pt-BR" sz="2800" smtClean="0"/>
              <a:t>: Este estudo randomizado, de Centro único, comparou a omissão de resíduos gástricos versus resíduos gástricos pré-alimentados em 143 bebês ≤ 32 semanas de gestação com um peso de nascimento ≤1250 g por 6 semanas após o nascimento. Os níveis séricos de gastrina e motilina foram coletados entre 14 e 21 dias de vida. As fezes foram coletadas às 3 e 6 semanas de idade e analisadas quanto aos níveis de calprotectina e S100A12. Todas as fezes foram testadas quanto ao sangue oculto por 6 semanas.</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 Box 3"/>
          <p:cNvSpPr txBox="1">
            <a:spLocks noGrp="1"/>
          </p:cNvSpPr>
          <p:nvPr>
            <p:ph type="body" idx="4294967295"/>
          </p:nvPr>
        </p:nvSpPr>
        <p:spPr>
          <a:xfrm>
            <a:off x="1127125" y="1700213"/>
            <a:ext cx="10614025" cy="6858000"/>
          </a:xfrm>
        </p:spPr>
        <p:txBody>
          <a:bodyPr/>
          <a:lstStyle/>
          <a:p>
            <a:r>
              <a:rPr lang="pt-BR" sz="2800" smtClean="0">
                <a:solidFill>
                  <a:srgbClr val="FFFF00"/>
                </a:solidFill>
              </a:rPr>
              <a:t>Resultados:</a:t>
            </a:r>
            <a:r>
              <a:rPr lang="pt-BR" sz="2800" smtClean="0"/>
              <a:t>As médias de gastrina (P = 0,999) e motilina (P = 0,694) foram semelhantes entre os grupos e não houve diferenças estatisticamente significativas nas médias ajustadas para calprotectina transformada (P = 0,580) e S100A12 (P = 0,212). Tanto a calprotectina (P = 0,003) quanto a S100A12 (P = 0,002) aumentaram da semana 3 para a semana 6. A porcentagem média de fezes positivas para sangue oculto (P = 0,888) foram semelhantes entre os grupos</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 Box 3"/>
          <p:cNvSpPr txBox="1">
            <a:spLocks noGrp="1"/>
          </p:cNvSpPr>
          <p:nvPr>
            <p:ph type="body" idx="4294967295"/>
          </p:nvPr>
        </p:nvSpPr>
        <p:spPr>
          <a:xfrm>
            <a:off x="3287713" y="2276475"/>
            <a:ext cx="10972800" cy="5257800"/>
          </a:xfrm>
        </p:spPr>
        <p:txBody>
          <a:bodyPr/>
          <a:lstStyle/>
          <a:p>
            <a:r>
              <a:rPr lang="pt-BR" sz="3600" smtClean="0">
                <a:solidFill>
                  <a:srgbClr val="FFFF00"/>
                </a:solidFill>
              </a:rPr>
              <a:t>DISCUSSÃO</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 Box 3"/>
          <p:cNvSpPr txBox="1">
            <a:spLocks noGrp="1"/>
          </p:cNvSpPr>
          <p:nvPr>
            <p:ph type="body" idx="4294967295"/>
          </p:nvPr>
        </p:nvSpPr>
        <p:spPr>
          <a:xfrm>
            <a:off x="982663" y="260350"/>
            <a:ext cx="10298112" cy="6597650"/>
          </a:xfrm>
        </p:spPr>
        <p:txBody>
          <a:bodyPr/>
          <a:lstStyle/>
          <a:p>
            <a:pPr>
              <a:lnSpc>
                <a:spcPct val="110000"/>
              </a:lnSpc>
            </a:pPr>
            <a:r>
              <a:rPr lang="pt-BR" smtClean="0"/>
              <a:t>Comparado com bebês nascidos prematuros com muito baixo peso que tiveram omissão e avaliação residuais gástricas, aqueles submetidos à aspiração e avaliação de resíduos gástricos antes de cada alimentação não apresentaram aumento da inflamação gastrointestinal, sangramento ou diminuição dos  níveis  de peptídeo gástrico . </a:t>
            </a:r>
          </a:p>
          <a:p>
            <a:pPr>
              <a:lnSpc>
                <a:spcPct val="110000"/>
              </a:lnSpc>
            </a:pPr>
            <a:r>
              <a:rPr lang="pt-BR" b="1" smtClean="0">
                <a:solidFill>
                  <a:srgbClr val="FFFF00"/>
                </a:solidFill>
              </a:rPr>
              <a:t>Omitir aspiração e avaliação residual gástrica antes de cada alimentação não alterava os níveis de gastrina e motilina 3 semanas após o nascimento</a:t>
            </a:r>
            <a:r>
              <a:rPr lang="pt-BR" smtClean="0"/>
              <a:t>. Os peptídeos gástricos são importantes para o desenvolvimento estrutural e funcional do sistema gastrintestinal neonatal . </a:t>
            </a:r>
          </a:p>
          <a:p>
            <a:pPr>
              <a:lnSpc>
                <a:spcPct val="110000"/>
              </a:lnSpc>
            </a:pPr>
            <a:r>
              <a:rPr lang="pt-BR" smtClean="0"/>
              <a:t>A gastrina é secretada pelas células G no antro do estômago, duodeno e pâncreas e é trófico para o sistema gastrointestinal imaturo, o que significa potencialmente poderia diminuir o risco de intolerância alimentar. Além disso, a gastrina desencadeia a liberação de ácido clorídrico, que mantém a acidez gástrica e é, portanto, um componente importante da imunidade da criança.</a:t>
            </a:r>
          </a:p>
          <a:p>
            <a:pPr>
              <a:lnSpc>
                <a:spcPct val="110000"/>
              </a:lnSpc>
            </a:pPr>
            <a:r>
              <a:rPr lang="pt-BR" smtClean="0"/>
              <a:t> Secretada por endocrinócitos na mucosa da região proximal intestino delgado, a motilina acelera o esvaziamento gástrico e regula a motilidade gastrointestinal, diminuindo assim o risco de atraso no esvaziamento gástrico e diminuição da motilidade intestinal, o que contribui para a tolerância alimentar em bebês prematuros.</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 Box 3"/>
          <p:cNvSpPr txBox="1">
            <a:spLocks noGrp="1"/>
          </p:cNvSpPr>
          <p:nvPr>
            <p:ph type="body" idx="4294967295"/>
          </p:nvPr>
        </p:nvSpPr>
        <p:spPr>
          <a:xfrm>
            <a:off x="1127125" y="404813"/>
            <a:ext cx="10252075" cy="6453187"/>
          </a:xfrm>
        </p:spPr>
        <p:txBody>
          <a:bodyPr/>
          <a:lstStyle/>
          <a:p>
            <a:r>
              <a:rPr lang="pt-BR" smtClean="0"/>
              <a:t>Como a secreção de peptídeo gastrointestinal é estimulada pela  alimentação enteral e avaliação de resíduos gástricos associados à diminuição da ingestão enteral, os autores </a:t>
            </a:r>
            <a:r>
              <a:rPr lang="pt-BR" b="1" smtClean="0"/>
              <a:t>levantaram  a hipótese de que aspirar e avaliar resíduos gástricos diminui os níveis de gastrina e motilina dos bebês.</a:t>
            </a:r>
          </a:p>
          <a:p>
            <a:r>
              <a:rPr lang="pt-BR" smtClean="0"/>
              <a:t>Embora não tenham encontrado  diferenças nos níveis de gastrina ou motilina entre os dois grupos, os </a:t>
            </a:r>
            <a:r>
              <a:rPr lang="pt-BR" smtClean="0">
                <a:solidFill>
                  <a:srgbClr val="FFFF00"/>
                </a:solidFill>
              </a:rPr>
              <a:t>bebês do grupo que tiveram aspiração e avaliação gástrica residual omitidas tiveram menos dietas retidas ou descontinuadas na pesquisa anterior desses autores</a:t>
            </a:r>
            <a:r>
              <a:rPr lang="pt-BR" smtClean="0"/>
              <a:t>, </a:t>
            </a:r>
            <a:r>
              <a:rPr lang="pt-BR" smtClean="0">
                <a:solidFill>
                  <a:srgbClr val="FFFF00"/>
                </a:solidFill>
              </a:rPr>
              <a:t>as alimentações foram avançadas mais rapidamente, o que possivelmente indica melhora da função gastrointestinal.</a:t>
            </a:r>
          </a:p>
          <a:p>
            <a:r>
              <a:rPr lang="pt-BR" smtClean="0"/>
              <a:t>Os autores especulam  que, se os níveis de peptídeo gástrico foram medidos com mais frequência a cada 3 semanas, diferenças nos níveis entre os 2 grupos pode ter sido mais aparente.</a:t>
            </a:r>
          </a:p>
          <a:p>
            <a:r>
              <a:rPr lang="pt-BR" smtClean="0"/>
              <a:t>Embora os níveis gastrina e motilina aumentam em prematuros a termo e tardios após serem alimentados,  pouco se sabe sobre a secreção de peptídeo gástrico em recém-nascido de muito baixo peso.</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 Box 3"/>
          <p:cNvSpPr txBox="1">
            <a:spLocks noGrp="1"/>
          </p:cNvSpPr>
          <p:nvPr>
            <p:ph type="body" idx="4294967295"/>
          </p:nvPr>
        </p:nvSpPr>
        <p:spPr>
          <a:xfrm>
            <a:off x="1200150" y="188913"/>
            <a:ext cx="10325100" cy="6669087"/>
          </a:xfrm>
        </p:spPr>
        <p:txBody>
          <a:bodyPr/>
          <a:lstStyle/>
          <a:p>
            <a:r>
              <a:rPr lang="pt-BR" sz="2400" smtClean="0"/>
              <a:t>Os resultados da análise exploratória constataram que os bebês que consumiram uma proporção maior de alimentos constituídos por leite materno apresentaram níveis mais altos de gastrina. </a:t>
            </a:r>
          </a:p>
          <a:p>
            <a:r>
              <a:rPr lang="pt-BR" sz="2400" smtClean="0"/>
              <a:t>Pesquisas anteriores sobre como o regime alimentar afeta os níveis de gastrina em bebês a termo variam. Embora Hanekamp et al descobriram que os níveis médios de gastrina eram mais baixos em 24 lactentes gravemente enfermos alimentados com leite materno, outros pesquisadores não encontraram correlação entre o regime alimentar e os níveis de gastrina. Mais uma vez, pouco se sabe sobre os determinantes da secreção de peptídeos gastrointestinais em lactentes de muito baixo peso. </a:t>
            </a:r>
          </a:p>
          <a:p>
            <a:pPr algn="ctr"/>
            <a:r>
              <a:rPr lang="pt-BR" sz="2400" smtClean="0">
                <a:solidFill>
                  <a:srgbClr val="FFFF00"/>
                </a:solidFill>
              </a:rPr>
              <a:t>É possível que níveis mais altos de proteínas e ácidos graxos presentes no leite materno de mães que tiveram filhos prematuros tenham estimulado mais secreção de gastrina</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 Box 3"/>
          <p:cNvSpPr txBox="1">
            <a:spLocks noGrp="1"/>
          </p:cNvSpPr>
          <p:nvPr>
            <p:ph type="body" idx="4294967295"/>
          </p:nvPr>
        </p:nvSpPr>
        <p:spPr>
          <a:xfrm>
            <a:off x="1271588" y="260350"/>
            <a:ext cx="10080625" cy="6858000"/>
          </a:xfrm>
        </p:spPr>
        <p:txBody>
          <a:bodyPr/>
          <a:lstStyle/>
          <a:p>
            <a:r>
              <a:rPr lang="pt-BR" sz="2400" smtClean="0"/>
              <a:t>A calprotectina e a S100A12 estão envolvidas na regulação inflamatória e são consideradas marcadores de inflamação gastrointestinal, incluindo enterocolite necrosante.</a:t>
            </a:r>
          </a:p>
          <a:p>
            <a:r>
              <a:rPr lang="pt-BR" sz="2400" smtClean="0"/>
              <a:t> Esses autores determinaram  que em bebês que não foram submetidos a aspiração e avaliação residual gástrica antes de cada alimentação não exibirem evidências aumentadas de inflamação intestinal, incluindo aumento da calprotectina ou S100A12 em 3 e 6 semanas após o nascimento. </a:t>
            </a:r>
          </a:p>
          <a:p>
            <a:r>
              <a:rPr lang="pt-BR" sz="2400" smtClean="0"/>
              <a:t>No entanto, embora não sejam estatisticamente significantes, </a:t>
            </a:r>
            <a:r>
              <a:rPr lang="pt-BR" sz="2400" b="1" smtClean="0">
                <a:solidFill>
                  <a:srgbClr val="FF0000"/>
                </a:solidFill>
              </a:rPr>
              <a:t>os lactentes submetidos à avaliação residual gástrica apresentaram níveis mais elevados de calprotectina e S100A12, que podem ser clinicamente importantes em lactentes nascidos com muito baixo peso e com risco de intolerância alimentar e doenças inflamatórias intestinais</a:t>
            </a:r>
            <a:r>
              <a:rPr lang="pt-BR" sz="2400" smtClean="0"/>
              <a:t>, </a:t>
            </a:r>
            <a:r>
              <a:rPr lang="pt-BR" sz="2400" smtClean="0">
                <a:solidFill>
                  <a:srgbClr val="FF0000"/>
                </a:solidFill>
              </a:rPr>
              <a:t>como enterocolite necrosante</a:t>
            </a:r>
            <a:r>
              <a:rPr lang="pt-BR" sz="2400" smtClean="0"/>
              <a:t>.</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ext Box 3"/>
          <p:cNvSpPr txBox="1">
            <a:spLocks noGrp="1"/>
          </p:cNvSpPr>
          <p:nvPr>
            <p:ph type="body" idx="4294967295"/>
          </p:nvPr>
        </p:nvSpPr>
        <p:spPr>
          <a:xfrm>
            <a:off x="982663" y="188913"/>
            <a:ext cx="10298112" cy="6669087"/>
          </a:xfrm>
        </p:spPr>
        <p:txBody>
          <a:bodyPr/>
          <a:lstStyle/>
          <a:p>
            <a:r>
              <a:rPr lang="pt-BR" sz="1900" smtClean="0"/>
              <a:t>Uma análise exploratória constatou que o consumo de leite materno da sua própria mãe estava associado a níveis mais altos de S100A12 nas fezes, mas a níveis mais baixos de calprotectina. Esses achados são consistentes com pesquisas anteriores que mostraram discrepâncias nos efeitos dos regimes alimentares na inflamação intestinal em bebês a termo e prematuros. Embora tenham sido relatados níveis mais altos de calprotectina fecal em lactentes a termo amamentados exclusivamente, a amamentação também tem sido correlacionada com os níveis similares; essas discrepâncias também são evidentes em recém-nascidos prematuros e de muito baixo peso. </a:t>
            </a:r>
          </a:p>
          <a:p>
            <a:r>
              <a:rPr lang="pt-BR" sz="1900" smtClean="0"/>
              <a:t>Groer et al descobriram que 75 bebês prematuros de muito baixo peso que consumiam uma dieta exclusivamente com leite materno da sua própria mãe tiveram aumentos significativos na calprotectina fecal durante as primeiras 6 semanas de vida em comparação com aqueles alimentados com fórmula, leite humano doador ou dieta mista. </a:t>
            </a:r>
          </a:p>
          <a:p>
            <a:r>
              <a:rPr lang="pt-BR" sz="1900" smtClean="0"/>
              <a:t>Por outro lado, Yang et al em uma pequena amostra de 14 crianças com muito baixo peso, não encontraram relação entre calprotectina fecal e regime alimentar.</a:t>
            </a:r>
          </a:p>
          <a:p>
            <a:r>
              <a:rPr lang="pt-BR" sz="1900" smtClean="0"/>
              <a:t>O leite materno da própria mãe contém microbiota e citocinas, que podem ser responsáveis por elevações da calprotectina fecal e, portanto, níveis relativamente mais altos podem ser indicativos de maturação e adaptação intestinal saudável.</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 Box 3"/>
          <p:cNvSpPr txBox="1">
            <a:spLocks noGrp="1"/>
          </p:cNvSpPr>
          <p:nvPr>
            <p:ph type="body" idx="4294967295"/>
          </p:nvPr>
        </p:nvSpPr>
        <p:spPr>
          <a:xfrm>
            <a:off x="1127125" y="476250"/>
            <a:ext cx="10153650" cy="6858000"/>
          </a:xfrm>
        </p:spPr>
        <p:txBody>
          <a:bodyPr/>
          <a:lstStyle/>
          <a:p>
            <a:r>
              <a:rPr lang="pt-BR" sz="2400" smtClean="0"/>
              <a:t>Bebês de idades gestacionais mais avançadas apresentaram evidências de aumento da inflamação intestinal. No entanto, embora os níveis de calprotectina tenham sido mais altos na semana 3 e na semana 6 em bebês nascidos mais maduros, apenas o aumento na S100A12 entre a semana 3 e a semana 6 se correlacionou com a idade gestacional. </a:t>
            </a:r>
          </a:p>
          <a:p>
            <a:r>
              <a:rPr lang="pt-BR" sz="2400" smtClean="0"/>
              <a:t>Pesquisas anteriores sugerem que, para bebês nascidos com menos de 35 semanas de gestação, a idade gestacional não afeta os níveis de calprotectina fecal. </a:t>
            </a:r>
          </a:p>
          <a:p>
            <a:r>
              <a:rPr lang="pt-BR" sz="2400" smtClean="0"/>
              <a:t>Embora o efeito da idade gestacional sobre os níveis de calprotectina fecal em bebês nascidos pré-termo e de muito baixo peso varie, níveis mais altos de ambos calprotectina e S100A12 foram relatados em bebês nascidos mais maduros.</a:t>
            </a: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ext Box 3"/>
          <p:cNvSpPr txBox="1">
            <a:spLocks noGrp="1"/>
          </p:cNvSpPr>
          <p:nvPr>
            <p:ph type="body" idx="4294967295"/>
          </p:nvPr>
        </p:nvSpPr>
        <p:spPr>
          <a:xfrm>
            <a:off x="1271588" y="549275"/>
            <a:ext cx="10133012" cy="6481763"/>
          </a:xfrm>
        </p:spPr>
        <p:txBody>
          <a:bodyPr/>
          <a:lstStyle/>
          <a:p>
            <a:r>
              <a:rPr lang="pt-BR" sz="2300" smtClean="0"/>
              <a:t>A omissão da aspiração e avaliação residual gástrica não afeta a porcentagem de fezes positivas para o sangue oculto.</a:t>
            </a:r>
          </a:p>
          <a:p>
            <a:r>
              <a:rPr lang="pt-BR" sz="2300" smtClean="0"/>
              <a:t>Como&gt; 46% das fezes dos bebês apresentaram heme positivo durante as primeiras 6 semanas após o parto, é provável que as fezes contenham sangue por outras razões que não a aspiração residual gástrica (por exemplo, a criança engoliu sangue durante a inserção do tubo de alimentação ou a aspiração rotineira do nariz e boca). </a:t>
            </a:r>
          </a:p>
          <a:p>
            <a:r>
              <a:rPr lang="pt-BR" sz="2300" smtClean="0"/>
              <a:t>No geral, a porcentagem de fezes positivas para o sangue oculto aumentou significativamente da semana 1 para a semana 2 e permaneceu superior à semana 1 durante as 5 semanas restantes do estudo.</a:t>
            </a:r>
          </a:p>
          <a:p>
            <a:r>
              <a:rPr lang="pt-BR" sz="2300" smtClean="0"/>
              <a:t>Este  achado sugere que procedimentos após o nascimento dos bebês podem levaram à ingestão de sangue e fezes hemepositivas subsequentes</a:t>
            </a: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ext Box 3"/>
          <p:cNvSpPr txBox="1">
            <a:spLocks noGrp="1"/>
          </p:cNvSpPr>
          <p:nvPr>
            <p:ph type="body" idx="4294967295"/>
          </p:nvPr>
        </p:nvSpPr>
        <p:spPr>
          <a:xfrm>
            <a:off x="982663" y="0"/>
            <a:ext cx="10369550" cy="6858000"/>
          </a:xfrm>
        </p:spPr>
        <p:txBody>
          <a:bodyPr/>
          <a:lstStyle/>
          <a:p>
            <a:r>
              <a:rPr lang="pt-BR" sz="1800" smtClean="0">
                <a:solidFill>
                  <a:srgbClr val="FF0000"/>
                </a:solidFill>
              </a:rPr>
              <a:t>Houve limitações deste estudo</a:t>
            </a:r>
            <a:r>
              <a:rPr lang="pt-BR" sz="1800" smtClean="0"/>
              <a:t>. Como as informações sobre a aspiração e avaliação residual gástrica foram registradas nos prontuários dos bebês, a cegueira era impossível. Assim, uma mudança no comportamento do médico devido à atribuição do grupo não pode ser completamente excluída. </a:t>
            </a:r>
          </a:p>
          <a:p>
            <a:r>
              <a:rPr lang="pt-BR" sz="1800" smtClean="0"/>
              <a:t>Além disso, porque fatores, incluindo regime e volume de alimentação, pode afetar os níveis de calprotectina e S100A12, a sensibilidade e a especificidade desses biomarcadores para prever inflamação intestinal podem ser limitadas. </a:t>
            </a:r>
          </a:p>
          <a:p>
            <a:r>
              <a:rPr lang="pt-BR" sz="1800" smtClean="0"/>
              <a:t>Além disso, numerosos peptídeos e hormônios estão envolvidos nos processos gastrointestinais e é possível que a inclusão de apenas gastrina e motilina possa não refletir totalmente a função gastrointestinal. </a:t>
            </a:r>
          </a:p>
          <a:p>
            <a:r>
              <a:rPr lang="pt-BR" sz="1800" smtClean="0"/>
              <a:t>Como os níveis séricos de gastrina e motilina foram coletados em conjunto com uma coleta de sangue de rotina, as possíveis variações diurnas e diferenças com base no tempo desde a última alimentação do bebê, bem como no volume de alimentação, podem ter afetado os resultados.</a:t>
            </a:r>
          </a:p>
          <a:p>
            <a:r>
              <a:rPr lang="pt-BR" sz="1800" smtClean="0"/>
              <a:t> Além disso, as fezes provavelmente eram heme positivas por outras razões que não a aspiração de resíduos gástricos, indicando que seu uso pode não ter sido uma medida confiável dos danos da mucosa gástrica. </a:t>
            </a:r>
          </a:p>
          <a:p>
            <a:r>
              <a:rPr lang="pt-BR" sz="1800" smtClean="0"/>
              <a:t>Finalmente, um erro do tipo II é sempre uma possibilidade de não rejeitar uma hipótese que possa ter afetado os resultados.</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ext Box 3"/>
          <p:cNvSpPr txBox="1">
            <a:spLocks noGrp="1"/>
          </p:cNvSpPr>
          <p:nvPr>
            <p:ph type="body" idx="4294967295"/>
          </p:nvPr>
        </p:nvSpPr>
        <p:spPr>
          <a:xfrm>
            <a:off x="982663" y="692150"/>
            <a:ext cx="10369550" cy="6858000"/>
          </a:xfrm>
        </p:spPr>
        <p:txBody>
          <a:bodyPr/>
          <a:lstStyle/>
          <a:p>
            <a:pPr algn="ctr"/>
            <a:r>
              <a:rPr lang="pt-BR" sz="2400" b="1" smtClean="0">
                <a:solidFill>
                  <a:srgbClr val="FFFF00"/>
                </a:solidFill>
              </a:rPr>
              <a:t>Os presentes resultados sugerem que a omissão da prática comum de aspirar e avaliar resíduos gástricos antes de cada a alimentação não diminui a secreção do peptídeo gastrointestinal dos bebês, não aumentam o risco de inflamação intestinal ou não aumentam o sangramento gastrointestinal.</a:t>
            </a:r>
          </a:p>
          <a:p>
            <a:r>
              <a:rPr lang="pt-BR" sz="2400" smtClean="0"/>
              <a:t> Pesquisas anteriores que sugerem avaliar rotineiramente os resíduos gástricos pode limitar a nutrição enteral e impactar negativamente os resultados nutricionais em bebês nascidos prematuros e de muito baixo peso. </a:t>
            </a:r>
          </a:p>
          <a:p>
            <a:pPr algn="ctr"/>
            <a:r>
              <a:rPr lang="pt-BR" sz="2400" b="1" smtClean="0">
                <a:solidFill>
                  <a:srgbClr val="FFFF00"/>
                </a:solidFill>
              </a:rPr>
              <a:t>.</a:t>
            </a:r>
          </a:p>
        </p:txBody>
      </p:sp>
      <p:sp>
        <p:nvSpPr>
          <p:cNvPr id="26626" name="Text Box 4"/>
          <p:cNvSpPr txBox="1">
            <a:spLocks noChangeArrowheads="1"/>
          </p:cNvSpPr>
          <p:nvPr/>
        </p:nvSpPr>
        <p:spPr bwMode="auto">
          <a:xfrm>
            <a:off x="1127125" y="5157788"/>
            <a:ext cx="10153650" cy="1096962"/>
          </a:xfrm>
          <a:prstGeom prst="rect">
            <a:avLst/>
          </a:prstGeom>
          <a:solidFill>
            <a:schemeClr val="accent1"/>
          </a:solidFill>
          <a:ln w="9525">
            <a:noFill/>
            <a:miter lim="800000"/>
            <a:headEnd/>
            <a:tailEnd/>
          </a:ln>
        </p:spPr>
        <p:txBody>
          <a:bodyPr>
            <a:spAutoFit/>
          </a:bodyPr>
          <a:lstStyle/>
          <a:p>
            <a:pPr algn="ctr" defTabSz="914400"/>
            <a:r>
              <a:rPr lang="pt-BR" b="1">
                <a:solidFill>
                  <a:schemeClr val="folHlink"/>
                </a:solidFill>
              </a:rPr>
              <a:t>Este estudo fornece evidências adicionais para mostrar que avaliar rotineiramente os resíduos gástricos dos bebês antes de cada mamada pode ser desnecessário</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 Box 2"/>
          <p:cNvSpPr txBox="1">
            <a:spLocks noGrp="1"/>
          </p:cNvSpPr>
          <p:nvPr>
            <p:ph type="title" idx="4294967295"/>
          </p:nvPr>
        </p:nvSpPr>
        <p:spPr>
          <a:xfrm>
            <a:off x="-3121025" y="404813"/>
            <a:ext cx="10972800" cy="1325562"/>
          </a:xfrm>
        </p:spPr>
        <p:txBody>
          <a:bodyPr/>
          <a:lstStyle/>
          <a:p>
            <a:r>
              <a:rPr lang="pt-BR" smtClean="0">
                <a:solidFill>
                  <a:schemeClr val="folHlink"/>
                </a:solidFill>
              </a:rPr>
              <a:t>Portanto...</a:t>
            </a:r>
          </a:p>
        </p:txBody>
      </p:sp>
      <p:sp>
        <p:nvSpPr>
          <p:cNvPr id="27650" name="Text Box 3"/>
          <p:cNvSpPr txBox="1">
            <a:spLocks noGrp="1"/>
          </p:cNvSpPr>
          <p:nvPr>
            <p:ph type="body" idx="4294967295"/>
          </p:nvPr>
        </p:nvSpPr>
        <p:spPr>
          <a:xfrm>
            <a:off x="-168275" y="1341438"/>
            <a:ext cx="12192000" cy="5516562"/>
          </a:xfrm>
          <a:solidFill>
            <a:schemeClr val="accent2"/>
          </a:solidFill>
        </p:spPr>
        <p:txBody>
          <a:bodyPr/>
          <a:lstStyle/>
          <a:p>
            <a:r>
              <a:rPr lang="pt-BR" smtClean="0"/>
              <a:t>Omitir aspiração e avaliação residual gástrica antes de cada alimentação não alterava os níveis de gastrina e motilina 3 semanas após o nascimento. Embora não significativo, os lactentes submetidos à avaliação residual gástrica apresentaram níveis mais elevados de calprotectina e S100A12 (marcadores de inflamação intestinal), que podem ser clinicamente importantes em lactentes nascidos com muito baixo peso e com risco de intolerância alimentar e doenças inflamatórias intestinais, como enterocolite necrosante. </a:t>
            </a:r>
          </a:p>
          <a:p>
            <a:pPr algn="ctr"/>
            <a:r>
              <a:rPr lang="pt-BR" sz="2400" b="1" smtClean="0">
                <a:solidFill>
                  <a:schemeClr val="folHlink"/>
                </a:solidFill>
              </a:rPr>
              <a:t>Assim, esse estudo fornece evidências adicionais para mostrar que avaliar rotineiramente os resíduos gástricos dos bebês antes de cada mamada pode ser desnecessário </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Grp="1"/>
          </p:cNvSpPr>
          <p:nvPr>
            <p:ph type="title" idx="4294967295"/>
          </p:nvPr>
        </p:nvSpPr>
        <p:spPr>
          <a:xfrm>
            <a:off x="982663" y="188913"/>
            <a:ext cx="10369550" cy="1325562"/>
          </a:xfrm>
          <a:solidFill>
            <a:schemeClr val="accent2"/>
          </a:solidFill>
        </p:spPr>
        <p:txBody>
          <a:bodyPr/>
          <a:lstStyle/>
          <a:p>
            <a:pPr algn="ctr"/>
            <a:r>
              <a:rPr lang="pt-BR" sz="3000" smtClean="0"/>
              <a:t>   Nota do Editor da página neonatal </a:t>
            </a:r>
            <a:r>
              <a:rPr lang="pt-BR" sz="3000" smtClean="0">
                <a:hlinkClick r:id="rId2"/>
              </a:rPr>
              <a:t>www.paulomargotto.com.br</a:t>
            </a:r>
            <a:r>
              <a:rPr lang="pt-BR" sz="3000" smtClean="0"/>
              <a:t>. Consultem também! Aqui e Agora! Estudando Juntos! </a:t>
            </a:r>
            <a:r>
              <a:rPr lang="pt-BR" sz="3000" i="1" smtClean="0"/>
              <a:t>Online </a:t>
            </a:r>
            <a:r>
              <a:rPr lang="pt-BR" sz="3000" smtClean="0"/>
              <a:t>Sempre!</a:t>
            </a:r>
          </a:p>
        </p:txBody>
      </p:sp>
      <p:pic>
        <p:nvPicPr>
          <p:cNvPr id="34822" name="Picture 6" descr="R2%20Pediatr-AlaB-1980"/>
          <p:cNvPicPr>
            <a:picLocks noChangeAspect="1" noChangeArrowheads="1"/>
          </p:cNvPicPr>
          <p:nvPr/>
        </p:nvPicPr>
        <p:blipFill>
          <a:blip r:embed="rId3"/>
          <a:srcRect/>
          <a:stretch>
            <a:fillRect/>
          </a:stretch>
        </p:blipFill>
        <p:spPr bwMode="auto">
          <a:xfrm>
            <a:off x="3000375" y="1700213"/>
            <a:ext cx="6092825" cy="4318000"/>
          </a:xfrm>
          <a:prstGeom prst="rect">
            <a:avLst/>
          </a:prstGeom>
          <a:noFill/>
          <a:ln w="9525">
            <a:noFill/>
            <a:miter lim="800000"/>
            <a:headEnd/>
            <a:tailEnd/>
          </a:ln>
        </p:spPr>
      </p:pic>
      <p:sp>
        <p:nvSpPr>
          <p:cNvPr id="34823" name="Rectangle 7"/>
          <p:cNvSpPr>
            <a:spLocks noChangeArrowheads="1"/>
          </p:cNvSpPr>
          <p:nvPr/>
        </p:nvSpPr>
        <p:spPr bwMode="auto">
          <a:xfrm>
            <a:off x="1200150" y="6096000"/>
            <a:ext cx="10225088" cy="762000"/>
          </a:xfrm>
          <a:prstGeom prst="rect">
            <a:avLst/>
          </a:prstGeom>
          <a:noFill/>
          <a:ln w="9525">
            <a:noFill/>
            <a:miter lim="800000"/>
            <a:headEnd/>
            <a:tailEnd/>
          </a:ln>
          <a:effectLst/>
        </p:spPr>
        <p:txBody>
          <a:bodyPr anchor="ctr">
            <a:spAutoFit/>
          </a:bodyPr>
          <a:lstStyle/>
          <a:p>
            <a:pPr algn="ctr"/>
            <a:r>
              <a:rPr lang="pt-BR" altLang="ja-JP" b="1">
                <a:solidFill>
                  <a:srgbClr val="FFFF00"/>
                </a:solidFill>
                <a:ea typeface="ＭＳ Ｐゴシック" pitchFamily="34" charset="-128"/>
              </a:rPr>
              <a:t>Dr. Paulo R. Margotto-R2 em Pediatria (Ala B)-Hospital Regional da Asa Sul-1980</a:t>
            </a:r>
          </a:p>
        </p:txBody>
      </p:sp>
      <p:sp>
        <p:nvSpPr>
          <p:cNvPr id="34824" name="Text Box 8"/>
          <p:cNvSpPr txBox="1">
            <a:spLocks noChangeArrowheads="1"/>
          </p:cNvSpPr>
          <p:nvPr/>
        </p:nvSpPr>
        <p:spPr bwMode="auto">
          <a:xfrm>
            <a:off x="9048750" y="5661025"/>
            <a:ext cx="2019300" cy="304800"/>
          </a:xfrm>
          <a:prstGeom prst="rect">
            <a:avLst/>
          </a:prstGeom>
          <a:solidFill>
            <a:schemeClr val="bg1"/>
          </a:solidFill>
          <a:ln w="9525">
            <a:noFill/>
            <a:miter lim="800000"/>
            <a:headEnd/>
            <a:tailEnd/>
          </a:ln>
          <a:effectLst/>
        </p:spPr>
        <p:txBody>
          <a:bodyPr wrap="none">
            <a:spAutoFit/>
          </a:bodyPr>
          <a:lstStyle/>
          <a:p>
            <a:pPr defTabSz="914400"/>
            <a:r>
              <a:rPr lang="pt-BR" sz="1400">
                <a:hlinkClick r:id="rId4"/>
              </a:rPr>
              <a:t>pmargotto@gmail.com</a:t>
            </a:r>
            <a:r>
              <a:rPr lang="pt-BR" sz="1400"/>
              <a:t> </a:t>
            </a: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 Box 3"/>
          <p:cNvSpPr txBox="1">
            <a:spLocks noGrp="1"/>
          </p:cNvSpPr>
          <p:nvPr>
            <p:ph type="body" idx="4294967295"/>
          </p:nvPr>
        </p:nvSpPr>
        <p:spPr>
          <a:xfrm>
            <a:off x="0" y="1600200"/>
            <a:ext cx="12192000" cy="5257800"/>
          </a:xfrm>
          <a:solidFill>
            <a:schemeClr val="accent2"/>
          </a:solidFill>
        </p:spPr>
        <p:txBody>
          <a:bodyPr/>
          <a:lstStyle/>
          <a:p>
            <a:pPr>
              <a:lnSpc>
                <a:spcPct val="110000"/>
              </a:lnSpc>
            </a:pPr>
            <a:r>
              <a:rPr lang="pt-BR" sz="1800" smtClean="0">
                <a:solidFill>
                  <a:schemeClr val="tx1"/>
                </a:solidFill>
              </a:rPr>
              <a:t>A avaliação dos resíduos gástricos (97% dos Enfermeiros UTI Neonatal o fazem) foi considerada cuidado padrão por décadas sem evidência de apoio substancial. Grande resíduo gástrico tradicionalmente assume-se que representa: intolerância alimentar; risco de aspiração e pneumonia associada à ventilação mecânica (PAVM); em prematuros extremos, um sinal precoce de enterocolite necrosante.  Existe pouca evidência para indicar que a avaliação dos resíduos gástricos melhora os resultados do paciente e se omitir esta avaliação pode causar danos. As evidências sugerem que essa avaliação pode ser desnecessária. Em 143 recém-nascidos (RN) com idade gestacional média de 27 sem foram subdivididos em dois grupos (74 com peso médio de 888,8 g com e 69 com peso médio de 915,2 g sem avaliação de resíduos gástricos). Quanto à ingestão enteral diária, observou-se que o grupo não residual exibiu um aumento mais acentuado em comparação com o grupo residual (atingiu a dieta enteral plena 6 dias antes!) e consumiu mais leite nas semanas 5 e 6, além de apresentarem maior estimativa de peso, menos episódios de distensão abdominal e alta 8 dias antes. Não houve diferença entre os grupos quanto a enterocolite necrosante, PAVM, sepse, displasia broncopulmonar, tempo de ventilação e óbito. Em recém-nascidos prematuros extremos, grandes resíduos pode ser normal devido à </a:t>
            </a:r>
            <a:r>
              <a:rPr lang="pt-BR" sz="1800" b="1" smtClean="0">
                <a:solidFill>
                  <a:schemeClr val="tx1"/>
                </a:solidFill>
              </a:rPr>
              <a:t>imaturidade gastrointestinal e motilidade reduzida</a:t>
            </a:r>
            <a:r>
              <a:rPr lang="pt-BR" sz="1800" smtClean="0">
                <a:solidFill>
                  <a:schemeClr val="tx1"/>
                </a:solidFill>
              </a:rPr>
              <a:t>. Estudos têm mostrado que ao omitir a avaliação do resíduo gástrico, os bebês saíram do acesso venoso central 6 dias antes!</a:t>
            </a:r>
            <a:r>
              <a:rPr lang="pt-BR" sz="1800" b="1" smtClean="0">
                <a:solidFill>
                  <a:schemeClr val="tx1"/>
                </a:solidFill>
              </a:rPr>
              <a:t> </a:t>
            </a:r>
            <a:r>
              <a:rPr lang="pt-BR" sz="1800" smtClean="0">
                <a:solidFill>
                  <a:schemeClr val="tx1"/>
                </a:solidFill>
              </a:rPr>
              <a:t>Quando as dietas são interrompidas ou diminuídas devido a grandes resíduos gástricos, o crescimento pode ser negativamente afetado. Esses achados podem ser traduzidos em prática baseada em evidências no cuidado de bebês de muito baixo peso. </a:t>
            </a:r>
          </a:p>
        </p:txBody>
      </p:sp>
      <p:sp>
        <p:nvSpPr>
          <p:cNvPr id="36869" name="Rectangle 5"/>
          <p:cNvSpPr>
            <a:spLocks noChangeArrowheads="1"/>
          </p:cNvSpPr>
          <p:nvPr/>
        </p:nvSpPr>
        <p:spPr bwMode="auto">
          <a:xfrm>
            <a:off x="982663" y="0"/>
            <a:ext cx="10514012" cy="1555750"/>
          </a:xfrm>
          <a:prstGeom prst="rect">
            <a:avLst/>
          </a:prstGeom>
          <a:solidFill>
            <a:srgbClr val="FFFF00"/>
          </a:solidFill>
          <a:ln w="9525">
            <a:noFill/>
            <a:miter lim="800000"/>
            <a:headEnd/>
            <a:tailEnd/>
          </a:ln>
          <a:effectLst/>
        </p:spPr>
        <p:txBody>
          <a:bodyPr tIns="126960" bIns="25392" anchor="ctr">
            <a:spAutoFit/>
          </a:bodyPr>
          <a:lstStyle/>
          <a:p>
            <a:pPr algn="ctr"/>
            <a:r>
              <a:rPr lang="pt-BR" b="1" u="sng">
                <a:solidFill>
                  <a:srgbClr val="072A4D"/>
                </a:solidFill>
                <a:latin typeface="Lato" pitchFamily="34" charset="0"/>
                <a:hlinkClick r:id="rId2"/>
              </a:rPr>
              <a:t>Efeito da Avalia</a:t>
            </a:r>
            <a:r>
              <a:rPr lang="pt-BR" b="1" u="sng">
                <a:solidFill>
                  <a:srgbClr val="072A4D"/>
                </a:solidFill>
                <a:latin typeface="Arial"/>
                <a:hlinkClick r:id="rId2"/>
              </a:rPr>
              <a:t>ç</a:t>
            </a:r>
            <a:r>
              <a:rPr lang="pt-BR" b="1" u="sng">
                <a:solidFill>
                  <a:srgbClr val="072A4D"/>
                </a:solidFill>
                <a:latin typeface="Lato" pitchFamily="34" charset="0"/>
                <a:hlinkClick r:id="rId2"/>
              </a:rPr>
              <a:t>ão Residual G</a:t>
            </a:r>
            <a:r>
              <a:rPr lang="pt-BR" b="1" u="sng">
                <a:solidFill>
                  <a:srgbClr val="072A4D"/>
                </a:solidFill>
                <a:latin typeface="Arial"/>
                <a:hlinkClick r:id="rId2"/>
              </a:rPr>
              <a:t>á</a:t>
            </a:r>
            <a:r>
              <a:rPr lang="pt-BR" b="1" u="sng">
                <a:solidFill>
                  <a:srgbClr val="072A4D"/>
                </a:solidFill>
                <a:latin typeface="Lato" pitchFamily="34" charset="0"/>
                <a:hlinkClick r:id="rId2"/>
              </a:rPr>
              <a:t>strica na ingesta enteral em bebês prematuros extremos: Um ensaio cl</a:t>
            </a:r>
            <a:r>
              <a:rPr lang="pt-BR" b="1" u="sng">
                <a:solidFill>
                  <a:srgbClr val="072A4D"/>
                </a:solidFill>
                <a:latin typeface="Arial"/>
                <a:hlinkClick r:id="rId2"/>
              </a:rPr>
              <a:t>í</a:t>
            </a:r>
            <a:r>
              <a:rPr lang="pt-BR" b="1" u="sng">
                <a:solidFill>
                  <a:srgbClr val="072A4D"/>
                </a:solidFill>
                <a:latin typeface="Lato" pitchFamily="34" charset="0"/>
                <a:hlinkClick r:id="rId2"/>
              </a:rPr>
              <a:t>nico randomizado</a:t>
            </a:r>
            <a:endParaRPr lang="pt-BR" b="1" u="sng">
              <a:solidFill>
                <a:srgbClr val="072A4D"/>
              </a:solidFill>
              <a:latin typeface="Lato" pitchFamily="34" charset="0"/>
            </a:endParaRPr>
          </a:p>
          <a:p>
            <a:pPr algn="just" eaLnBrk="0" hangingPunct="0"/>
            <a:r>
              <a:rPr lang="pt-BR" sz="1600">
                <a:hlinkClick r:id="rId3"/>
              </a:rPr>
              <a:t>Effect of Gastric Residual Evaluation on Enteral Intake in Extremely Preterm Infants: A Randomized Clinical Trial.</a:t>
            </a:r>
            <a:r>
              <a:rPr lang="pt-BR" sz="1600" b="1" u="sng"/>
              <a:t>Parker LA</a:t>
            </a:r>
            <a:r>
              <a:rPr lang="pt-BR" sz="1600" u="sng"/>
              <a:t>, Weaver M, Murgas Torrazza RJ, Shuster J, Li N, Krueger C, Neu J.JAMA Pediatr. 2019 Jun 1;173(6):534-543. doi: 10.1001/jamapediatrics.2019.0800.PMID: 31034045 </a:t>
            </a:r>
            <a:r>
              <a:rPr lang="pt-BR" sz="1600" b="1" u="sng"/>
              <a:t>Free PMC article. </a:t>
            </a:r>
            <a:r>
              <a:rPr lang="pt-BR" sz="1600" b="1" u="sng">
                <a:solidFill>
                  <a:schemeClr val="folHlink"/>
                </a:solidFill>
              </a:rPr>
              <a:t>Artigo Livre!</a:t>
            </a:r>
          </a:p>
        </p:txBody>
      </p:sp>
      <p:pic>
        <p:nvPicPr>
          <p:cNvPr id="36870" name="Picture 6" descr="pptx">
            <a:hlinkClick r:id="rId4" tooltip="Avaliac_Resid_Gastr_2020"/>
          </p:cNvPr>
          <p:cNvPicPr>
            <a:picLocks noChangeAspect="1" noChangeArrowheads="1"/>
          </p:cNvPicPr>
          <p:nvPr/>
        </p:nvPicPr>
        <p:blipFill>
          <a:blip r:embed="rId5"/>
          <a:srcRect/>
          <a:stretch>
            <a:fillRect/>
          </a:stretch>
        </p:blipFill>
        <p:spPr bwMode="auto">
          <a:xfrm>
            <a:off x="11568113" y="476250"/>
            <a:ext cx="457200" cy="457200"/>
          </a:xfrm>
          <a:prstGeom prst="rect">
            <a:avLst/>
          </a:prstGeom>
          <a:noFill/>
        </p:spPr>
      </p:pic>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Grp="1"/>
          </p:cNvSpPr>
          <p:nvPr>
            <p:ph type="title" idx="4294967295"/>
          </p:nvPr>
        </p:nvSpPr>
        <p:spPr>
          <a:xfrm>
            <a:off x="-7153275" y="333375"/>
            <a:ext cx="10972800" cy="1325563"/>
          </a:xfrm>
        </p:spPr>
        <p:txBody>
          <a:bodyPr/>
          <a:lstStyle/>
          <a:p>
            <a:r>
              <a:rPr lang="pt-BR" smtClean="0">
                <a:solidFill>
                  <a:srgbClr val="FFFF00"/>
                </a:solidFill>
              </a:rPr>
              <a:t>OBRIGADO!</a:t>
            </a:r>
          </a:p>
        </p:txBody>
      </p:sp>
      <p:pic>
        <p:nvPicPr>
          <p:cNvPr id="37892" name="Picture 4" descr="HRAS-1966-"/>
          <p:cNvPicPr>
            <a:picLocks noChangeAspect="1" noChangeArrowheads="1"/>
          </p:cNvPicPr>
          <p:nvPr/>
        </p:nvPicPr>
        <p:blipFill>
          <a:blip r:embed="rId2"/>
          <a:srcRect/>
          <a:stretch>
            <a:fillRect/>
          </a:stretch>
        </p:blipFill>
        <p:spPr bwMode="auto">
          <a:xfrm>
            <a:off x="3216275" y="1052513"/>
            <a:ext cx="6092825" cy="4572000"/>
          </a:xfrm>
          <a:prstGeom prst="rect">
            <a:avLst/>
          </a:prstGeom>
          <a:noFill/>
          <a:ln w="9525">
            <a:noFill/>
            <a:miter lim="800000"/>
            <a:headEnd/>
            <a:tailEnd/>
          </a:ln>
        </p:spPr>
      </p:pic>
      <p:sp>
        <p:nvSpPr>
          <p:cNvPr id="37893" name="Rectangle 5"/>
          <p:cNvSpPr>
            <a:spLocks noChangeArrowheads="1"/>
          </p:cNvSpPr>
          <p:nvPr/>
        </p:nvSpPr>
        <p:spPr bwMode="auto">
          <a:xfrm>
            <a:off x="2927350" y="5805488"/>
            <a:ext cx="6607175" cy="427037"/>
          </a:xfrm>
          <a:prstGeom prst="rect">
            <a:avLst/>
          </a:prstGeom>
          <a:noFill/>
          <a:ln w="9525">
            <a:noFill/>
            <a:miter lim="800000"/>
            <a:headEnd/>
            <a:tailEnd/>
          </a:ln>
          <a:effectLst/>
        </p:spPr>
        <p:txBody>
          <a:bodyPr wrap="none" anchor="ctr">
            <a:spAutoFit/>
          </a:bodyPr>
          <a:lstStyle/>
          <a:p>
            <a:r>
              <a:rPr lang="pt-BR" altLang="ja-JP" b="1">
                <a:solidFill>
                  <a:srgbClr val="FFFF00"/>
                </a:solidFill>
                <a:ea typeface="ＭＳ Ｐゴシック" pitchFamily="34" charset="-128"/>
              </a:rPr>
              <a:t>Hospital Regional da Asa Sul (HRAS)-26/11/1966</a:t>
            </a:r>
          </a:p>
        </p:txBody>
      </p:sp>
    </p:spTree>
  </p:cSld>
  <p:clrMapOvr>
    <a:masterClrMapping/>
  </p:clrMapOvr>
  <p:transition spd="med"/>
</p:sld>
</file>

<file path=ppt/theme/theme1.xml><?xml version="1.0" encoding="utf-8"?>
<a:theme xmlns:a="http://schemas.openxmlformats.org/drawingml/2006/main" name="Madison">
  <a:themeElements>
    <a:clrScheme name="Madison">
      <a:dk1>
        <a:srgbClr val="000000"/>
      </a:dk1>
      <a:lt1>
        <a:srgbClr val="FFFFFF"/>
      </a:lt1>
      <a:dk2>
        <a:srgbClr val="A7A7A7"/>
      </a:dk2>
      <a:lt2>
        <a:srgbClr val="535353"/>
      </a:lt2>
      <a:accent1>
        <a:srgbClr val="A1D68B"/>
      </a:accent1>
      <a:accent2>
        <a:srgbClr val="5EC795"/>
      </a:accent2>
      <a:accent3>
        <a:srgbClr val="4DADCF"/>
      </a:accent3>
      <a:accent4>
        <a:srgbClr val="CDB756"/>
      </a:accent4>
      <a:accent5>
        <a:srgbClr val="E29C36"/>
      </a:accent5>
      <a:accent6>
        <a:srgbClr val="8EC0C1"/>
      </a:accent6>
      <a:hlink>
        <a:srgbClr val="0000FF"/>
      </a:hlink>
      <a:folHlink>
        <a:srgbClr val="FF00FF"/>
      </a:folHlink>
    </a:clrScheme>
    <a:fontScheme name="Madison">
      <a:majorFont>
        <a:latin typeface="Arial"/>
        <a:ea typeface="Arial"/>
        <a:cs typeface="Arial"/>
      </a:majorFont>
      <a:minorFont>
        <a:latin typeface="Helvetica"/>
        <a:ea typeface="Helvetica"/>
        <a:cs typeface="Helvetica"/>
      </a:minorFont>
    </a:fontScheme>
    <a:fmtScheme name="Madiso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5875" cap="flat">
          <a:solidFill>
            <a:schemeClr val="accent1"/>
          </a:solidFill>
          <a:prstDash val="solid"/>
          <a:round/>
        </a:ln>
        <a:effectLst/>
        <a:sp3d/>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5875"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Madison">
  <a:themeElements>
    <a:clrScheme name="Madison">
      <a:dk1>
        <a:srgbClr val="000000"/>
      </a:dk1>
      <a:lt1>
        <a:srgbClr val="FFFFFF"/>
      </a:lt1>
      <a:dk2>
        <a:srgbClr val="A7A7A7"/>
      </a:dk2>
      <a:lt2>
        <a:srgbClr val="535353"/>
      </a:lt2>
      <a:accent1>
        <a:srgbClr val="A1D68B"/>
      </a:accent1>
      <a:accent2>
        <a:srgbClr val="5EC795"/>
      </a:accent2>
      <a:accent3>
        <a:srgbClr val="4DADCF"/>
      </a:accent3>
      <a:accent4>
        <a:srgbClr val="CDB756"/>
      </a:accent4>
      <a:accent5>
        <a:srgbClr val="E29C36"/>
      </a:accent5>
      <a:accent6>
        <a:srgbClr val="8EC0C1"/>
      </a:accent6>
      <a:hlink>
        <a:srgbClr val="0000FF"/>
      </a:hlink>
      <a:folHlink>
        <a:srgbClr val="FF00FF"/>
      </a:folHlink>
    </a:clrScheme>
    <a:fontScheme name="Madison">
      <a:majorFont>
        <a:latin typeface="Arial"/>
        <a:ea typeface="Arial"/>
        <a:cs typeface="Arial"/>
      </a:majorFont>
      <a:minorFont>
        <a:latin typeface="Helvetica"/>
        <a:ea typeface="Helvetica"/>
        <a:cs typeface="Helvetica"/>
      </a:minorFont>
    </a:fontScheme>
    <a:fmtScheme name="Madiso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5875" cap="flat">
          <a:solidFill>
            <a:schemeClr val="accent1"/>
          </a:solidFill>
          <a:prstDash val="solid"/>
          <a:round/>
        </a:ln>
        <a:effectLst/>
        <a:sp3d/>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5875"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498</TotalTime>
  <Words>2372</Words>
  <Application>Microsoft Office PowerPoint</Application>
  <PresentationFormat>Custom</PresentationFormat>
  <Paragraphs>69</Paragraphs>
  <Slides>21</Slides>
  <Notes>0</Notes>
  <HiddenSlides>0</HiddenSlides>
  <MMClips>0</MMClips>
  <ScaleCrop>false</ScaleCrop>
  <HeadingPairs>
    <vt:vector size="6" baseType="variant">
      <vt:variant>
        <vt:lpstr>Fontes usadas</vt:lpstr>
      </vt:variant>
      <vt:variant>
        <vt:i4>5</vt:i4>
      </vt:variant>
      <vt:variant>
        <vt:lpstr>Modelo de design</vt:lpstr>
      </vt:variant>
      <vt:variant>
        <vt:i4>7</vt:i4>
      </vt:variant>
      <vt:variant>
        <vt:lpstr>Títulos de slides</vt:lpstr>
      </vt:variant>
      <vt:variant>
        <vt:i4>21</vt:i4>
      </vt:variant>
    </vt:vector>
  </HeadingPairs>
  <TitlesOfParts>
    <vt:vector size="33" baseType="lpstr">
      <vt:lpstr>Arial</vt:lpstr>
      <vt:lpstr>Helvetica</vt:lpstr>
      <vt:lpstr>Wingdings 3</vt:lpstr>
      <vt:lpstr>ＭＳ Ｐゴシック</vt:lpstr>
      <vt:lpstr>Lato</vt:lpstr>
      <vt:lpstr>Madison</vt:lpstr>
      <vt:lpstr>Madison</vt:lpstr>
      <vt:lpstr>Madison</vt:lpstr>
      <vt:lpstr>Madison</vt:lpstr>
      <vt:lpstr>Madison</vt:lpstr>
      <vt:lpstr>Madison</vt:lpstr>
      <vt:lpstr>Madison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Portanto...</vt:lpstr>
      <vt:lpstr>   Nota do Editor da página neonatal www.paulomargotto.com.br. Consultem também! Aqui e Agora! Estudando Juntos! Online Sempre!</vt:lpstr>
      <vt:lpstr>Slide 20</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Efeito da Avaliação Residual Gástrica n a Ingestão Enteral em bebês prematuros extremos: Um ensaio clínico randomizado</dc:title>
  <dc:creator>Paulo</dc:creator>
  <cp:lastModifiedBy>Paulo</cp:lastModifiedBy>
  <cp:revision>17</cp:revision>
  <dcterms:modified xsi:type="dcterms:W3CDTF">2020-07-02T16:13:48Z</dcterms:modified>
</cp:coreProperties>
</file>