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9" r:id="rId1"/>
    <p:sldMasterId id="2147483721" r:id="rId2"/>
  </p:sldMasterIdLst>
  <p:notesMasterIdLst>
    <p:notesMasterId r:id="rId63"/>
  </p:notesMasterIdLst>
  <p:sldIdLst>
    <p:sldId id="418" r:id="rId3"/>
    <p:sldId id="419" r:id="rId4"/>
    <p:sldId id="421" r:id="rId5"/>
    <p:sldId id="423" r:id="rId6"/>
    <p:sldId id="422" r:id="rId7"/>
    <p:sldId id="424" r:id="rId8"/>
    <p:sldId id="425" r:id="rId9"/>
    <p:sldId id="427" r:id="rId10"/>
    <p:sldId id="426" r:id="rId11"/>
    <p:sldId id="428" r:id="rId12"/>
    <p:sldId id="438" r:id="rId13"/>
    <p:sldId id="451" r:id="rId14"/>
    <p:sldId id="444" r:id="rId15"/>
    <p:sldId id="452" r:id="rId16"/>
    <p:sldId id="445" r:id="rId17"/>
    <p:sldId id="456" r:id="rId18"/>
    <p:sldId id="429" r:id="rId19"/>
    <p:sldId id="430" r:id="rId20"/>
    <p:sldId id="431" r:id="rId21"/>
    <p:sldId id="432" r:id="rId22"/>
    <p:sldId id="434" r:id="rId23"/>
    <p:sldId id="476" r:id="rId24"/>
    <p:sldId id="477" r:id="rId25"/>
    <p:sldId id="478" r:id="rId26"/>
    <p:sldId id="481" r:id="rId27"/>
    <p:sldId id="482" r:id="rId28"/>
    <p:sldId id="484" r:id="rId29"/>
    <p:sldId id="486" r:id="rId30"/>
    <p:sldId id="492" r:id="rId31"/>
    <p:sldId id="487" r:id="rId32"/>
    <p:sldId id="468" r:id="rId33"/>
    <p:sldId id="437" r:id="rId34"/>
    <p:sldId id="464" r:id="rId35"/>
    <p:sldId id="465" r:id="rId36"/>
    <p:sldId id="436" r:id="rId37"/>
    <p:sldId id="442" r:id="rId38"/>
    <p:sldId id="443" r:id="rId39"/>
    <p:sldId id="466" r:id="rId40"/>
    <p:sldId id="467" r:id="rId41"/>
    <p:sldId id="447" r:id="rId42"/>
    <p:sldId id="448" r:id="rId43"/>
    <p:sldId id="472" r:id="rId44"/>
    <p:sldId id="450" r:id="rId45"/>
    <p:sldId id="449" r:id="rId46"/>
    <p:sldId id="480" r:id="rId47"/>
    <p:sldId id="459" r:id="rId48"/>
    <p:sldId id="471" r:id="rId49"/>
    <p:sldId id="461" r:id="rId50"/>
    <p:sldId id="475" r:id="rId51"/>
    <p:sldId id="457" r:id="rId52"/>
    <p:sldId id="455" r:id="rId53"/>
    <p:sldId id="463" r:id="rId54"/>
    <p:sldId id="435" r:id="rId55"/>
    <p:sldId id="460" r:id="rId56"/>
    <p:sldId id="462" r:id="rId57"/>
    <p:sldId id="474" r:id="rId58"/>
    <p:sldId id="488" r:id="rId59"/>
    <p:sldId id="490" r:id="rId60"/>
    <p:sldId id="491" r:id="rId61"/>
    <p:sldId id="470" r:id="rId62"/>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9933"/>
    <a:srgbClr val="0033CC"/>
    <a:srgbClr val="FF3300"/>
    <a:srgbClr val="FF9900"/>
    <a:srgbClr val="FF3399"/>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591" autoAdjust="0"/>
  </p:normalViewPr>
  <p:slideViewPr>
    <p:cSldViewPr>
      <p:cViewPr>
        <p:scale>
          <a:sx n="67" d="100"/>
          <a:sy n="67" d="100"/>
        </p:scale>
        <p:origin x="-821" y="-178"/>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0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Verdana" pitchFamily="34" charset="0"/>
                <a:cs typeface="Arial" pitchFamily="34" charset="0"/>
              </a:defRPr>
            </a:lvl1pPr>
          </a:lstStyle>
          <a:p>
            <a:pPr>
              <a:defRPr/>
            </a:pPr>
            <a:endParaRPr lang="pt-BR"/>
          </a:p>
        </p:txBody>
      </p:sp>
      <p:sp>
        <p:nvSpPr>
          <p:cNvPr id="5120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Verdana" pitchFamily="34" charset="0"/>
                <a:cs typeface="Arial" pitchFamily="34" charset="0"/>
              </a:defRPr>
            </a:lvl1pPr>
          </a:lstStyle>
          <a:p>
            <a:pPr>
              <a:defRPr/>
            </a:pPr>
            <a:fld id="{AADC6AC9-0BAB-4E29-8B43-396A36E25CBA}" type="datetimeFigureOut">
              <a:rPr lang="pt-BR"/>
              <a:pPr>
                <a:defRPr/>
              </a:pPr>
              <a:t>14/05/2021</a:t>
            </a:fld>
            <a:endParaRPr lang="pt-BR"/>
          </a:p>
        </p:txBody>
      </p:sp>
      <p:sp>
        <p:nvSpPr>
          <p:cNvPr id="6246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p>
        </p:txBody>
      </p:sp>
      <p:sp>
        <p:nvSpPr>
          <p:cNvPr id="5120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Verdana" pitchFamily="34" charset="0"/>
                <a:cs typeface="Arial" pitchFamily="34" charset="0"/>
              </a:defRPr>
            </a:lvl1pPr>
          </a:lstStyle>
          <a:p>
            <a:pPr>
              <a:defRPr/>
            </a:pPr>
            <a:endParaRPr lang="pt-BR"/>
          </a:p>
        </p:txBody>
      </p:sp>
      <p:sp>
        <p:nvSpPr>
          <p:cNvPr id="5120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Verdana" pitchFamily="34" charset="0"/>
                <a:cs typeface="Arial" pitchFamily="34" charset="0"/>
              </a:defRPr>
            </a:lvl1pPr>
          </a:lstStyle>
          <a:p>
            <a:pPr>
              <a:defRPr/>
            </a:pPr>
            <a:fld id="{66793FAB-E544-4022-A34B-F7D15C2208AA}" type="slidenum">
              <a:rPr lang="pt-BR"/>
              <a:pPr>
                <a:defRPr/>
              </a:pPr>
              <a:t>‹nº›</a:t>
            </a:fld>
            <a:endParaRPr lang="pt-BR"/>
          </a:p>
        </p:txBody>
      </p:sp>
    </p:spTree>
    <p:extLst>
      <p:ext uri="{BB962C8B-B14F-4D97-AF65-F5344CB8AC3E}">
        <p14:creationId xmlns:p14="http://schemas.microsoft.com/office/powerpoint/2010/main" val="296637713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Arial" charset="0"/>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Arial" charset="0"/>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Master" Target="../slideMasters/slideMaster2.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4" name="Group 2"/>
          <p:cNvGrpSpPr>
            <a:grpSpLocks/>
          </p:cNvGrpSpPr>
          <p:nvPr/>
        </p:nvGrpSpPr>
        <p:grpSpPr bwMode="auto">
          <a:xfrm>
            <a:off x="2084388" y="296863"/>
            <a:ext cx="6823075" cy="5353050"/>
            <a:chOff x="1313" y="187"/>
            <a:chExt cx="4298" cy="3372"/>
          </a:xfrm>
        </p:grpSpPr>
        <p:grpSp>
          <p:nvGrpSpPr>
            <p:cNvPr id="5" name="Group 3"/>
            <p:cNvGrpSpPr>
              <a:grpSpLocks/>
            </p:cNvGrpSpPr>
            <p:nvPr/>
          </p:nvGrpSpPr>
          <p:grpSpPr bwMode="auto">
            <a:xfrm>
              <a:off x="2194" y="601"/>
              <a:ext cx="596" cy="447"/>
              <a:chOff x="0" y="0"/>
              <a:chExt cx="768" cy="576"/>
            </a:xfrm>
          </p:grpSpPr>
          <p:sp>
            <p:nvSpPr>
              <p:cNvPr id="135" name="Oval 4"/>
              <p:cNvSpPr>
                <a:spLocks noChangeArrowheads="1"/>
              </p:cNvSpPr>
              <p:nvPr/>
            </p:nvSpPr>
            <p:spPr bwMode="hidden">
              <a:xfrm>
                <a:off x="0" y="0"/>
                <a:ext cx="768" cy="576"/>
              </a:xfrm>
              <a:prstGeom prst="ellipse">
                <a:avLst/>
              </a:prstGeom>
              <a:gradFill rotWithShape="0">
                <a:gsLst>
                  <a:gs pos="0">
                    <a:schemeClr val="bg2"/>
                  </a:gs>
                  <a:gs pos="100000">
                    <a:schemeClr val="bg1"/>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sz="2000"/>
              </a:p>
            </p:txBody>
          </p:sp>
          <p:sp>
            <p:nvSpPr>
              <p:cNvPr id="136" name="Oval 5"/>
              <p:cNvSpPr>
                <a:spLocks noChangeArrowheads="1"/>
              </p:cNvSpPr>
              <p:nvPr/>
            </p:nvSpPr>
            <p:spPr bwMode="hidden">
              <a:xfrm>
                <a:off x="276" y="253"/>
                <a:ext cx="187" cy="107"/>
              </a:xfrm>
              <a:prstGeom prst="ellipse">
                <a:avLst/>
              </a:prstGeom>
              <a:gradFill rotWithShape="0">
                <a:gsLst>
                  <a:gs pos="0">
                    <a:schemeClr val="accent1"/>
                  </a:gs>
                  <a:gs pos="100000">
                    <a:schemeClr val="bg2"/>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sz="2000"/>
              </a:p>
            </p:txBody>
          </p:sp>
        </p:grpSp>
        <p:grpSp>
          <p:nvGrpSpPr>
            <p:cNvPr id="6" name="Group 6"/>
            <p:cNvGrpSpPr>
              <a:grpSpLocks/>
            </p:cNvGrpSpPr>
            <p:nvPr/>
          </p:nvGrpSpPr>
          <p:grpSpPr bwMode="auto">
            <a:xfrm>
              <a:off x="1312" y="187"/>
              <a:ext cx="4299" cy="3371"/>
              <a:chOff x="0" y="1"/>
              <a:chExt cx="5533" cy="4340"/>
            </a:xfrm>
          </p:grpSpPr>
          <p:grpSp>
            <p:nvGrpSpPr>
              <p:cNvPr id="22" name="Group 7"/>
              <p:cNvGrpSpPr>
                <a:grpSpLocks/>
              </p:cNvGrpSpPr>
              <p:nvPr/>
            </p:nvGrpSpPr>
            <p:grpSpPr bwMode="auto">
              <a:xfrm>
                <a:off x="0" y="1"/>
                <a:ext cx="5470" cy="4340"/>
                <a:chOff x="0" y="1"/>
                <a:chExt cx="5470" cy="4340"/>
              </a:xfrm>
            </p:grpSpPr>
            <p:grpSp>
              <p:nvGrpSpPr>
                <p:cNvPr id="33" name="Group 8"/>
                <p:cNvGrpSpPr>
                  <a:grpSpLocks/>
                </p:cNvGrpSpPr>
                <p:nvPr/>
              </p:nvGrpSpPr>
              <p:grpSpPr bwMode="auto">
                <a:xfrm>
                  <a:off x="1339" y="787"/>
                  <a:ext cx="2919" cy="2150"/>
                  <a:chOff x="1265" y="815"/>
                  <a:chExt cx="2919" cy="2150"/>
                </a:xfrm>
              </p:grpSpPr>
              <p:sp>
                <p:nvSpPr>
                  <p:cNvPr id="133" name="Oval 9"/>
                  <p:cNvSpPr>
                    <a:spLocks noChangeArrowheads="1"/>
                  </p:cNvSpPr>
                  <p:nvPr/>
                </p:nvSpPr>
                <p:spPr bwMode="hidden">
                  <a:xfrm>
                    <a:off x="1265" y="816"/>
                    <a:ext cx="2919" cy="2149"/>
                  </a:xfrm>
                  <a:prstGeom prst="ellipse">
                    <a:avLst/>
                  </a:prstGeom>
                  <a:gradFill rotWithShape="0">
                    <a:gsLst>
                      <a:gs pos="0">
                        <a:schemeClr val="bg2"/>
                      </a:gs>
                      <a:gs pos="100000">
                        <a:schemeClr val="bg1"/>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sz="2000"/>
                  </a:p>
                </p:txBody>
              </p:sp>
              <p:sp>
                <p:nvSpPr>
                  <p:cNvPr id="134" name="Oval 10"/>
                  <p:cNvSpPr>
                    <a:spLocks noChangeArrowheads="1"/>
                  </p:cNvSpPr>
                  <p:nvPr/>
                </p:nvSpPr>
                <p:spPr bwMode="hidden">
                  <a:xfrm>
                    <a:off x="2379" y="1601"/>
                    <a:ext cx="578" cy="406"/>
                  </a:xfrm>
                  <a:prstGeom prst="ellipse">
                    <a:avLst/>
                  </a:prstGeom>
                  <a:gradFill rotWithShape="0">
                    <a:gsLst>
                      <a:gs pos="0">
                        <a:schemeClr val="accent2"/>
                      </a:gs>
                      <a:gs pos="100000">
                        <a:schemeClr val="bg2"/>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sz="2000"/>
                  </a:p>
                </p:txBody>
              </p:sp>
            </p:grpSp>
            <p:grpSp>
              <p:nvGrpSpPr>
                <p:cNvPr id="34" name="Group 11"/>
                <p:cNvGrpSpPr>
                  <a:grpSpLocks/>
                </p:cNvGrpSpPr>
                <p:nvPr/>
              </p:nvGrpSpPr>
              <p:grpSpPr bwMode="auto">
                <a:xfrm>
                  <a:off x="0" y="1"/>
                  <a:ext cx="5470" cy="4340"/>
                  <a:chOff x="0" y="1"/>
                  <a:chExt cx="5470" cy="4340"/>
                </a:xfrm>
              </p:grpSpPr>
              <p:grpSp>
                <p:nvGrpSpPr>
                  <p:cNvPr id="35" name="Group 12"/>
                  <p:cNvGrpSpPr>
                    <a:grpSpLocks/>
                  </p:cNvGrpSpPr>
                  <p:nvPr/>
                </p:nvGrpSpPr>
                <p:grpSpPr bwMode="auto">
                  <a:xfrm>
                    <a:off x="3544" y="1503"/>
                    <a:ext cx="1259" cy="2325"/>
                    <a:chOff x="3470" y="1531"/>
                    <a:chExt cx="1259" cy="2325"/>
                  </a:xfrm>
                </p:grpSpPr>
                <p:sp>
                  <p:nvSpPr>
                    <p:cNvPr id="131" name="Freeform 13"/>
                    <p:cNvSpPr>
                      <a:spLocks/>
                    </p:cNvSpPr>
                    <p:nvPr/>
                  </p:nvSpPr>
                  <p:spPr bwMode="hidden">
                    <a:xfrm rot="2711884">
                      <a:off x="2764" y="2238"/>
                      <a:ext cx="1725" cy="313"/>
                    </a:xfrm>
                    <a:custGeom>
                      <a:avLst/>
                      <a:gdLst>
                        <a:gd name="T0" fmla="*/ 0 w 2736"/>
                        <a:gd name="T1" fmla="*/ 194 h 504"/>
                        <a:gd name="T2" fmla="*/ 344 w 2736"/>
                        <a:gd name="T3" fmla="*/ 65 h 504"/>
                        <a:gd name="T4" fmla="*/ 706 w 2736"/>
                        <a:gd name="T5" fmla="*/ 9 h 504"/>
                        <a:gd name="T6" fmla="*/ 1088 w 2736"/>
                        <a:gd name="T7" fmla="*/ 9 h 504"/>
                        <a:gd name="T8" fmla="*/ 1081 w 2736"/>
                        <a:gd name="T9" fmla="*/ 40 h 504"/>
                        <a:gd name="T10" fmla="*/ 701 w 2736"/>
                        <a:gd name="T11" fmla="*/ 40 h 504"/>
                        <a:gd name="T12" fmla="*/ 260 w 2736"/>
                        <a:gd name="T13" fmla="*/ 112 h 504"/>
                        <a:gd name="T14" fmla="*/ 0 w 2736"/>
                        <a:gd name="T15" fmla="*/ 194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sp>
                  <p:nvSpPr>
                    <p:cNvPr id="132" name="Freeform 14"/>
                    <p:cNvSpPr>
                      <a:spLocks/>
                    </p:cNvSpPr>
                    <p:nvPr/>
                  </p:nvSpPr>
                  <p:spPr bwMode="hidden">
                    <a:xfrm rot="2711884">
                      <a:off x="4022" y="3149"/>
                      <a:ext cx="924" cy="490"/>
                    </a:xfrm>
                    <a:custGeom>
                      <a:avLst/>
                      <a:gdLst>
                        <a:gd name="T0" fmla="*/ 2 w 1769"/>
                        <a:gd name="T1" fmla="*/ 3 h 791"/>
                        <a:gd name="T2" fmla="*/ 132 w 1769"/>
                        <a:gd name="T3" fmla="*/ 22 h 791"/>
                        <a:gd name="T4" fmla="*/ 315 w 1769"/>
                        <a:gd name="T5" fmla="*/ 77 h 791"/>
                        <a:gd name="T6" fmla="*/ 439 w 1769"/>
                        <a:gd name="T7" fmla="*/ 166 h 791"/>
                        <a:gd name="T8" fmla="*/ 479 w 1769"/>
                        <a:gd name="T9" fmla="*/ 234 h 791"/>
                        <a:gd name="T10" fmla="*/ 461 w 1769"/>
                        <a:gd name="T11" fmla="*/ 302 h 791"/>
                        <a:gd name="T12" fmla="*/ 434 w 1769"/>
                        <a:gd name="T13" fmla="*/ 243 h 791"/>
                        <a:gd name="T14" fmla="*/ 379 w 1769"/>
                        <a:gd name="T15" fmla="*/ 174 h 791"/>
                        <a:gd name="T16" fmla="*/ 302 w 1769"/>
                        <a:gd name="T17" fmla="*/ 113 h 791"/>
                        <a:gd name="T18" fmla="*/ 158 w 1769"/>
                        <a:gd name="T19" fmla="*/ 58 h 791"/>
                        <a:gd name="T20" fmla="*/ 0 w 1769"/>
                        <a:gd name="T21" fmla="*/ 29 h 791"/>
                        <a:gd name="T22" fmla="*/ 2 w 1769"/>
                        <a:gd name="T23" fmla="*/ 3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grpSp>
              <p:grpSp>
                <p:nvGrpSpPr>
                  <p:cNvPr id="36" name="Group 15"/>
                  <p:cNvGrpSpPr>
                    <a:grpSpLocks/>
                  </p:cNvGrpSpPr>
                  <p:nvPr/>
                </p:nvGrpSpPr>
                <p:grpSpPr bwMode="auto">
                  <a:xfrm>
                    <a:off x="2938" y="1992"/>
                    <a:ext cx="2462" cy="1331"/>
                    <a:chOff x="2864" y="2020"/>
                    <a:chExt cx="2462" cy="1331"/>
                  </a:xfrm>
                </p:grpSpPr>
                <p:sp>
                  <p:nvSpPr>
                    <p:cNvPr id="129" name="Freeform 16"/>
                    <p:cNvSpPr>
                      <a:spLocks/>
                    </p:cNvSpPr>
                    <p:nvPr/>
                  </p:nvSpPr>
                  <p:spPr bwMode="hidden">
                    <a:xfrm rot="2104081">
                      <a:off x="2864" y="2019"/>
                      <a:ext cx="1813" cy="346"/>
                    </a:xfrm>
                    <a:custGeom>
                      <a:avLst/>
                      <a:gdLst>
                        <a:gd name="T0" fmla="*/ 0 w 2736"/>
                        <a:gd name="T1" fmla="*/ 238 h 504"/>
                        <a:gd name="T2" fmla="*/ 380 w 2736"/>
                        <a:gd name="T3" fmla="*/ 79 h 504"/>
                        <a:gd name="T4" fmla="*/ 780 w 2736"/>
                        <a:gd name="T5" fmla="*/ 11 h 504"/>
                        <a:gd name="T6" fmla="*/ 1201 w 2736"/>
                        <a:gd name="T7" fmla="*/ 11 h 504"/>
                        <a:gd name="T8" fmla="*/ 1194 w 2736"/>
                        <a:gd name="T9" fmla="*/ 49 h 504"/>
                        <a:gd name="T10" fmla="*/ 775 w 2736"/>
                        <a:gd name="T11" fmla="*/ 49 h 504"/>
                        <a:gd name="T12" fmla="*/ 287 w 2736"/>
                        <a:gd name="T13" fmla="*/ 137 h 504"/>
                        <a:gd name="T14" fmla="*/ 0 w 2736"/>
                        <a:gd name="T15" fmla="*/ 238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30" name="Freeform 17"/>
                    <p:cNvSpPr>
                      <a:spLocks/>
                    </p:cNvSpPr>
                    <p:nvPr/>
                  </p:nvSpPr>
                  <p:spPr bwMode="hidden">
                    <a:xfrm rot="2104081">
                      <a:off x="4352" y="2806"/>
                      <a:ext cx="974" cy="545"/>
                    </a:xfrm>
                    <a:custGeom>
                      <a:avLst/>
                      <a:gdLst>
                        <a:gd name="T0" fmla="*/ 2 w 1769"/>
                        <a:gd name="T1" fmla="*/ 4 h 791"/>
                        <a:gd name="T2" fmla="*/ 147 w 1769"/>
                        <a:gd name="T3" fmla="*/ 27 h 791"/>
                        <a:gd name="T4" fmla="*/ 351 w 1769"/>
                        <a:gd name="T5" fmla="*/ 95 h 791"/>
                        <a:gd name="T6" fmla="*/ 488 w 1769"/>
                        <a:gd name="T7" fmla="*/ 205 h 791"/>
                        <a:gd name="T8" fmla="*/ 532 w 1769"/>
                        <a:gd name="T9" fmla="*/ 289 h 791"/>
                        <a:gd name="T10" fmla="*/ 512 w 1769"/>
                        <a:gd name="T11" fmla="*/ 373 h 791"/>
                        <a:gd name="T12" fmla="*/ 482 w 1769"/>
                        <a:gd name="T13" fmla="*/ 300 h 791"/>
                        <a:gd name="T14" fmla="*/ 421 w 1769"/>
                        <a:gd name="T15" fmla="*/ 216 h 791"/>
                        <a:gd name="T16" fmla="*/ 336 w 1769"/>
                        <a:gd name="T17" fmla="*/ 141 h 791"/>
                        <a:gd name="T18" fmla="*/ 176 w 1769"/>
                        <a:gd name="T19" fmla="*/ 72 h 791"/>
                        <a:gd name="T20" fmla="*/ 0 w 1769"/>
                        <a:gd name="T21" fmla="*/ 36 h 791"/>
                        <a:gd name="T22" fmla="*/ 2 w 1769"/>
                        <a:gd name="T23" fmla="*/ 4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37" name="Group 18"/>
                  <p:cNvGrpSpPr>
                    <a:grpSpLocks/>
                  </p:cNvGrpSpPr>
                  <p:nvPr/>
                </p:nvGrpSpPr>
                <p:grpSpPr bwMode="auto">
                  <a:xfrm>
                    <a:off x="2970" y="1804"/>
                    <a:ext cx="2478" cy="1064"/>
                    <a:chOff x="2896" y="1832"/>
                    <a:chExt cx="2478" cy="1064"/>
                  </a:xfrm>
                </p:grpSpPr>
                <p:sp>
                  <p:nvSpPr>
                    <p:cNvPr id="127" name="Freeform 19"/>
                    <p:cNvSpPr>
                      <a:spLocks/>
                    </p:cNvSpPr>
                    <p:nvPr/>
                  </p:nvSpPr>
                  <p:spPr bwMode="hidden">
                    <a:xfrm rot="1582915">
                      <a:off x="2896" y="1831"/>
                      <a:ext cx="1736" cy="304"/>
                    </a:xfrm>
                    <a:custGeom>
                      <a:avLst/>
                      <a:gdLst>
                        <a:gd name="T0" fmla="*/ 0 w 2736"/>
                        <a:gd name="T1" fmla="*/ 183 h 504"/>
                        <a:gd name="T2" fmla="*/ 348 w 2736"/>
                        <a:gd name="T3" fmla="*/ 61 h 504"/>
                        <a:gd name="T4" fmla="*/ 715 w 2736"/>
                        <a:gd name="T5" fmla="*/ 8 h 504"/>
                        <a:gd name="T6" fmla="*/ 1101 w 2736"/>
                        <a:gd name="T7" fmla="*/ 8 h 504"/>
                        <a:gd name="T8" fmla="*/ 1095 w 2736"/>
                        <a:gd name="T9" fmla="*/ 37 h 504"/>
                        <a:gd name="T10" fmla="*/ 710 w 2736"/>
                        <a:gd name="T11" fmla="*/ 37 h 504"/>
                        <a:gd name="T12" fmla="*/ 263 w 2736"/>
                        <a:gd name="T13" fmla="*/ 106 h 504"/>
                        <a:gd name="T14" fmla="*/ 0 w 2736"/>
                        <a:gd name="T15" fmla="*/ 183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28" name="Freeform 20"/>
                    <p:cNvSpPr>
                      <a:spLocks/>
                    </p:cNvSpPr>
                    <p:nvPr/>
                  </p:nvSpPr>
                  <p:spPr bwMode="hidden">
                    <a:xfrm rot="1582915">
                      <a:off x="4442" y="2420"/>
                      <a:ext cx="932" cy="476"/>
                    </a:xfrm>
                    <a:custGeom>
                      <a:avLst/>
                      <a:gdLst>
                        <a:gd name="T0" fmla="*/ 2 w 1769"/>
                        <a:gd name="T1" fmla="*/ 3 h 791"/>
                        <a:gd name="T2" fmla="*/ 135 w 1769"/>
                        <a:gd name="T3" fmla="*/ 20 h 791"/>
                        <a:gd name="T4" fmla="*/ 321 w 1769"/>
                        <a:gd name="T5" fmla="*/ 72 h 791"/>
                        <a:gd name="T6" fmla="*/ 447 w 1769"/>
                        <a:gd name="T7" fmla="*/ 156 h 791"/>
                        <a:gd name="T8" fmla="*/ 487 w 1769"/>
                        <a:gd name="T9" fmla="*/ 220 h 791"/>
                        <a:gd name="T10" fmla="*/ 469 w 1769"/>
                        <a:gd name="T11" fmla="*/ 285 h 791"/>
                        <a:gd name="T12" fmla="*/ 441 w 1769"/>
                        <a:gd name="T13" fmla="*/ 229 h 791"/>
                        <a:gd name="T14" fmla="*/ 386 w 1769"/>
                        <a:gd name="T15" fmla="*/ 164 h 791"/>
                        <a:gd name="T16" fmla="*/ 308 w 1769"/>
                        <a:gd name="T17" fmla="*/ 107 h 791"/>
                        <a:gd name="T18" fmla="*/ 161 w 1769"/>
                        <a:gd name="T19" fmla="*/ 55 h 791"/>
                        <a:gd name="T20" fmla="*/ 0 w 1769"/>
                        <a:gd name="T21" fmla="*/ 28 h 791"/>
                        <a:gd name="T22" fmla="*/ 2 w 1769"/>
                        <a:gd name="T23" fmla="*/ 3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38" name="Group 21"/>
                  <p:cNvGrpSpPr>
                    <a:grpSpLocks/>
                  </p:cNvGrpSpPr>
                  <p:nvPr/>
                </p:nvGrpSpPr>
                <p:grpSpPr bwMode="auto">
                  <a:xfrm>
                    <a:off x="2998" y="1608"/>
                    <a:ext cx="2472" cy="927"/>
                    <a:chOff x="2924" y="1636"/>
                    <a:chExt cx="2472" cy="927"/>
                  </a:xfrm>
                </p:grpSpPr>
                <p:sp>
                  <p:nvSpPr>
                    <p:cNvPr id="125" name="Freeform 22"/>
                    <p:cNvSpPr>
                      <a:spLocks/>
                    </p:cNvSpPr>
                    <p:nvPr/>
                  </p:nvSpPr>
                  <p:spPr bwMode="hidden">
                    <a:xfrm rot="1080363">
                      <a:off x="2924" y="1636"/>
                      <a:ext cx="1677" cy="335"/>
                    </a:xfrm>
                    <a:custGeom>
                      <a:avLst/>
                      <a:gdLst>
                        <a:gd name="T0" fmla="*/ 0 w 2736"/>
                        <a:gd name="T1" fmla="*/ 223 h 504"/>
                        <a:gd name="T2" fmla="*/ 325 w 2736"/>
                        <a:gd name="T3" fmla="*/ 74 h 504"/>
                        <a:gd name="T4" fmla="*/ 667 w 2736"/>
                        <a:gd name="T5" fmla="*/ 11 h 504"/>
                        <a:gd name="T6" fmla="*/ 1028 w 2736"/>
                        <a:gd name="T7" fmla="*/ 11 h 504"/>
                        <a:gd name="T8" fmla="*/ 1022 w 2736"/>
                        <a:gd name="T9" fmla="*/ 45 h 504"/>
                        <a:gd name="T10" fmla="*/ 663 w 2736"/>
                        <a:gd name="T11" fmla="*/ 45 h 504"/>
                        <a:gd name="T12" fmla="*/ 246 w 2736"/>
                        <a:gd name="T13" fmla="*/ 129 h 504"/>
                        <a:gd name="T14" fmla="*/ 0 w 2736"/>
                        <a:gd name="T15" fmla="*/ 223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26" name="Freeform 23"/>
                    <p:cNvSpPr>
                      <a:spLocks/>
                    </p:cNvSpPr>
                    <p:nvPr/>
                  </p:nvSpPr>
                  <p:spPr bwMode="hidden">
                    <a:xfrm rot="1080363">
                      <a:off x="4495" y="2036"/>
                      <a:ext cx="901" cy="527"/>
                    </a:xfrm>
                    <a:custGeom>
                      <a:avLst/>
                      <a:gdLst>
                        <a:gd name="T0" fmla="*/ 2 w 1769"/>
                        <a:gd name="T1" fmla="*/ 3 h 791"/>
                        <a:gd name="T2" fmla="*/ 126 w 1769"/>
                        <a:gd name="T3" fmla="*/ 25 h 791"/>
                        <a:gd name="T4" fmla="*/ 300 w 1769"/>
                        <a:gd name="T5" fmla="*/ 89 h 791"/>
                        <a:gd name="T6" fmla="*/ 418 w 1769"/>
                        <a:gd name="T7" fmla="*/ 192 h 791"/>
                        <a:gd name="T8" fmla="*/ 455 w 1769"/>
                        <a:gd name="T9" fmla="*/ 270 h 791"/>
                        <a:gd name="T10" fmla="*/ 438 w 1769"/>
                        <a:gd name="T11" fmla="*/ 349 h 791"/>
                        <a:gd name="T12" fmla="*/ 412 w 1769"/>
                        <a:gd name="T13" fmla="*/ 280 h 791"/>
                        <a:gd name="T14" fmla="*/ 360 w 1769"/>
                        <a:gd name="T15" fmla="*/ 201 h 791"/>
                        <a:gd name="T16" fmla="*/ 288 w 1769"/>
                        <a:gd name="T17" fmla="*/ 131 h 791"/>
                        <a:gd name="T18" fmla="*/ 151 w 1769"/>
                        <a:gd name="T19" fmla="*/ 67 h 791"/>
                        <a:gd name="T20" fmla="*/ 0 w 1769"/>
                        <a:gd name="T21" fmla="*/ 34 h 791"/>
                        <a:gd name="T22" fmla="*/ 2 w 1769"/>
                        <a:gd name="T23" fmla="*/ 3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39" name="Group 24"/>
                  <p:cNvGrpSpPr>
                    <a:grpSpLocks/>
                  </p:cNvGrpSpPr>
                  <p:nvPr/>
                </p:nvGrpSpPr>
                <p:grpSpPr bwMode="auto">
                  <a:xfrm>
                    <a:off x="3032" y="1386"/>
                    <a:ext cx="2341" cy="657"/>
                    <a:chOff x="2958" y="1414"/>
                    <a:chExt cx="2341" cy="657"/>
                  </a:xfrm>
                </p:grpSpPr>
                <p:sp>
                  <p:nvSpPr>
                    <p:cNvPr id="123" name="Freeform 25"/>
                    <p:cNvSpPr>
                      <a:spLocks/>
                    </p:cNvSpPr>
                    <p:nvPr/>
                  </p:nvSpPr>
                  <p:spPr bwMode="hidden">
                    <a:xfrm rot="463793">
                      <a:off x="2958" y="1414"/>
                      <a:ext cx="1544" cy="312"/>
                    </a:xfrm>
                    <a:custGeom>
                      <a:avLst/>
                      <a:gdLst>
                        <a:gd name="T0" fmla="*/ 0 w 2736"/>
                        <a:gd name="T1" fmla="*/ 193 h 504"/>
                        <a:gd name="T2" fmla="*/ 275 w 2736"/>
                        <a:gd name="T3" fmla="*/ 64 h 504"/>
                        <a:gd name="T4" fmla="*/ 565 w 2736"/>
                        <a:gd name="T5" fmla="*/ 9 h 504"/>
                        <a:gd name="T6" fmla="*/ 871 w 2736"/>
                        <a:gd name="T7" fmla="*/ 9 h 504"/>
                        <a:gd name="T8" fmla="*/ 866 w 2736"/>
                        <a:gd name="T9" fmla="*/ 40 h 504"/>
                        <a:gd name="T10" fmla="*/ 562 w 2736"/>
                        <a:gd name="T11" fmla="*/ 40 h 504"/>
                        <a:gd name="T12" fmla="*/ 208 w 2736"/>
                        <a:gd name="T13" fmla="*/ 112 h 504"/>
                        <a:gd name="T14" fmla="*/ 0 w 2736"/>
                        <a:gd name="T15" fmla="*/ 193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24" name="Freeform 26"/>
                    <p:cNvSpPr>
                      <a:spLocks/>
                    </p:cNvSpPr>
                    <p:nvPr/>
                  </p:nvSpPr>
                  <p:spPr bwMode="hidden">
                    <a:xfrm rot="463793">
                      <a:off x="4469" y="1582"/>
                      <a:ext cx="830" cy="489"/>
                    </a:xfrm>
                    <a:custGeom>
                      <a:avLst/>
                      <a:gdLst>
                        <a:gd name="T0" fmla="*/ 1 w 1769"/>
                        <a:gd name="T1" fmla="*/ 3 h 791"/>
                        <a:gd name="T2" fmla="*/ 107 w 1769"/>
                        <a:gd name="T3" fmla="*/ 22 h 791"/>
                        <a:gd name="T4" fmla="*/ 255 w 1769"/>
                        <a:gd name="T5" fmla="*/ 77 h 791"/>
                        <a:gd name="T6" fmla="*/ 355 w 1769"/>
                        <a:gd name="T7" fmla="*/ 165 h 791"/>
                        <a:gd name="T8" fmla="*/ 387 w 1769"/>
                        <a:gd name="T9" fmla="*/ 232 h 791"/>
                        <a:gd name="T10" fmla="*/ 372 w 1769"/>
                        <a:gd name="T11" fmla="*/ 301 h 791"/>
                        <a:gd name="T12" fmla="*/ 350 w 1769"/>
                        <a:gd name="T13" fmla="*/ 242 h 791"/>
                        <a:gd name="T14" fmla="*/ 306 w 1769"/>
                        <a:gd name="T15" fmla="*/ 174 h 791"/>
                        <a:gd name="T16" fmla="*/ 244 w 1769"/>
                        <a:gd name="T17" fmla="*/ 113 h 791"/>
                        <a:gd name="T18" fmla="*/ 128 w 1769"/>
                        <a:gd name="T19" fmla="*/ 58 h 791"/>
                        <a:gd name="T20" fmla="*/ 0 w 1769"/>
                        <a:gd name="T21" fmla="*/ 29 h 791"/>
                        <a:gd name="T22" fmla="*/ 1 w 1769"/>
                        <a:gd name="T23" fmla="*/ 3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40" name="Group 27"/>
                  <p:cNvGrpSpPr>
                    <a:grpSpLocks/>
                  </p:cNvGrpSpPr>
                  <p:nvPr/>
                </p:nvGrpSpPr>
                <p:grpSpPr bwMode="auto">
                  <a:xfrm>
                    <a:off x="3057" y="1241"/>
                    <a:ext cx="2150" cy="342"/>
                    <a:chOff x="2983" y="1269"/>
                    <a:chExt cx="2150" cy="342"/>
                  </a:xfrm>
                </p:grpSpPr>
                <p:sp>
                  <p:nvSpPr>
                    <p:cNvPr id="121" name="Freeform 28"/>
                    <p:cNvSpPr>
                      <a:spLocks/>
                    </p:cNvSpPr>
                    <p:nvPr/>
                  </p:nvSpPr>
                  <p:spPr bwMode="hidden">
                    <a:xfrm rot="-84182">
                      <a:off x="2983" y="1289"/>
                      <a:ext cx="1404" cy="220"/>
                    </a:xfrm>
                    <a:custGeom>
                      <a:avLst/>
                      <a:gdLst>
                        <a:gd name="T0" fmla="*/ 0 w 2736"/>
                        <a:gd name="T1" fmla="*/ 96 h 504"/>
                        <a:gd name="T2" fmla="*/ 227 w 2736"/>
                        <a:gd name="T3" fmla="*/ 32 h 504"/>
                        <a:gd name="T4" fmla="*/ 467 w 2736"/>
                        <a:gd name="T5" fmla="*/ 4 h 504"/>
                        <a:gd name="T6" fmla="*/ 720 w 2736"/>
                        <a:gd name="T7" fmla="*/ 4 h 504"/>
                        <a:gd name="T8" fmla="*/ 716 w 2736"/>
                        <a:gd name="T9" fmla="*/ 20 h 504"/>
                        <a:gd name="T10" fmla="*/ 464 w 2736"/>
                        <a:gd name="T11" fmla="*/ 20 h 504"/>
                        <a:gd name="T12" fmla="*/ 172 w 2736"/>
                        <a:gd name="T13" fmla="*/ 55 h 504"/>
                        <a:gd name="T14" fmla="*/ 0 w 2736"/>
                        <a:gd name="T15" fmla="*/ 96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22" name="Freeform 29"/>
                    <p:cNvSpPr>
                      <a:spLocks/>
                    </p:cNvSpPr>
                    <p:nvPr/>
                  </p:nvSpPr>
                  <p:spPr bwMode="hidden">
                    <a:xfrm rot="-84182">
                      <a:off x="4379" y="1269"/>
                      <a:ext cx="754" cy="342"/>
                    </a:xfrm>
                    <a:custGeom>
                      <a:avLst/>
                      <a:gdLst>
                        <a:gd name="T0" fmla="*/ 1 w 1769"/>
                        <a:gd name="T1" fmla="*/ 1 h 791"/>
                        <a:gd name="T2" fmla="*/ 88 w 1769"/>
                        <a:gd name="T3" fmla="*/ 10 h 791"/>
                        <a:gd name="T4" fmla="*/ 210 w 1769"/>
                        <a:gd name="T5" fmla="*/ 37 h 791"/>
                        <a:gd name="T6" fmla="*/ 293 w 1769"/>
                        <a:gd name="T7" fmla="*/ 81 h 791"/>
                        <a:gd name="T8" fmla="*/ 319 w 1769"/>
                        <a:gd name="T9" fmla="*/ 114 h 791"/>
                        <a:gd name="T10" fmla="*/ 307 w 1769"/>
                        <a:gd name="T11" fmla="*/ 147 h 791"/>
                        <a:gd name="T12" fmla="*/ 289 w 1769"/>
                        <a:gd name="T13" fmla="*/ 118 h 791"/>
                        <a:gd name="T14" fmla="*/ 252 w 1769"/>
                        <a:gd name="T15" fmla="*/ 85 h 791"/>
                        <a:gd name="T16" fmla="*/ 202 w 1769"/>
                        <a:gd name="T17" fmla="*/ 55 h 791"/>
                        <a:gd name="T18" fmla="*/ 106 w 1769"/>
                        <a:gd name="T19" fmla="*/ 29 h 791"/>
                        <a:gd name="T20" fmla="*/ 0 w 1769"/>
                        <a:gd name="T21" fmla="*/ 14 h 791"/>
                        <a:gd name="T22" fmla="*/ 1 w 1769"/>
                        <a:gd name="T23" fmla="*/ 1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41" name="Group 30"/>
                  <p:cNvGrpSpPr>
                    <a:grpSpLocks/>
                  </p:cNvGrpSpPr>
                  <p:nvPr/>
                </p:nvGrpSpPr>
                <p:grpSpPr bwMode="auto">
                  <a:xfrm>
                    <a:off x="3012" y="890"/>
                    <a:ext cx="1879" cy="426"/>
                    <a:chOff x="2938" y="918"/>
                    <a:chExt cx="1879" cy="426"/>
                  </a:xfrm>
                </p:grpSpPr>
                <p:sp>
                  <p:nvSpPr>
                    <p:cNvPr id="119" name="Freeform 31"/>
                    <p:cNvSpPr>
                      <a:spLocks/>
                    </p:cNvSpPr>
                    <p:nvPr/>
                  </p:nvSpPr>
                  <p:spPr bwMode="hidden">
                    <a:xfrm rot="-802576">
                      <a:off x="2938" y="1128"/>
                      <a:ext cx="1233" cy="215"/>
                    </a:xfrm>
                    <a:custGeom>
                      <a:avLst/>
                      <a:gdLst>
                        <a:gd name="T0" fmla="*/ 0 w 2736"/>
                        <a:gd name="T1" fmla="*/ 92 h 504"/>
                        <a:gd name="T2" fmla="*/ 175 w 2736"/>
                        <a:gd name="T3" fmla="*/ 31 h 504"/>
                        <a:gd name="T4" fmla="*/ 361 w 2736"/>
                        <a:gd name="T5" fmla="*/ 4 h 504"/>
                        <a:gd name="T6" fmla="*/ 556 w 2736"/>
                        <a:gd name="T7" fmla="*/ 4 h 504"/>
                        <a:gd name="T8" fmla="*/ 553 w 2736"/>
                        <a:gd name="T9" fmla="*/ 19 h 504"/>
                        <a:gd name="T10" fmla="*/ 358 w 2736"/>
                        <a:gd name="T11" fmla="*/ 19 h 504"/>
                        <a:gd name="T12" fmla="*/ 133 w 2736"/>
                        <a:gd name="T13" fmla="*/ 53 h 504"/>
                        <a:gd name="T14" fmla="*/ 0 w 2736"/>
                        <a:gd name="T15" fmla="*/ 92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20" name="Freeform 32"/>
                    <p:cNvSpPr>
                      <a:spLocks/>
                    </p:cNvSpPr>
                    <p:nvPr/>
                  </p:nvSpPr>
                  <p:spPr bwMode="hidden">
                    <a:xfrm rot="-802576">
                      <a:off x="4155" y="919"/>
                      <a:ext cx="662" cy="336"/>
                    </a:xfrm>
                    <a:custGeom>
                      <a:avLst/>
                      <a:gdLst>
                        <a:gd name="T0" fmla="*/ 1 w 1769"/>
                        <a:gd name="T1" fmla="*/ 1 h 791"/>
                        <a:gd name="T2" fmla="*/ 68 w 1769"/>
                        <a:gd name="T3" fmla="*/ 10 h 791"/>
                        <a:gd name="T4" fmla="*/ 162 w 1769"/>
                        <a:gd name="T5" fmla="*/ 36 h 791"/>
                        <a:gd name="T6" fmla="*/ 226 w 1769"/>
                        <a:gd name="T7" fmla="*/ 78 h 791"/>
                        <a:gd name="T8" fmla="*/ 246 w 1769"/>
                        <a:gd name="T9" fmla="*/ 110 h 791"/>
                        <a:gd name="T10" fmla="*/ 237 w 1769"/>
                        <a:gd name="T11" fmla="*/ 142 h 791"/>
                        <a:gd name="T12" fmla="*/ 223 w 1769"/>
                        <a:gd name="T13" fmla="*/ 114 h 791"/>
                        <a:gd name="T14" fmla="*/ 195 w 1769"/>
                        <a:gd name="T15" fmla="*/ 82 h 791"/>
                        <a:gd name="T16" fmla="*/ 155 w 1769"/>
                        <a:gd name="T17" fmla="*/ 54 h 791"/>
                        <a:gd name="T18" fmla="*/ 81 w 1769"/>
                        <a:gd name="T19" fmla="*/ 28 h 791"/>
                        <a:gd name="T20" fmla="*/ 0 w 1769"/>
                        <a:gd name="T21" fmla="*/ 14 h 791"/>
                        <a:gd name="T22" fmla="*/ 1 w 1769"/>
                        <a:gd name="T23" fmla="*/ 1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42" name="Group 33"/>
                  <p:cNvGrpSpPr>
                    <a:grpSpLocks/>
                  </p:cNvGrpSpPr>
                  <p:nvPr/>
                </p:nvGrpSpPr>
                <p:grpSpPr bwMode="auto">
                  <a:xfrm>
                    <a:off x="711" y="1625"/>
                    <a:ext cx="1257" cy="2326"/>
                    <a:chOff x="637" y="1653"/>
                    <a:chExt cx="1257" cy="2326"/>
                  </a:xfrm>
                </p:grpSpPr>
                <p:sp>
                  <p:nvSpPr>
                    <p:cNvPr id="117" name="Freeform 34"/>
                    <p:cNvSpPr>
                      <a:spLocks/>
                    </p:cNvSpPr>
                    <p:nvPr/>
                  </p:nvSpPr>
                  <p:spPr bwMode="hidden">
                    <a:xfrm rot="18888116" flipH="1">
                      <a:off x="876" y="2358"/>
                      <a:ext cx="1724" cy="313"/>
                    </a:xfrm>
                    <a:custGeom>
                      <a:avLst/>
                      <a:gdLst>
                        <a:gd name="T0" fmla="*/ 0 w 2736"/>
                        <a:gd name="T1" fmla="*/ 194 h 504"/>
                        <a:gd name="T2" fmla="*/ 343 w 2736"/>
                        <a:gd name="T3" fmla="*/ 65 h 504"/>
                        <a:gd name="T4" fmla="*/ 705 w 2736"/>
                        <a:gd name="T5" fmla="*/ 9 h 504"/>
                        <a:gd name="T6" fmla="*/ 1086 w 2736"/>
                        <a:gd name="T7" fmla="*/ 9 h 504"/>
                        <a:gd name="T8" fmla="*/ 1080 w 2736"/>
                        <a:gd name="T9" fmla="*/ 40 h 504"/>
                        <a:gd name="T10" fmla="*/ 701 w 2736"/>
                        <a:gd name="T11" fmla="*/ 40 h 504"/>
                        <a:gd name="T12" fmla="*/ 260 w 2736"/>
                        <a:gd name="T13" fmla="*/ 112 h 504"/>
                        <a:gd name="T14" fmla="*/ 0 w 2736"/>
                        <a:gd name="T15" fmla="*/ 194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8" name="Freeform 35"/>
                    <p:cNvSpPr>
                      <a:spLocks/>
                    </p:cNvSpPr>
                    <p:nvPr/>
                  </p:nvSpPr>
                  <p:spPr bwMode="hidden">
                    <a:xfrm rot="18888116" flipH="1">
                      <a:off x="419" y="3271"/>
                      <a:ext cx="926" cy="490"/>
                    </a:xfrm>
                    <a:custGeom>
                      <a:avLst/>
                      <a:gdLst>
                        <a:gd name="T0" fmla="*/ 2 w 1769"/>
                        <a:gd name="T1" fmla="*/ 3 h 791"/>
                        <a:gd name="T2" fmla="*/ 133 w 1769"/>
                        <a:gd name="T3" fmla="*/ 22 h 791"/>
                        <a:gd name="T4" fmla="*/ 317 w 1769"/>
                        <a:gd name="T5" fmla="*/ 77 h 791"/>
                        <a:gd name="T6" fmla="*/ 441 w 1769"/>
                        <a:gd name="T7" fmla="*/ 166 h 791"/>
                        <a:gd name="T8" fmla="*/ 481 w 1769"/>
                        <a:gd name="T9" fmla="*/ 234 h 791"/>
                        <a:gd name="T10" fmla="*/ 463 w 1769"/>
                        <a:gd name="T11" fmla="*/ 302 h 791"/>
                        <a:gd name="T12" fmla="*/ 436 w 1769"/>
                        <a:gd name="T13" fmla="*/ 243 h 791"/>
                        <a:gd name="T14" fmla="*/ 381 w 1769"/>
                        <a:gd name="T15" fmla="*/ 174 h 791"/>
                        <a:gd name="T16" fmla="*/ 304 w 1769"/>
                        <a:gd name="T17" fmla="*/ 113 h 791"/>
                        <a:gd name="T18" fmla="*/ 159 w 1769"/>
                        <a:gd name="T19" fmla="*/ 58 h 791"/>
                        <a:gd name="T20" fmla="*/ 0 w 1769"/>
                        <a:gd name="T21" fmla="*/ 29 h 791"/>
                        <a:gd name="T22" fmla="*/ 2 w 1769"/>
                        <a:gd name="T23" fmla="*/ 3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grpSp>
              <p:grpSp>
                <p:nvGrpSpPr>
                  <p:cNvPr id="43" name="Group 36"/>
                  <p:cNvGrpSpPr>
                    <a:grpSpLocks/>
                  </p:cNvGrpSpPr>
                  <p:nvPr/>
                </p:nvGrpSpPr>
                <p:grpSpPr bwMode="auto">
                  <a:xfrm>
                    <a:off x="69" y="2168"/>
                    <a:ext cx="2461" cy="1334"/>
                    <a:chOff x="-5" y="2196"/>
                    <a:chExt cx="2461" cy="1334"/>
                  </a:xfrm>
                </p:grpSpPr>
                <p:sp>
                  <p:nvSpPr>
                    <p:cNvPr id="115" name="Freeform 37"/>
                    <p:cNvSpPr>
                      <a:spLocks/>
                    </p:cNvSpPr>
                    <p:nvPr/>
                  </p:nvSpPr>
                  <p:spPr bwMode="hidden">
                    <a:xfrm rot="19495919" flipH="1">
                      <a:off x="644" y="2196"/>
                      <a:ext cx="1812" cy="348"/>
                    </a:xfrm>
                    <a:custGeom>
                      <a:avLst/>
                      <a:gdLst>
                        <a:gd name="T0" fmla="*/ 0 w 2736"/>
                        <a:gd name="T1" fmla="*/ 240 h 504"/>
                        <a:gd name="T2" fmla="*/ 379 w 2736"/>
                        <a:gd name="T3" fmla="*/ 80 h 504"/>
                        <a:gd name="T4" fmla="*/ 779 w 2736"/>
                        <a:gd name="T5" fmla="*/ 12 h 504"/>
                        <a:gd name="T6" fmla="*/ 1200 w 2736"/>
                        <a:gd name="T7" fmla="*/ 12 h 504"/>
                        <a:gd name="T8" fmla="*/ 1193 w 2736"/>
                        <a:gd name="T9" fmla="*/ 49 h 504"/>
                        <a:gd name="T10" fmla="*/ 774 w 2736"/>
                        <a:gd name="T11" fmla="*/ 49 h 504"/>
                        <a:gd name="T12" fmla="*/ 287 w 2736"/>
                        <a:gd name="T13" fmla="*/ 139 h 504"/>
                        <a:gd name="T14" fmla="*/ 0 w 2736"/>
                        <a:gd name="T15" fmla="*/ 240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6" name="Freeform 38"/>
                    <p:cNvSpPr>
                      <a:spLocks/>
                    </p:cNvSpPr>
                    <p:nvPr/>
                  </p:nvSpPr>
                  <p:spPr bwMode="hidden">
                    <a:xfrm rot="19495919" flipH="1">
                      <a:off x="-5" y="2984"/>
                      <a:ext cx="973" cy="546"/>
                    </a:xfrm>
                    <a:custGeom>
                      <a:avLst/>
                      <a:gdLst>
                        <a:gd name="T0" fmla="*/ 2 w 1769"/>
                        <a:gd name="T1" fmla="*/ 4 h 791"/>
                        <a:gd name="T2" fmla="*/ 147 w 1769"/>
                        <a:gd name="T3" fmla="*/ 27 h 791"/>
                        <a:gd name="T4" fmla="*/ 350 w 1769"/>
                        <a:gd name="T5" fmla="*/ 95 h 791"/>
                        <a:gd name="T6" fmla="*/ 487 w 1769"/>
                        <a:gd name="T7" fmla="*/ 206 h 791"/>
                        <a:gd name="T8" fmla="*/ 531 w 1769"/>
                        <a:gd name="T9" fmla="*/ 290 h 791"/>
                        <a:gd name="T10" fmla="*/ 511 w 1769"/>
                        <a:gd name="T11" fmla="*/ 375 h 791"/>
                        <a:gd name="T12" fmla="*/ 481 w 1769"/>
                        <a:gd name="T13" fmla="*/ 301 h 791"/>
                        <a:gd name="T14" fmla="*/ 420 w 1769"/>
                        <a:gd name="T15" fmla="*/ 216 h 791"/>
                        <a:gd name="T16" fmla="*/ 336 w 1769"/>
                        <a:gd name="T17" fmla="*/ 141 h 791"/>
                        <a:gd name="T18" fmla="*/ 176 w 1769"/>
                        <a:gd name="T19" fmla="*/ 72 h 791"/>
                        <a:gd name="T20" fmla="*/ 0 w 1769"/>
                        <a:gd name="T21" fmla="*/ 36 h 791"/>
                        <a:gd name="T22" fmla="*/ 2 w 1769"/>
                        <a:gd name="T23" fmla="*/ 4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grpSp>
              <p:grpSp>
                <p:nvGrpSpPr>
                  <p:cNvPr id="44" name="Group 39"/>
                  <p:cNvGrpSpPr>
                    <a:grpSpLocks/>
                  </p:cNvGrpSpPr>
                  <p:nvPr/>
                </p:nvGrpSpPr>
                <p:grpSpPr bwMode="auto">
                  <a:xfrm>
                    <a:off x="22" y="1981"/>
                    <a:ext cx="2477" cy="1063"/>
                    <a:chOff x="-52" y="2009"/>
                    <a:chExt cx="2477" cy="1063"/>
                  </a:xfrm>
                </p:grpSpPr>
                <p:sp>
                  <p:nvSpPr>
                    <p:cNvPr id="113" name="Freeform 40"/>
                    <p:cNvSpPr>
                      <a:spLocks/>
                    </p:cNvSpPr>
                    <p:nvPr/>
                  </p:nvSpPr>
                  <p:spPr bwMode="hidden">
                    <a:xfrm rot="20017085" flipH="1">
                      <a:off x="689" y="2009"/>
                      <a:ext cx="1736" cy="304"/>
                    </a:xfrm>
                    <a:custGeom>
                      <a:avLst/>
                      <a:gdLst>
                        <a:gd name="T0" fmla="*/ 0 w 2736"/>
                        <a:gd name="T1" fmla="*/ 183 h 504"/>
                        <a:gd name="T2" fmla="*/ 348 w 2736"/>
                        <a:gd name="T3" fmla="*/ 61 h 504"/>
                        <a:gd name="T4" fmla="*/ 715 w 2736"/>
                        <a:gd name="T5" fmla="*/ 8 h 504"/>
                        <a:gd name="T6" fmla="*/ 1101 w 2736"/>
                        <a:gd name="T7" fmla="*/ 8 h 504"/>
                        <a:gd name="T8" fmla="*/ 1095 w 2736"/>
                        <a:gd name="T9" fmla="*/ 37 h 504"/>
                        <a:gd name="T10" fmla="*/ 710 w 2736"/>
                        <a:gd name="T11" fmla="*/ 37 h 504"/>
                        <a:gd name="T12" fmla="*/ 263 w 2736"/>
                        <a:gd name="T13" fmla="*/ 106 h 504"/>
                        <a:gd name="T14" fmla="*/ 0 w 2736"/>
                        <a:gd name="T15" fmla="*/ 183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4" name="Freeform 41"/>
                    <p:cNvSpPr>
                      <a:spLocks/>
                    </p:cNvSpPr>
                    <p:nvPr/>
                  </p:nvSpPr>
                  <p:spPr bwMode="hidden">
                    <a:xfrm rot="20017085" flipH="1">
                      <a:off x="-52" y="2596"/>
                      <a:ext cx="932" cy="476"/>
                    </a:xfrm>
                    <a:custGeom>
                      <a:avLst/>
                      <a:gdLst>
                        <a:gd name="T0" fmla="*/ 2 w 1769"/>
                        <a:gd name="T1" fmla="*/ 3 h 791"/>
                        <a:gd name="T2" fmla="*/ 135 w 1769"/>
                        <a:gd name="T3" fmla="*/ 20 h 791"/>
                        <a:gd name="T4" fmla="*/ 321 w 1769"/>
                        <a:gd name="T5" fmla="*/ 72 h 791"/>
                        <a:gd name="T6" fmla="*/ 447 w 1769"/>
                        <a:gd name="T7" fmla="*/ 156 h 791"/>
                        <a:gd name="T8" fmla="*/ 487 w 1769"/>
                        <a:gd name="T9" fmla="*/ 220 h 791"/>
                        <a:gd name="T10" fmla="*/ 469 w 1769"/>
                        <a:gd name="T11" fmla="*/ 285 h 791"/>
                        <a:gd name="T12" fmla="*/ 441 w 1769"/>
                        <a:gd name="T13" fmla="*/ 229 h 791"/>
                        <a:gd name="T14" fmla="*/ 386 w 1769"/>
                        <a:gd name="T15" fmla="*/ 164 h 791"/>
                        <a:gd name="T16" fmla="*/ 308 w 1769"/>
                        <a:gd name="T17" fmla="*/ 107 h 791"/>
                        <a:gd name="T18" fmla="*/ 161 w 1769"/>
                        <a:gd name="T19" fmla="*/ 55 h 791"/>
                        <a:gd name="T20" fmla="*/ 0 w 1769"/>
                        <a:gd name="T21" fmla="*/ 28 h 791"/>
                        <a:gd name="T22" fmla="*/ 2 w 1769"/>
                        <a:gd name="T23" fmla="*/ 3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grpSp>
              <p:grpSp>
                <p:nvGrpSpPr>
                  <p:cNvPr id="45" name="Group 42"/>
                  <p:cNvGrpSpPr>
                    <a:grpSpLocks/>
                  </p:cNvGrpSpPr>
                  <p:nvPr/>
                </p:nvGrpSpPr>
                <p:grpSpPr bwMode="auto">
                  <a:xfrm>
                    <a:off x="0" y="1786"/>
                    <a:ext cx="2472" cy="927"/>
                    <a:chOff x="-74" y="1814"/>
                    <a:chExt cx="2472" cy="927"/>
                  </a:xfrm>
                </p:grpSpPr>
                <p:sp>
                  <p:nvSpPr>
                    <p:cNvPr id="111" name="Freeform 43"/>
                    <p:cNvSpPr>
                      <a:spLocks/>
                    </p:cNvSpPr>
                    <p:nvPr/>
                  </p:nvSpPr>
                  <p:spPr bwMode="hidden">
                    <a:xfrm rot="20519637" flipH="1">
                      <a:off x="721" y="1813"/>
                      <a:ext cx="1677" cy="335"/>
                    </a:xfrm>
                    <a:custGeom>
                      <a:avLst/>
                      <a:gdLst>
                        <a:gd name="T0" fmla="*/ 0 w 2736"/>
                        <a:gd name="T1" fmla="*/ 223 h 504"/>
                        <a:gd name="T2" fmla="*/ 325 w 2736"/>
                        <a:gd name="T3" fmla="*/ 74 h 504"/>
                        <a:gd name="T4" fmla="*/ 667 w 2736"/>
                        <a:gd name="T5" fmla="*/ 11 h 504"/>
                        <a:gd name="T6" fmla="*/ 1028 w 2736"/>
                        <a:gd name="T7" fmla="*/ 11 h 504"/>
                        <a:gd name="T8" fmla="*/ 1022 w 2736"/>
                        <a:gd name="T9" fmla="*/ 45 h 504"/>
                        <a:gd name="T10" fmla="*/ 663 w 2736"/>
                        <a:gd name="T11" fmla="*/ 45 h 504"/>
                        <a:gd name="T12" fmla="*/ 246 w 2736"/>
                        <a:gd name="T13" fmla="*/ 129 h 504"/>
                        <a:gd name="T14" fmla="*/ 0 w 2736"/>
                        <a:gd name="T15" fmla="*/ 223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2" name="Freeform 44"/>
                    <p:cNvSpPr>
                      <a:spLocks/>
                    </p:cNvSpPr>
                    <p:nvPr/>
                  </p:nvSpPr>
                  <p:spPr bwMode="hidden">
                    <a:xfrm rot="20519637" flipH="1">
                      <a:off x="-74" y="2214"/>
                      <a:ext cx="901" cy="527"/>
                    </a:xfrm>
                    <a:custGeom>
                      <a:avLst/>
                      <a:gdLst>
                        <a:gd name="T0" fmla="*/ 2 w 1769"/>
                        <a:gd name="T1" fmla="*/ 3 h 791"/>
                        <a:gd name="T2" fmla="*/ 126 w 1769"/>
                        <a:gd name="T3" fmla="*/ 25 h 791"/>
                        <a:gd name="T4" fmla="*/ 300 w 1769"/>
                        <a:gd name="T5" fmla="*/ 89 h 791"/>
                        <a:gd name="T6" fmla="*/ 418 w 1769"/>
                        <a:gd name="T7" fmla="*/ 192 h 791"/>
                        <a:gd name="T8" fmla="*/ 455 w 1769"/>
                        <a:gd name="T9" fmla="*/ 270 h 791"/>
                        <a:gd name="T10" fmla="*/ 438 w 1769"/>
                        <a:gd name="T11" fmla="*/ 349 h 791"/>
                        <a:gd name="T12" fmla="*/ 412 w 1769"/>
                        <a:gd name="T13" fmla="*/ 280 h 791"/>
                        <a:gd name="T14" fmla="*/ 360 w 1769"/>
                        <a:gd name="T15" fmla="*/ 201 h 791"/>
                        <a:gd name="T16" fmla="*/ 288 w 1769"/>
                        <a:gd name="T17" fmla="*/ 131 h 791"/>
                        <a:gd name="T18" fmla="*/ 151 w 1769"/>
                        <a:gd name="T19" fmla="*/ 67 h 791"/>
                        <a:gd name="T20" fmla="*/ 0 w 1769"/>
                        <a:gd name="T21" fmla="*/ 34 h 791"/>
                        <a:gd name="T22" fmla="*/ 2 w 1769"/>
                        <a:gd name="T23" fmla="*/ 3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grpSp>
              <p:grpSp>
                <p:nvGrpSpPr>
                  <p:cNvPr id="46" name="Group 45"/>
                  <p:cNvGrpSpPr>
                    <a:grpSpLocks/>
                  </p:cNvGrpSpPr>
                  <p:nvPr/>
                </p:nvGrpSpPr>
                <p:grpSpPr bwMode="auto">
                  <a:xfrm>
                    <a:off x="97" y="1563"/>
                    <a:ext cx="2339" cy="656"/>
                    <a:chOff x="23" y="1591"/>
                    <a:chExt cx="2339" cy="656"/>
                  </a:xfrm>
                </p:grpSpPr>
                <p:sp>
                  <p:nvSpPr>
                    <p:cNvPr id="109" name="Freeform 46"/>
                    <p:cNvSpPr>
                      <a:spLocks/>
                    </p:cNvSpPr>
                    <p:nvPr/>
                  </p:nvSpPr>
                  <p:spPr bwMode="hidden">
                    <a:xfrm rot="21136207" flipH="1">
                      <a:off x="818" y="1591"/>
                      <a:ext cx="1544" cy="313"/>
                    </a:xfrm>
                    <a:custGeom>
                      <a:avLst/>
                      <a:gdLst>
                        <a:gd name="T0" fmla="*/ 0 w 2736"/>
                        <a:gd name="T1" fmla="*/ 194 h 504"/>
                        <a:gd name="T2" fmla="*/ 275 w 2736"/>
                        <a:gd name="T3" fmla="*/ 65 h 504"/>
                        <a:gd name="T4" fmla="*/ 565 w 2736"/>
                        <a:gd name="T5" fmla="*/ 9 h 504"/>
                        <a:gd name="T6" fmla="*/ 871 w 2736"/>
                        <a:gd name="T7" fmla="*/ 9 h 504"/>
                        <a:gd name="T8" fmla="*/ 866 w 2736"/>
                        <a:gd name="T9" fmla="*/ 40 h 504"/>
                        <a:gd name="T10" fmla="*/ 562 w 2736"/>
                        <a:gd name="T11" fmla="*/ 40 h 504"/>
                        <a:gd name="T12" fmla="*/ 208 w 2736"/>
                        <a:gd name="T13" fmla="*/ 112 h 504"/>
                        <a:gd name="T14" fmla="*/ 0 w 2736"/>
                        <a:gd name="T15" fmla="*/ 194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0" name="Freeform 47"/>
                    <p:cNvSpPr>
                      <a:spLocks/>
                    </p:cNvSpPr>
                    <p:nvPr/>
                  </p:nvSpPr>
                  <p:spPr bwMode="hidden">
                    <a:xfrm rot="21136207" flipH="1">
                      <a:off x="23" y="1758"/>
                      <a:ext cx="830" cy="489"/>
                    </a:xfrm>
                    <a:custGeom>
                      <a:avLst/>
                      <a:gdLst>
                        <a:gd name="T0" fmla="*/ 1 w 1769"/>
                        <a:gd name="T1" fmla="*/ 3 h 791"/>
                        <a:gd name="T2" fmla="*/ 107 w 1769"/>
                        <a:gd name="T3" fmla="*/ 22 h 791"/>
                        <a:gd name="T4" fmla="*/ 255 w 1769"/>
                        <a:gd name="T5" fmla="*/ 77 h 791"/>
                        <a:gd name="T6" fmla="*/ 355 w 1769"/>
                        <a:gd name="T7" fmla="*/ 165 h 791"/>
                        <a:gd name="T8" fmla="*/ 387 w 1769"/>
                        <a:gd name="T9" fmla="*/ 232 h 791"/>
                        <a:gd name="T10" fmla="*/ 372 w 1769"/>
                        <a:gd name="T11" fmla="*/ 301 h 791"/>
                        <a:gd name="T12" fmla="*/ 350 w 1769"/>
                        <a:gd name="T13" fmla="*/ 242 h 791"/>
                        <a:gd name="T14" fmla="*/ 306 w 1769"/>
                        <a:gd name="T15" fmla="*/ 174 h 791"/>
                        <a:gd name="T16" fmla="*/ 244 w 1769"/>
                        <a:gd name="T17" fmla="*/ 113 h 791"/>
                        <a:gd name="T18" fmla="*/ 128 w 1769"/>
                        <a:gd name="T19" fmla="*/ 58 h 791"/>
                        <a:gd name="T20" fmla="*/ 0 w 1769"/>
                        <a:gd name="T21" fmla="*/ 29 h 791"/>
                        <a:gd name="T22" fmla="*/ 1 w 1769"/>
                        <a:gd name="T23" fmla="*/ 3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grpSp>
              <p:grpSp>
                <p:nvGrpSpPr>
                  <p:cNvPr id="47" name="Group 48"/>
                  <p:cNvGrpSpPr>
                    <a:grpSpLocks/>
                  </p:cNvGrpSpPr>
                  <p:nvPr/>
                </p:nvGrpSpPr>
                <p:grpSpPr bwMode="auto">
                  <a:xfrm>
                    <a:off x="263" y="1417"/>
                    <a:ext cx="2150" cy="344"/>
                    <a:chOff x="189" y="1445"/>
                    <a:chExt cx="2150" cy="344"/>
                  </a:xfrm>
                </p:grpSpPr>
                <p:sp>
                  <p:nvSpPr>
                    <p:cNvPr id="107" name="Freeform 49"/>
                    <p:cNvSpPr>
                      <a:spLocks/>
                    </p:cNvSpPr>
                    <p:nvPr/>
                  </p:nvSpPr>
                  <p:spPr bwMode="hidden">
                    <a:xfrm rot="84182" flipH="1">
                      <a:off x="935" y="1466"/>
                      <a:ext cx="1404" cy="219"/>
                    </a:xfrm>
                    <a:custGeom>
                      <a:avLst/>
                      <a:gdLst>
                        <a:gd name="T0" fmla="*/ 0 w 2736"/>
                        <a:gd name="T1" fmla="*/ 95 h 504"/>
                        <a:gd name="T2" fmla="*/ 227 w 2736"/>
                        <a:gd name="T3" fmla="*/ 32 h 504"/>
                        <a:gd name="T4" fmla="*/ 467 w 2736"/>
                        <a:gd name="T5" fmla="*/ 4 h 504"/>
                        <a:gd name="T6" fmla="*/ 720 w 2736"/>
                        <a:gd name="T7" fmla="*/ 4 h 504"/>
                        <a:gd name="T8" fmla="*/ 716 w 2736"/>
                        <a:gd name="T9" fmla="*/ 20 h 504"/>
                        <a:gd name="T10" fmla="*/ 464 w 2736"/>
                        <a:gd name="T11" fmla="*/ 20 h 504"/>
                        <a:gd name="T12" fmla="*/ 172 w 2736"/>
                        <a:gd name="T13" fmla="*/ 55 h 504"/>
                        <a:gd name="T14" fmla="*/ 0 w 2736"/>
                        <a:gd name="T15" fmla="*/ 95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08" name="Freeform 50"/>
                    <p:cNvSpPr>
                      <a:spLocks/>
                    </p:cNvSpPr>
                    <p:nvPr/>
                  </p:nvSpPr>
                  <p:spPr bwMode="hidden">
                    <a:xfrm rot="84182" flipH="1">
                      <a:off x="189" y="1445"/>
                      <a:ext cx="754" cy="344"/>
                    </a:xfrm>
                    <a:custGeom>
                      <a:avLst/>
                      <a:gdLst>
                        <a:gd name="T0" fmla="*/ 1 w 1769"/>
                        <a:gd name="T1" fmla="*/ 1 h 791"/>
                        <a:gd name="T2" fmla="*/ 88 w 1769"/>
                        <a:gd name="T3" fmla="*/ 10 h 791"/>
                        <a:gd name="T4" fmla="*/ 210 w 1769"/>
                        <a:gd name="T5" fmla="*/ 38 h 791"/>
                        <a:gd name="T6" fmla="*/ 293 w 1769"/>
                        <a:gd name="T7" fmla="*/ 82 h 791"/>
                        <a:gd name="T8" fmla="*/ 319 w 1769"/>
                        <a:gd name="T9" fmla="*/ 115 h 791"/>
                        <a:gd name="T10" fmla="*/ 307 w 1769"/>
                        <a:gd name="T11" fmla="*/ 149 h 791"/>
                        <a:gd name="T12" fmla="*/ 289 w 1769"/>
                        <a:gd name="T13" fmla="*/ 120 h 791"/>
                        <a:gd name="T14" fmla="*/ 252 w 1769"/>
                        <a:gd name="T15" fmla="*/ 86 h 791"/>
                        <a:gd name="T16" fmla="*/ 202 w 1769"/>
                        <a:gd name="T17" fmla="*/ 56 h 791"/>
                        <a:gd name="T18" fmla="*/ 106 w 1769"/>
                        <a:gd name="T19" fmla="*/ 29 h 791"/>
                        <a:gd name="T20" fmla="*/ 0 w 1769"/>
                        <a:gd name="T21" fmla="*/ 14 h 791"/>
                        <a:gd name="T22" fmla="*/ 1 w 1769"/>
                        <a:gd name="T23" fmla="*/ 1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grpSp>
              <p:grpSp>
                <p:nvGrpSpPr>
                  <p:cNvPr id="48" name="Group 51"/>
                  <p:cNvGrpSpPr>
                    <a:grpSpLocks/>
                  </p:cNvGrpSpPr>
                  <p:nvPr/>
                </p:nvGrpSpPr>
                <p:grpSpPr bwMode="auto">
                  <a:xfrm>
                    <a:off x="579" y="1066"/>
                    <a:ext cx="1879" cy="427"/>
                    <a:chOff x="505" y="1094"/>
                    <a:chExt cx="1879" cy="427"/>
                  </a:xfrm>
                </p:grpSpPr>
                <p:sp>
                  <p:nvSpPr>
                    <p:cNvPr id="105" name="Freeform 52"/>
                    <p:cNvSpPr>
                      <a:spLocks/>
                    </p:cNvSpPr>
                    <p:nvPr/>
                  </p:nvSpPr>
                  <p:spPr bwMode="hidden">
                    <a:xfrm rot="802576" flipH="1">
                      <a:off x="1151" y="1306"/>
                      <a:ext cx="1233" cy="215"/>
                    </a:xfrm>
                    <a:custGeom>
                      <a:avLst/>
                      <a:gdLst>
                        <a:gd name="T0" fmla="*/ 0 w 2736"/>
                        <a:gd name="T1" fmla="*/ 92 h 504"/>
                        <a:gd name="T2" fmla="*/ 175 w 2736"/>
                        <a:gd name="T3" fmla="*/ 31 h 504"/>
                        <a:gd name="T4" fmla="*/ 361 w 2736"/>
                        <a:gd name="T5" fmla="*/ 4 h 504"/>
                        <a:gd name="T6" fmla="*/ 556 w 2736"/>
                        <a:gd name="T7" fmla="*/ 4 h 504"/>
                        <a:gd name="T8" fmla="*/ 553 w 2736"/>
                        <a:gd name="T9" fmla="*/ 19 h 504"/>
                        <a:gd name="T10" fmla="*/ 358 w 2736"/>
                        <a:gd name="T11" fmla="*/ 19 h 504"/>
                        <a:gd name="T12" fmla="*/ 133 w 2736"/>
                        <a:gd name="T13" fmla="*/ 53 h 504"/>
                        <a:gd name="T14" fmla="*/ 0 w 2736"/>
                        <a:gd name="T15" fmla="*/ 92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06" name="Freeform 53"/>
                    <p:cNvSpPr>
                      <a:spLocks/>
                    </p:cNvSpPr>
                    <p:nvPr/>
                  </p:nvSpPr>
                  <p:spPr bwMode="hidden">
                    <a:xfrm rot="802576" flipH="1">
                      <a:off x="505" y="1094"/>
                      <a:ext cx="662" cy="340"/>
                    </a:xfrm>
                    <a:custGeom>
                      <a:avLst/>
                      <a:gdLst>
                        <a:gd name="T0" fmla="*/ 1 w 1769"/>
                        <a:gd name="T1" fmla="*/ 1 h 791"/>
                        <a:gd name="T2" fmla="*/ 68 w 1769"/>
                        <a:gd name="T3" fmla="*/ 10 h 791"/>
                        <a:gd name="T4" fmla="*/ 162 w 1769"/>
                        <a:gd name="T5" fmla="*/ 37 h 791"/>
                        <a:gd name="T6" fmla="*/ 226 w 1769"/>
                        <a:gd name="T7" fmla="*/ 80 h 791"/>
                        <a:gd name="T8" fmla="*/ 246 w 1769"/>
                        <a:gd name="T9" fmla="*/ 113 h 791"/>
                        <a:gd name="T10" fmla="*/ 237 w 1769"/>
                        <a:gd name="T11" fmla="*/ 145 h 791"/>
                        <a:gd name="T12" fmla="*/ 223 w 1769"/>
                        <a:gd name="T13" fmla="*/ 117 h 791"/>
                        <a:gd name="T14" fmla="*/ 195 w 1769"/>
                        <a:gd name="T15" fmla="*/ 84 h 791"/>
                        <a:gd name="T16" fmla="*/ 155 w 1769"/>
                        <a:gd name="T17" fmla="*/ 55 h 791"/>
                        <a:gd name="T18" fmla="*/ 81 w 1769"/>
                        <a:gd name="T19" fmla="*/ 28 h 791"/>
                        <a:gd name="T20" fmla="*/ 0 w 1769"/>
                        <a:gd name="T21" fmla="*/ 14 h 791"/>
                        <a:gd name="T22" fmla="*/ 1 w 1769"/>
                        <a:gd name="T23" fmla="*/ 1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49" name="Group 54"/>
                  <p:cNvGrpSpPr>
                    <a:grpSpLocks/>
                  </p:cNvGrpSpPr>
                  <p:nvPr/>
                </p:nvGrpSpPr>
                <p:grpSpPr bwMode="auto">
                  <a:xfrm>
                    <a:off x="690" y="872"/>
                    <a:ext cx="1849" cy="553"/>
                    <a:chOff x="616" y="900"/>
                    <a:chExt cx="1849" cy="553"/>
                  </a:xfrm>
                </p:grpSpPr>
                <p:sp>
                  <p:nvSpPr>
                    <p:cNvPr id="103" name="Freeform 55"/>
                    <p:cNvSpPr>
                      <a:spLocks/>
                    </p:cNvSpPr>
                    <p:nvPr/>
                  </p:nvSpPr>
                  <p:spPr bwMode="hidden">
                    <a:xfrm rot="1277471" flipH="1">
                      <a:off x="1232" y="1238"/>
                      <a:ext cx="1233" cy="215"/>
                    </a:xfrm>
                    <a:custGeom>
                      <a:avLst/>
                      <a:gdLst>
                        <a:gd name="T0" fmla="*/ 0 w 2736"/>
                        <a:gd name="T1" fmla="*/ 92 h 504"/>
                        <a:gd name="T2" fmla="*/ 175 w 2736"/>
                        <a:gd name="T3" fmla="*/ 31 h 504"/>
                        <a:gd name="T4" fmla="*/ 361 w 2736"/>
                        <a:gd name="T5" fmla="*/ 4 h 504"/>
                        <a:gd name="T6" fmla="*/ 556 w 2736"/>
                        <a:gd name="T7" fmla="*/ 4 h 504"/>
                        <a:gd name="T8" fmla="*/ 553 w 2736"/>
                        <a:gd name="T9" fmla="*/ 19 h 504"/>
                        <a:gd name="T10" fmla="*/ 358 w 2736"/>
                        <a:gd name="T11" fmla="*/ 19 h 504"/>
                        <a:gd name="T12" fmla="*/ 133 w 2736"/>
                        <a:gd name="T13" fmla="*/ 53 h 504"/>
                        <a:gd name="T14" fmla="*/ 0 w 2736"/>
                        <a:gd name="T15" fmla="*/ 92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04" name="Freeform 56"/>
                    <p:cNvSpPr>
                      <a:spLocks/>
                    </p:cNvSpPr>
                    <p:nvPr/>
                  </p:nvSpPr>
                  <p:spPr bwMode="hidden">
                    <a:xfrm rot="1277471" flipH="1">
                      <a:off x="616" y="901"/>
                      <a:ext cx="662" cy="336"/>
                    </a:xfrm>
                    <a:custGeom>
                      <a:avLst/>
                      <a:gdLst>
                        <a:gd name="T0" fmla="*/ 1 w 1769"/>
                        <a:gd name="T1" fmla="*/ 1 h 791"/>
                        <a:gd name="T2" fmla="*/ 68 w 1769"/>
                        <a:gd name="T3" fmla="*/ 10 h 791"/>
                        <a:gd name="T4" fmla="*/ 162 w 1769"/>
                        <a:gd name="T5" fmla="*/ 36 h 791"/>
                        <a:gd name="T6" fmla="*/ 226 w 1769"/>
                        <a:gd name="T7" fmla="*/ 78 h 791"/>
                        <a:gd name="T8" fmla="*/ 246 w 1769"/>
                        <a:gd name="T9" fmla="*/ 110 h 791"/>
                        <a:gd name="T10" fmla="*/ 237 w 1769"/>
                        <a:gd name="T11" fmla="*/ 142 h 791"/>
                        <a:gd name="T12" fmla="*/ 223 w 1769"/>
                        <a:gd name="T13" fmla="*/ 114 h 791"/>
                        <a:gd name="T14" fmla="*/ 195 w 1769"/>
                        <a:gd name="T15" fmla="*/ 82 h 791"/>
                        <a:gd name="T16" fmla="*/ 155 w 1769"/>
                        <a:gd name="T17" fmla="*/ 54 h 791"/>
                        <a:gd name="T18" fmla="*/ 81 w 1769"/>
                        <a:gd name="T19" fmla="*/ 28 h 791"/>
                        <a:gd name="T20" fmla="*/ 0 w 1769"/>
                        <a:gd name="T21" fmla="*/ 14 h 791"/>
                        <a:gd name="T22" fmla="*/ 1 w 1769"/>
                        <a:gd name="T23" fmla="*/ 1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50" name="Group 57"/>
                  <p:cNvGrpSpPr>
                    <a:grpSpLocks/>
                  </p:cNvGrpSpPr>
                  <p:nvPr/>
                </p:nvGrpSpPr>
                <p:grpSpPr bwMode="auto">
                  <a:xfrm>
                    <a:off x="911" y="590"/>
                    <a:ext cx="1767" cy="742"/>
                    <a:chOff x="911" y="590"/>
                    <a:chExt cx="1767" cy="742"/>
                  </a:xfrm>
                </p:grpSpPr>
                <p:sp>
                  <p:nvSpPr>
                    <p:cNvPr id="101" name="Freeform 58"/>
                    <p:cNvSpPr>
                      <a:spLocks/>
                    </p:cNvSpPr>
                    <p:nvPr/>
                  </p:nvSpPr>
                  <p:spPr bwMode="hidden">
                    <a:xfrm rot="2028410" flipH="1">
                      <a:off x="1445" y="1117"/>
                      <a:ext cx="1233" cy="215"/>
                    </a:xfrm>
                    <a:custGeom>
                      <a:avLst/>
                      <a:gdLst>
                        <a:gd name="T0" fmla="*/ 0 w 2736"/>
                        <a:gd name="T1" fmla="*/ 92 h 504"/>
                        <a:gd name="T2" fmla="*/ 175 w 2736"/>
                        <a:gd name="T3" fmla="*/ 31 h 504"/>
                        <a:gd name="T4" fmla="*/ 361 w 2736"/>
                        <a:gd name="T5" fmla="*/ 4 h 504"/>
                        <a:gd name="T6" fmla="*/ 556 w 2736"/>
                        <a:gd name="T7" fmla="*/ 4 h 504"/>
                        <a:gd name="T8" fmla="*/ 553 w 2736"/>
                        <a:gd name="T9" fmla="*/ 19 h 504"/>
                        <a:gd name="T10" fmla="*/ 358 w 2736"/>
                        <a:gd name="T11" fmla="*/ 19 h 504"/>
                        <a:gd name="T12" fmla="*/ 133 w 2736"/>
                        <a:gd name="T13" fmla="*/ 53 h 504"/>
                        <a:gd name="T14" fmla="*/ 0 w 2736"/>
                        <a:gd name="T15" fmla="*/ 92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02" name="Freeform 59"/>
                    <p:cNvSpPr>
                      <a:spLocks/>
                    </p:cNvSpPr>
                    <p:nvPr/>
                  </p:nvSpPr>
                  <p:spPr bwMode="hidden">
                    <a:xfrm rot="2028410" flipH="1">
                      <a:off x="911" y="589"/>
                      <a:ext cx="662" cy="337"/>
                    </a:xfrm>
                    <a:custGeom>
                      <a:avLst/>
                      <a:gdLst>
                        <a:gd name="T0" fmla="*/ 1 w 1769"/>
                        <a:gd name="T1" fmla="*/ 1 h 791"/>
                        <a:gd name="T2" fmla="*/ 68 w 1769"/>
                        <a:gd name="T3" fmla="*/ 10 h 791"/>
                        <a:gd name="T4" fmla="*/ 162 w 1769"/>
                        <a:gd name="T5" fmla="*/ 36 h 791"/>
                        <a:gd name="T6" fmla="*/ 226 w 1769"/>
                        <a:gd name="T7" fmla="*/ 78 h 791"/>
                        <a:gd name="T8" fmla="*/ 246 w 1769"/>
                        <a:gd name="T9" fmla="*/ 110 h 791"/>
                        <a:gd name="T10" fmla="*/ 237 w 1769"/>
                        <a:gd name="T11" fmla="*/ 143 h 791"/>
                        <a:gd name="T12" fmla="*/ 223 w 1769"/>
                        <a:gd name="T13" fmla="*/ 115 h 791"/>
                        <a:gd name="T14" fmla="*/ 195 w 1769"/>
                        <a:gd name="T15" fmla="*/ 82 h 791"/>
                        <a:gd name="T16" fmla="*/ 155 w 1769"/>
                        <a:gd name="T17" fmla="*/ 54 h 791"/>
                        <a:gd name="T18" fmla="*/ 81 w 1769"/>
                        <a:gd name="T19" fmla="*/ 28 h 791"/>
                        <a:gd name="T20" fmla="*/ 0 w 1769"/>
                        <a:gd name="T21" fmla="*/ 14 h 791"/>
                        <a:gd name="T22" fmla="*/ 1 w 1769"/>
                        <a:gd name="T23" fmla="*/ 1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51" name="Group 60"/>
                  <p:cNvGrpSpPr>
                    <a:grpSpLocks/>
                  </p:cNvGrpSpPr>
                  <p:nvPr/>
                </p:nvGrpSpPr>
                <p:grpSpPr bwMode="auto">
                  <a:xfrm>
                    <a:off x="1120" y="300"/>
                    <a:ext cx="1693" cy="892"/>
                    <a:chOff x="1120" y="300"/>
                    <a:chExt cx="1693" cy="892"/>
                  </a:xfrm>
                </p:grpSpPr>
                <p:sp>
                  <p:nvSpPr>
                    <p:cNvPr id="99" name="Freeform 61"/>
                    <p:cNvSpPr>
                      <a:spLocks/>
                    </p:cNvSpPr>
                    <p:nvPr/>
                  </p:nvSpPr>
                  <p:spPr bwMode="hidden">
                    <a:xfrm rot="2664424" flipH="1">
                      <a:off x="1562" y="977"/>
                      <a:ext cx="1251" cy="215"/>
                    </a:xfrm>
                    <a:custGeom>
                      <a:avLst/>
                      <a:gdLst>
                        <a:gd name="T0" fmla="*/ 0 w 2736"/>
                        <a:gd name="T1" fmla="*/ 92 h 504"/>
                        <a:gd name="T2" fmla="*/ 181 w 2736"/>
                        <a:gd name="T3" fmla="*/ 31 h 504"/>
                        <a:gd name="T4" fmla="*/ 371 w 2736"/>
                        <a:gd name="T5" fmla="*/ 4 h 504"/>
                        <a:gd name="T6" fmla="*/ 572 w 2736"/>
                        <a:gd name="T7" fmla="*/ 4 h 504"/>
                        <a:gd name="T8" fmla="*/ 569 w 2736"/>
                        <a:gd name="T9" fmla="*/ 19 h 504"/>
                        <a:gd name="T10" fmla="*/ 369 w 2736"/>
                        <a:gd name="T11" fmla="*/ 19 h 504"/>
                        <a:gd name="T12" fmla="*/ 137 w 2736"/>
                        <a:gd name="T13" fmla="*/ 53 h 504"/>
                        <a:gd name="T14" fmla="*/ 0 w 2736"/>
                        <a:gd name="T15" fmla="*/ 92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00" name="Freeform 62"/>
                    <p:cNvSpPr>
                      <a:spLocks/>
                    </p:cNvSpPr>
                    <p:nvPr/>
                  </p:nvSpPr>
                  <p:spPr bwMode="hidden">
                    <a:xfrm rot="2664424" flipH="1">
                      <a:off x="1120" y="300"/>
                      <a:ext cx="672" cy="339"/>
                    </a:xfrm>
                    <a:custGeom>
                      <a:avLst/>
                      <a:gdLst>
                        <a:gd name="T0" fmla="*/ 1 w 1769"/>
                        <a:gd name="T1" fmla="*/ 1 h 791"/>
                        <a:gd name="T2" fmla="*/ 70 w 1769"/>
                        <a:gd name="T3" fmla="*/ 10 h 791"/>
                        <a:gd name="T4" fmla="*/ 167 w 1769"/>
                        <a:gd name="T5" fmla="*/ 37 h 791"/>
                        <a:gd name="T6" fmla="*/ 232 w 1769"/>
                        <a:gd name="T7" fmla="*/ 79 h 791"/>
                        <a:gd name="T8" fmla="*/ 253 w 1769"/>
                        <a:gd name="T9" fmla="*/ 112 h 791"/>
                        <a:gd name="T10" fmla="*/ 244 w 1769"/>
                        <a:gd name="T11" fmla="*/ 144 h 791"/>
                        <a:gd name="T12" fmla="*/ 229 w 1769"/>
                        <a:gd name="T13" fmla="*/ 116 h 791"/>
                        <a:gd name="T14" fmla="*/ 201 w 1769"/>
                        <a:gd name="T15" fmla="*/ 84 h 791"/>
                        <a:gd name="T16" fmla="*/ 160 w 1769"/>
                        <a:gd name="T17" fmla="*/ 54 h 791"/>
                        <a:gd name="T18" fmla="*/ 84 w 1769"/>
                        <a:gd name="T19" fmla="*/ 28 h 791"/>
                        <a:gd name="T20" fmla="*/ 0 w 1769"/>
                        <a:gd name="T21" fmla="*/ 14 h 791"/>
                        <a:gd name="T22" fmla="*/ 1 w 1769"/>
                        <a:gd name="T23" fmla="*/ 1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52" name="Group 63"/>
                  <p:cNvGrpSpPr>
                    <a:grpSpLocks/>
                  </p:cNvGrpSpPr>
                  <p:nvPr/>
                </p:nvGrpSpPr>
                <p:grpSpPr bwMode="auto">
                  <a:xfrm>
                    <a:off x="1707" y="74"/>
                    <a:ext cx="778" cy="1515"/>
                    <a:chOff x="1633" y="102"/>
                    <a:chExt cx="778" cy="1515"/>
                  </a:xfrm>
                </p:grpSpPr>
                <p:sp>
                  <p:nvSpPr>
                    <p:cNvPr id="97" name="Freeform 64"/>
                    <p:cNvSpPr>
                      <a:spLocks/>
                    </p:cNvSpPr>
                    <p:nvPr/>
                  </p:nvSpPr>
                  <p:spPr bwMode="hidden">
                    <a:xfrm rot="3473776" flipH="1">
                      <a:off x="1753" y="959"/>
                      <a:ext cx="1101" cy="215"/>
                    </a:xfrm>
                    <a:custGeom>
                      <a:avLst/>
                      <a:gdLst>
                        <a:gd name="T0" fmla="*/ 0 w 2736"/>
                        <a:gd name="T1" fmla="*/ 92 h 504"/>
                        <a:gd name="T2" fmla="*/ 140 w 2736"/>
                        <a:gd name="T3" fmla="*/ 31 h 504"/>
                        <a:gd name="T4" fmla="*/ 288 w 2736"/>
                        <a:gd name="T5" fmla="*/ 4 h 504"/>
                        <a:gd name="T6" fmla="*/ 443 w 2736"/>
                        <a:gd name="T7" fmla="*/ 4 h 504"/>
                        <a:gd name="T8" fmla="*/ 441 w 2736"/>
                        <a:gd name="T9" fmla="*/ 19 h 504"/>
                        <a:gd name="T10" fmla="*/ 286 w 2736"/>
                        <a:gd name="T11" fmla="*/ 19 h 504"/>
                        <a:gd name="T12" fmla="*/ 106 w 2736"/>
                        <a:gd name="T13" fmla="*/ 53 h 504"/>
                        <a:gd name="T14" fmla="*/ 0 w 2736"/>
                        <a:gd name="T15" fmla="*/ 92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98" name="Freeform 65"/>
                    <p:cNvSpPr>
                      <a:spLocks/>
                    </p:cNvSpPr>
                    <p:nvPr/>
                  </p:nvSpPr>
                  <p:spPr bwMode="hidden">
                    <a:xfrm rot="3473776" flipH="1">
                      <a:off x="1506" y="229"/>
                      <a:ext cx="591" cy="338"/>
                    </a:xfrm>
                    <a:custGeom>
                      <a:avLst/>
                      <a:gdLst>
                        <a:gd name="T0" fmla="*/ 1 w 1769"/>
                        <a:gd name="T1" fmla="*/ 1 h 791"/>
                        <a:gd name="T2" fmla="*/ 54 w 1769"/>
                        <a:gd name="T3" fmla="*/ 10 h 791"/>
                        <a:gd name="T4" fmla="*/ 129 w 1769"/>
                        <a:gd name="T5" fmla="*/ 36 h 791"/>
                        <a:gd name="T6" fmla="*/ 180 w 1769"/>
                        <a:gd name="T7" fmla="*/ 79 h 791"/>
                        <a:gd name="T8" fmla="*/ 196 w 1769"/>
                        <a:gd name="T9" fmla="*/ 111 h 791"/>
                        <a:gd name="T10" fmla="*/ 188 w 1769"/>
                        <a:gd name="T11" fmla="*/ 144 h 791"/>
                        <a:gd name="T12" fmla="*/ 177 w 1769"/>
                        <a:gd name="T13" fmla="*/ 115 h 791"/>
                        <a:gd name="T14" fmla="*/ 155 w 1769"/>
                        <a:gd name="T15" fmla="*/ 83 h 791"/>
                        <a:gd name="T16" fmla="*/ 124 w 1769"/>
                        <a:gd name="T17" fmla="*/ 54 h 791"/>
                        <a:gd name="T18" fmla="*/ 65 w 1769"/>
                        <a:gd name="T19" fmla="*/ 28 h 791"/>
                        <a:gd name="T20" fmla="*/ 0 w 1769"/>
                        <a:gd name="T21" fmla="*/ 14 h 791"/>
                        <a:gd name="T22" fmla="*/ 1 w 1769"/>
                        <a:gd name="T23" fmla="*/ 1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53" name="Group 66"/>
                  <p:cNvGrpSpPr>
                    <a:grpSpLocks/>
                  </p:cNvGrpSpPr>
                  <p:nvPr/>
                </p:nvGrpSpPr>
                <p:grpSpPr bwMode="auto">
                  <a:xfrm>
                    <a:off x="2009" y="1"/>
                    <a:ext cx="635" cy="1534"/>
                    <a:chOff x="1935" y="29"/>
                    <a:chExt cx="635" cy="1534"/>
                  </a:xfrm>
                </p:grpSpPr>
                <p:sp>
                  <p:nvSpPr>
                    <p:cNvPr id="95" name="Freeform 67"/>
                    <p:cNvSpPr>
                      <a:spLocks/>
                    </p:cNvSpPr>
                    <p:nvPr/>
                  </p:nvSpPr>
                  <p:spPr bwMode="hidden">
                    <a:xfrm rot="4126480" flipH="1">
                      <a:off x="1932" y="926"/>
                      <a:ext cx="1061" cy="215"/>
                    </a:xfrm>
                    <a:custGeom>
                      <a:avLst/>
                      <a:gdLst>
                        <a:gd name="T0" fmla="*/ 0 w 2736"/>
                        <a:gd name="T1" fmla="*/ 92 h 504"/>
                        <a:gd name="T2" fmla="*/ 130 w 2736"/>
                        <a:gd name="T3" fmla="*/ 31 h 504"/>
                        <a:gd name="T4" fmla="*/ 267 w 2736"/>
                        <a:gd name="T5" fmla="*/ 4 h 504"/>
                        <a:gd name="T6" fmla="*/ 411 w 2736"/>
                        <a:gd name="T7" fmla="*/ 4 h 504"/>
                        <a:gd name="T8" fmla="*/ 409 w 2736"/>
                        <a:gd name="T9" fmla="*/ 19 h 504"/>
                        <a:gd name="T10" fmla="*/ 265 w 2736"/>
                        <a:gd name="T11" fmla="*/ 19 h 504"/>
                        <a:gd name="T12" fmla="*/ 98 w 2736"/>
                        <a:gd name="T13" fmla="*/ 53 h 504"/>
                        <a:gd name="T14" fmla="*/ 0 w 2736"/>
                        <a:gd name="T15" fmla="*/ 92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96" name="Freeform 68"/>
                    <p:cNvSpPr>
                      <a:spLocks/>
                    </p:cNvSpPr>
                    <p:nvPr/>
                  </p:nvSpPr>
                  <p:spPr bwMode="hidden">
                    <a:xfrm rot="4126480" flipH="1">
                      <a:off x="1819" y="146"/>
                      <a:ext cx="570" cy="337"/>
                    </a:xfrm>
                    <a:custGeom>
                      <a:avLst/>
                      <a:gdLst>
                        <a:gd name="T0" fmla="*/ 1 w 1769"/>
                        <a:gd name="T1" fmla="*/ 1 h 791"/>
                        <a:gd name="T2" fmla="*/ 50 w 1769"/>
                        <a:gd name="T3" fmla="*/ 10 h 791"/>
                        <a:gd name="T4" fmla="*/ 120 w 1769"/>
                        <a:gd name="T5" fmla="*/ 36 h 791"/>
                        <a:gd name="T6" fmla="*/ 167 w 1769"/>
                        <a:gd name="T7" fmla="*/ 78 h 791"/>
                        <a:gd name="T8" fmla="*/ 182 w 1769"/>
                        <a:gd name="T9" fmla="*/ 110 h 791"/>
                        <a:gd name="T10" fmla="*/ 175 w 1769"/>
                        <a:gd name="T11" fmla="*/ 143 h 791"/>
                        <a:gd name="T12" fmla="*/ 165 w 1769"/>
                        <a:gd name="T13" fmla="*/ 115 h 791"/>
                        <a:gd name="T14" fmla="*/ 144 w 1769"/>
                        <a:gd name="T15" fmla="*/ 82 h 791"/>
                        <a:gd name="T16" fmla="*/ 115 w 1769"/>
                        <a:gd name="T17" fmla="*/ 54 h 791"/>
                        <a:gd name="T18" fmla="*/ 60 w 1769"/>
                        <a:gd name="T19" fmla="*/ 28 h 791"/>
                        <a:gd name="T20" fmla="*/ 0 w 1769"/>
                        <a:gd name="T21" fmla="*/ 14 h 791"/>
                        <a:gd name="T22" fmla="*/ 1 w 1769"/>
                        <a:gd name="T23" fmla="*/ 1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54" name="Group 69"/>
                  <p:cNvGrpSpPr>
                    <a:grpSpLocks/>
                  </p:cNvGrpSpPr>
                  <p:nvPr/>
                </p:nvGrpSpPr>
                <p:grpSpPr bwMode="auto">
                  <a:xfrm>
                    <a:off x="2896" y="644"/>
                    <a:ext cx="1846" cy="566"/>
                    <a:chOff x="2822" y="672"/>
                    <a:chExt cx="1846" cy="566"/>
                  </a:xfrm>
                </p:grpSpPr>
                <p:sp>
                  <p:nvSpPr>
                    <p:cNvPr id="93" name="Freeform 70"/>
                    <p:cNvSpPr>
                      <a:spLocks/>
                    </p:cNvSpPr>
                    <p:nvPr/>
                  </p:nvSpPr>
                  <p:spPr bwMode="hidden">
                    <a:xfrm rot="-1325434">
                      <a:off x="2822" y="1023"/>
                      <a:ext cx="1233" cy="215"/>
                    </a:xfrm>
                    <a:custGeom>
                      <a:avLst/>
                      <a:gdLst>
                        <a:gd name="T0" fmla="*/ 0 w 2736"/>
                        <a:gd name="T1" fmla="*/ 92 h 504"/>
                        <a:gd name="T2" fmla="*/ 175 w 2736"/>
                        <a:gd name="T3" fmla="*/ 31 h 504"/>
                        <a:gd name="T4" fmla="*/ 361 w 2736"/>
                        <a:gd name="T5" fmla="*/ 4 h 504"/>
                        <a:gd name="T6" fmla="*/ 556 w 2736"/>
                        <a:gd name="T7" fmla="*/ 4 h 504"/>
                        <a:gd name="T8" fmla="*/ 553 w 2736"/>
                        <a:gd name="T9" fmla="*/ 19 h 504"/>
                        <a:gd name="T10" fmla="*/ 358 w 2736"/>
                        <a:gd name="T11" fmla="*/ 19 h 504"/>
                        <a:gd name="T12" fmla="*/ 133 w 2736"/>
                        <a:gd name="T13" fmla="*/ 53 h 504"/>
                        <a:gd name="T14" fmla="*/ 0 w 2736"/>
                        <a:gd name="T15" fmla="*/ 92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94" name="Freeform 71"/>
                    <p:cNvSpPr>
                      <a:spLocks/>
                    </p:cNvSpPr>
                    <p:nvPr/>
                  </p:nvSpPr>
                  <p:spPr bwMode="hidden">
                    <a:xfrm rot="-1325434">
                      <a:off x="4005" y="671"/>
                      <a:ext cx="663" cy="340"/>
                    </a:xfrm>
                    <a:custGeom>
                      <a:avLst/>
                      <a:gdLst>
                        <a:gd name="T0" fmla="*/ 1 w 1769"/>
                        <a:gd name="T1" fmla="*/ 1 h 791"/>
                        <a:gd name="T2" fmla="*/ 68 w 1769"/>
                        <a:gd name="T3" fmla="*/ 10 h 791"/>
                        <a:gd name="T4" fmla="*/ 163 w 1769"/>
                        <a:gd name="T5" fmla="*/ 37 h 791"/>
                        <a:gd name="T6" fmla="*/ 226 w 1769"/>
                        <a:gd name="T7" fmla="*/ 80 h 791"/>
                        <a:gd name="T8" fmla="*/ 247 w 1769"/>
                        <a:gd name="T9" fmla="*/ 113 h 791"/>
                        <a:gd name="T10" fmla="*/ 237 w 1769"/>
                        <a:gd name="T11" fmla="*/ 145 h 791"/>
                        <a:gd name="T12" fmla="*/ 223 w 1769"/>
                        <a:gd name="T13" fmla="*/ 117 h 791"/>
                        <a:gd name="T14" fmla="*/ 195 w 1769"/>
                        <a:gd name="T15" fmla="*/ 84 h 791"/>
                        <a:gd name="T16" fmla="*/ 156 w 1769"/>
                        <a:gd name="T17" fmla="*/ 55 h 791"/>
                        <a:gd name="T18" fmla="*/ 82 w 1769"/>
                        <a:gd name="T19" fmla="*/ 28 h 791"/>
                        <a:gd name="T20" fmla="*/ 0 w 1769"/>
                        <a:gd name="T21" fmla="*/ 14 h 791"/>
                        <a:gd name="T22" fmla="*/ 1 w 1769"/>
                        <a:gd name="T23" fmla="*/ 1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55" name="Group 72"/>
                  <p:cNvGrpSpPr>
                    <a:grpSpLocks/>
                  </p:cNvGrpSpPr>
                  <p:nvPr/>
                </p:nvGrpSpPr>
                <p:grpSpPr bwMode="auto">
                  <a:xfrm>
                    <a:off x="2757" y="417"/>
                    <a:ext cx="1783" cy="717"/>
                    <a:chOff x="2683" y="445"/>
                    <a:chExt cx="1783" cy="717"/>
                  </a:xfrm>
                </p:grpSpPr>
                <p:sp>
                  <p:nvSpPr>
                    <p:cNvPr id="91" name="Freeform 73"/>
                    <p:cNvSpPr>
                      <a:spLocks/>
                    </p:cNvSpPr>
                    <p:nvPr/>
                  </p:nvSpPr>
                  <p:spPr bwMode="hidden">
                    <a:xfrm rot="-1921064">
                      <a:off x="2683" y="947"/>
                      <a:ext cx="1233" cy="215"/>
                    </a:xfrm>
                    <a:custGeom>
                      <a:avLst/>
                      <a:gdLst>
                        <a:gd name="T0" fmla="*/ 0 w 2736"/>
                        <a:gd name="T1" fmla="*/ 92 h 504"/>
                        <a:gd name="T2" fmla="*/ 175 w 2736"/>
                        <a:gd name="T3" fmla="*/ 31 h 504"/>
                        <a:gd name="T4" fmla="*/ 361 w 2736"/>
                        <a:gd name="T5" fmla="*/ 4 h 504"/>
                        <a:gd name="T6" fmla="*/ 556 w 2736"/>
                        <a:gd name="T7" fmla="*/ 4 h 504"/>
                        <a:gd name="T8" fmla="*/ 553 w 2736"/>
                        <a:gd name="T9" fmla="*/ 19 h 504"/>
                        <a:gd name="T10" fmla="*/ 358 w 2736"/>
                        <a:gd name="T11" fmla="*/ 19 h 504"/>
                        <a:gd name="T12" fmla="*/ 133 w 2736"/>
                        <a:gd name="T13" fmla="*/ 53 h 504"/>
                        <a:gd name="T14" fmla="*/ 0 w 2736"/>
                        <a:gd name="T15" fmla="*/ 92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92" name="Freeform 74"/>
                    <p:cNvSpPr>
                      <a:spLocks/>
                    </p:cNvSpPr>
                    <p:nvPr/>
                  </p:nvSpPr>
                  <p:spPr bwMode="hidden">
                    <a:xfrm rot="-1921064">
                      <a:off x="3803" y="445"/>
                      <a:ext cx="663" cy="339"/>
                    </a:xfrm>
                    <a:custGeom>
                      <a:avLst/>
                      <a:gdLst>
                        <a:gd name="T0" fmla="*/ 1 w 1769"/>
                        <a:gd name="T1" fmla="*/ 1 h 791"/>
                        <a:gd name="T2" fmla="*/ 68 w 1769"/>
                        <a:gd name="T3" fmla="*/ 10 h 791"/>
                        <a:gd name="T4" fmla="*/ 163 w 1769"/>
                        <a:gd name="T5" fmla="*/ 37 h 791"/>
                        <a:gd name="T6" fmla="*/ 226 w 1769"/>
                        <a:gd name="T7" fmla="*/ 79 h 791"/>
                        <a:gd name="T8" fmla="*/ 247 w 1769"/>
                        <a:gd name="T9" fmla="*/ 112 h 791"/>
                        <a:gd name="T10" fmla="*/ 237 w 1769"/>
                        <a:gd name="T11" fmla="*/ 144 h 791"/>
                        <a:gd name="T12" fmla="*/ 223 w 1769"/>
                        <a:gd name="T13" fmla="*/ 116 h 791"/>
                        <a:gd name="T14" fmla="*/ 195 w 1769"/>
                        <a:gd name="T15" fmla="*/ 84 h 791"/>
                        <a:gd name="T16" fmla="*/ 156 w 1769"/>
                        <a:gd name="T17" fmla="*/ 54 h 791"/>
                        <a:gd name="T18" fmla="*/ 82 w 1769"/>
                        <a:gd name="T19" fmla="*/ 28 h 791"/>
                        <a:gd name="T20" fmla="*/ 0 w 1769"/>
                        <a:gd name="T21" fmla="*/ 14 h 791"/>
                        <a:gd name="T22" fmla="*/ 1 w 1769"/>
                        <a:gd name="T23" fmla="*/ 1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sp>
                <p:nvSpPr>
                  <p:cNvPr id="56" name="Freeform 75"/>
                  <p:cNvSpPr>
                    <a:spLocks/>
                  </p:cNvSpPr>
                  <p:nvPr/>
                </p:nvSpPr>
                <p:spPr bwMode="hidden">
                  <a:xfrm rot="4578755" flipH="1">
                    <a:off x="2176" y="949"/>
                    <a:ext cx="1026" cy="144"/>
                  </a:xfrm>
                  <a:custGeom>
                    <a:avLst/>
                    <a:gdLst>
                      <a:gd name="T0" fmla="*/ 0 w 2736"/>
                      <a:gd name="T1" fmla="*/ 41 h 504"/>
                      <a:gd name="T2" fmla="*/ 122 w 2736"/>
                      <a:gd name="T3" fmla="*/ 14 h 504"/>
                      <a:gd name="T4" fmla="*/ 250 w 2736"/>
                      <a:gd name="T5" fmla="*/ 2 h 504"/>
                      <a:gd name="T6" fmla="*/ 385 w 2736"/>
                      <a:gd name="T7" fmla="*/ 2 h 504"/>
                      <a:gd name="T8" fmla="*/ 383 w 2736"/>
                      <a:gd name="T9" fmla="*/ 8 h 504"/>
                      <a:gd name="T10" fmla="*/ 248 w 2736"/>
                      <a:gd name="T11" fmla="*/ 8 h 504"/>
                      <a:gd name="T12" fmla="*/ 92 w 2736"/>
                      <a:gd name="T13" fmla="*/ 24 h 504"/>
                      <a:gd name="T14" fmla="*/ 0 w 2736"/>
                      <a:gd name="T15" fmla="*/ 41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sp>
                <p:nvSpPr>
                  <p:cNvPr id="57" name="Freeform 76"/>
                  <p:cNvSpPr>
                    <a:spLocks/>
                  </p:cNvSpPr>
                  <p:nvPr/>
                </p:nvSpPr>
                <p:spPr bwMode="hidden">
                  <a:xfrm rot="4578755" flipH="1">
                    <a:off x="2199" y="196"/>
                    <a:ext cx="552" cy="229"/>
                  </a:xfrm>
                  <a:custGeom>
                    <a:avLst/>
                    <a:gdLst>
                      <a:gd name="T0" fmla="*/ 1 w 1769"/>
                      <a:gd name="T1" fmla="*/ 1 h 791"/>
                      <a:gd name="T2" fmla="*/ 47 w 1769"/>
                      <a:gd name="T3" fmla="*/ 5 h 791"/>
                      <a:gd name="T4" fmla="*/ 113 w 1769"/>
                      <a:gd name="T5" fmla="*/ 17 h 791"/>
                      <a:gd name="T6" fmla="*/ 157 w 1769"/>
                      <a:gd name="T7" fmla="*/ 36 h 791"/>
                      <a:gd name="T8" fmla="*/ 171 w 1769"/>
                      <a:gd name="T9" fmla="*/ 51 h 791"/>
                      <a:gd name="T10" fmla="*/ 164 w 1769"/>
                      <a:gd name="T11" fmla="*/ 66 h 791"/>
                      <a:gd name="T12" fmla="*/ 155 w 1769"/>
                      <a:gd name="T13" fmla="*/ 53 h 791"/>
                      <a:gd name="T14" fmla="*/ 135 w 1769"/>
                      <a:gd name="T15" fmla="*/ 38 h 791"/>
                      <a:gd name="T16" fmla="*/ 108 w 1769"/>
                      <a:gd name="T17" fmla="*/ 25 h 791"/>
                      <a:gd name="T18" fmla="*/ 56 w 1769"/>
                      <a:gd name="T19" fmla="*/ 13 h 791"/>
                      <a:gd name="T20" fmla="*/ 0 w 1769"/>
                      <a:gd name="T21" fmla="*/ 6 h 791"/>
                      <a:gd name="T22" fmla="*/ 1 w 1769"/>
                      <a:gd name="T23" fmla="*/ 1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nvGrpSpPr>
                  <p:cNvPr id="58" name="Group 77"/>
                  <p:cNvGrpSpPr>
                    <a:grpSpLocks/>
                  </p:cNvGrpSpPr>
                  <p:nvPr/>
                </p:nvGrpSpPr>
                <p:grpSpPr bwMode="auto">
                  <a:xfrm>
                    <a:off x="2874" y="13"/>
                    <a:ext cx="638" cy="1520"/>
                    <a:chOff x="2800" y="41"/>
                    <a:chExt cx="638" cy="1520"/>
                  </a:xfrm>
                </p:grpSpPr>
                <p:sp>
                  <p:nvSpPr>
                    <p:cNvPr id="89" name="Freeform 78"/>
                    <p:cNvSpPr>
                      <a:spLocks/>
                    </p:cNvSpPr>
                    <p:nvPr/>
                  </p:nvSpPr>
                  <p:spPr bwMode="hidden">
                    <a:xfrm rot="-3857755">
                      <a:off x="2361" y="938"/>
                      <a:ext cx="1062" cy="184"/>
                    </a:xfrm>
                    <a:custGeom>
                      <a:avLst/>
                      <a:gdLst>
                        <a:gd name="T0" fmla="*/ 0 w 2736"/>
                        <a:gd name="T1" fmla="*/ 67 h 504"/>
                        <a:gd name="T2" fmla="*/ 130 w 2736"/>
                        <a:gd name="T3" fmla="*/ 22 h 504"/>
                        <a:gd name="T4" fmla="*/ 267 w 2736"/>
                        <a:gd name="T5" fmla="*/ 3 h 504"/>
                        <a:gd name="T6" fmla="*/ 412 w 2736"/>
                        <a:gd name="T7" fmla="*/ 3 h 504"/>
                        <a:gd name="T8" fmla="*/ 410 w 2736"/>
                        <a:gd name="T9" fmla="*/ 14 h 504"/>
                        <a:gd name="T10" fmla="*/ 266 w 2736"/>
                        <a:gd name="T11" fmla="*/ 14 h 504"/>
                        <a:gd name="T12" fmla="*/ 99 w 2736"/>
                        <a:gd name="T13" fmla="*/ 39 h 504"/>
                        <a:gd name="T14" fmla="*/ 0 w 2736"/>
                        <a:gd name="T15" fmla="*/ 67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90" name="Freeform 79"/>
                    <p:cNvSpPr>
                      <a:spLocks/>
                    </p:cNvSpPr>
                    <p:nvPr/>
                  </p:nvSpPr>
                  <p:spPr bwMode="hidden">
                    <a:xfrm rot="-3857755">
                      <a:off x="3009" y="182"/>
                      <a:ext cx="570" cy="288"/>
                    </a:xfrm>
                    <a:custGeom>
                      <a:avLst/>
                      <a:gdLst>
                        <a:gd name="T0" fmla="*/ 1 w 1769"/>
                        <a:gd name="T1" fmla="*/ 1 h 791"/>
                        <a:gd name="T2" fmla="*/ 50 w 1769"/>
                        <a:gd name="T3" fmla="*/ 7 h 791"/>
                        <a:gd name="T4" fmla="*/ 120 w 1769"/>
                        <a:gd name="T5" fmla="*/ 27 h 791"/>
                        <a:gd name="T6" fmla="*/ 167 w 1769"/>
                        <a:gd name="T7" fmla="*/ 57 h 791"/>
                        <a:gd name="T8" fmla="*/ 182 w 1769"/>
                        <a:gd name="T9" fmla="*/ 81 h 791"/>
                        <a:gd name="T10" fmla="*/ 175 w 1769"/>
                        <a:gd name="T11" fmla="*/ 104 h 791"/>
                        <a:gd name="T12" fmla="*/ 165 w 1769"/>
                        <a:gd name="T13" fmla="*/ 84 h 791"/>
                        <a:gd name="T14" fmla="*/ 144 w 1769"/>
                        <a:gd name="T15" fmla="*/ 60 h 791"/>
                        <a:gd name="T16" fmla="*/ 115 w 1769"/>
                        <a:gd name="T17" fmla="*/ 39 h 791"/>
                        <a:gd name="T18" fmla="*/ 60 w 1769"/>
                        <a:gd name="T19" fmla="*/ 20 h 791"/>
                        <a:gd name="T20" fmla="*/ 0 w 1769"/>
                        <a:gd name="T21" fmla="*/ 10 h 791"/>
                        <a:gd name="T22" fmla="*/ 1 w 1769"/>
                        <a:gd name="T23" fmla="*/ 1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59" name="Group 80"/>
                  <p:cNvGrpSpPr>
                    <a:grpSpLocks/>
                  </p:cNvGrpSpPr>
                  <p:nvPr/>
                </p:nvGrpSpPr>
                <p:grpSpPr bwMode="auto">
                  <a:xfrm>
                    <a:off x="3010" y="134"/>
                    <a:ext cx="1015" cy="1463"/>
                    <a:chOff x="2936" y="162"/>
                    <a:chExt cx="1015" cy="1463"/>
                  </a:xfrm>
                </p:grpSpPr>
                <p:sp>
                  <p:nvSpPr>
                    <p:cNvPr id="87" name="Freeform 81"/>
                    <p:cNvSpPr>
                      <a:spLocks/>
                    </p:cNvSpPr>
                    <p:nvPr/>
                  </p:nvSpPr>
                  <p:spPr bwMode="hidden">
                    <a:xfrm rot="-2777260">
                      <a:off x="2493" y="912"/>
                      <a:ext cx="1156" cy="270"/>
                    </a:xfrm>
                    <a:custGeom>
                      <a:avLst/>
                      <a:gdLst>
                        <a:gd name="T0" fmla="*/ 0 w 2736"/>
                        <a:gd name="T1" fmla="*/ 145 h 504"/>
                        <a:gd name="T2" fmla="*/ 154 w 2736"/>
                        <a:gd name="T3" fmla="*/ 48 h 504"/>
                        <a:gd name="T4" fmla="*/ 317 w 2736"/>
                        <a:gd name="T5" fmla="*/ 7 h 504"/>
                        <a:gd name="T6" fmla="*/ 488 w 2736"/>
                        <a:gd name="T7" fmla="*/ 7 h 504"/>
                        <a:gd name="T8" fmla="*/ 485 w 2736"/>
                        <a:gd name="T9" fmla="*/ 29 h 504"/>
                        <a:gd name="T10" fmla="*/ 315 w 2736"/>
                        <a:gd name="T11" fmla="*/ 29 h 504"/>
                        <a:gd name="T12" fmla="*/ 117 w 2736"/>
                        <a:gd name="T13" fmla="*/ 84 h 504"/>
                        <a:gd name="T14" fmla="*/ 0 w 2736"/>
                        <a:gd name="T15" fmla="*/ 145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88" name="Freeform 82"/>
                    <p:cNvSpPr>
                      <a:spLocks/>
                    </p:cNvSpPr>
                    <p:nvPr/>
                  </p:nvSpPr>
                  <p:spPr bwMode="hidden">
                    <a:xfrm rot="-2777260">
                      <a:off x="3429" y="261"/>
                      <a:ext cx="622" cy="422"/>
                    </a:xfrm>
                    <a:custGeom>
                      <a:avLst/>
                      <a:gdLst>
                        <a:gd name="T0" fmla="*/ 1 w 1769"/>
                        <a:gd name="T1" fmla="*/ 2 h 791"/>
                        <a:gd name="T2" fmla="*/ 60 w 1769"/>
                        <a:gd name="T3" fmla="*/ 16 h 791"/>
                        <a:gd name="T4" fmla="*/ 143 w 1769"/>
                        <a:gd name="T5" fmla="*/ 57 h 791"/>
                        <a:gd name="T6" fmla="*/ 199 w 1769"/>
                        <a:gd name="T7" fmla="*/ 123 h 791"/>
                        <a:gd name="T8" fmla="*/ 217 w 1769"/>
                        <a:gd name="T9" fmla="*/ 173 h 791"/>
                        <a:gd name="T10" fmla="*/ 209 w 1769"/>
                        <a:gd name="T11" fmla="*/ 224 h 791"/>
                        <a:gd name="T12" fmla="*/ 197 w 1769"/>
                        <a:gd name="T13" fmla="*/ 180 h 791"/>
                        <a:gd name="T14" fmla="*/ 172 w 1769"/>
                        <a:gd name="T15" fmla="*/ 129 h 791"/>
                        <a:gd name="T16" fmla="*/ 137 w 1769"/>
                        <a:gd name="T17" fmla="*/ 84 h 791"/>
                        <a:gd name="T18" fmla="*/ 72 w 1769"/>
                        <a:gd name="T19" fmla="*/ 43 h 791"/>
                        <a:gd name="T20" fmla="*/ 0 w 1769"/>
                        <a:gd name="T21" fmla="*/ 22 h 791"/>
                        <a:gd name="T22" fmla="*/ 1 w 1769"/>
                        <a:gd name="T23" fmla="*/ 2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60" name="Group 83"/>
                  <p:cNvGrpSpPr>
                    <a:grpSpLocks/>
                  </p:cNvGrpSpPr>
                  <p:nvPr/>
                </p:nvGrpSpPr>
                <p:grpSpPr bwMode="auto">
                  <a:xfrm>
                    <a:off x="2805" y="4"/>
                    <a:ext cx="241" cy="1448"/>
                    <a:chOff x="2731" y="32"/>
                    <a:chExt cx="241" cy="1448"/>
                  </a:xfrm>
                </p:grpSpPr>
                <p:sp>
                  <p:nvSpPr>
                    <p:cNvPr id="85" name="Freeform 84"/>
                    <p:cNvSpPr>
                      <a:spLocks/>
                    </p:cNvSpPr>
                    <p:nvPr/>
                  </p:nvSpPr>
                  <p:spPr bwMode="hidden">
                    <a:xfrm rot="-4903748">
                      <a:off x="2297" y="960"/>
                      <a:ext cx="954" cy="86"/>
                    </a:xfrm>
                    <a:custGeom>
                      <a:avLst/>
                      <a:gdLst>
                        <a:gd name="T0" fmla="*/ 0 w 2736"/>
                        <a:gd name="T1" fmla="*/ 15 h 504"/>
                        <a:gd name="T2" fmla="*/ 105 w 2736"/>
                        <a:gd name="T3" fmla="*/ 5 h 504"/>
                        <a:gd name="T4" fmla="*/ 216 w 2736"/>
                        <a:gd name="T5" fmla="*/ 1 h 504"/>
                        <a:gd name="T6" fmla="*/ 333 w 2736"/>
                        <a:gd name="T7" fmla="*/ 1 h 504"/>
                        <a:gd name="T8" fmla="*/ 331 w 2736"/>
                        <a:gd name="T9" fmla="*/ 3 h 504"/>
                        <a:gd name="T10" fmla="*/ 214 w 2736"/>
                        <a:gd name="T11" fmla="*/ 3 h 504"/>
                        <a:gd name="T12" fmla="*/ 80 w 2736"/>
                        <a:gd name="T13" fmla="*/ 9 h 504"/>
                        <a:gd name="T14" fmla="*/ 0 w 2736"/>
                        <a:gd name="T15" fmla="*/ 15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86" name="Freeform 85"/>
                    <p:cNvSpPr>
                      <a:spLocks/>
                    </p:cNvSpPr>
                    <p:nvPr/>
                  </p:nvSpPr>
                  <p:spPr bwMode="hidden">
                    <a:xfrm rot="-4903748">
                      <a:off x="2649" y="220"/>
                      <a:ext cx="512" cy="135"/>
                    </a:xfrm>
                    <a:custGeom>
                      <a:avLst/>
                      <a:gdLst>
                        <a:gd name="T0" fmla="*/ 0 w 1769"/>
                        <a:gd name="T1" fmla="*/ 0 h 791"/>
                        <a:gd name="T2" fmla="*/ 41 w 1769"/>
                        <a:gd name="T3" fmla="*/ 2 h 791"/>
                        <a:gd name="T4" fmla="*/ 97 w 1769"/>
                        <a:gd name="T5" fmla="*/ 6 h 791"/>
                        <a:gd name="T6" fmla="*/ 135 w 1769"/>
                        <a:gd name="T7" fmla="*/ 13 h 791"/>
                        <a:gd name="T8" fmla="*/ 147 w 1769"/>
                        <a:gd name="T9" fmla="*/ 18 h 791"/>
                        <a:gd name="T10" fmla="*/ 142 w 1769"/>
                        <a:gd name="T11" fmla="*/ 23 h 791"/>
                        <a:gd name="T12" fmla="*/ 133 w 1769"/>
                        <a:gd name="T13" fmla="*/ 18 h 791"/>
                        <a:gd name="T14" fmla="*/ 116 w 1769"/>
                        <a:gd name="T15" fmla="*/ 13 h 791"/>
                        <a:gd name="T16" fmla="*/ 93 w 1769"/>
                        <a:gd name="T17" fmla="*/ 9 h 791"/>
                        <a:gd name="T18" fmla="*/ 49 w 1769"/>
                        <a:gd name="T19" fmla="*/ 4 h 791"/>
                        <a:gd name="T20" fmla="*/ 0 w 1769"/>
                        <a:gd name="T21" fmla="*/ 2 h 791"/>
                        <a:gd name="T22" fmla="*/ 0 w 1769"/>
                        <a:gd name="T23" fmla="*/ 0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61" name="Group 86"/>
                  <p:cNvGrpSpPr>
                    <a:grpSpLocks/>
                  </p:cNvGrpSpPr>
                  <p:nvPr/>
                </p:nvGrpSpPr>
                <p:grpSpPr bwMode="auto">
                  <a:xfrm>
                    <a:off x="1017" y="1740"/>
                    <a:ext cx="1083" cy="2450"/>
                    <a:chOff x="943" y="1768"/>
                    <a:chExt cx="1083" cy="2450"/>
                  </a:xfrm>
                </p:grpSpPr>
                <p:sp>
                  <p:nvSpPr>
                    <p:cNvPr id="83" name="Freeform 87"/>
                    <p:cNvSpPr>
                      <a:spLocks/>
                    </p:cNvSpPr>
                    <p:nvPr/>
                  </p:nvSpPr>
                  <p:spPr bwMode="hidden">
                    <a:xfrm rot="18335692" flipH="1">
                      <a:off x="1008" y="2475"/>
                      <a:ext cx="1725" cy="311"/>
                    </a:xfrm>
                    <a:custGeom>
                      <a:avLst/>
                      <a:gdLst>
                        <a:gd name="T0" fmla="*/ 0 w 2736"/>
                        <a:gd name="T1" fmla="*/ 192 h 504"/>
                        <a:gd name="T2" fmla="*/ 344 w 2736"/>
                        <a:gd name="T3" fmla="*/ 64 h 504"/>
                        <a:gd name="T4" fmla="*/ 706 w 2736"/>
                        <a:gd name="T5" fmla="*/ 9 h 504"/>
                        <a:gd name="T6" fmla="*/ 1088 w 2736"/>
                        <a:gd name="T7" fmla="*/ 9 h 504"/>
                        <a:gd name="T8" fmla="*/ 1081 w 2736"/>
                        <a:gd name="T9" fmla="*/ 39 h 504"/>
                        <a:gd name="T10" fmla="*/ 701 w 2736"/>
                        <a:gd name="T11" fmla="*/ 39 h 504"/>
                        <a:gd name="T12" fmla="*/ 260 w 2736"/>
                        <a:gd name="T13" fmla="*/ 111 h 504"/>
                        <a:gd name="T14" fmla="*/ 0 w 2736"/>
                        <a:gd name="T15" fmla="*/ 192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84" name="Freeform 88"/>
                    <p:cNvSpPr>
                      <a:spLocks/>
                    </p:cNvSpPr>
                    <p:nvPr/>
                  </p:nvSpPr>
                  <p:spPr bwMode="hidden">
                    <a:xfrm rot="18335692" flipH="1">
                      <a:off x="726" y="3511"/>
                      <a:ext cx="924" cy="490"/>
                    </a:xfrm>
                    <a:custGeom>
                      <a:avLst/>
                      <a:gdLst>
                        <a:gd name="T0" fmla="*/ 2 w 1769"/>
                        <a:gd name="T1" fmla="*/ 3 h 791"/>
                        <a:gd name="T2" fmla="*/ 132 w 1769"/>
                        <a:gd name="T3" fmla="*/ 22 h 791"/>
                        <a:gd name="T4" fmla="*/ 315 w 1769"/>
                        <a:gd name="T5" fmla="*/ 77 h 791"/>
                        <a:gd name="T6" fmla="*/ 439 w 1769"/>
                        <a:gd name="T7" fmla="*/ 166 h 791"/>
                        <a:gd name="T8" fmla="*/ 479 w 1769"/>
                        <a:gd name="T9" fmla="*/ 234 h 791"/>
                        <a:gd name="T10" fmla="*/ 461 w 1769"/>
                        <a:gd name="T11" fmla="*/ 302 h 791"/>
                        <a:gd name="T12" fmla="*/ 434 w 1769"/>
                        <a:gd name="T13" fmla="*/ 243 h 791"/>
                        <a:gd name="T14" fmla="*/ 379 w 1769"/>
                        <a:gd name="T15" fmla="*/ 174 h 791"/>
                        <a:gd name="T16" fmla="*/ 302 w 1769"/>
                        <a:gd name="T17" fmla="*/ 113 h 791"/>
                        <a:gd name="T18" fmla="*/ 158 w 1769"/>
                        <a:gd name="T19" fmla="*/ 58 h 791"/>
                        <a:gd name="T20" fmla="*/ 0 w 1769"/>
                        <a:gd name="T21" fmla="*/ 29 h 791"/>
                        <a:gd name="T22" fmla="*/ 2 w 1769"/>
                        <a:gd name="T23" fmla="*/ 3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grpSp>
              <p:grpSp>
                <p:nvGrpSpPr>
                  <p:cNvPr id="62" name="Group 89"/>
                  <p:cNvGrpSpPr>
                    <a:grpSpLocks/>
                  </p:cNvGrpSpPr>
                  <p:nvPr/>
                </p:nvGrpSpPr>
                <p:grpSpPr bwMode="auto">
                  <a:xfrm>
                    <a:off x="1529" y="1908"/>
                    <a:ext cx="766" cy="2372"/>
                    <a:chOff x="1455" y="1936"/>
                    <a:chExt cx="766" cy="2372"/>
                  </a:xfrm>
                </p:grpSpPr>
                <p:sp>
                  <p:nvSpPr>
                    <p:cNvPr id="81" name="Freeform 90"/>
                    <p:cNvSpPr>
                      <a:spLocks/>
                    </p:cNvSpPr>
                    <p:nvPr/>
                  </p:nvSpPr>
                  <p:spPr bwMode="hidden">
                    <a:xfrm rot="17542885" flipH="1">
                      <a:off x="1267" y="2578"/>
                      <a:ext cx="1595" cy="311"/>
                    </a:xfrm>
                    <a:custGeom>
                      <a:avLst/>
                      <a:gdLst>
                        <a:gd name="T0" fmla="*/ 0 w 2736"/>
                        <a:gd name="T1" fmla="*/ 192 h 504"/>
                        <a:gd name="T2" fmla="*/ 294 w 2736"/>
                        <a:gd name="T3" fmla="*/ 64 h 504"/>
                        <a:gd name="T4" fmla="*/ 603 w 2736"/>
                        <a:gd name="T5" fmla="*/ 9 h 504"/>
                        <a:gd name="T6" fmla="*/ 930 w 2736"/>
                        <a:gd name="T7" fmla="*/ 9 h 504"/>
                        <a:gd name="T8" fmla="*/ 925 w 2736"/>
                        <a:gd name="T9" fmla="*/ 39 h 504"/>
                        <a:gd name="T10" fmla="*/ 599 w 2736"/>
                        <a:gd name="T11" fmla="*/ 39 h 504"/>
                        <a:gd name="T12" fmla="*/ 222 w 2736"/>
                        <a:gd name="T13" fmla="*/ 111 h 504"/>
                        <a:gd name="T14" fmla="*/ 0 w 2736"/>
                        <a:gd name="T15" fmla="*/ 192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82" name="Freeform 91"/>
                    <p:cNvSpPr>
                      <a:spLocks/>
                    </p:cNvSpPr>
                    <p:nvPr/>
                  </p:nvSpPr>
                  <p:spPr bwMode="hidden">
                    <a:xfrm rot="17542885" flipH="1">
                      <a:off x="1272" y="3635"/>
                      <a:ext cx="856" cy="490"/>
                    </a:xfrm>
                    <a:custGeom>
                      <a:avLst/>
                      <a:gdLst>
                        <a:gd name="T0" fmla="*/ 1 w 1769"/>
                        <a:gd name="T1" fmla="*/ 3 h 791"/>
                        <a:gd name="T2" fmla="*/ 114 w 1769"/>
                        <a:gd name="T3" fmla="*/ 22 h 791"/>
                        <a:gd name="T4" fmla="*/ 271 w 1769"/>
                        <a:gd name="T5" fmla="*/ 77 h 791"/>
                        <a:gd name="T6" fmla="*/ 377 w 1769"/>
                        <a:gd name="T7" fmla="*/ 166 h 791"/>
                        <a:gd name="T8" fmla="*/ 411 w 1769"/>
                        <a:gd name="T9" fmla="*/ 234 h 791"/>
                        <a:gd name="T10" fmla="*/ 395 w 1769"/>
                        <a:gd name="T11" fmla="*/ 302 h 791"/>
                        <a:gd name="T12" fmla="*/ 372 w 1769"/>
                        <a:gd name="T13" fmla="*/ 243 h 791"/>
                        <a:gd name="T14" fmla="*/ 325 w 1769"/>
                        <a:gd name="T15" fmla="*/ 174 h 791"/>
                        <a:gd name="T16" fmla="*/ 260 w 1769"/>
                        <a:gd name="T17" fmla="*/ 113 h 791"/>
                        <a:gd name="T18" fmla="*/ 136 w 1769"/>
                        <a:gd name="T19" fmla="*/ 58 h 791"/>
                        <a:gd name="T20" fmla="*/ 0 w 1769"/>
                        <a:gd name="T21" fmla="*/ 29 h 791"/>
                        <a:gd name="T22" fmla="*/ 1 w 1769"/>
                        <a:gd name="T23" fmla="*/ 3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grpSp>
              <p:grpSp>
                <p:nvGrpSpPr>
                  <p:cNvPr id="63" name="Group 92"/>
                  <p:cNvGrpSpPr>
                    <a:grpSpLocks/>
                  </p:cNvGrpSpPr>
                  <p:nvPr/>
                </p:nvGrpSpPr>
                <p:grpSpPr bwMode="auto">
                  <a:xfrm rot="88588">
                    <a:off x="2060" y="1960"/>
                    <a:ext cx="460" cy="2329"/>
                    <a:chOff x="1953" y="1988"/>
                    <a:chExt cx="493" cy="2604"/>
                  </a:xfrm>
                </p:grpSpPr>
                <p:sp>
                  <p:nvSpPr>
                    <p:cNvPr id="79" name="Freeform 93"/>
                    <p:cNvSpPr>
                      <a:spLocks/>
                    </p:cNvSpPr>
                    <p:nvPr/>
                  </p:nvSpPr>
                  <p:spPr bwMode="hidden">
                    <a:xfrm rot="16782062" flipH="1">
                      <a:off x="1439" y="2693"/>
                      <a:ext cx="1712" cy="301"/>
                    </a:xfrm>
                    <a:custGeom>
                      <a:avLst/>
                      <a:gdLst>
                        <a:gd name="T0" fmla="*/ 0 w 2736"/>
                        <a:gd name="T1" fmla="*/ 180 h 504"/>
                        <a:gd name="T2" fmla="*/ 339 w 2736"/>
                        <a:gd name="T3" fmla="*/ 60 h 504"/>
                        <a:gd name="T4" fmla="*/ 695 w 2736"/>
                        <a:gd name="T5" fmla="*/ 8 h 504"/>
                        <a:gd name="T6" fmla="*/ 1071 w 2736"/>
                        <a:gd name="T7" fmla="*/ 8 h 504"/>
                        <a:gd name="T8" fmla="*/ 1065 w 2736"/>
                        <a:gd name="T9" fmla="*/ 37 h 504"/>
                        <a:gd name="T10" fmla="*/ 691 w 2736"/>
                        <a:gd name="T11" fmla="*/ 37 h 504"/>
                        <a:gd name="T12" fmla="*/ 256 w 2736"/>
                        <a:gd name="T13" fmla="*/ 104 h 504"/>
                        <a:gd name="T14" fmla="*/ 0 w 2736"/>
                        <a:gd name="T15" fmla="*/ 180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80" name="Freeform 94"/>
                    <p:cNvSpPr>
                      <a:spLocks/>
                    </p:cNvSpPr>
                    <p:nvPr/>
                  </p:nvSpPr>
                  <p:spPr bwMode="hidden">
                    <a:xfrm rot="16782062" flipH="1">
                      <a:off x="1730" y="3896"/>
                      <a:ext cx="918" cy="473"/>
                    </a:xfrm>
                    <a:custGeom>
                      <a:avLst/>
                      <a:gdLst>
                        <a:gd name="T0" fmla="*/ 2 w 1769"/>
                        <a:gd name="T1" fmla="*/ 3 h 791"/>
                        <a:gd name="T2" fmla="*/ 131 w 1769"/>
                        <a:gd name="T3" fmla="*/ 20 h 791"/>
                        <a:gd name="T4" fmla="*/ 311 w 1769"/>
                        <a:gd name="T5" fmla="*/ 72 h 791"/>
                        <a:gd name="T6" fmla="*/ 434 w 1769"/>
                        <a:gd name="T7" fmla="*/ 154 h 791"/>
                        <a:gd name="T8" fmla="*/ 473 w 1769"/>
                        <a:gd name="T9" fmla="*/ 218 h 791"/>
                        <a:gd name="T10" fmla="*/ 455 w 1769"/>
                        <a:gd name="T11" fmla="*/ 282 h 791"/>
                        <a:gd name="T12" fmla="*/ 428 w 1769"/>
                        <a:gd name="T13" fmla="*/ 226 h 791"/>
                        <a:gd name="T14" fmla="*/ 374 w 1769"/>
                        <a:gd name="T15" fmla="*/ 162 h 791"/>
                        <a:gd name="T16" fmla="*/ 299 w 1769"/>
                        <a:gd name="T17" fmla="*/ 106 h 791"/>
                        <a:gd name="T18" fmla="*/ 157 w 1769"/>
                        <a:gd name="T19" fmla="*/ 54 h 791"/>
                        <a:gd name="T20" fmla="*/ 0 w 1769"/>
                        <a:gd name="T21" fmla="*/ 27 h 791"/>
                        <a:gd name="T22" fmla="*/ 2 w 1769"/>
                        <a:gd name="T23" fmla="*/ 3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grpSp>
              <p:grpSp>
                <p:nvGrpSpPr>
                  <p:cNvPr id="64" name="Group 95"/>
                  <p:cNvGrpSpPr>
                    <a:grpSpLocks/>
                  </p:cNvGrpSpPr>
                  <p:nvPr/>
                </p:nvGrpSpPr>
                <p:grpSpPr bwMode="auto">
                  <a:xfrm>
                    <a:off x="3408" y="1689"/>
                    <a:ext cx="1125" cy="2425"/>
                    <a:chOff x="3334" y="1717"/>
                    <a:chExt cx="1125" cy="2425"/>
                  </a:xfrm>
                </p:grpSpPr>
                <p:sp>
                  <p:nvSpPr>
                    <p:cNvPr id="77" name="Freeform 96"/>
                    <p:cNvSpPr>
                      <a:spLocks/>
                    </p:cNvSpPr>
                    <p:nvPr/>
                  </p:nvSpPr>
                  <p:spPr bwMode="hidden">
                    <a:xfrm rot="3144576">
                      <a:off x="2628" y="2423"/>
                      <a:ext cx="1724" cy="311"/>
                    </a:xfrm>
                    <a:custGeom>
                      <a:avLst/>
                      <a:gdLst>
                        <a:gd name="T0" fmla="*/ 0 w 2736"/>
                        <a:gd name="T1" fmla="*/ 192 h 504"/>
                        <a:gd name="T2" fmla="*/ 343 w 2736"/>
                        <a:gd name="T3" fmla="*/ 64 h 504"/>
                        <a:gd name="T4" fmla="*/ 705 w 2736"/>
                        <a:gd name="T5" fmla="*/ 9 h 504"/>
                        <a:gd name="T6" fmla="*/ 1086 w 2736"/>
                        <a:gd name="T7" fmla="*/ 9 h 504"/>
                        <a:gd name="T8" fmla="*/ 1080 w 2736"/>
                        <a:gd name="T9" fmla="*/ 39 h 504"/>
                        <a:gd name="T10" fmla="*/ 701 w 2736"/>
                        <a:gd name="T11" fmla="*/ 39 h 504"/>
                        <a:gd name="T12" fmla="*/ 260 w 2736"/>
                        <a:gd name="T13" fmla="*/ 111 h 504"/>
                        <a:gd name="T14" fmla="*/ 0 w 2736"/>
                        <a:gd name="T15" fmla="*/ 192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sp>
                  <p:nvSpPr>
                    <p:cNvPr id="78" name="Freeform 97"/>
                    <p:cNvSpPr>
                      <a:spLocks/>
                    </p:cNvSpPr>
                    <p:nvPr/>
                  </p:nvSpPr>
                  <p:spPr bwMode="hidden">
                    <a:xfrm rot="3144576">
                      <a:off x="3752" y="3435"/>
                      <a:ext cx="924" cy="490"/>
                    </a:xfrm>
                    <a:custGeom>
                      <a:avLst/>
                      <a:gdLst>
                        <a:gd name="T0" fmla="*/ 2 w 1769"/>
                        <a:gd name="T1" fmla="*/ 3 h 791"/>
                        <a:gd name="T2" fmla="*/ 132 w 1769"/>
                        <a:gd name="T3" fmla="*/ 22 h 791"/>
                        <a:gd name="T4" fmla="*/ 315 w 1769"/>
                        <a:gd name="T5" fmla="*/ 77 h 791"/>
                        <a:gd name="T6" fmla="*/ 439 w 1769"/>
                        <a:gd name="T7" fmla="*/ 166 h 791"/>
                        <a:gd name="T8" fmla="*/ 479 w 1769"/>
                        <a:gd name="T9" fmla="*/ 234 h 791"/>
                        <a:gd name="T10" fmla="*/ 461 w 1769"/>
                        <a:gd name="T11" fmla="*/ 302 h 791"/>
                        <a:gd name="T12" fmla="*/ 434 w 1769"/>
                        <a:gd name="T13" fmla="*/ 243 h 791"/>
                        <a:gd name="T14" fmla="*/ 379 w 1769"/>
                        <a:gd name="T15" fmla="*/ 174 h 791"/>
                        <a:gd name="T16" fmla="*/ 302 w 1769"/>
                        <a:gd name="T17" fmla="*/ 113 h 791"/>
                        <a:gd name="T18" fmla="*/ 158 w 1769"/>
                        <a:gd name="T19" fmla="*/ 58 h 791"/>
                        <a:gd name="T20" fmla="*/ 0 w 1769"/>
                        <a:gd name="T21" fmla="*/ 29 h 791"/>
                        <a:gd name="T22" fmla="*/ 2 w 1769"/>
                        <a:gd name="T23" fmla="*/ 3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grpSp>
              <p:grpSp>
                <p:nvGrpSpPr>
                  <p:cNvPr id="65" name="Group 98"/>
                  <p:cNvGrpSpPr>
                    <a:grpSpLocks/>
                  </p:cNvGrpSpPr>
                  <p:nvPr/>
                </p:nvGrpSpPr>
                <p:grpSpPr bwMode="auto">
                  <a:xfrm>
                    <a:off x="3255" y="1839"/>
                    <a:ext cx="881" cy="2424"/>
                    <a:chOff x="3181" y="1867"/>
                    <a:chExt cx="881" cy="2424"/>
                  </a:xfrm>
                </p:grpSpPr>
                <p:sp>
                  <p:nvSpPr>
                    <p:cNvPr id="75" name="Freeform 99"/>
                    <p:cNvSpPr>
                      <a:spLocks/>
                    </p:cNvSpPr>
                    <p:nvPr/>
                  </p:nvSpPr>
                  <p:spPr bwMode="hidden">
                    <a:xfrm rot="3745735">
                      <a:off x="2506" y="2542"/>
                      <a:ext cx="1648" cy="299"/>
                    </a:xfrm>
                    <a:custGeom>
                      <a:avLst/>
                      <a:gdLst>
                        <a:gd name="T0" fmla="*/ 0 w 2736"/>
                        <a:gd name="T1" fmla="*/ 177 h 504"/>
                        <a:gd name="T2" fmla="*/ 313 w 2736"/>
                        <a:gd name="T3" fmla="*/ 59 h 504"/>
                        <a:gd name="T4" fmla="*/ 645 w 2736"/>
                        <a:gd name="T5" fmla="*/ 8 h 504"/>
                        <a:gd name="T6" fmla="*/ 993 w 2736"/>
                        <a:gd name="T7" fmla="*/ 8 h 504"/>
                        <a:gd name="T8" fmla="*/ 987 w 2736"/>
                        <a:gd name="T9" fmla="*/ 36 h 504"/>
                        <a:gd name="T10" fmla="*/ 640 w 2736"/>
                        <a:gd name="T11" fmla="*/ 36 h 504"/>
                        <a:gd name="T12" fmla="*/ 237 w 2736"/>
                        <a:gd name="T13" fmla="*/ 103 h 504"/>
                        <a:gd name="T14" fmla="*/ 0 w 2736"/>
                        <a:gd name="T15" fmla="*/ 177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sp>
                  <p:nvSpPr>
                    <p:cNvPr id="76" name="Freeform 100"/>
                    <p:cNvSpPr>
                      <a:spLocks/>
                    </p:cNvSpPr>
                    <p:nvPr/>
                  </p:nvSpPr>
                  <p:spPr bwMode="hidden">
                    <a:xfrm rot="3745735">
                      <a:off x="3387" y="3615"/>
                      <a:ext cx="883" cy="467"/>
                    </a:xfrm>
                    <a:custGeom>
                      <a:avLst/>
                      <a:gdLst>
                        <a:gd name="T0" fmla="*/ 1 w 1769"/>
                        <a:gd name="T1" fmla="*/ 3 h 791"/>
                        <a:gd name="T2" fmla="*/ 121 w 1769"/>
                        <a:gd name="T3" fmla="*/ 19 h 791"/>
                        <a:gd name="T4" fmla="*/ 289 w 1769"/>
                        <a:gd name="T5" fmla="*/ 70 h 791"/>
                        <a:gd name="T6" fmla="*/ 401 w 1769"/>
                        <a:gd name="T7" fmla="*/ 151 h 791"/>
                        <a:gd name="T8" fmla="*/ 438 w 1769"/>
                        <a:gd name="T9" fmla="*/ 213 h 791"/>
                        <a:gd name="T10" fmla="*/ 421 w 1769"/>
                        <a:gd name="T11" fmla="*/ 275 h 791"/>
                        <a:gd name="T12" fmla="*/ 396 w 1769"/>
                        <a:gd name="T13" fmla="*/ 220 h 791"/>
                        <a:gd name="T14" fmla="*/ 346 w 1769"/>
                        <a:gd name="T15" fmla="*/ 158 h 791"/>
                        <a:gd name="T16" fmla="*/ 277 w 1769"/>
                        <a:gd name="T17" fmla="*/ 103 h 791"/>
                        <a:gd name="T18" fmla="*/ 145 w 1769"/>
                        <a:gd name="T19" fmla="*/ 53 h 791"/>
                        <a:gd name="T20" fmla="*/ 0 w 1769"/>
                        <a:gd name="T21" fmla="*/ 27 h 791"/>
                        <a:gd name="T22" fmla="*/ 1 w 1769"/>
                        <a:gd name="T23" fmla="*/ 3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grpSp>
              <p:grpSp>
                <p:nvGrpSpPr>
                  <p:cNvPr id="66" name="Group 101"/>
                  <p:cNvGrpSpPr>
                    <a:grpSpLocks/>
                  </p:cNvGrpSpPr>
                  <p:nvPr/>
                </p:nvGrpSpPr>
                <p:grpSpPr bwMode="auto">
                  <a:xfrm>
                    <a:off x="3080" y="1956"/>
                    <a:ext cx="621" cy="2385"/>
                    <a:chOff x="3006" y="1984"/>
                    <a:chExt cx="621" cy="2385"/>
                  </a:xfrm>
                </p:grpSpPr>
                <p:sp>
                  <p:nvSpPr>
                    <p:cNvPr id="73" name="Freeform 102"/>
                    <p:cNvSpPr>
                      <a:spLocks/>
                    </p:cNvSpPr>
                    <p:nvPr/>
                  </p:nvSpPr>
                  <p:spPr bwMode="hidden">
                    <a:xfrm rot="4286818">
                      <a:off x="2329" y="2661"/>
                      <a:ext cx="1599" cy="246"/>
                    </a:xfrm>
                    <a:custGeom>
                      <a:avLst/>
                      <a:gdLst>
                        <a:gd name="T0" fmla="*/ 0 w 2736"/>
                        <a:gd name="T1" fmla="*/ 120 h 504"/>
                        <a:gd name="T2" fmla="*/ 295 w 2736"/>
                        <a:gd name="T3" fmla="*/ 40 h 504"/>
                        <a:gd name="T4" fmla="*/ 607 w 2736"/>
                        <a:gd name="T5" fmla="*/ 6 h 504"/>
                        <a:gd name="T6" fmla="*/ 935 w 2736"/>
                        <a:gd name="T7" fmla="*/ 6 h 504"/>
                        <a:gd name="T8" fmla="*/ 929 w 2736"/>
                        <a:gd name="T9" fmla="*/ 24 h 504"/>
                        <a:gd name="T10" fmla="*/ 603 w 2736"/>
                        <a:gd name="T11" fmla="*/ 24 h 504"/>
                        <a:gd name="T12" fmla="*/ 223 w 2736"/>
                        <a:gd name="T13" fmla="*/ 70 h 504"/>
                        <a:gd name="T14" fmla="*/ 0 w 2736"/>
                        <a:gd name="T15" fmla="*/ 120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sp>
                  <p:nvSpPr>
                    <p:cNvPr id="74" name="Freeform 103"/>
                    <p:cNvSpPr>
                      <a:spLocks/>
                    </p:cNvSpPr>
                    <p:nvPr/>
                  </p:nvSpPr>
                  <p:spPr bwMode="hidden">
                    <a:xfrm rot="4286818">
                      <a:off x="3005" y="3747"/>
                      <a:ext cx="859" cy="386"/>
                    </a:xfrm>
                    <a:custGeom>
                      <a:avLst/>
                      <a:gdLst>
                        <a:gd name="T0" fmla="*/ 1 w 1769"/>
                        <a:gd name="T1" fmla="*/ 2 h 791"/>
                        <a:gd name="T2" fmla="*/ 115 w 1769"/>
                        <a:gd name="T3" fmla="*/ 13 h 791"/>
                        <a:gd name="T4" fmla="*/ 273 w 1769"/>
                        <a:gd name="T5" fmla="*/ 48 h 791"/>
                        <a:gd name="T6" fmla="*/ 380 w 1769"/>
                        <a:gd name="T7" fmla="*/ 103 h 791"/>
                        <a:gd name="T8" fmla="*/ 414 w 1769"/>
                        <a:gd name="T9" fmla="*/ 145 h 791"/>
                        <a:gd name="T10" fmla="*/ 398 w 1769"/>
                        <a:gd name="T11" fmla="*/ 187 h 791"/>
                        <a:gd name="T12" fmla="*/ 375 w 1769"/>
                        <a:gd name="T13" fmla="*/ 150 h 791"/>
                        <a:gd name="T14" fmla="*/ 327 w 1769"/>
                        <a:gd name="T15" fmla="*/ 108 h 791"/>
                        <a:gd name="T16" fmla="*/ 262 w 1769"/>
                        <a:gd name="T17" fmla="*/ 70 h 791"/>
                        <a:gd name="T18" fmla="*/ 137 w 1769"/>
                        <a:gd name="T19" fmla="*/ 36 h 791"/>
                        <a:gd name="T20" fmla="*/ 0 w 1769"/>
                        <a:gd name="T21" fmla="*/ 18 h 791"/>
                        <a:gd name="T22" fmla="*/ 1 w 1769"/>
                        <a:gd name="T23" fmla="*/ 2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67" name="Group 104"/>
                  <p:cNvGrpSpPr>
                    <a:grpSpLocks/>
                  </p:cNvGrpSpPr>
                  <p:nvPr/>
                </p:nvGrpSpPr>
                <p:grpSpPr bwMode="auto">
                  <a:xfrm>
                    <a:off x="2893" y="2071"/>
                    <a:ext cx="404" cy="2221"/>
                    <a:chOff x="2819" y="2099"/>
                    <a:chExt cx="404" cy="2221"/>
                  </a:xfrm>
                </p:grpSpPr>
                <p:sp>
                  <p:nvSpPr>
                    <p:cNvPr id="71" name="Freeform 105"/>
                    <p:cNvSpPr>
                      <a:spLocks/>
                    </p:cNvSpPr>
                    <p:nvPr/>
                  </p:nvSpPr>
                  <p:spPr bwMode="hidden">
                    <a:xfrm rot="4898956">
                      <a:off x="2207" y="2711"/>
                      <a:ext cx="1470" cy="246"/>
                    </a:xfrm>
                    <a:custGeom>
                      <a:avLst/>
                      <a:gdLst>
                        <a:gd name="T0" fmla="*/ 0 w 2736"/>
                        <a:gd name="T1" fmla="*/ 120 h 504"/>
                        <a:gd name="T2" fmla="*/ 249 w 2736"/>
                        <a:gd name="T3" fmla="*/ 40 h 504"/>
                        <a:gd name="T4" fmla="*/ 513 w 2736"/>
                        <a:gd name="T5" fmla="*/ 6 h 504"/>
                        <a:gd name="T6" fmla="*/ 790 w 2736"/>
                        <a:gd name="T7" fmla="*/ 6 h 504"/>
                        <a:gd name="T8" fmla="*/ 785 w 2736"/>
                        <a:gd name="T9" fmla="*/ 24 h 504"/>
                        <a:gd name="T10" fmla="*/ 509 w 2736"/>
                        <a:gd name="T11" fmla="*/ 24 h 504"/>
                        <a:gd name="T12" fmla="*/ 189 w 2736"/>
                        <a:gd name="T13" fmla="*/ 70 h 504"/>
                        <a:gd name="T14" fmla="*/ 0 w 2736"/>
                        <a:gd name="T15" fmla="*/ 120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sp>
                  <p:nvSpPr>
                    <p:cNvPr id="72" name="Freeform 106"/>
                    <p:cNvSpPr>
                      <a:spLocks/>
                    </p:cNvSpPr>
                    <p:nvPr/>
                  </p:nvSpPr>
                  <p:spPr bwMode="hidden">
                    <a:xfrm rot="4898956">
                      <a:off x="2636" y="3732"/>
                      <a:ext cx="790" cy="385"/>
                    </a:xfrm>
                    <a:custGeom>
                      <a:avLst/>
                      <a:gdLst>
                        <a:gd name="T0" fmla="*/ 1 w 1769"/>
                        <a:gd name="T1" fmla="*/ 2 h 791"/>
                        <a:gd name="T2" fmla="*/ 97 w 1769"/>
                        <a:gd name="T3" fmla="*/ 13 h 791"/>
                        <a:gd name="T4" fmla="*/ 231 w 1769"/>
                        <a:gd name="T5" fmla="*/ 47 h 791"/>
                        <a:gd name="T6" fmla="*/ 321 w 1769"/>
                        <a:gd name="T7" fmla="*/ 102 h 791"/>
                        <a:gd name="T8" fmla="*/ 350 w 1769"/>
                        <a:gd name="T9" fmla="*/ 144 h 791"/>
                        <a:gd name="T10" fmla="*/ 337 w 1769"/>
                        <a:gd name="T11" fmla="*/ 186 h 791"/>
                        <a:gd name="T12" fmla="*/ 317 w 1769"/>
                        <a:gd name="T13" fmla="*/ 150 h 791"/>
                        <a:gd name="T14" fmla="*/ 277 w 1769"/>
                        <a:gd name="T15" fmla="*/ 108 h 791"/>
                        <a:gd name="T16" fmla="*/ 221 w 1769"/>
                        <a:gd name="T17" fmla="*/ 70 h 791"/>
                        <a:gd name="T18" fmla="*/ 116 w 1769"/>
                        <a:gd name="T19" fmla="*/ 36 h 791"/>
                        <a:gd name="T20" fmla="*/ 0 w 1769"/>
                        <a:gd name="T21" fmla="*/ 18 h 791"/>
                        <a:gd name="T22" fmla="*/ 1 w 1769"/>
                        <a:gd name="T23" fmla="*/ 2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68" name="Group 107"/>
                  <p:cNvGrpSpPr>
                    <a:grpSpLocks/>
                  </p:cNvGrpSpPr>
                  <p:nvPr/>
                </p:nvGrpSpPr>
                <p:grpSpPr bwMode="auto">
                  <a:xfrm>
                    <a:off x="2372" y="2107"/>
                    <a:ext cx="428" cy="2185"/>
                    <a:chOff x="2287" y="2135"/>
                    <a:chExt cx="428" cy="2185"/>
                  </a:xfrm>
                </p:grpSpPr>
                <p:sp>
                  <p:nvSpPr>
                    <p:cNvPr id="69" name="Freeform 108"/>
                    <p:cNvSpPr>
                      <a:spLocks/>
                    </p:cNvSpPr>
                    <p:nvPr/>
                  </p:nvSpPr>
                  <p:spPr bwMode="hidden">
                    <a:xfrm rot="5755659">
                      <a:off x="1903" y="2760"/>
                      <a:ext cx="1437" cy="188"/>
                    </a:xfrm>
                    <a:custGeom>
                      <a:avLst/>
                      <a:gdLst>
                        <a:gd name="T0" fmla="*/ 0 w 2736"/>
                        <a:gd name="T1" fmla="*/ 70 h 504"/>
                        <a:gd name="T2" fmla="*/ 238 w 2736"/>
                        <a:gd name="T3" fmla="*/ 24 h 504"/>
                        <a:gd name="T4" fmla="*/ 490 w 2736"/>
                        <a:gd name="T5" fmla="*/ 3 h 504"/>
                        <a:gd name="T6" fmla="*/ 755 w 2736"/>
                        <a:gd name="T7" fmla="*/ 3 h 504"/>
                        <a:gd name="T8" fmla="*/ 751 w 2736"/>
                        <a:gd name="T9" fmla="*/ 14 h 504"/>
                        <a:gd name="T10" fmla="*/ 486 w 2736"/>
                        <a:gd name="T11" fmla="*/ 14 h 504"/>
                        <a:gd name="T12" fmla="*/ 180 w 2736"/>
                        <a:gd name="T13" fmla="*/ 41 h 504"/>
                        <a:gd name="T14" fmla="*/ 0 w 2736"/>
                        <a:gd name="T15" fmla="*/ 70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sp>
                  <p:nvSpPr>
                    <p:cNvPr id="70" name="Freeform 109"/>
                    <p:cNvSpPr>
                      <a:spLocks/>
                    </p:cNvSpPr>
                    <p:nvPr/>
                  </p:nvSpPr>
                  <p:spPr bwMode="hidden">
                    <a:xfrm rot="5755659">
                      <a:off x="2049" y="3786"/>
                      <a:ext cx="771" cy="296"/>
                    </a:xfrm>
                    <a:custGeom>
                      <a:avLst/>
                      <a:gdLst>
                        <a:gd name="T0" fmla="*/ 1 w 1769"/>
                        <a:gd name="T1" fmla="*/ 1 h 791"/>
                        <a:gd name="T2" fmla="*/ 92 w 1769"/>
                        <a:gd name="T3" fmla="*/ 8 h 791"/>
                        <a:gd name="T4" fmla="*/ 220 w 1769"/>
                        <a:gd name="T5" fmla="*/ 28 h 791"/>
                        <a:gd name="T6" fmla="*/ 306 w 1769"/>
                        <a:gd name="T7" fmla="*/ 61 h 791"/>
                        <a:gd name="T8" fmla="*/ 333 w 1769"/>
                        <a:gd name="T9" fmla="*/ 85 h 791"/>
                        <a:gd name="T10" fmla="*/ 321 w 1769"/>
                        <a:gd name="T11" fmla="*/ 110 h 791"/>
                        <a:gd name="T12" fmla="*/ 302 w 1769"/>
                        <a:gd name="T13" fmla="*/ 89 h 791"/>
                        <a:gd name="T14" fmla="*/ 264 w 1769"/>
                        <a:gd name="T15" fmla="*/ 64 h 791"/>
                        <a:gd name="T16" fmla="*/ 211 w 1769"/>
                        <a:gd name="T17" fmla="*/ 42 h 791"/>
                        <a:gd name="T18" fmla="*/ 110 w 1769"/>
                        <a:gd name="T19" fmla="*/ 21 h 791"/>
                        <a:gd name="T20" fmla="*/ 0 w 1769"/>
                        <a:gd name="T21" fmla="*/ 10 h 791"/>
                        <a:gd name="T22" fmla="*/ 1 w 1769"/>
                        <a:gd name="T23" fmla="*/ 1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grpSp>
          <p:grpSp>
            <p:nvGrpSpPr>
              <p:cNvPr id="23" name="Group 110"/>
              <p:cNvGrpSpPr>
                <a:grpSpLocks/>
              </p:cNvGrpSpPr>
              <p:nvPr/>
            </p:nvGrpSpPr>
            <p:grpSpPr bwMode="auto">
              <a:xfrm>
                <a:off x="73" y="313"/>
                <a:ext cx="5460" cy="3667"/>
                <a:chOff x="73" y="313"/>
                <a:chExt cx="5460" cy="3667"/>
              </a:xfrm>
            </p:grpSpPr>
            <p:grpSp>
              <p:nvGrpSpPr>
                <p:cNvPr id="24" name="Group 111"/>
                <p:cNvGrpSpPr>
                  <a:grpSpLocks/>
                </p:cNvGrpSpPr>
                <p:nvPr/>
              </p:nvGrpSpPr>
              <p:grpSpPr bwMode="auto">
                <a:xfrm>
                  <a:off x="73" y="313"/>
                  <a:ext cx="5460" cy="3667"/>
                  <a:chOff x="73" y="313"/>
                  <a:chExt cx="5460" cy="3667"/>
                </a:xfrm>
              </p:grpSpPr>
              <p:sp>
                <p:nvSpPr>
                  <p:cNvPr id="26" name="Arc 112"/>
                  <p:cNvSpPr>
                    <a:spLocks/>
                  </p:cNvSpPr>
                  <p:nvPr/>
                </p:nvSpPr>
                <p:spPr bwMode="hidden">
                  <a:xfrm flipV="1">
                    <a:off x="2965" y="455"/>
                    <a:ext cx="2568" cy="2047"/>
                  </a:xfrm>
                  <a:custGeom>
                    <a:avLst/>
                    <a:gdLst>
                      <a:gd name="T0" fmla="*/ 13 w 36729"/>
                      <a:gd name="T1" fmla="*/ 9 h 21600"/>
                      <a:gd name="T2" fmla="*/ 0 w 36729"/>
                      <a:gd name="T3" fmla="*/ 10 h 21600"/>
                      <a:gd name="T4" fmla="*/ 6 w 36729"/>
                      <a:gd name="T5" fmla="*/ 0 h 21600"/>
                      <a:gd name="T6" fmla="*/ 0 60000 65536"/>
                      <a:gd name="T7" fmla="*/ 0 60000 65536"/>
                      <a:gd name="T8" fmla="*/ 0 60000 65536"/>
                    </a:gdLst>
                    <a:ahLst/>
                    <a:cxnLst>
                      <a:cxn ang="T6">
                        <a:pos x="T0" y="T1"/>
                      </a:cxn>
                      <a:cxn ang="T7">
                        <a:pos x="T2" y="T3"/>
                      </a:cxn>
                      <a:cxn ang="T8">
                        <a:pos x="T4" y="T5"/>
                      </a:cxn>
                    </a:cxnLst>
                    <a:rect l="0" t="0" r="r" b="b"/>
                    <a:pathLst>
                      <a:path w="36729" h="21600" fill="none" extrusionOk="0">
                        <a:moveTo>
                          <a:pt x="36729" y="10451"/>
                        </a:moveTo>
                        <a:cubicBezTo>
                          <a:pt x="32926" y="17330"/>
                          <a:pt x="25686" y="21599"/>
                          <a:pt x="17826" y="21600"/>
                        </a:cubicBezTo>
                        <a:cubicBezTo>
                          <a:pt x="10696" y="21600"/>
                          <a:pt x="4025" y="18081"/>
                          <a:pt x="-1" y="12197"/>
                        </a:cubicBezTo>
                      </a:path>
                      <a:path w="36729" h="21600" stroke="0" extrusionOk="0">
                        <a:moveTo>
                          <a:pt x="36729" y="10451"/>
                        </a:moveTo>
                        <a:cubicBezTo>
                          <a:pt x="32926" y="17330"/>
                          <a:pt x="25686" y="21599"/>
                          <a:pt x="17826" y="21600"/>
                        </a:cubicBezTo>
                        <a:cubicBezTo>
                          <a:pt x="10696" y="21600"/>
                          <a:pt x="4025" y="18081"/>
                          <a:pt x="-1" y="12197"/>
                        </a:cubicBezTo>
                        <a:lnTo>
                          <a:pt x="17826" y="0"/>
                        </a:lnTo>
                        <a:lnTo>
                          <a:pt x="36729" y="10451"/>
                        </a:lnTo>
                        <a:close/>
                      </a:path>
                    </a:pathLst>
                  </a:custGeom>
                  <a:noFill/>
                  <a:ln w="952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27" name="Arc 113"/>
                  <p:cNvSpPr>
                    <a:spLocks/>
                  </p:cNvSpPr>
                  <p:nvPr/>
                </p:nvSpPr>
                <p:spPr bwMode="hidden">
                  <a:xfrm flipH="1">
                    <a:off x="387" y="1601"/>
                    <a:ext cx="2017" cy="2379"/>
                  </a:xfrm>
                  <a:custGeom>
                    <a:avLst/>
                    <a:gdLst>
                      <a:gd name="T0" fmla="*/ 0 w 30473"/>
                      <a:gd name="T1" fmla="*/ 2 h 22305"/>
                      <a:gd name="T2" fmla="*/ 9 w 30473"/>
                      <a:gd name="T3" fmla="*/ 27 h 22305"/>
                      <a:gd name="T4" fmla="*/ 3 w 30473"/>
                      <a:gd name="T5" fmla="*/ 26 h 22305"/>
                      <a:gd name="T6" fmla="*/ 0 60000 65536"/>
                      <a:gd name="T7" fmla="*/ 0 60000 65536"/>
                      <a:gd name="T8" fmla="*/ 0 60000 65536"/>
                    </a:gdLst>
                    <a:ahLst/>
                    <a:cxnLst>
                      <a:cxn ang="T6">
                        <a:pos x="T0" y="T1"/>
                      </a:cxn>
                      <a:cxn ang="T7">
                        <a:pos x="T2" y="T3"/>
                      </a:cxn>
                      <a:cxn ang="T8">
                        <a:pos x="T4" y="T5"/>
                      </a:cxn>
                    </a:cxnLst>
                    <a:rect l="0" t="0" r="r" b="b"/>
                    <a:pathLst>
                      <a:path w="30473" h="22305" fill="none" extrusionOk="0">
                        <a:moveTo>
                          <a:pt x="-1" y="1906"/>
                        </a:moveTo>
                        <a:cubicBezTo>
                          <a:pt x="2789" y="649"/>
                          <a:pt x="5813" y="-1"/>
                          <a:pt x="8873" y="0"/>
                        </a:cubicBezTo>
                        <a:cubicBezTo>
                          <a:pt x="20802" y="0"/>
                          <a:pt x="30473" y="9670"/>
                          <a:pt x="30473" y="21600"/>
                        </a:cubicBezTo>
                        <a:cubicBezTo>
                          <a:pt x="30473" y="21835"/>
                          <a:pt x="30469" y="22070"/>
                          <a:pt x="30461" y="22304"/>
                        </a:cubicBezTo>
                      </a:path>
                      <a:path w="30473" h="22305" stroke="0" extrusionOk="0">
                        <a:moveTo>
                          <a:pt x="-1" y="1906"/>
                        </a:moveTo>
                        <a:cubicBezTo>
                          <a:pt x="2789" y="649"/>
                          <a:pt x="5813" y="-1"/>
                          <a:pt x="8873" y="0"/>
                        </a:cubicBezTo>
                        <a:cubicBezTo>
                          <a:pt x="20802" y="0"/>
                          <a:pt x="30473" y="9670"/>
                          <a:pt x="30473" y="21600"/>
                        </a:cubicBezTo>
                        <a:cubicBezTo>
                          <a:pt x="30473" y="21835"/>
                          <a:pt x="30469" y="22070"/>
                          <a:pt x="30461" y="22304"/>
                        </a:cubicBezTo>
                        <a:lnTo>
                          <a:pt x="8873" y="21600"/>
                        </a:lnTo>
                        <a:lnTo>
                          <a:pt x="-1" y="1906"/>
                        </a:lnTo>
                        <a:close/>
                      </a:path>
                    </a:pathLst>
                  </a:custGeom>
                  <a:noFill/>
                  <a:ln w="9525">
                    <a:solidFill>
                      <a:schemeClr val="fo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28" name="Arc 114"/>
                  <p:cNvSpPr>
                    <a:spLocks/>
                  </p:cNvSpPr>
                  <p:nvPr/>
                </p:nvSpPr>
                <p:spPr bwMode="hidden">
                  <a:xfrm>
                    <a:off x="3028" y="1180"/>
                    <a:ext cx="1426" cy="2380"/>
                  </a:xfrm>
                  <a:custGeom>
                    <a:avLst/>
                    <a:gdLst>
                      <a:gd name="T0" fmla="*/ 0 w 34812"/>
                      <a:gd name="T1" fmla="*/ 5 h 22305"/>
                      <a:gd name="T2" fmla="*/ 2 w 34812"/>
                      <a:gd name="T3" fmla="*/ 27 h 22305"/>
                      <a:gd name="T4" fmla="*/ 1 w 34812"/>
                      <a:gd name="T5" fmla="*/ 26 h 22305"/>
                      <a:gd name="T6" fmla="*/ 0 60000 65536"/>
                      <a:gd name="T7" fmla="*/ 0 60000 65536"/>
                      <a:gd name="T8" fmla="*/ 0 60000 65536"/>
                    </a:gdLst>
                    <a:ahLst/>
                    <a:cxnLst>
                      <a:cxn ang="T6">
                        <a:pos x="T0" y="T1"/>
                      </a:cxn>
                      <a:cxn ang="T7">
                        <a:pos x="T2" y="T3"/>
                      </a:cxn>
                      <a:cxn ang="T8">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lnTo>
                          <a:pt x="-1" y="4511"/>
                        </a:lnTo>
                        <a:close/>
                      </a:path>
                    </a:pathLst>
                  </a:custGeom>
                  <a:noFill/>
                  <a:ln w="952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29" name="Arc 115"/>
                  <p:cNvSpPr>
                    <a:spLocks/>
                  </p:cNvSpPr>
                  <p:nvPr/>
                </p:nvSpPr>
                <p:spPr bwMode="hidden">
                  <a:xfrm flipH="1">
                    <a:off x="73" y="812"/>
                    <a:ext cx="2541" cy="2380"/>
                  </a:xfrm>
                  <a:custGeom>
                    <a:avLst/>
                    <a:gdLst>
                      <a:gd name="T0" fmla="*/ 0 w 36830"/>
                      <a:gd name="T1" fmla="*/ 8 h 22305"/>
                      <a:gd name="T2" fmla="*/ 12 w 36830"/>
                      <a:gd name="T3" fmla="*/ 27 h 22305"/>
                      <a:gd name="T4" fmla="*/ 5 w 36830"/>
                      <a:gd name="T5" fmla="*/ 26 h 22305"/>
                      <a:gd name="T6" fmla="*/ 0 60000 65536"/>
                      <a:gd name="T7" fmla="*/ 0 60000 65536"/>
                      <a:gd name="T8" fmla="*/ 0 60000 65536"/>
                    </a:gdLst>
                    <a:ahLst/>
                    <a:cxnLst>
                      <a:cxn ang="T6">
                        <a:pos x="T0" y="T1"/>
                      </a:cxn>
                      <a:cxn ang="T7">
                        <a:pos x="T2" y="T3"/>
                      </a:cxn>
                      <a:cxn ang="T8">
                        <a:pos x="T4" y="T5"/>
                      </a:cxn>
                    </a:cxnLst>
                    <a:rect l="0" t="0" r="r" b="b"/>
                    <a:pathLst>
                      <a:path w="36830" h="22305" fill="none" extrusionOk="0">
                        <a:moveTo>
                          <a:pt x="0" y="6283"/>
                        </a:moveTo>
                        <a:cubicBezTo>
                          <a:pt x="4047" y="2258"/>
                          <a:pt x="9522" y="-1"/>
                          <a:pt x="15230" y="0"/>
                        </a:cubicBezTo>
                        <a:cubicBezTo>
                          <a:pt x="27159" y="0"/>
                          <a:pt x="36830" y="9670"/>
                          <a:pt x="36830" y="21600"/>
                        </a:cubicBezTo>
                        <a:cubicBezTo>
                          <a:pt x="36830" y="21835"/>
                          <a:pt x="36826" y="22070"/>
                          <a:pt x="36818" y="22304"/>
                        </a:cubicBezTo>
                      </a:path>
                      <a:path w="36830" h="22305" stroke="0" extrusionOk="0">
                        <a:moveTo>
                          <a:pt x="0" y="6283"/>
                        </a:moveTo>
                        <a:cubicBezTo>
                          <a:pt x="4047" y="2258"/>
                          <a:pt x="9522" y="-1"/>
                          <a:pt x="15230" y="0"/>
                        </a:cubicBezTo>
                        <a:cubicBezTo>
                          <a:pt x="27159" y="0"/>
                          <a:pt x="36830" y="9670"/>
                          <a:pt x="36830" y="21600"/>
                        </a:cubicBezTo>
                        <a:cubicBezTo>
                          <a:pt x="36830" y="21835"/>
                          <a:pt x="36826" y="22070"/>
                          <a:pt x="36818" y="22304"/>
                        </a:cubicBezTo>
                        <a:lnTo>
                          <a:pt x="15230" y="21600"/>
                        </a:lnTo>
                        <a:lnTo>
                          <a:pt x="0" y="6283"/>
                        </a:lnTo>
                        <a:close/>
                      </a:path>
                    </a:pathLst>
                  </a:custGeom>
                  <a:noFill/>
                  <a:ln w="9525">
                    <a:solidFill>
                      <a:schemeClr val="fo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30" name="Arc 116"/>
                  <p:cNvSpPr>
                    <a:spLocks/>
                  </p:cNvSpPr>
                  <p:nvPr/>
                </p:nvSpPr>
                <p:spPr bwMode="hidden">
                  <a:xfrm flipH="1">
                    <a:off x="789" y="313"/>
                    <a:ext cx="1851" cy="2305"/>
                  </a:xfrm>
                  <a:custGeom>
                    <a:avLst/>
                    <a:gdLst>
                      <a:gd name="T0" fmla="*/ 0 w 31881"/>
                      <a:gd name="T1" fmla="*/ 12 h 21600"/>
                      <a:gd name="T2" fmla="*/ 6 w 31881"/>
                      <a:gd name="T3" fmla="*/ 6 h 21600"/>
                      <a:gd name="T4" fmla="*/ 4 w 31881"/>
                      <a:gd name="T5" fmla="*/ 26 h 21600"/>
                      <a:gd name="T6" fmla="*/ 0 60000 65536"/>
                      <a:gd name="T7" fmla="*/ 0 60000 65536"/>
                      <a:gd name="T8" fmla="*/ 0 60000 65536"/>
                    </a:gdLst>
                    <a:ahLst/>
                    <a:cxnLst>
                      <a:cxn ang="T6">
                        <a:pos x="T0" y="T1"/>
                      </a:cxn>
                      <a:cxn ang="T7">
                        <a:pos x="T2" y="T3"/>
                      </a:cxn>
                      <a:cxn ang="T8">
                        <a:pos x="T4" y="T5"/>
                      </a:cxn>
                    </a:cxnLst>
                    <a:rect l="0" t="0" r="r" b="b"/>
                    <a:pathLst>
                      <a:path w="31881" h="21600" fill="none" extrusionOk="0">
                        <a:moveTo>
                          <a:pt x="-1" y="10015"/>
                        </a:moveTo>
                        <a:cubicBezTo>
                          <a:pt x="3963" y="3778"/>
                          <a:pt x="10840" y="-1"/>
                          <a:pt x="18231" y="0"/>
                        </a:cubicBezTo>
                        <a:cubicBezTo>
                          <a:pt x="23204" y="0"/>
                          <a:pt x="28026" y="1716"/>
                          <a:pt x="31881" y="4859"/>
                        </a:cubicBezTo>
                      </a:path>
                      <a:path w="31881" h="21600" stroke="0" extrusionOk="0">
                        <a:moveTo>
                          <a:pt x="-1" y="10015"/>
                        </a:moveTo>
                        <a:cubicBezTo>
                          <a:pt x="3963" y="3778"/>
                          <a:pt x="10840" y="-1"/>
                          <a:pt x="18231" y="0"/>
                        </a:cubicBezTo>
                        <a:cubicBezTo>
                          <a:pt x="23204" y="0"/>
                          <a:pt x="28026" y="1716"/>
                          <a:pt x="31881" y="4859"/>
                        </a:cubicBezTo>
                        <a:lnTo>
                          <a:pt x="18231" y="21600"/>
                        </a:lnTo>
                        <a:lnTo>
                          <a:pt x="-1" y="10015"/>
                        </a:lnTo>
                        <a:close/>
                      </a:path>
                    </a:pathLst>
                  </a:custGeom>
                  <a:noFill/>
                  <a:ln w="952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31" name="Arc 117"/>
                  <p:cNvSpPr>
                    <a:spLocks/>
                  </p:cNvSpPr>
                  <p:nvPr/>
                </p:nvSpPr>
                <p:spPr bwMode="hidden">
                  <a:xfrm>
                    <a:off x="2763" y="1281"/>
                    <a:ext cx="763" cy="2305"/>
                  </a:xfrm>
                  <a:custGeom>
                    <a:avLst/>
                    <a:gdLst>
                      <a:gd name="T0" fmla="*/ 0 w 31146"/>
                      <a:gd name="T1" fmla="*/ 5 h 21600"/>
                      <a:gd name="T2" fmla="*/ 0 w 31146"/>
                      <a:gd name="T3" fmla="*/ 12 h 21600"/>
                      <a:gd name="T4" fmla="*/ 0 w 31146"/>
                      <a:gd name="T5" fmla="*/ 26 h 21600"/>
                      <a:gd name="T6" fmla="*/ 0 60000 65536"/>
                      <a:gd name="T7" fmla="*/ 0 60000 65536"/>
                      <a:gd name="T8" fmla="*/ 0 60000 65536"/>
                    </a:gdLst>
                    <a:ahLst/>
                    <a:cxnLst>
                      <a:cxn ang="T6">
                        <a:pos x="T0" y="T1"/>
                      </a:cxn>
                      <a:cxn ang="T7">
                        <a:pos x="T2" y="T3"/>
                      </a:cxn>
                      <a:cxn ang="T8">
                        <a:pos x="T4" y="T5"/>
                      </a:cxn>
                    </a:cxnLst>
                    <a:rect l="0" t="0" r="r" b="b"/>
                    <a:pathLst>
                      <a:path w="31146" h="21600" fill="none" extrusionOk="0">
                        <a:moveTo>
                          <a:pt x="-1" y="4511"/>
                        </a:moveTo>
                        <a:cubicBezTo>
                          <a:pt x="3783" y="1586"/>
                          <a:pt x="8429" y="-1"/>
                          <a:pt x="13212" y="0"/>
                        </a:cubicBezTo>
                        <a:cubicBezTo>
                          <a:pt x="20409" y="0"/>
                          <a:pt x="27134" y="3585"/>
                          <a:pt x="31145" y="9561"/>
                        </a:cubicBezTo>
                      </a:path>
                      <a:path w="31146" h="21600" stroke="0" extrusionOk="0">
                        <a:moveTo>
                          <a:pt x="-1" y="4511"/>
                        </a:moveTo>
                        <a:cubicBezTo>
                          <a:pt x="3783" y="1586"/>
                          <a:pt x="8429" y="-1"/>
                          <a:pt x="13212" y="0"/>
                        </a:cubicBezTo>
                        <a:cubicBezTo>
                          <a:pt x="20409" y="0"/>
                          <a:pt x="27134" y="3585"/>
                          <a:pt x="31145" y="9561"/>
                        </a:cubicBezTo>
                        <a:lnTo>
                          <a:pt x="13212" y="21600"/>
                        </a:lnTo>
                        <a:lnTo>
                          <a:pt x="-1" y="4511"/>
                        </a:lnTo>
                        <a:close/>
                      </a:path>
                    </a:pathLst>
                  </a:custGeom>
                  <a:noFill/>
                  <a:ln w="9525">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32" name="Freeform 118"/>
                  <p:cNvSpPr>
                    <a:spLocks/>
                  </p:cNvSpPr>
                  <p:nvPr/>
                </p:nvSpPr>
                <p:spPr bwMode="hidden">
                  <a:xfrm flipH="1">
                    <a:off x="1799" y="437"/>
                    <a:ext cx="418" cy="1524"/>
                  </a:xfrm>
                  <a:custGeom>
                    <a:avLst/>
                    <a:gdLst>
                      <a:gd name="T0" fmla="*/ 0 w 776"/>
                      <a:gd name="T1" fmla="*/ 26 h 2368"/>
                      <a:gd name="T2" fmla="*/ 69 w 776"/>
                      <a:gd name="T3" fmla="*/ 6 h 2368"/>
                      <a:gd name="T4" fmla="*/ 28 w 776"/>
                      <a:gd name="T5" fmla="*/ 66 h 2368"/>
                      <a:gd name="T6" fmla="*/ 97 w 776"/>
                      <a:gd name="T7" fmla="*/ 66 h 2368"/>
                      <a:gd name="T8" fmla="*/ 55 w 776"/>
                      <a:gd name="T9" fmla="*/ 126 h 2368"/>
                      <a:gd name="T10" fmla="*/ 112 w 776"/>
                      <a:gd name="T11" fmla="*/ 146 h 2368"/>
                      <a:gd name="T12" fmla="*/ 83 w 776"/>
                      <a:gd name="T13" fmla="*/ 185 h 2368"/>
                      <a:gd name="T14" fmla="*/ 140 w 776"/>
                      <a:gd name="T15" fmla="*/ 205 h 2368"/>
                      <a:gd name="T16" fmla="*/ 112 w 776"/>
                      <a:gd name="T17" fmla="*/ 245 h 2368"/>
                      <a:gd name="T18" fmla="*/ 153 w 776"/>
                      <a:gd name="T19" fmla="*/ 265 h 2368"/>
                      <a:gd name="T20" fmla="*/ 140 w 776"/>
                      <a:gd name="T21" fmla="*/ 305 h 2368"/>
                      <a:gd name="T22" fmla="*/ 167 w 776"/>
                      <a:gd name="T23" fmla="*/ 344 h 2368"/>
                      <a:gd name="T24" fmla="*/ 167 w 776"/>
                      <a:gd name="T25" fmla="*/ 384 h 2368"/>
                      <a:gd name="T26" fmla="*/ 195 w 776"/>
                      <a:gd name="T27" fmla="*/ 444 h 2368"/>
                      <a:gd name="T28" fmla="*/ 181 w 776"/>
                      <a:gd name="T29" fmla="*/ 504 h 2368"/>
                      <a:gd name="T30" fmla="*/ 209 w 776"/>
                      <a:gd name="T31" fmla="*/ 543 h 2368"/>
                      <a:gd name="T32" fmla="*/ 195 w 776"/>
                      <a:gd name="T33" fmla="*/ 603 h 2368"/>
                      <a:gd name="T34" fmla="*/ 209 w 776"/>
                      <a:gd name="T35" fmla="*/ 663 h 2368"/>
                      <a:gd name="T36" fmla="*/ 195 w 776"/>
                      <a:gd name="T37" fmla="*/ 703 h 2368"/>
                      <a:gd name="T38" fmla="*/ 223 w 776"/>
                      <a:gd name="T39" fmla="*/ 762 h 2368"/>
                      <a:gd name="T40" fmla="*/ 209 w 776"/>
                      <a:gd name="T41" fmla="*/ 822 h 2368"/>
                      <a:gd name="T42" fmla="*/ 223 w 776"/>
                      <a:gd name="T43" fmla="*/ 901 h 2368"/>
                      <a:gd name="T44" fmla="*/ 209 w 776"/>
                      <a:gd name="T45" fmla="*/ 921 h 2368"/>
                      <a:gd name="T46" fmla="*/ 223 w 776"/>
                      <a:gd name="T47" fmla="*/ 981 h 236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grpSp>
            <p:sp>
              <p:nvSpPr>
                <p:cNvPr id="25" name="Freeform 119"/>
                <p:cNvSpPr>
                  <a:spLocks/>
                </p:cNvSpPr>
                <p:nvPr/>
              </p:nvSpPr>
              <p:spPr bwMode="hidden">
                <a:xfrm rot="-1346631">
                  <a:off x="3279" y="1529"/>
                  <a:ext cx="443" cy="837"/>
                </a:xfrm>
                <a:custGeom>
                  <a:avLst/>
                  <a:gdLst>
                    <a:gd name="T0" fmla="*/ 0 w 776"/>
                    <a:gd name="T1" fmla="*/ 8 h 2368"/>
                    <a:gd name="T2" fmla="*/ 78 w 776"/>
                    <a:gd name="T3" fmla="*/ 2 h 2368"/>
                    <a:gd name="T4" fmla="*/ 31 w 776"/>
                    <a:gd name="T5" fmla="*/ 20 h 2368"/>
                    <a:gd name="T6" fmla="*/ 110 w 776"/>
                    <a:gd name="T7" fmla="*/ 20 h 2368"/>
                    <a:gd name="T8" fmla="*/ 63 w 776"/>
                    <a:gd name="T9" fmla="*/ 38 h 2368"/>
                    <a:gd name="T10" fmla="*/ 125 w 776"/>
                    <a:gd name="T11" fmla="*/ 44 h 2368"/>
                    <a:gd name="T12" fmla="*/ 94 w 776"/>
                    <a:gd name="T13" fmla="*/ 56 h 2368"/>
                    <a:gd name="T14" fmla="*/ 156 w 776"/>
                    <a:gd name="T15" fmla="*/ 62 h 2368"/>
                    <a:gd name="T16" fmla="*/ 125 w 776"/>
                    <a:gd name="T17" fmla="*/ 74 h 2368"/>
                    <a:gd name="T18" fmla="*/ 172 w 776"/>
                    <a:gd name="T19" fmla="*/ 80 h 2368"/>
                    <a:gd name="T20" fmla="*/ 156 w 776"/>
                    <a:gd name="T21" fmla="*/ 92 h 2368"/>
                    <a:gd name="T22" fmla="*/ 188 w 776"/>
                    <a:gd name="T23" fmla="*/ 104 h 2368"/>
                    <a:gd name="T24" fmla="*/ 188 w 776"/>
                    <a:gd name="T25" fmla="*/ 116 h 2368"/>
                    <a:gd name="T26" fmla="*/ 219 w 776"/>
                    <a:gd name="T27" fmla="*/ 134 h 2368"/>
                    <a:gd name="T28" fmla="*/ 203 w 776"/>
                    <a:gd name="T29" fmla="*/ 152 h 2368"/>
                    <a:gd name="T30" fmla="*/ 235 w 776"/>
                    <a:gd name="T31" fmla="*/ 164 h 2368"/>
                    <a:gd name="T32" fmla="*/ 219 w 776"/>
                    <a:gd name="T33" fmla="*/ 182 h 2368"/>
                    <a:gd name="T34" fmla="*/ 235 w 776"/>
                    <a:gd name="T35" fmla="*/ 200 h 2368"/>
                    <a:gd name="T36" fmla="*/ 219 w 776"/>
                    <a:gd name="T37" fmla="*/ 212 h 2368"/>
                    <a:gd name="T38" fmla="*/ 250 w 776"/>
                    <a:gd name="T39" fmla="*/ 230 h 2368"/>
                    <a:gd name="T40" fmla="*/ 235 w 776"/>
                    <a:gd name="T41" fmla="*/ 248 h 2368"/>
                    <a:gd name="T42" fmla="*/ 250 w 776"/>
                    <a:gd name="T43" fmla="*/ 272 h 2368"/>
                    <a:gd name="T44" fmla="*/ 235 w 776"/>
                    <a:gd name="T45" fmla="*/ 278 h 2368"/>
                    <a:gd name="T46" fmla="*/ 250 w 776"/>
                    <a:gd name="T47" fmla="*/ 296 h 236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grpSp>
        </p:grpSp>
        <p:grpSp>
          <p:nvGrpSpPr>
            <p:cNvPr id="7" name="Group 120"/>
            <p:cNvGrpSpPr>
              <a:grpSpLocks/>
            </p:cNvGrpSpPr>
            <p:nvPr/>
          </p:nvGrpSpPr>
          <p:grpSpPr bwMode="auto">
            <a:xfrm>
              <a:off x="1476" y="454"/>
              <a:ext cx="4040" cy="2966"/>
              <a:chOff x="210" y="337"/>
              <a:chExt cx="5198" cy="3818"/>
            </a:xfrm>
          </p:grpSpPr>
          <p:sp>
            <p:nvSpPr>
              <p:cNvPr id="8" name="Freeform 121"/>
              <p:cNvSpPr>
                <a:spLocks/>
              </p:cNvSpPr>
              <p:nvPr/>
            </p:nvSpPr>
            <p:spPr bwMode="hidden">
              <a:xfrm flipH="1">
                <a:off x="1934" y="2382"/>
                <a:ext cx="485" cy="1479"/>
              </a:xfrm>
              <a:custGeom>
                <a:avLst/>
                <a:gdLst>
                  <a:gd name="T0" fmla="*/ 0 w 776"/>
                  <a:gd name="T1" fmla="*/ 25 h 2368"/>
                  <a:gd name="T2" fmla="*/ 94 w 776"/>
                  <a:gd name="T3" fmla="*/ 6 h 2368"/>
                  <a:gd name="T4" fmla="*/ 38 w 776"/>
                  <a:gd name="T5" fmla="*/ 62 h 2368"/>
                  <a:gd name="T6" fmla="*/ 131 w 776"/>
                  <a:gd name="T7" fmla="*/ 62 h 2368"/>
                  <a:gd name="T8" fmla="*/ 75 w 776"/>
                  <a:gd name="T9" fmla="*/ 119 h 2368"/>
                  <a:gd name="T10" fmla="*/ 150 w 776"/>
                  <a:gd name="T11" fmla="*/ 137 h 2368"/>
                  <a:gd name="T12" fmla="*/ 113 w 776"/>
                  <a:gd name="T13" fmla="*/ 175 h 2368"/>
                  <a:gd name="T14" fmla="*/ 188 w 776"/>
                  <a:gd name="T15" fmla="*/ 194 h 2368"/>
                  <a:gd name="T16" fmla="*/ 150 w 776"/>
                  <a:gd name="T17" fmla="*/ 231 h 2368"/>
                  <a:gd name="T18" fmla="*/ 206 w 776"/>
                  <a:gd name="T19" fmla="*/ 250 h 2368"/>
                  <a:gd name="T20" fmla="*/ 188 w 776"/>
                  <a:gd name="T21" fmla="*/ 287 h 2368"/>
                  <a:gd name="T22" fmla="*/ 225 w 776"/>
                  <a:gd name="T23" fmla="*/ 325 h 2368"/>
                  <a:gd name="T24" fmla="*/ 225 w 776"/>
                  <a:gd name="T25" fmla="*/ 362 h 2368"/>
                  <a:gd name="T26" fmla="*/ 263 w 776"/>
                  <a:gd name="T27" fmla="*/ 418 h 2368"/>
                  <a:gd name="T28" fmla="*/ 244 w 776"/>
                  <a:gd name="T29" fmla="*/ 474 h 2368"/>
                  <a:gd name="T30" fmla="*/ 281 w 776"/>
                  <a:gd name="T31" fmla="*/ 512 h 2368"/>
                  <a:gd name="T32" fmla="*/ 263 w 776"/>
                  <a:gd name="T33" fmla="*/ 568 h 2368"/>
                  <a:gd name="T34" fmla="*/ 281 w 776"/>
                  <a:gd name="T35" fmla="*/ 624 h 2368"/>
                  <a:gd name="T36" fmla="*/ 263 w 776"/>
                  <a:gd name="T37" fmla="*/ 661 h 2368"/>
                  <a:gd name="T38" fmla="*/ 300 w 776"/>
                  <a:gd name="T39" fmla="*/ 718 h 2368"/>
                  <a:gd name="T40" fmla="*/ 281 w 776"/>
                  <a:gd name="T41" fmla="*/ 774 h 2368"/>
                  <a:gd name="T42" fmla="*/ 300 w 776"/>
                  <a:gd name="T43" fmla="*/ 849 h 2368"/>
                  <a:gd name="T44" fmla="*/ 281 w 776"/>
                  <a:gd name="T45" fmla="*/ 868 h 2368"/>
                  <a:gd name="T46" fmla="*/ 300 w 776"/>
                  <a:gd name="T47" fmla="*/ 924 h 236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9" name="Arc 122"/>
              <p:cNvSpPr>
                <a:spLocks/>
              </p:cNvSpPr>
              <p:nvPr/>
            </p:nvSpPr>
            <p:spPr bwMode="hidden">
              <a:xfrm flipH="1">
                <a:off x="1054" y="1851"/>
                <a:ext cx="2122" cy="2304"/>
              </a:xfrm>
              <a:custGeom>
                <a:avLst/>
                <a:gdLst>
                  <a:gd name="T0" fmla="*/ 5 w 21600"/>
                  <a:gd name="T1" fmla="*/ 0 h 21602"/>
                  <a:gd name="T2" fmla="*/ 20 w 21600"/>
                  <a:gd name="T3" fmla="*/ 26 h 21602"/>
                  <a:gd name="T4" fmla="*/ 0 w 21600"/>
                  <a:gd name="T5" fmla="*/ 25 h 21602"/>
                  <a:gd name="T6" fmla="*/ 0 60000 65536"/>
                  <a:gd name="T7" fmla="*/ 0 60000 65536"/>
                  <a:gd name="T8" fmla="*/ 0 60000 65536"/>
                </a:gdLst>
                <a:ahLst/>
                <a:cxnLst>
                  <a:cxn ang="T6">
                    <a:pos x="T0" y="T1"/>
                  </a:cxn>
                  <a:cxn ang="T7">
                    <a:pos x="T2" y="T3"/>
                  </a:cxn>
                  <a:cxn ang="T8">
                    <a:pos x="T4" y="T5"/>
                  </a:cxn>
                </a:cxnLst>
                <a:rect l="0" t="0" r="r" b="b"/>
                <a:pathLst>
                  <a:path w="21600" h="21602" fill="none" extrusionOk="0">
                    <a:moveTo>
                      <a:pt x="5466" y="0"/>
                    </a:moveTo>
                    <a:cubicBezTo>
                      <a:pt x="14970" y="2486"/>
                      <a:pt x="21600" y="11073"/>
                      <a:pt x="21600" y="20897"/>
                    </a:cubicBezTo>
                    <a:cubicBezTo>
                      <a:pt x="21600" y="21132"/>
                      <a:pt x="21596" y="21367"/>
                      <a:pt x="21588" y="21601"/>
                    </a:cubicBezTo>
                  </a:path>
                  <a:path w="21600" h="21602" stroke="0" extrusionOk="0">
                    <a:moveTo>
                      <a:pt x="5466" y="0"/>
                    </a:moveTo>
                    <a:cubicBezTo>
                      <a:pt x="14970" y="2486"/>
                      <a:pt x="21600" y="11073"/>
                      <a:pt x="21600" y="20897"/>
                    </a:cubicBezTo>
                    <a:cubicBezTo>
                      <a:pt x="21600" y="21132"/>
                      <a:pt x="21596" y="21367"/>
                      <a:pt x="21588" y="21601"/>
                    </a:cubicBezTo>
                    <a:lnTo>
                      <a:pt x="0" y="20897"/>
                    </a:lnTo>
                    <a:lnTo>
                      <a:pt x="5466" y="0"/>
                    </a:lnTo>
                    <a:close/>
                  </a:path>
                </a:pathLst>
              </a:custGeom>
              <a:noFill/>
              <a:ln w="9525">
                <a:solidFill>
                  <a:schemeClr val="fo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0" name="Arc 123"/>
              <p:cNvSpPr>
                <a:spLocks/>
              </p:cNvSpPr>
              <p:nvPr/>
            </p:nvSpPr>
            <p:spPr bwMode="hidden">
              <a:xfrm flipH="1">
                <a:off x="1266" y="1480"/>
                <a:ext cx="1244" cy="2379"/>
              </a:xfrm>
              <a:custGeom>
                <a:avLst/>
                <a:gdLst>
                  <a:gd name="T0" fmla="*/ 0 w 28940"/>
                  <a:gd name="T1" fmla="*/ 2 h 22305"/>
                  <a:gd name="T2" fmla="*/ 2 w 28940"/>
                  <a:gd name="T3" fmla="*/ 27 h 22305"/>
                  <a:gd name="T4" fmla="*/ 1 w 28940"/>
                  <a:gd name="T5" fmla="*/ 26 h 22305"/>
                  <a:gd name="T6" fmla="*/ 0 60000 65536"/>
                  <a:gd name="T7" fmla="*/ 0 60000 65536"/>
                  <a:gd name="T8" fmla="*/ 0 60000 65536"/>
                </a:gdLst>
                <a:ahLst/>
                <a:cxnLst>
                  <a:cxn ang="T6">
                    <a:pos x="T0" y="T1"/>
                  </a:cxn>
                  <a:cxn ang="T7">
                    <a:pos x="T2" y="T3"/>
                  </a:cxn>
                  <a:cxn ang="T8">
                    <a:pos x="T4" y="T5"/>
                  </a:cxn>
                </a:cxnLst>
                <a:rect l="0" t="0" r="r" b="b"/>
                <a:pathLst>
                  <a:path w="28940" h="22305" fill="none" extrusionOk="0">
                    <a:moveTo>
                      <a:pt x="0" y="1285"/>
                    </a:moveTo>
                    <a:cubicBezTo>
                      <a:pt x="2353" y="434"/>
                      <a:pt x="4837" y="-1"/>
                      <a:pt x="7340" y="0"/>
                    </a:cubicBezTo>
                    <a:cubicBezTo>
                      <a:pt x="19269" y="0"/>
                      <a:pt x="28940" y="9670"/>
                      <a:pt x="28940" y="21600"/>
                    </a:cubicBezTo>
                    <a:cubicBezTo>
                      <a:pt x="28940" y="21835"/>
                      <a:pt x="28936" y="22070"/>
                      <a:pt x="28928" y="22304"/>
                    </a:cubicBezTo>
                  </a:path>
                  <a:path w="28940" h="22305" stroke="0" extrusionOk="0">
                    <a:moveTo>
                      <a:pt x="0" y="1285"/>
                    </a:moveTo>
                    <a:cubicBezTo>
                      <a:pt x="2353" y="434"/>
                      <a:pt x="4837" y="-1"/>
                      <a:pt x="7340" y="0"/>
                    </a:cubicBezTo>
                    <a:cubicBezTo>
                      <a:pt x="19269" y="0"/>
                      <a:pt x="28940" y="9670"/>
                      <a:pt x="28940" y="21600"/>
                    </a:cubicBezTo>
                    <a:cubicBezTo>
                      <a:pt x="28940" y="21835"/>
                      <a:pt x="28936" y="22070"/>
                      <a:pt x="28928" y="22304"/>
                    </a:cubicBezTo>
                    <a:lnTo>
                      <a:pt x="7340" y="21600"/>
                    </a:lnTo>
                    <a:lnTo>
                      <a:pt x="0" y="1285"/>
                    </a:lnTo>
                    <a:close/>
                  </a:path>
                </a:pathLst>
              </a:custGeom>
              <a:noFill/>
              <a:ln w="952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1" name="Arc 124"/>
              <p:cNvSpPr>
                <a:spLocks/>
              </p:cNvSpPr>
              <p:nvPr/>
            </p:nvSpPr>
            <p:spPr bwMode="hidden">
              <a:xfrm flipH="1">
                <a:off x="210" y="1169"/>
                <a:ext cx="2376" cy="2379"/>
              </a:xfrm>
              <a:custGeom>
                <a:avLst/>
                <a:gdLst>
                  <a:gd name="T0" fmla="*/ 0 w 34455"/>
                  <a:gd name="T1" fmla="*/ 5 h 22305"/>
                  <a:gd name="T2" fmla="*/ 11 w 34455"/>
                  <a:gd name="T3" fmla="*/ 27 h 22305"/>
                  <a:gd name="T4" fmla="*/ 4 w 34455"/>
                  <a:gd name="T5" fmla="*/ 26 h 22305"/>
                  <a:gd name="T6" fmla="*/ 0 60000 65536"/>
                  <a:gd name="T7" fmla="*/ 0 60000 65536"/>
                  <a:gd name="T8" fmla="*/ 0 60000 65536"/>
                </a:gdLst>
                <a:ahLst/>
                <a:cxnLst>
                  <a:cxn ang="T6">
                    <a:pos x="T0" y="T1"/>
                  </a:cxn>
                  <a:cxn ang="T7">
                    <a:pos x="T2" y="T3"/>
                  </a:cxn>
                  <a:cxn ang="T8">
                    <a:pos x="T4" y="T5"/>
                  </a:cxn>
                </a:cxnLst>
                <a:rect l="0" t="0" r="r" b="b"/>
                <a:pathLst>
                  <a:path w="34455" h="22305" fill="none" extrusionOk="0">
                    <a:moveTo>
                      <a:pt x="0" y="4241"/>
                    </a:moveTo>
                    <a:cubicBezTo>
                      <a:pt x="3720" y="1486"/>
                      <a:pt x="8226" y="-1"/>
                      <a:pt x="12855" y="0"/>
                    </a:cubicBezTo>
                    <a:cubicBezTo>
                      <a:pt x="24784" y="0"/>
                      <a:pt x="34455" y="9670"/>
                      <a:pt x="34455" y="21600"/>
                    </a:cubicBezTo>
                    <a:cubicBezTo>
                      <a:pt x="34455" y="21835"/>
                      <a:pt x="34451" y="22070"/>
                      <a:pt x="34443" y="22304"/>
                    </a:cubicBezTo>
                  </a:path>
                  <a:path w="34455" h="22305" stroke="0" extrusionOk="0">
                    <a:moveTo>
                      <a:pt x="0" y="4241"/>
                    </a:moveTo>
                    <a:cubicBezTo>
                      <a:pt x="3720" y="1486"/>
                      <a:pt x="8226" y="-1"/>
                      <a:pt x="12855" y="0"/>
                    </a:cubicBezTo>
                    <a:cubicBezTo>
                      <a:pt x="24784" y="0"/>
                      <a:pt x="34455" y="9670"/>
                      <a:pt x="34455" y="21600"/>
                    </a:cubicBezTo>
                    <a:cubicBezTo>
                      <a:pt x="34455" y="21835"/>
                      <a:pt x="34451" y="22070"/>
                      <a:pt x="34443" y="22304"/>
                    </a:cubicBezTo>
                    <a:lnTo>
                      <a:pt x="12855" y="21600"/>
                    </a:lnTo>
                    <a:lnTo>
                      <a:pt x="0" y="4241"/>
                    </a:lnTo>
                    <a:close/>
                  </a:path>
                </a:pathLst>
              </a:custGeom>
              <a:noFill/>
              <a:ln w="9525">
                <a:solidFill>
                  <a:schemeClr val="fo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2" name="Arc 125"/>
              <p:cNvSpPr>
                <a:spLocks/>
              </p:cNvSpPr>
              <p:nvPr/>
            </p:nvSpPr>
            <p:spPr bwMode="hidden">
              <a:xfrm>
                <a:off x="2840" y="1503"/>
                <a:ext cx="381" cy="2379"/>
              </a:xfrm>
              <a:custGeom>
                <a:avLst/>
                <a:gdLst>
                  <a:gd name="T0" fmla="*/ 0 w 34812"/>
                  <a:gd name="T1" fmla="*/ 5 h 22305"/>
                  <a:gd name="T2" fmla="*/ 0 w 34812"/>
                  <a:gd name="T3" fmla="*/ 27 h 22305"/>
                  <a:gd name="T4" fmla="*/ 0 w 34812"/>
                  <a:gd name="T5" fmla="*/ 26 h 22305"/>
                  <a:gd name="T6" fmla="*/ 0 60000 65536"/>
                  <a:gd name="T7" fmla="*/ 0 60000 65536"/>
                  <a:gd name="T8" fmla="*/ 0 60000 65536"/>
                </a:gdLst>
                <a:ahLst/>
                <a:cxnLst>
                  <a:cxn ang="T6">
                    <a:pos x="T0" y="T1"/>
                  </a:cxn>
                  <a:cxn ang="T7">
                    <a:pos x="T2" y="T3"/>
                  </a:cxn>
                  <a:cxn ang="T8">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lnTo>
                      <a:pt x="-1" y="4511"/>
                    </a:lnTo>
                    <a:close/>
                  </a:path>
                </a:pathLst>
              </a:custGeom>
              <a:noFill/>
              <a:ln w="952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3" name="Arc 126"/>
              <p:cNvSpPr>
                <a:spLocks/>
              </p:cNvSpPr>
              <p:nvPr/>
            </p:nvSpPr>
            <p:spPr bwMode="hidden">
              <a:xfrm>
                <a:off x="2940" y="1492"/>
                <a:ext cx="1004" cy="2379"/>
              </a:xfrm>
              <a:custGeom>
                <a:avLst/>
                <a:gdLst>
                  <a:gd name="T0" fmla="*/ 0 w 34812"/>
                  <a:gd name="T1" fmla="*/ 5 h 22305"/>
                  <a:gd name="T2" fmla="*/ 1 w 34812"/>
                  <a:gd name="T3" fmla="*/ 27 h 22305"/>
                  <a:gd name="T4" fmla="*/ 0 w 34812"/>
                  <a:gd name="T5" fmla="*/ 26 h 22305"/>
                  <a:gd name="T6" fmla="*/ 0 60000 65536"/>
                  <a:gd name="T7" fmla="*/ 0 60000 65536"/>
                  <a:gd name="T8" fmla="*/ 0 60000 65536"/>
                </a:gdLst>
                <a:ahLst/>
                <a:cxnLst>
                  <a:cxn ang="T6">
                    <a:pos x="T0" y="T1"/>
                  </a:cxn>
                  <a:cxn ang="T7">
                    <a:pos x="T2" y="T3"/>
                  </a:cxn>
                  <a:cxn ang="T8">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lnTo>
                      <a:pt x="-1" y="4511"/>
                    </a:lnTo>
                    <a:close/>
                  </a:path>
                </a:pathLst>
              </a:custGeom>
              <a:noFill/>
              <a:ln w="9525">
                <a:solidFill>
                  <a:schemeClr val="fo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4" name="Freeform 127"/>
              <p:cNvSpPr>
                <a:spLocks/>
              </p:cNvSpPr>
              <p:nvPr/>
            </p:nvSpPr>
            <p:spPr bwMode="hidden">
              <a:xfrm>
                <a:off x="3300" y="2635"/>
                <a:ext cx="485" cy="1479"/>
              </a:xfrm>
              <a:custGeom>
                <a:avLst/>
                <a:gdLst>
                  <a:gd name="T0" fmla="*/ 0 w 776"/>
                  <a:gd name="T1" fmla="*/ 25 h 2368"/>
                  <a:gd name="T2" fmla="*/ 94 w 776"/>
                  <a:gd name="T3" fmla="*/ 6 h 2368"/>
                  <a:gd name="T4" fmla="*/ 38 w 776"/>
                  <a:gd name="T5" fmla="*/ 62 h 2368"/>
                  <a:gd name="T6" fmla="*/ 131 w 776"/>
                  <a:gd name="T7" fmla="*/ 62 h 2368"/>
                  <a:gd name="T8" fmla="*/ 75 w 776"/>
                  <a:gd name="T9" fmla="*/ 119 h 2368"/>
                  <a:gd name="T10" fmla="*/ 150 w 776"/>
                  <a:gd name="T11" fmla="*/ 137 h 2368"/>
                  <a:gd name="T12" fmla="*/ 113 w 776"/>
                  <a:gd name="T13" fmla="*/ 175 h 2368"/>
                  <a:gd name="T14" fmla="*/ 188 w 776"/>
                  <a:gd name="T15" fmla="*/ 194 h 2368"/>
                  <a:gd name="T16" fmla="*/ 150 w 776"/>
                  <a:gd name="T17" fmla="*/ 231 h 2368"/>
                  <a:gd name="T18" fmla="*/ 206 w 776"/>
                  <a:gd name="T19" fmla="*/ 250 h 2368"/>
                  <a:gd name="T20" fmla="*/ 188 w 776"/>
                  <a:gd name="T21" fmla="*/ 287 h 2368"/>
                  <a:gd name="T22" fmla="*/ 225 w 776"/>
                  <a:gd name="T23" fmla="*/ 325 h 2368"/>
                  <a:gd name="T24" fmla="*/ 225 w 776"/>
                  <a:gd name="T25" fmla="*/ 362 h 2368"/>
                  <a:gd name="T26" fmla="*/ 263 w 776"/>
                  <a:gd name="T27" fmla="*/ 418 h 2368"/>
                  <a:gd name="T28" fmla="*/ 244 w 776"/>
                  <a:gd name="T29" fmla="*/ 474 h 2368"/>
                  <a:gd name="T30" fmla="*/ 281 w 776"/>
                  <a:gd name="T31" fmla="*/ 512 h 2368"/>
                  <a:gd name="T32" fmla="*/ 263 w 776"/>
                  <a:gd name="T33" fmla="*/ 568 h 2368"/>
                  <a:gd name="T34" fmla="*/ 281 w 776"/>
                  <a:gd name="T35" fmla="*/ 624 h 2368"/>
                  <a:gd name="T36" fmla="*/ 263 w 776"/>
                  <a:gd name="T37" fmla="*/ 661 h 2368"/>
                  <a:gd name="T38" fmla="*/ 300 w 776"/>
                  <a:gd name="T39" fmla="*/ 718 h 2368"/>
                  <a:gd name="T40" fmla="*/ 281 w 776"/>
                  <a:gd name="T41" fmla="*/ 774 h 2368"/>
                  <a:gd name="T42" fmla="*/ 300 w 776"/>
                  <a:gd name="T43" fmla="*/ 849 h 2368"/>
                  <a:gd name="T44" fmla="*/ 281 w 776"/>
                  <a:gd name="T45" fmla="*/ 868 h 2368"/>
                  <a:gd name="T46" fmla="*/ 300 w 776"/>
                  <a:gd name="T47" fmla="*/ 924 h 236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5" name="Freeform 128"/>
              <p:cNvSpPr>
                <a:spLocks/>
              </p:cNvSpPr>
              <p:nvPr/>
            </p:nvSpPr>
            <p:spPr bwMode="hidden">
              <a:xfrm rot="19660755" flipV="1">
                <a:off x="2547" y="2149"/>
                <a:ext cx="441" cy="838"/>
              </a:xfrm>
              <a:custGeom>
                <a:avLst/>
                <a:gdLst>
                  <a:gd name="T0" fmla="*/ 0 w 776"/>
                  <a:gd name="T1" fmla="*/ 8 h 2368"/>
                  <a:gd name="T2" fmla="*/ 77 w 776"/>
                  <a:gd name="T3" fmla="*/ 2 h 2368"/>
                  <a:gd name="T4" fmla="*/ 31 w 776"/>
                  <a:gd name="T5" fmla="*/ 20 h 2368"/>
                  <a:gd name="T6" fmla="*/ 109 w 776"/>
                  <a:gd name="T7" fmla="*/ 20 h 2368"/>
                  <a:gd name="T8" fmla="*/ 62 w 776"/>
                  <a:gd name="T9" fmla="*/ 38 h 2368"/>
                  <a:gd name="T10" fmla="*/ 124 w 776"/>
                  <a:gd name="T11" fmla="*/ 44 h 2368"/>
                  <a:gd name="T12" fmla="*/ 93 w 776"/>
                  <a:gd name="T13" fmla="*/ 56 h 2368"/>
                  <a:gd name="T14" fmla="*/ 155 w 776"/>
                  <a:gd name="T15" fmla="*/ 62 h 2368"/>
                  <a:gd name="T16" fmla="*/ 124 w 776"/>
                  <a:gd name="T17" fmla="*/ 74 h 2368"/>
                  <a:gd name="T18" fmla="*/ 170 w 776"/>
                  <a:gd name="T19" fmla="*/ 80 h 2368"/>
                  <a:gd name="T20" fmla="*/ 155 w 776"/>
                  <a:gd name="T21" fmla="*/ 92 h 2368"/>
                  <a:gd name="T22" fmla="*/ 186 w 776"/>
                  <a:gd name="T23" fmla="*/ 104 h 2368"/>
                  <a:gd name="T24" fmla="*/ 186 w 776"/>
                  <a:gd name="T25" fmla="*/ 116 h 2368"/>
                  <a:gd name="T26" fmla="*/ 217 w 776"/>
                  <a:gd name="T27" fmla="*/ 134 h 2368"/>
                  <a:gd name="T28" fmla="*/ 202 w 776"/>
                  <a:gd name="T29" fmla="*/ 152 h 2368"/>
                  <a:gd name="T30" fmla="*/ 232 w 776"/>
                  <a:gd name="T31" fmla="*/ 164 h 2368"/>
                  <a:gd name="T32" fmla="*/ 217 w 776"/>
                  <a:gd name="T33" fmla="*/ 182 h 2368"/>
                  <a:gd name="T34" fmla="*/ 232 w 776"/>
                  <a:gd name="T35" fmla="*/ 200 h 2368"/>
                  <a:gd name="T36" fmla="*/ 217 w 776"/>
                  <a:gd name="T37" fmla="*/ 212 h 2368"/>
                  <a:gd name="T38" fmla="*/ 248 w 776"/>
                  <a:gd name="T39" fmla="*/ 230 h 2368"/>
                  <a:gd name="T40" fmla="*/ 232 w 776"/>
                  <a:gd name="T41" fmla="*/ 248 h 2368"/>
                  <a:gd name="T42" fmla="*/ 248 w 776"/>
                  <a:gd name="T43" fmla="*/ 272 h 2368"/>
                  <a:gd name="T44" fmla="*/ 232 w 776"/>
                  <a:gd name="T45" fmla="*/ 279 h 2368"/>
                  <a:gd name="T46" fmla="*/ 248 w 776"/>
                  <a:gd name="T47" fmla="*/ 297 h 236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6" name="Freeform 129"/>
              <p:cNvSpPr>
                <a:spLocks/>
              </p:cNvSpPr>
              <p:nvPr/>
            </p:nvSpPr>
            <p:spPr bwMode="hidden">
              <a:xfrm flipH="1">
                <a:off x="489" y="2503"/>
                <a:ext cx="1085" cy="1524"/>
              </a:xfrm>
              <a:custGeom>
                <a:avLst/>
                <a:gdLst>
                  <a:gd name="T0" fmla="*/ 0 w 776"/>
                  <a:gd name="T1" fmla="*/ 26 h 2368"/>
                  <a:gd name="T2" fmla="*/ 470 w 776"/>
                  <a:gd name="T3" fmla="*/ 6 h 2368"/>
                  <a:gd name="T4" fmla="*/ 187 w 776"/>
                  <a:gd name="T5" fmla="*/ 66 h 2368"/>
                  <a:gd name="T6" fmla="*/ 657 w 776"/>
                  <a:gd name="T7" fmla="*/ 66 h 2368"/>
                  <a:gd name="T8" fmla="*/ 375 w 776"/>
                  <a:gd name="T9" fmla="*/ 126 h 2368"/>
                  <a:gd name="T10" fmla="*/ 751 w 776"/>
                  <a:gd name="T11" fmla="*/ 146 h 2368"/>
                  <a:gd name="T12" fmla="*/ 563 w 776"/>
                  <a:gd name="T13" fmla="*/ 185 h 2368"/>
                  <a:gd name="T14" fmla="*/ 938 w 776"/>
                  <a:gd name="T15" fmla="*/ 205 h 2368"/>
                  <a:gd name="T16" fmla="*/ 751 w 776"/>
                  <a:gd name="T17" fmla="*/ 245 h 2368"/>
                  <a:gd name="T18" fmla="*/ 1032 w 776"/>
                  <a:gd name="T19" fmla="*/ 265 h 2368"/>
                  <a:gd name="T20" fmla="*/ 938 w 776"/>
                  <a:gd name="T21" fmla="*/ 305 h 2368"/>
                  <a:gd name="T22" fmla="*/ 1126 w 776"/>
                  <a:gd name="T23" fmla="*/ 344 h 2368"/>
                  <a:gd name="T24" fmla="*/ 1126 w 776"/>
                  <a:gd name="T25" fmla="*/ 384 h 2368"/>
                  <a:gd name="T26" fmla="*/ 1314 w 776"/>
                  <a:gd name="T27" fmla="*/ 444 h 2368"/>
                  <a:gd name="T28" fmla="*/ 1219 w 776"/>
                  <a:gd name="T29" fmla="*/ 504 h 2368"/>
                  <a:gd name="T30" fmla="*/ 1408 w 776"/>
                  <a:gd name="T31" fmla="*/ 543 h 2368"/>
                  <a:gd name="T32" fmla="*/ 1314 w 776"/>
                  <a:gd name="T33" fmla="*/ 603 h 2368"/>
                  <a:gd name="T34" fmla="*/ 1408 w 776"/>
                  <a:gd name="T35" fmla="*/ 663 h 2368"/>
                  <a:gd name="T36" fmla="*/ 1314 w 776"/>
                  <a:gd name="T37" fmla="*/ 703 h 2368"/>
                  <a:gd name="T38" fmla="*/ 1502 w 776"/>
                  <a:gd name="T39" fmla="*/ 762 h 2368"/>
                  <a:gd name="T40" fmla="*/ 1408 w 776"/>
                  <a:gd name="T41" fmla="*/ 822 h 2368"/>
                  <a:gd name="T42" fmla="*/ 1502 w 776"/>
                  <a:gd name="T43" fmla="*/ 901 h 2368"/>
                  <a:gd name="T44" fmla="*/ 1408 w 776"/>
                  <a:gd name="T45" fmla="*/ 921 h 2368"/>
                  <a:gd name="T46" fmla="*/ 1502 w 776"/>
                  <a:gd name="T47" fmla="*/ 981 h 236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7" name="Freeform 130"/>
              <p:cNvSpPr>
                <a:spLocks/>
              </p:cNvSpPr>
              <p:nvPr/>
            </p:nvSpPr>
            <p:spPr bwMode="hidden">
              <a:xfrm flipH="1">
                <a:off x="1000" y="893"/>
                <a:ext cx="696" cy="1524"/>
              </a:xfrm>
              <a:custGeom>
                <a:avLst/>
                <a:gdLst>
                  <a:gd name="T0" fmla="*/ 0 w 776"/>
                  <a:gd name="T1" fmla="*/ 26 h 2368"/>
                  <a:gd name="T2" fmla="*/ 193 w 776"/>
                  <a:gd name="T3" fmla="*/ 6 h 2368"/>
                  <a:gd name="T4" fmla="*/ 77 w 776"/>
                  <a:gd name="T5" fmla="*/ 66 h 2368"/>
                  <a:gd name="T6" fmla="*/ 270 w 776"/>
                  <a:gd name="T7" fmla="*/ 66 h 2368"/>
                  <a:gd name="T8" fmla="*/ 154 w 776"/>
                  <a:gd name="T9" fmla="*/ 126 h 2368"/>
                  <a:gd name="T10" fmla="*/ 309 w 776"/>
                  <a:gd name="T11" fmla="*/ 146 h 2368"/>
                  <a:gd name="T12" fmla="*/ 231 w 776"/>
                  <a:gd name="T13" fmla="*/ 185 h 2368"/>
                  <a:gd name="T14" fmla="*/ 387 w 776"/>
                  <a:gd name="T15" fmla="*/ 205 h 2368"/>
                  <a:gd name="T16" fmla="*/ 309 w 776"/>
                  <a:gd name="T17" fmla="*/ 245 h 2368"/>
                  <a:gd name="T18" fmla="*/ 425 w 776"/>
                  <a:gd name="T19" fmla="*/ 265 h 2368"/>
                  <a:gd name="T20" fmla="*/ 387 w 776"/>
                  <a:gd name="T21" fmla="*/ 305 h 2368"/>
                  <a:gd name="T22" fmla="*/ 464 w 776"/>
                  <a:gd name="T23" fmla="*/ 344 h 2368"/>
                  <a:gd name="T24" fmla="*/ 464 w 776"/>
                  <a:gd name="T25" fmla="*/ 384 h 2368"/>
                  <a:gd name="T26" fmla="*/ 541 w 776"/>
                  <a:gd name="T27" fmla="*/ 444 h 2368"/>
                  <a:gd name="T28" fmla="*/ 502 w 776"/>
                  <a:gd name="T29" fmla="*/ 504 h 2368"/>
                  <a:gd name="T30" fmla="*/ 579 w 776"/>
                  <a:gd name="T31" fmla="*/ 543 h 2368"/>
                  <a:gd name="T32" fmla="*/ 541 w 776"/>
                  <a:gd name="T33" fmla="*/ 603 h 2368"/>
                  <a:gd name="T34" fmla="*/ 579 w 776"/>
                  <a:gd name="T35" fmla="*/ 663 h 2368"/>
                  <a:gd name="T36" fmla="*/ 541 w 776"/>
                  <a:gd name="T37" fmla="*/ 703 h 2368"/>
                  <a:gd name="T38" fmla="*/ 618 w 776"/>
                  <a:gd name="T39" fmla="*/ 762 h 2368"/>
                  <a:gd name="T40" fmla="*/ 579 w 776"/>
                  <a:gd name="T41" fmla="*/ 822 h 2368"/>
                  <a:gd name="T42" fmla="*/ 618 w 776"/>
                  <a:gd name="T43" fmla="*/ 901 h 2368"/>
                  <a:gd name="T44" fmla="*/ 579 w 776"/>
                  <a:gd name="T45" fmla="*/ 921 h 2368"/>
                  <a:gd name="T46" fmla="*/ 618 w 776"/>
                  <a:gd name="T47" fmla="*/ 981 h 236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8" name="Freeform 131"/>
              <p:cNvSpPr>
                <a:spLocks/>
              </p:cNvSpPr>
              <p:nvPr/>
            </p:nvSpPr>
            <p:spPr bwMode="hidden">
              <a:xfrm>
                <a:off x="4401" y="2279"/>
                <a:ext cx="1007" cy="1600"/>
              </a:xfrm>
              <a:custGeom>
                <a:avLst/>
                <a:gdLst>
                  <a:gd name="T0" fmla="*/ 0 w 776"/>
                  <a:gd name="T1" fmla="*/ 29 h 2368"/>
                  <a:gd name="T2" fmla="*/ 404 w 776"/>
                  <a:gd name="T3" fmla="*/ 7 h 2368"/>
                  <a:gd name="T4" fmla="*/ 162 w 776"/>
                  <a:gd name="T5" fmla="*/ 73 h 2368"/>
                  <a:gd name="T6" fmla="*/ 566 w 776"/>
                  <a:gd name="T7" fmla="*/ 73 h 2368"/>
                  <a:gd name="T8" fmla="*/ 323 w 776"/>
                  <a:gd name="T9" fmla="*/ 139 h 2368"/>
                  <a:gd name="T10" fmla="*/ 646 w 776"/>
                  <a:gd name="T11" fmla="*/ 161 h 2368"/>
                  <a:gd name="T12" fmla="*/ 485 w 776"/>
                  <a:gd name="T13" fmla="*/ 205 h 2368"/>
                  <a:gd name="T14" fmla="*/ 808 w 776"/>
                  <a:gd name="T15" fmla="*/ 226 h 2368"/>
                  <a:gd name="T16" fmla="*/ 646 w 776"/>
                  <a:gd name="T17" fmla="*/ 270 h 2368"/>
                  <a:gd name="T18" fmla="*/ 889 w 776"/>
                  <a:gd name="T19" fmla="*/ 292 h 2368"/>
                  <a:gd name="T20" fmla="*/ 808 w 776"/>
                  <a:gd name="T21" fmla="*/ 336 h 2368"/>
                  <a:gd name="T22" fmla="*/ 969 w 776"/>
                  <a:gd name="T23" fmla="*/ 380 h 2368"/>
                  <a:gd name="T24" fmla="*/ 969 w 776"/>
                  <a:gd name="T25" fmla="*/ 424 h 2368"/>
                  <a:gd name="T26" fmla="*/ 1132 w 776"/>
                  <a:gd name="T27" fmla="*/ 489 h 2368"/>
                  <a:gd name="T28" fmla="*/ 1051 w 776"/>
                  <a:gd name="T29" fmla="*/ 555 h 2368"/>
                  <a:gd name="T30" fmla="*/ 1212 w 776"/>
                  <a:gd name="T31" fmla="*/ 599 h 2368"/>
                  <a:gd name="T32" fmla="*/ 1132 w 776"/>
                  <a:gd name="T33" fmla="*/ 665 h 2368"/>
                  <a:gd name="T34" fmla="*/ 1212 w 776"/>
                  <a:gd name="T35" fmla="*/ 730 h 2368"/>
                  <a:gd name="T36" fmla="*/ 1132 w 776"/>
                  <a:gd name="T37" fmla="*/ 774 h 2368"/>
                  <a:gd name="T38" fmla="*/ 1294 w 776"/>
                  <a:gd name="T39" fmla="*/ 840 h 2368"/>
                  <a:gd name="T40" fmla="*/ 1212 w 776"/>
                  <a:gd name="T41" fmla="*/ 906 h 2368"/>
                  <a:gd name="T42" fmla="*/ 1294 w 776"/>
                  <a:gd name="T43" fmla="*/ 993 h 2368"/>
                  <a:gd name="T44" fmla="*/ 1212 w 776"/>
                  <a:gd name="T45" fmla="*/ 1016 h 2368"/>
                  <a:gd name="T46" fmla="*/ 1294 w 776"/>
                  <a:gd name="T47" fmla="*/ 1081 h 236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9" name="Freeform 132"/>
              <p:cNvSpPr>
                <a:spLocks/>
              </p:cNvSpPr>
              <p:nvPr/>
            </p:nvSpPr>
            <p:spPr bwMode="hidden">
              <a:xfrm>
                <a:off x="3878" y="1470"/>
                <a:ext cx="1518" cy="1067"/>
              </a:xfrm>
              <a:custGeom>
                <a:avLst/>
                <a:gdLst>
                  <a:gd name="T0" fmla="*/ 0 w 776"/>
                  <a:gd name="T1" fmla="*/ 13 h 2368"/>
                  <a:gd name="T2" fmla="*/ 917 w 776"/>
                  <a:gd name="T3" fmla="*/ 3 h 2368"/>
                  <a:gd name="T4" fmla="*/ 368 w 776"/>
                  <a:gd name="T5" fmla="*/ 32 h 2368"/>
                  <a:gd name="T6" fmla="*/ 1285 w 776"/>
                  <a:gd name="T7" fmla="*/ 32 h 2368"/>
                  <a:gd name="T8" fmla="*/ 736 w 776"/>
                  <a:gd name="T9" fmla="*/ 62 h 2368"/>
                  <a:gd name="T10" fmla="*/ 1469 w 776"/>
                  <a:gd name="T11" fmla="*/ 72 h 2368"/>
                  <a:gd name="T12" fmla="*/ 1101 w 776"/>
                  <a:gd name="T13" fmla="*/ 91 h 2368"/>
                  <a:gd name="T14" fmla="*/ 1837 w 776"/>
                  <a:gd name="T15" fmla="*/ 100 h 2368"/>
                  <a:gd name="T16" fmla="*/ 1469 w 776"/>
                  <a:gd name="T17" fmla="*/ 120 h 2368"/>
                  <a:gd name="T18" fmla="*/ 2021 w 776"/>
                  <a:gd name="T19" fmla="*/ 130 h 2368"/>
                  <a:gd name="T20" fmla="*/ 1837 w 776"/>
                  <a:gd name="T21" fmla="*/ 150 h 2368"/>
                  <a:gd name="T22" fmla="*/ 2205 w 776"/>
                  <a:gd name="T23" fmla="*/ 169 h 2368"/>
                  <a:gd name="T24" fmla="*/ 2205 w 776"/>
                  <a:gd name="T25" fmla="*/ 188 h 2368"/>
                  <a:gd name="T26" fmla="*/ 2572 w 776"/>
                  <a:gd name="T27" fmla="*/ 218 h 2368"/>
                  <a:gd name="T28" fmla="*/ 2389 w 776"/>
                  <a:gd name="T29" fmla="*/ 247 h 2368"/>
                  <a:gd name="T30" fmla="*/ 2754 w 776"/>
                  <a:gd name="T31" fmla="*/ 266 h 2368"/>
                  <a:gd name="T32" fmla="*/ 2572 w 776"/>
                  <a:gd name="T33" fmla="*/ 296 h 2368"/>
                  <a:gd name="T34" fmla="*/ 2754 w 776"/>
                  <a:gd name="T35" fmla="*/ 325 h 2368"/>
                  <a:gd name="T36" fmla="*/ 2572 w 776"/>
                  <a:gd name="T37" fmla="*/ 344 h 2368"/>
                  <a:gd name="T38" fmla="*/ 2938 w 776"/>
                  <a:gd name="T39" fmla="*/ 374 h 2368"/>
                  <a:gd name="T40" fmla="*/ 2754 w 776"/>
                  <a:gd name="T41" fmla="*/ 403 h 2368"/>
                  <a:gd name="T42" fmla="*/ 2938 w 776"/>
                  <a:gd name="T43" fmla="*/ 442 h 2368"/>
                  <a:gd name="T44" fmla="*/ 2754 w 776"/>
                  <a:gd name="T45" fmla="*/ 451 h 2368"/>
                  <a:gd name="T46" fmla="*/ 2938 w 776"/>
                  <a:gd name="T47" fmla="*/ 481 h 236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20" name="Freeform 133"/>
              <p:cNvSpPr>
                <a:spLocks/>
              </p:cNvSpPr>
              <p:nvPr/>
            </p:nvSpPr>
            <p:spPr bwMode="hidden">
              <a:xfrm>
                <a:off x="3934" y="337"/>
                <a:ext cx="664" cy="1434"/>
              </a:xfrm>
              <a:custGeom>
                <a:avLst/>
                <a:gdLst>
                  <a:gd name="T0" fmla="*/ 0 w 776"/>
                  <a:gd name="T1" fmla="*/ 24 h 2368"/>
                  <a:gd name="T2" fmla="*/ 175 w 776"/>
                  <a:gd name="T3" fmla="*/ 6 h 2368"/>
                  <a:gd name="T4" fmla="*/ 70 w 776"/>
                  <a:gd name="T5" fmla="*/ 59 h 2368"/>
                  <a:gd name="T6" fmla="*/ 246 w 776"/>
                  <a:gd name="T7" fmla="*/ 59 h 2368"/>
                  <a:gd name="T8" fmla="*/ 140 w 776"/>
                  <a:gd name="T9" fmla="*/ 111 h 2368"/>
                  <a:gd name="T10" fmla="*/ 282 w 776"/>
                  <a:gd name="T11" fmla="*/ 129 h 2368"/>
                  <a:gd name="T12" fmla="*/ 210 w 776"/>
                  <a:gd name="T13" fmla="*/ 164 h 2368"/>
                  <a:gd name="T14" fmla="*/ 352 w 776"/>
                  <a:gd name="T15" fmla="*/ 182 h 2368"/>
                  <a:gd name="T16" fmla="*/ 282 w 776"/>
                  <a:gd name="T17" fmla="*/ 217 h 2368"/>
                  <a:gd name="T18" fmla="*/ 387 w 776"/>
                  <a:gd name="T19" fmla="*/ 235 h 2368"/>
                  <a:gd name="T20" fmla="*/ 352 w 776"/>
                  <a:gd name="T21" fmla="*/ 270 h 2368"/>
                  <a:gd name="T22" fmla="*/ 422 w 776"/>
                  <a:gd name="T23" fmla="*/ 305 h 2368"/>
                  <a:gd name="T24" fmla="*/ 422 w 776"/>
                  <a:gd name="T25" fmla="*/ 340 h 2368"/>
                  <a:gd name="T26" fmla="*/ 492 w 776"/>
                  <a:gd name="T27" fmla="*/ 393 h 2368"/>
                  <a:gd name="T28" fmla="*/ 457 w 776"/>
                  <a:gd name="T29" fmla="*/ 446 h 2368"/>
                  <a:gd name="T30" fmla="*/ 527 w 776"/>
                  <a:gd name="T31" fmla="*/ 481 h 2368"/>
                  <a:gd name="T32" fmla="*/ 492 w 776"/>
                  <a:gd name="T33" fmla="*/ 534 h 2368"/>
                  <a:gd name="T34" fmla="*/ 527 w 776"/>
                  <a:gd name="T35" fmla="*/ 587 h 2368"/>
                  <a:gd name="T36" fmla="*/ 492 w 776"/>
                  <a:gd name="T37" fmla="*/ 622 h 2368"/>
                  <a:gd name="T38" fmla="*/ 562 w 776"/>
                  <a:gd name="T39" fmla="*/ 675 h 2368"/>
                  <a:gd name="T40" fmla="*/ 527 w 776"/>
                  <a:gd name="T41" fmla="*/ 727 h 2368"/>
                  <a:gd name="T42" fmla="*/ 562 w 776"/>
                  <a:gd name="T43" fmla="*/ 798 h 2368"/>
                  <a:gd name="T44" fmla="*/ 527 w 776"/>
                  <a:gd name="T45" fmla="*/ 816 h 2368"/>
                  <a:gd name="T46" fmla="*/ 562 w 776"/>
                  <a:gd name="T47" fmla="*/ 868 h 236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21" name="Freeform 134"/>
              <p:cNvSpPr>
                <a:spLocks/>
              </p:cNvSpPr>
              <p:nvPr/>
            </p:nvSpPr>
            <p:spPr bwMode="hidden">
              <a:xfrm rot="1346631" flipH="1">
                <a:off x="1702" y="1506"/>
                <a:ext cx="440" cy="837"/>
              </a:xfrm>
              <a:custGeom>
                <a:avLst/>
                <a:gdLst>
                  <a:gd name="T0" fmla="*/ 0 w 776"/>
                  <a:gd name="T1" fmla="*/ 8 h 2368"/>
                  <a:gd name="T2" fmla="*/ 77 w 776"/>
                  <a:gd name="T3" fmla="*/ 2 h 2368"/>
                  <a:gd name="T4" fmla="*/ 31 w 776"/>
                  <a:gd name="T5" fmla="*/ 20 h 2368"/>
                  <a:gd name="T6" fmla="*/ 108 w 776"/>
                  <a:gd name="T7" fmla="*/ 20 h 2368"/>
                  <a:gd name="T8" fmla="*/ 62 w 776"/>
                  <a:gd name="T9" fmla="*/ 38 h 2368"/>
                  <a:gd name="T10" fmla="*/ 124 w 776"/>
                  <a:gd name="T11" fmla="*/ 44 h 2368"/>
                  <a:gd name="T12" fmla="*/ 92 w 776"/>
                  <a:gd name="T13" fmla="*/ 56 h 2368"/>
                  <a:gd name="T14" fmla="*/ 154 w 776"/>
                  <a:gd name="T15" fmla="*/ 62 h 2368"/>
                  <a:gd name="T16" fmla="*/ 124 w 776"/>
                  <a:gd name="T17" fmla="*/ 74 h 2368"/>
                  <a:gd name="T18" fmla="*/ 170 w 776"/>
                  <a:gd name="T19" fmla="*/ 80 h 2368"/>
                  <a:gd name="T20" fmla="*/ 154 w 776"/>
                  <a:gd name="T21" fmla="*/ 92 h 2368"/>
                  <a:gd name="T22" fmla="*/ 185 w 776"/>
                  <a:gd name="T23" fmla="*/ 104 h 2368"/>
                  <a:gd name="T24" fmla="*/ 185 w 776"/>
                  <a:gd name="T25" fmla="*/ 116 h 2368"/>
                  <a:gd name="T26" fmla="*/ 216 w 776"/>
                  <a:gd name="T27" fmla="*/ 134 h 2368"/>
                  <a:gd name="T28" fmla="*/ 201 w 776"/>
                  <a:gd name="T29" fmla="*/ 152 h 2368"/>
                  <a:gd name="T30" fmla="*/ 231 w 776"/>
                  <a:gd name="T31" fmla="*/ 164 h 2368"/>
                  <a:gd name="T32" fmla="*/ 216 w 776"/>
                  <a:gd name="T33" fmla="*/ 182 h 2368"/>
                  <a:gd name="T34" fmla="*/ 231 w 776"/>
                  <a:gd name="T35" fmla="*/ 200 h 2368"/>
                  <a:gd name="T36" fmla="*/ 216 w 776"/>
                  <a:gd name="T37" fmla="*/ 212 h 2368"/>
                  <a:gd name="T38" fmla="*/ 247 w 776"/>
                  <a:gd name="T39" fmla="*/ 230 h 2368"/>
                  <a:gd name="T40" fmla="*/ 231 w 776"/>
                  <a:gd name="T41" fmla="*/ 248 h 2368"/>
                  <a:gd name="T42" fmla="*/ 247 w 776"/>
                  <a:gd name="T43" fmla="*/ 272 h 2368"/>
                  <a:gd name="T44" fmla="*/ 231 w 776"/>
                  <a:gd name="T45" fmla="*/ 278 h 2368"/>
                  <a:gd name="T46" fmla="*/ 247 w 776"/>
                  <a:gd name="T47" fmla="*/ 296 h 236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grpSp>
      </p:grpSp>
      <p:sp>
        <p:nvSpPr>
          <p:cNvPr id="215175" name="Rectangle 135"/>
          <p:cNvSpPr>
            <a:spLocks noGrp="1" noChangeArrowheads="1"/>
          </p:cNvSpPr>
          <p:nvPr>
            <p:ph type="ctrTitle" sz="quarter"/>
          </p:nvPr>
        </p:nvSpPr>
        <p:spPr>
          <a:xfrm>
            <a:off x="685800" y="1827213"/>
            <a:ext cx="7772400" cy="1627187"/>
          </a:xfrm>
        </p:spPr>
        <p:txBody>
          <a:bodyPr/>
          <a:lstStyle>
            <a:lvl1pPr>
              <a:defRPr/>
            </a:lvl1pPr>
          </a:lstStyle>
          <a:p>
            <a:r>
              <a:rPr lang="pt-BR"/>
              <a:t>Clique para editar o estilo do título mestre</a:t>
            </a:r>
          </a:p>
        </p:txBody>
      </p:sp>
      <p:sp>
        <p:nvSpPr>
          <p:cNvPr id="215176" name="Rectangle 136"/>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r>
              <a:rPr lang="pt-BR"/>
              <a:t>Clique para editar o estilo do subtítulo mestre</a:t>
            </a:r>
          </a:p>
        </p:txBody>
      </p:sp>
      <p:sp>
        <p:nvSpPr>
          <p:cNvPr id="137" name="Rectangle 137"/>
          <p:cNvSpPr>
            <a:spLocks noGrp="1" noChangeArrowheads="1"/>
          </p:cNvSpPr>
          <p:nvPr>
            <p:ph type="dt" sz="quarter" idx="10"/>
          </p:nvPr>
        </p:nvSpPr>
        <p:spPr/>
        <p:txBody>
          <a:bodyPr/>
          <a:lstStyle>
            <a:lvl1pPr>
              <a:defRPr/>
            </a:lvl1pPr>
          </a:lstStyle>
          <a:p>
            <a:pPr>
              <a:defRPr/>
            </a:pPr>
            <a:fld id="{667AC14E-BD92-451A-9AD4-DF8C7C1F6834}" type="datetimeFigureOut">
              <a:rPr lang="pt-BR"/>
              <a:pPr>
                <a:defRPr/>
              </a:pPr>
              <a:t>14/05/2021</a:t>
            </a:fld>
            <a:endParaRPr lang="pt-BR"/>
          </a:p>
        </p:txBody>
      </p:sp>
      <p:sp>
        <p:nvSpPr>
          <p:cNvPr id="138" name="Rectangle 138"/>
          <p:cNvSpPr>
            <a:spLocks noGrp="1" noChangeArrowheads="1"/>
          </p:cNvSpPr>
          <p:nvPr>
            <p:ph type="ftr" sz="quarter" idx="11"/>
          </p:nvPr>
        </p:nvSpPr>
        <p:spPr/>
        <p:txBody>
          <a:bodyPr/>
          <a:lstStyle>
            <a:lvl1pPr>
              <a:defRPr/>
            </a:lvl1pPr>
          </a:lstStyle>
          <a:p>
            <a:pPr>
              <a:defRPr/>
            </a:pPr>
            <a:endParaRPr lang="pt-BR"/>
          </a:p>
        </p:txBody>
      </p:sp>
      <p:sp>
        <p:nvSpPr>
          <p:cNvPr id="139" name="Rectangle 139"/>
          <p:cNvSpPr>
            <a:spLocks noGrp="1" noChangeArrowheads="1"/>
          </p:cNvSpPr>
          <p:nvPr>
            <p:ph type="sldNum" sz="quarter" idx="12"/>
          </p:nvPr>
        </p:nvSpPr>
        <p:spPr/>
        <p:txBody>
          <a:bodyPr/>
          <a:lstStyle>
            <a:lvl1pPr>
              <a:defRPr/>
            </a:lvl1pPr>
          </a:lstStyle>
          <a:p>
            <a:pPr>
              <a:defRPr/>
            </a:pPr>
            <a:fld id="{D58DE715-688D-4E7B-A8F8-620FE55F28A9}" type="slidenum">
              <a:rPr lang="pt-BR"/>
              <a:pPr>
                <a:defRPr/>
              </a:pPr>
              <a:t>‹nº›</a:t>
            </a:fld>
            <a:endParaRPr lang="pt-BR"/>
          </a:p>
        </p:txBody>
      </p:sp>
    </p:spTree>
    <p:extLst>
      <p:ext uri="{BB962C8B-B14F-4D97-AF65-F5344CB8AC3E}">
        <p14:creationId xmlns:p14="http://schemas.microsoft.com/office/powerpoint/2010/main" val="9861294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139"/>
          <p:cNvSpPr>
            <a:spLocks noGrp="1" noChangeArrowheads="1"/>
          </p:cNvSpPr>
          <p:nvPr>
            <p:ph type="dt" sz="half" idx="10"/>
          </p:nvPr>
        </p:nvSpPr>
        <p:spPr>
          <a:ln/>
        </p:spPr>
        <p:txBody>
          <a:bodyPr/>
          <a:lstStyle>
            <a:lvl1pPr>
              <a:defRPr/>
            </a:lvl1pPr>
          </a:lstStyle>
          <a:p>
            <a:pPr>
              <a:defRPr/>
            </a:pPr>
            <a:fld id="{D5757D28-6448-4FBF-98EE-AC73295AFCF5}" type="datetimeFigureOut">
              <a:rPr lang="pt-BR"/>
              <a:pPr>
                <a:defRPr/>
              </a:pPr>
              <a:t>14/05/2021</a:t>
            </a:fld>
            <a:endParaRPr lang="pt-BR"/>
          </a:p>
        </p:txBody>
      </p:sp>
      <p:sp>
        <p:nvSpPr>
          <p:cNvPr id="5" name="Rectangle 140"/>
          <p:cNvSpPr>
            <a:spLocks noGrp="1" noChangeArrowheads="1"/>
          </p:cNvSpPr>
          <p:nvPr>
            <p:ph type="ftr" sz="quarter" idx="11"/>
          </p:nvPr>
        </p:nvSpPr>
        <p:spPr>
          <a:ln/>
        </p:spPr>
        <p:txBody>
          <a:bodyPr/>
          <a:lstStyle>
            <a:lvl1pPr>
              <a:defRPr/>
            </a:lvl1pPr>
          </a:lstStyle>
          <a:p>
            <a:pPr>
              <a:defRPr/>
            </a:pPr>
            <a:endParaRPr lang="pt-BR"/>
          </a:p>
        </p:txBody>
      </p:sp>
      <p:sp>
        <p:nvSpPr>
          <p:cNvPr id="6" name="Rectangle 141"/>
          <p:cNvSpPr>
            <a:spLocks noGrp="1" noChangeArrowheads="1"/>
          </p:cNvSpPr>
          <p:nvPr>
            <p:ph type="sldNum" sz="quarter" idx="12"/>
          </p:nvPr>
        </p:nvSpPr>
        <p:spPr>
          <a:ln/>
        </p:spPr>
        <p:txBody>
          <a:bodyPr/>
          <a:lstStyle>
            <a:lvl1pPr>
              <a:defRPr/>
            </a:lvl1pPr>
          </a:lstStyle>
          <a:p>
            <a:pPr>
              <a:defRPr/>
            </a:pPr>
            <a:fld id="{6819F3C8-70A8-4BDC-9D87-F2831926FD6E}" type="slidenum">
              <a:rPr lang="pt-BR"/>
              <a:pPr>
                <a:defRPr/>
              </a:pPr>
              <a:t>‹nº›</a:t>
            </a:fld>
            <a:endParaRPr lang="pt-BR"/>
          </a:p>
        </p:txBody>
      </p:sp>
    </p:spTree>
    <p:extLst>
      <p:ext uri="{BB962C8B-B14F-4D97-AF65-F5344CB8AC3E}">
        <p14:creationId xmlns:p14="http://schemas.microsoft.com/office/powerpoint/2010/main" val="18240457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t-BR" smtClean="0"/>
              <a:t>Clique para editar os estilos do texto mestre</a:t>
            </a:r>
          </a:p>
        </p:txBody>
      </p:sp>
      <p:sp>
        <p:nvSpPr>
          <p:cNvPr id="4" name="Rectangle 139"/>
          <p:cNvSpPr>
            <a:spLocks noGrp="1" noChangeArrowheads="1"/>
          </p:cNvSpPr>
          <p:nvPr>
            <p:ph type="dt" sz="half" idx="10"/>
          </p:nvPr>
        </p:nvSpPr>
        <p:spPr>
          <a:ln/>
        </p:spPr>
        <p:txBody>
          <a:bodyPr/>
          <a:lstStyle>
            <a:lvl1pPr>
              <a:defRPr/>
            </a:lvl1pPr>
          </a:lstStyle>
          <a:p>
            <a:pPr>
              <a:defRPr/>
            </a:pPr>
            <a:fld id="{CD2C4D18-6FC5-4CA2-9898-F08DEF1BA460}" type="datetimeFigureOut">
              <a:rPr lang="pt-BR"/>
              <a:pPr>
                <a:defRPr/>
              </a:pPr>
              <a:t>14/05/2021</a:t>
            </a:fld>
            <a:endParaRPr lang="pt-BR"/>
          </a:p>
        </p:txBody>
      </p:sp>
      <p:sp>
        <p:nvSpPr>
          <p:cNvPr id="5" name="Rectangle 140"/>
          <p:cNvSpPr>
            <a:spLocks noGrp="1" noChangeArrowheads="1"/>
          </p:cNvSpPr>
          <p:nvPr>
            <p:ph type="ftr" sz="quarter" idx="11"/>
          </p:nvPr>
        </p:nvSpPr>
        <p:spPr>
          <a:ln/>
        </p:spPr>
        <p:txBody>
          <a:bodyPr/>
          <a:lstStyle>
            <a:lvl1pPr>
              <a:defRPr/>
            </a:lvl1pPr>
          </a:lstStyle>
          <a:p>
            <a:pPr>
              <a:defRPr/>
            </a:pPr>
            <a:endParaRPr lang="pt-BR"/>
          </a:p>
        </p:txBody>
      </p:sp>
      <p:sp>
        <p:nvSpPr>
          <p:cNvPr id="6" name="Rectangle 141"/>
          <p:cNvSpPr>
            <a:spLocks noGrp="1" noChangeArrowheads="1"/>
          </p:cNvSpPr>
          <p:nvPr>
            <p:ph type="sldNum" sz="quarter" idx="12"/>
          </p:nvPr>
        </p:nvSpPr>
        <p:spPr>
          <a:ln/>
        </p:spPr>
        <p:txBody>
          <a:bodyPr/>
          <a:lstStyle>
            <a:lvl1pPr>
              <a:defRPr/>
            </a:lvl1pPr>
          </a:lstStyle>
          <a:p>
            <a:pPr>
              <a:defRPr/>
            </a:pPr>
            <a:fld id="{FF73A245-FCCD-46CF-A3B1-FCE6183A38B2}" type="slidenum">
              <a:rPr lang="pt-BR"/>
              <a:pPr>
                <a:defRPr/>
              </a:pPr>
              <a:t>‹nº›</a:t>
            </a:fld>
            <a:endParaRPr lang="pt-BR"/>
          </a:p>
        </p:txBody>
      </p:sp>
    </p:spTree>
    <p:extLst>
      <p:ext uri="{BB962C8B-B14F-4D97-AF65-F5344CB8AC3E}">
        <p14:creationId xmlns:p14="http://schemas.microsoft.com/office/powerpoint/2010/main" val="25830534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Rectangle 139"/>
          <p:cNvSpPr>
            <a:spLocks noGrp="1" noChangeArrowheads="1"/>
          </p:cNvSpPr>
          <p:nvPr>
            <p:ph type="dt" sz="half" idx="10"/>
          </p:nvPr>
        </p:nvSpPr>
        <p:spPr>
          <a:ln/>
        </p:spPr>
        <p:txBody>
          <a:bodyPr/>
          <a:lstStyle>
            <a:lvl1pPr>
              <a:defRPr/>
            </a:lvl1pPr>
          </a:lstStyle>
          <a:p>
            <a:pPr>
              <a:defRPr/>
            </a:pPr>
            <a:fld id="{0142FA82-B748-4DE2-A804-04A457F386EB}" type="datetimeFigureOut">
              <a:rPr lang="pt-BR"/>
              <a:pPr>
                <a:defRPr/>
              </a:pPr>
              <a:t>14/05/2021</a:t>
            </a:fld>
            <a:endParaRPr lang="pt-BR"/>
          </a:p>
        </p:txBody>
      </p:sp>
      <p:sp>
        <p:nvSpPr>
          <p:cNvPr id="6" name="Rectangle 140"/>
          <p:cNvSpPr>
            <a:spLocks noGrp="1" noChangeArrowheads="1"/>
          </p:cNvSpPr>
          <p:nvPr>
            <p:ph type="ftr" sz="quarter" idx="11"/>
          </p:nvPr>
        </p:nvSpPr>
        <p:spPr>
          <a:ln/>
        </p:spPr>
        <p:txBody>
          <a:bodyPr/>
          <a:lstStyle>
            <a:lvl1pPr>
              <a:defRPr/>
            </a:lvl1pPr>
          </a:lstStyle>
          <a:p>
            <a:pPr>
              <a:defRPr/>
            </a:pPr>
            <a:endParaRPr lang="pt-BR"/>
          </a:p>
        </p:txBody>
      </p:sp>
      <p:sp>
        <p:nvSpPr>
          <p:cNvPr id="7" name="Rectangle 141"/>
          <p:cNvSpPr>
            <a:spLocks noGrp="1" noChangeArrowheads="1"/>
          </p:cNvSpPr>
          <p:nvPr>
            <p:ph type="sldNum" sz="quarter" idx="12"/>
          </p:nvPr>
        </p:nvSpPr>
        <p:spPr>
          <a:ln/>
        </p:spPr>
        <p:txBody>
          <a:bodyPr/>
          <a:lstStyle>
            <a:lvl1pPr>
              <a:defRPr/>
            </a:lvl1pPr>
          </a:lstStyle>
          <a:p>
            <a:pPr>
              <a:defRPr/>
            </a:pPr>
            <a:fld id="{3E373FEB-89E5-4404-8672-89047B412EC1}" type="slidenum">
              <a:rPr lang="pt-BR"/>
              <a:pPr>
                <a:defRPr/>
              </a:pPr>
              <a:t>‹nº›</a:t>
            </a:fld>
            <a:endParaRPr lang="pt-BR"/>
          </a:p>
        </p:txBody>
      </p:sp>
    </p:spTree>
    <p:extLst>
      <p:ext uri="{BB962C8B-B14F-4D97-AF65-F5344CB8AC3E}">
        <p14:creationId xmlns:p14="http://schemas.microsoft.com/office/powerpoint/2010/main" val="362856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Rectangle 139"/>
          <p:cNvSpPr>
            <a:spLocks noGrp="1" noChangeArrowheads="1"/>
          </p:cNvSpPr>
          <p:nvPr>
            <p:ph type="dt" sz="half" idx="10"/>
          </p:nvPr>
        </p:nvSpPr>
        <p:spPr>
          <a:ln/>
        </p:spPr>
        <p:txBody>
          <a:bodyPr/>
          <a:lstStyle>
            <a:lvl1pPr>
              <a:defRPr/>
            </a:lvl1pPr>
          </a:lstStyle>
          <a:p>
            <a:pPr>
              <a:defRPr/>
            </a:pPr>
            <a:fld id="{4EFCE6C6-83B0-425B-8C2F-0F77C6A5BB47}" type="datetimeFigureOut">
              <a:rPr lang="pt-BR"/>
              <a:pPr>
                <a:defRPr/>
              </a:pPr>
              <a:t>14/05/2021</a:t>
            </a:fld>
            <a:endParaRPr lang="pt-BR"/>
          </a:p>
        </p:txBody>
      </p:sp>
      <p:sp>
        <p:nvSpPr>
          <p:cNvPr id="8" name="Rectangle 140"/>
          <p:cNvSpPr>
            <a:spLocks noGrp="1" noChangeArrowheads="1"/>
          </p:cNvSpPr>
          <p:nvPr>
            <p:ph type="ftr" sz="quarter" idx="11"/>
          </p:nvPr>
        </p:nvSpPr>
        <p:spPr>
          <a:ln/>
        </p:spPr>
        <p:txBody>
          <a:bodyPr/>
          <a:lstStyle>
            <a:lvl1pPr>
              <a:defRPr/>
            </a:lvl1pPr>
          </a:lstStyle>
          <a:p>
            <a:pPr>
              <a:defRPr/>
            </a:pPr>
            <a:endParaRPr lang="pt-BR"/>
          </a:p>
        </p:txBody>
      </p:sp>
      <p:sp>
        <p:nvSpPr>
          <p:cNvPr id="9" name="Rectangle 141"/>
          <p:cNvSpPr>
            <a:spLocks noGrp="1" noChangeArrowheads="1"/>
          </p:cNvSpPr>
          <p:nvPr>
            <p:ph type="sldNum" sz="quarter" idx="12"/>
          </p:nvPr>
        </p:nvSpPr>
        <p:spPr>
          <a:ln/>
        </p:spPr>
        <p:txBody>
          <a:bodyPr/>
          <a:lstStyle>
            <a:lvl1pPr>
              <a:defRPr/>
            </a:lvl1pPr>
          </a:lstStyle>
          <a:p>
            <a:pPr>
              <a:defRPr/>
            </a:pPr>
            <a:fld id="{47C6D27A-DE04-46B2-9E65-512331E7883D}" type="slidenum">
              <a:rPr lang="pt-BR"/>
              <a:pPr>
                <a:defRPr/>
              </a:pPr>
              <a:t>‹nº›</a:t>
            </a:fld>
            <a:endParaRPr lang="pt-BR"/>
          </a:p>
        </p:txBody>
      </p:sp>
    </p:spTree>
    <p:extLst>
      <p:ext uri="{BB962C8B-B14F-4D97-AF65-F5344CB8AC3E}">
        <p14:creationId xmlns:p14="http://schemas.microsoft.com/office/powerpoint/2010/main" val="41616482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Rectangle 139"/>
          <p:cNvSpPr>
            <a:spLocks noGrp="1" noChangeArrowheads="1"/>
          </p:cNvSpPr>
          <p:nvPr>
            <p:ph type="dt" sz="half" idx="10"/>
          </p:nvPr>
        </p:nvSpPr>
        <p:spPr>
          <a:ln/>
        </p:spPr>
        <p:txBody>
          <a:bodyPr/>
          <a:lstStyle>
            <a:lvl1pPr>
              <a:defRPr/>
            </a:lvl1pPr>
          </a:lstStyle>
          <a:p>
            <a:pPr>
              <a:defRPr/>
            </a:pPr>
            <a:fld id="{DA7320D0-69C3-4E82-AFAC-D8FECB0938BF}" type="datetimeFigureOut">
              <a:rPr lang="pt-BR"/>
              <a:pPr>
                <a:defRPr/>
              </a:pPr>
              <a:t>14/05/2021</a:t>
            </a:fld>
            <a:endParaRPr lang="pt-BR"/>
          </a:p>
        </p:txBody>
      </p:sp>
      <p:sp>
        <p:nvSpPr>
          <p:cNvPr id="4" name="Rectangle 140"/>
          <p:cNvSpPr>
            <a:spLocks noGrp="1" noChangeArrowheads="1"/>
          </p:cNvSpPr>
          <p:nvPr>
            <p:ph type="ftr" sz="quarter" idx="11"/>
          </p:nvPr>
        </p:nvSpPr>
        <p:spPr>
          <a:ln/>
        </p:spPr>
        <p:txBody>
          <a:bodyPr/>
          <a:lstStyle>
            <a:lvl1pPr>
              <a:defRPr/>
            </a:lvl1pPr>
          </a:lstStyle>
          <a:p>
            <a:pPr>
              <a:defRPr/>
            </a:pPr>
            <a:endParaRPr lang="pt-BR"/>
          </a:p>
        </p:txBody>
      </p:sp>
      <p:sp>
        <p:nvSpPr>
          <p:cNvPr id="5" name="Rectangle 141"/>
          <p:cNvSpPr>
            <a:spLocks noGrp="1" noChangeArrowheads="1"/>
          </p:cNvSpPr>
          <p:nvPr>
            <p:ph type="sldNum" sz="quarter" idx="12"/>
          </p:nvPr>
        </p:nvSpPr>
        <p:spPr>
          <a:ln/>
        </p:spPr>
        <p:txBody>
          <a:bodyPr/>
          <a:lstStyle>
            <a:lvl1pPr>
              <a:defRPr/>
            </a:lvl1pPr>
          </a:lstStyle>
          <a:p>
            <a:pPr>
              <a:defRPr/>
            </a:pPr>
            <a:fld id="{15F879EA-6F92-4EEF-95B2-97637F1151E3}" type="slidenum">
              <a:rPr lang="pt-BR"/>
              <a:pPr>
                <a:defRPr/>
              </a:pPr>
              <a:t>‹nº›</a:t>
            </a:fld>
            <a:endParaRPr lang="pt-BR"/>
          </a:p>
        </p:txBody>
      </p:sp>
    </p:spTree>
    <p:extLst>
      <p:ext uri="{BB962C8B-B14F-4D97-AF65-F5344CB8AC3E}">
        <p14:creationId xmlns:p14="http://schemas.microsoft.com/office/powerpoint/2010/main" val="28673157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Rectangle 139"/>
          <p:cNvSpPr>
            <a:spLocks noGrp="1" noChangeArrowheads="1"/>
          </p:cNvSpPr>
          <p:nvPr>
            <p:ph type="dt" sz="half" idx="10"/>
          </p:nvPr>
        </p:nvSpPr>
        <p:spPr>
          <a:ln/>
        </p:spPr>
        <p:txBody>
          <a:bodyPr/>
          <a:lstStyle>
            <a:lvl1pPr>
              <a:defRPr/>
            </a:lvl1pPr>
          </a:lstStyle>
          <a:p>
            <a:pPr>
              <a:defRPr/>
            </a:pPr>
            <a:fld id="{11DAF2ED-12CB-4F0A-80A4-D56925EABD29}" type="datetimeFigureOut">
              <a:rPr lang="pt-BR"/>
              <a:pPr>
                <a:defRPr/>
              </a:pPr>
              <a:t>14/05/2021</a:t>
            </a:fld>
            <a:endParaRPr lang="pt-BR"/>
          </a:p>
        </p:txBody>
      </p:sp>
      <p:sp>
        <p:nvSpPr>
          <p:cNvPr id="3" name="Rectangle 140"/>
          <p:cNvSpPr>
            <a:spLocks noGrp="1" noChangeArrowheads="1"/>
          </p:cNvSpPr>
          <p:nvPr>
            <p:ph type="ftr" sz="quarter" idx="11"/>
          </p:nvPr>
        </p:nvSpPr>
        <p:spPr>
          <a:ln/>
        </p:spPr>
        <p:txBody>
          <a:bodyPr/>
          <a:lstStyle>
            <a:lvl1pPr>
              <a:defRPr/>
            </a:lvl1pPr>
          </a:lstStyle>
          <a:p>
            <a:pPr>
              <a:defRPr/>
            </a:pPr>
            <a:endParaRPr lang="pt-BR"/>
          </a:p>
        </p:txBody>
      </p:sp>
      <p:sp>
        <p:nvSpPr>
          <p:cNvPr id="4" name="Rectangle 141"/>
          <p:cNvSpPr>
            <a:spLocks noGrp="1" noChangeArrowheads="1"/>
          </p:cNvSpPr>
          <p:nvPr>
            <p:ph type="sldNum" sz="quarter" idx="12"/>
          </p:nvPr>
        </p:nvSpPr>
        <p:spPr>
          <a:ln/>
        </p:spPr>
        <p:txBody>
          <a:bodyPr/>
          <a:lstStyle>
            <a:lvl1pPr>
              <a:defRPr/>
            </a:lvl1pPr>
          </a:lstStyle>
          <a:p>
            <a:pPr>
              <a:defRPr/>
            </a:pPr>
            <a:fld id="{976C081C-F8DC-4508-B27A-04FC3BF2AD0C}" type="slidenum">
              <a:rPr lang="pt-BR"/>
              <a:pPr>
                <a:defRPr/>
              </a:pPr>
              <a:t>‹nº›</a:t>
            </a:fld>
            <a:endParaRPr lang="pt-BR"/>
          </a:p>
        </p:txBody>
      </p:sp>
    </p:spTree>
    <p:extLst>
      <p:ext uri="{BB962C8B-B14F-4D97-AF65-F5344CB8AC3E}">
        <p14:creationId xmlns:p14="http://schemas.microsoft.com/office/powerpoint/2010/main" val="36162569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Rectangle 139"/>
          <p:cNvSpPr>
            <a:spLocks noGrp="1" noChangeArrowheads="1"/>
          </p:cNvSpPr>
          <p:nvPr>
            <p:ph type="dt" sz="half" idx="10"/>
          </p:nvPr>
        </p:nvSpPr>
        <p:spPr>
          <a:ln/>
        </p:spPr>
        <p:txBody>
          <a:bodyPr/>
          <a:lstStyle>
            <a:lvl1pPr>
              <a:defRPr/>
            </a:lvl1pPr>
          </a:lstStyle>
          <a:p>
            <a:pPr>
              <a:defRPr/>
            </a:pPr>
            <a:fld id="{7ECFB911-7F11-499E-A08D-860B170CD702}" type="datetimeFigureOut">
              <a:rPr lang="pt-BR"/>
              <a:pPr>
                <a:defRPr/>
              </a:pPr>
              <a:t>14/05/2021</a:t>
            </a:fld>
            <a:endParaRPr lang="pt-BR"/>
          </a:p>
        </p:txBody>
      </p:sp>
      <p:sp>
        <p:nvSpPr>
          <p:cNvPr id="6" name="Rectangle 140"/>
          <p:cNvSpPr>
            <a:spLocks noGrp="1" noChangeArrowheads="1"/>
          </p:cNvSpPr>
          <p:nvPr>
            <p:ph type="ftr" sz="quarter" idx="11"/>
          </p:nvPr>
        </p:nvSpPr>
        <p:spPr>
          <a:ln/>
        </p:spPr>
        <p:txBody>
          <a:bodyPr/>
          <a:lstStyle>
            <a:lvl1pPr>
              <a:defRPr/>
            </a:lvl1pPr>
          </a:lstStyle>
          <a:p>
            <a:pPr>
              <a:defRPr/>
            </a:pPr>
            <a:endParaRPr lang="pt-BR"/>
          </a:p>
        </p:txBody>
      </p:sp>
      <p:sp>
        <p:nvSpPr>
          <p:cNvPr id="7" name="Rectangle 141"/>
          <p:cNvSpPr>
            <a:spLocks noGrp="1" noChangeArrowheads="1"/>
          </p:cNvSpPr>
          <p:nvPr>
            <p:ph type="sldNum" sz="quarter" idx="12"/>
          </p:nvPr>
        </p:nvSpPr>
        <p:spPr>
          <a:ln/>
        </p:spPr>
        <p:txBody>
          <a:bodyPr/>
          <a:lstStyle>
            <a:lvl1pPr>
              <a:defRPr/>
            </a:lvl1pPr>
          </a:lstStyle>
          <a:p>
            <a:pPr>
              <a:defRPr/>
            </a:pPr>
            <a:fld id="{68D83AF6-BE11-4F02-9092-AEFC98B57040}" type="slidenum">
              <a:rPr lang="pt-BR"/>
              <a:pPr>
                <a:defRPr/>
              </a:pPr>
              <a:t>‹nº›</a:t>
            </a:fld>
            <a:endParaRPr lang="pt-BR"/>
          </a:p>
        </p:txBody>
      </p:sp>
    </p:spTree>
    <p:extLst>
      <p:ext uri="{BB962C8B-B14F-4D97-AF65-F5344CB8AC3E}">
        <p14:creationId xmlns:p14="http://schemas.microsoft.com/office/powerpoint/2010/main" val="1474984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smtClean="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Rectangle 139"/>
          <p:cNvSpPr>
            <a:spLocks noGrp="1" noChangeArrowheads="1"/>
          </p:cNvSpPr>
          <p:nvPr>
            <p:ph type="dt" sz="half" idx="10"/>
          </p:nvPr>
        </p:nvSpPr>
        <p:spPr>
          <a:ln/>
        </p:spPr>
        <p:txBody>
          <a:bodyPr/>
          <a:lstStyle>
            <a:lvl1pPr>
              <a:defRPr/>
            </a:lvl1pPr>
          </a:lstStyle>
          <a:p>
            <a:pPr>
              <a:defRPr/>
            </a:pPr>
            <a:fld id="{DB82FAAA-0748-4175-9CBD-ECE692D0C2AF}" type="datetimeFigureOut">
              <a:rPr lang="pt-BR"/>
              <a:pPr>
                <a:defRPr/>
              </a:pPr>
              <a:t>14/05/2021</a:t>
            </a:fld>
            <a:endParaRPr lang="pt-BR"/>
          </a:p>
        </p:txBody>
      </p:sp>
      <p:sp>
        <p:nvSpPr>
          <p:cNvPr id="6" name="Rectangle 140"/>
          <p:cNvSpPr>
            <a:spLocks noGrp="1" noChangeArrowheads="1"/>
          </p:cNvSpPr>
          <p:nvPr>
            <p:ph type="ftr" sz="quarter" idx="11"/>
          </p:nvPr>
        </p:nvSpPr>
        <p:spPr>
          <a:ln/>
        </p:spPr>
        <p:txBody>
          <a:bodyPr/>
          <a:lstStyle>
            <a:lvl1pPr>
              <a:defRPr/>
            </a:lvl1pPr>
          </a:lstStyle>
          <a:p>
            <a:pPr>
              <a:defRPr/>
            </a:pPr>
            <a:endParaRPr lang="pt-BR"/>
          </a:p>
        </p:txBody>
      </p:sp>
      <p:sp>
        <p:nvSpPr>
          <p:cNvPr id="7" name="Rectangle 141"/>
          <p:cNvSpPr>
            <a:spLocks noGrp="1" noChangeArrowheads="1"/>
          </p:cNvSpPr>
          <p:nvPr>
            <p:ph type="sldNum" sz="quarter" idx="12"/>
          </p:nvPr>
        </p:nvSpPr>
        <p:spPr>
          <a:ln/>
        </p:spPr>
        <p:txBody>
          <a:bodyPr/>
          <a:lstStyle>
            <a:lvl1pPr>
              <a:defRPr/>
            </a:lvl1pPr>
          </a:lstStyle>
          <a:p>
            <a:pPr>
              <a:defRPr/>
            </a:pPr>
            <a:fld id="{D0FA75B8-D86F-4506-8082-DD94F5CAD01F}" type="slidenum">
              <a:rPr lang="pt-BR"/>
              <a:pPr>
                <a:defRPr/>
              </a:pPr>
              <a:t>‹nº›</a:t>
            </a:fld>
            <a:endParaRPr lang="pt-BR"/>
          </a:p>
        </p:txBody>
      </p:sp>
    </p:spTree>
    <p:extLst>
      <p:ext uri="{BB962C8B-B14F-4D97-AF65-F5344CB8AC3E}">
        <p14:creationId xmlns:p14="http://schemas.microsoft.com/office/powerpoint/2010/main" val="4575118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139"/>
          <p:cNvSpPr>
            <a:spLocks noGrp="1" noChangeArrowheads="1"/>
          </p:cNvSpPr>
          <p:nvPr>
            <p:ph type="dt" sz="half" idx="10"/>
          </p:nvPr>
        </p:nvSpPr>
        <p:spPr>
          <a:ln/>
        </p:spPr>
        <p:txBody>
          <a:bodyPr/>
          <a:lstStyle>
            <a:lvl1pPr>
              <a:defRPr/>
            </a:lvl1pPr>
          </a:lstStyle>
          <a:p>
            <a:pPr>
              <a:defRPr/>
            </a:pPr>
            <a:fld id="{B0C76754-B5F5-4682-A2C7-590550397213}" type="datetimeFigureOut">
              <a:rPr lang="pt-BR"/>
              <a:pPr>
                <a:defRPr/>
              </a:pPr>
              <a:t>14/05/2021</a:t>
            </a:fld>
            <a:endParaRPr lang="pt-BR"/>
          </a:p>
        </p:txBody>
      </p:sp>
      <p:sp>
        <p:nvSpPr>
          <p:cNvPr id="5" name="Rectangle 140"/>
          <p:cNvSpPr>
            <a:spLocks noGrp="1" noChangeArrowheads="1"/>
          </p:cNvSpPr>
          <p:nvPr>
            <p:ph type="ftr" sz="quarter" idx="11"/>
          </p:nvPr>
        </p:nvSpPr>
        <p:spPr>
          <a:ln/>
        </p:spPr>
        <p:txBody>
          <a:bodyPr/>
          <a:lstStyle>
            <a:lvl1pPr>
              <a:defRPr/>
            </a:lvl1pPr>
          </a:lstStyle>
          <a:p>
            <a:pPr>
              <a:defRPr/>
            </a:pPr>
            <a:endParaRPr lang="pt-BR"/>
          </a:p>
        </p:txBody>
      </p:sp>
      <p:sp>
        <p:nvSpPr>
          <p:cNvPr id="6" name="Rectangle 141"/>
          <p:cNvSpPr>
            <a:spLocks noGrp="1" noChangeArrowheads="1"/>
          </p:cNvSpPr>
          <p:nvPr>
            <p:ph type="sldNum" sz="quarter" idx="12"/>
          </p:nvPr>
        </p:nvSpPr>
        <p:spPr>
          <a:ln/>
        </p:spPr>
        <p:txBody>
          <a:bodyPr/>
          <a:lstStyle>
            <a:lvl1pPr>
              <a:defRPr/>
            </a:lvl1pPr>
          </a:lstStyle>
          <a:p>
            <a:pPr>
              <a:defRPr/>
            </a:pPr>
            <a:fld id="{3F2469C9-8881-43A2-A2F5-9707E8F47957}" type="slidenum">
              <a:rPr lang="pt-BR"/>
              <a:pPr>
                <a:defRPr/>
              </a:pPr>
              <a:t>‹nº›</a:t>
            </a:fld>
            <a:endParaRPr lang="pt-BR"/>
          </a:p>
        </p:txBody>
      </p:sp>
    </p:spTree>
    <p:extLst>
      <p:ext uri="{BB962C8B-B14F-4D97-AF65-F5344CB8AC3E}">
        <p14:creationId xmlns:p14="http://schemas.microsoft.com/office/powerpoint/2010/main" val="1057382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15100" y="301625"/>
            <a:ext cx="1943100" cy="5794375"/>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685800" y="301625"/>
            <a:ext cx="5676900" cy="579437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139"/>
          <p:cNvSpPr>
            <a:spLocks noGrp="1" noChangeArrowheads="1"/>
          </p:cNvSpPr>
          <p:nvPr>
            <p:ph type="dt" sz="half" idx="10"/>
          </p:nvPr>
        </p:nvSpPr>
        <p:spPr>
          <a:ln/>
        </p:spPr>
        <p:txBody>
          <a:bodyPr/>
          <a:lstStyle>
            <a:lvl1pPr>
              <a:defRPr/>
            </a:lvl1pPr>
          </a:lstStyle>
          <a:p>
            <a:pPr>
              <a:defRPr/>
            </a:pPr>
            <a:fld id="{7177F26D-CDA6-417A-86F8-2389C6E5906D}" type="datetimeFigureOut">
              <a:rPr lang="pt-BR"/>
              <a:pPr>
                <a:defRPr/>
              </a:pPr>
              <a:t>14/05/2021</a:t>
            </a:fld>
            <a:endParaRPr lang="pt-BR"/>
          </a:p>
        </p:txBody>
      </p:sp>
      <p:sp>
        <p:nvSpPr>
          <p:cNvPr id="5" name="Rectangle 140"/>
          <p:cNvSpPr>
            <a:spLocks noGrp="1" noChangeArrowheads="1"/>
          </p:cNvSpPr>
          <p:nvPr>
            <p:ph type="ftr" sz="quarter" idx="11"/>
          </p:nvPr>
        </p:nvSpPr>
        <p:spPr>
          <a:ln/>
        </p:spPr>
        <p:txBody>
          <a:bodyPr/>
          <a:lstStyle>
            <a:lvl1pPr>
              <a:defRPr/>
            </a:lvl1pPr>
          </a:lstStyle>
          <a:p>
            <a:pPr>
              <a:defRPr/>
            </a:pPr>
            <a:endParaRPr lang="pt-BR"/>
          </a:p>
        </p:txBody>
      </p:sp>
      <p:sp>
        <p:nvSpPr>
          <p:cNvPr id="6" name="Rectangle 141"/>
          <p:cNvSpPr>
            <a:spLocks noGrp="1" noChangeArrowheads="1"/>
          </p:cNvSpPr>
          <p:nvPr>
            <p:ph type="sldNum" sz="quarter" idx="12"/>
          </p:nvPr>
        </p:nvSpPr>
        <p:spPr>
          <a:ln/>
        </p:spPr>
        <p:txBody>
          <a:bodyPr/>
          <a:lstStyle>
            <a:lvl1pPr>
              <a:defRPr/>
            </a:lvl1pPr>
          </a:lstStyle>
          <a:p>
            <a:pPr>
              <a:defRPr/>
            </a:pPr>
            <a:fld id="{68DBE835-3971-4117-B72E-3D8C1BF567D2}" type="slidenum">
              <a:rPr lang="pt-BR"/>
              <a:pPr>
                <a:defRPr/>
              </a:pPr>
              <a:t>‹nº›</a:t>
            </a:fld>
            <a:endParaRPr lang="pt-BR"/>
          </a:p>
        </p:txBody>
      </p:sp>
    </p:spTree>
    <p:extLst>
      <p:ext uri="{BB962C8B-B14F-4D97-AF65-F5344CB8AC3E}">
        <p14:creationId xmlns:p14="http://schemas.microsoft.com/office/powerpoint/2010/main" val="5950418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Imagem com Legenda">
    <p:spTree>
      <p:nvGrpSpPr>
        <p:cNvPr id="1" name=""/>
        <p:cNvGrpSpPr/>
        <p:nvPr/>
      </p:nvGrpSpPr>
      <p:grpSpPr>
        <a:xfrm>
          <a:off x="0" y="0"/>
          <a:ext cx="0" cy="0"/>
          <a:chOff x="0" y="0"/>
          <a:chExt cx="0" cy="0"/>
        </a:xfrm>
      </p:grpSpPr>
      <p:grpSp>
        <p:nvGrpSpPr>
          <p:cNvPr id="5" name="Group 218"/>
          <p:cNvGrpSpPr>
            <a:grpSpLocks/>
          </p:cNvGrpSpPr>
          <p:nvPr/>
        </p:nvGrpSpPr>
        <p:grpSpPr bwMode="auto">
          <a:xfrm>
            <a:off x="6557963" y="66675"/>
            <a:ext cx="2574925" cy="6796088"/>
            <a:chOff x="6558164" y="66319"/>
            <a:chExt cx="2575511" cy="6797067"/>
          </a:xfrm>
        </p:grpSpPr>
        <p:grpSp>
          <p:nvGrpSpPr>
            <p:cNvPr id="6" name="Group 62"/>
            <p:cNvGrpSpPr>
              <a:grpSpLocks/>
            </p:cNvGrpSpPr>
            <p:nvPr/>
          </p:nvGrpSpPr>
          <p:grpSpPr bwMode="auto">
            <a:xfrm>
              <a:off x="6924386" y="66319"/>
              <a:ext cx="2174356" cy="6673398"/>
              <a:chOff x="6924386" y="66319"/>
              <a:chExt cx="2174356" cy="6673398"/>
            </a:xfrm>
          </p:grpSpPr>
          <p:grpSp>
            <p:nvGrpSpPr>
              <p:cNvPr id="14" name="Group 44"/>
              <p:cNvGrpSpPr>
                <a:grpSpLocks/>
              </p:cNvGrpSpPr>
              <p:nvPr/>
            </p:nvGrpSpPr>
            <p:grpSpPr bwMode="auto">
              <a:xfrm>
                <a:off x="6924386" y="66319"/>
                <a:ext cx="2066032" cy="6673398"/>
                <a:chOff x="6924386" y="66319"/>
                <a:chExt cx="2066032" cy="6673398"/>
              </a:xfrm>
            </p:grpSpPr>
            <p:grpSp>
              <p:nvGrpSpPr>
                <p:cNvPr id="33" name="Freeform 233"/>
                <p:cNvGrpSpPr>
                  <a:grpSpLocks noChangeAspect="1"/>
                </p:cNvGrpSpPr>
                <p:nvPr/>
              </p:nvGrpSpPr>
              <p:grpSpPr bwMode="auto">
                <a:xfrm>
                  <a:off x="7028996" y="-12559"/>
                  <a:ext cx="817050" cy="816982"/>
                  <a:chOff x="7028688" y="-12192"/>
                  <a:chExt cx="816864" cy="816864"/>
                </a:xfrm>
              </p:grpSpPr>
              <p:pic>
                <p:nvPicPr>
                  <p:cNvPr id="49" name="Freeform 233"/>
                  <p:cNvPicPr>
                    <a:picLocks noChangeAspect="1" noEditPoints="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8688" y="-12192"/>
                    <a:ext cx="816864" cy="816864"/>
                  </a:xfrm>
                  <a:prstGeom prst="rect">
                    <a:avLst/>
                  </a:prstGeom>
                  <a:noFill/>
                  <a:extLst>
                    <a:ext uri="{909E8E84-426E-40DD-AFC4-6F175D3DCCD1}">
                      <a14:hiddenFill xmlns:a14="http://schemas.microsoft.com/office/drawing/2010/main">
                        <a:solidFill>
                          <a:srgbClr val="FFFFFF"/>
                        </a:solidFill>
                      </a14:hiddenFill>
                    </a:ext>
                  </a:extLst>
                </p:spPr>
              </p:pic>
              <p:sp>
                <p:nvSpPr>
                  <p:cNvPr id="50" name="Text Box 59"/>
                  <p:cNvSpPr txBox="1">
                    <a:spLocks noChangeArrowheads="1"/>
                  </p:cNvSpPr>
                  <p:nvPr/>
                </p:nvSpPr>
                <p:spPr bwMode="auto">
                  <a:xfrm rot="879737">
                    <a:off x="7129902" y="66675"/>
                    <a:ext cx="609065" cy="6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57200" eaLnBrk="0" hangingPunct="0">
                      <a:defRPr sz="2000">
                        <a:solidFill>
                          <a:schemeClr val="tx1"/>
                        </a:solidFill>
                        <a:latin typeface="Arial" charset="0"/>
                        <a:cs typeface="Arial" charset="0"/>
                      </a:defRPr>
                    </a:lvl1pPr>
                    <a:lvl2pPr marL="742950" indent="-285750" defTabSz="457200" eaLnBrk="0" hangingPunct="0">
                      <a:defRPr sz="2000">
                        <a:solidFill>
                          <a:schemeClr val="tx1"/>
                        </a:solidFill>
                        <a:latin typeface="Arial" charset="0"/>
                        <a:cs typeface="Arial" charset="0"/>
                      </a:defRPr>
                    </a:lvl2pPr>
                    <a:lvl3pPr marL="1143000" indent="-228600" defTabSz="457200" eaLnBrk="0" hangingPunct="0">
                      <a:defRPr sz="2000">
                        <a:solidFill>
                          <a:schemeClr val="tx1"/>
                        </a:solidFill>
                        <a:latin typeface="Arial" charset="0"/>
                        <a:cs typeface="Arial" charset="0"/>
                      </a:defRPr>
                    </a:lvl3pPr>
                    <a:lvl4pPr marL="1600200" indent="-228600" defTabSz="457200" eaLnBrk="0" hangingPunct="0">
                      <a:defRPr sz="2000">
                        <a:solidFill>
                          <a:schemeClr val="tx1"/>
                        </a:solidFill>
                        <a:latin typeface="Arial" charset="0"/>
                        <a:cs typeface="Arial" charset="0"/>
                      </a:defRPr>
                    </a:lvl4pPr>
                    <a:lvl5pPr marL="2057400" indent="-228600" defTabSz="457200" eaLnBrk="0" hangingPunct="0">
                      <a:defRPr sz="2000">
                        <a:solidFill>
                          <a:schemeClr val="tx1"/>
                        </a:solidFill>
                        <a:latin typeface="Arial" charset="0"/>
                        <a:cs typeface="Arial" charset="0"/>
                      </a:defRPr>
                    </a:lvl5pPr>
                    <a:lvl6pPr marL="2514600" indent="-228600" defTabSz="457200" eaLnBrk="0" fontAlgn="base" hangingPunct="0">
                      <a:spcBef>
                        <a:spcPct val="0"/>
                      </a:spcBef>
                      <a:spcAft>
                        <a:spcPct val="0"/>
                      </a:spcAft>
                      <a:defRPr sz="2000">
                        <a:solidFill>
                          <a:schemeClr val="tx1"/>
                        </a:solidFill>
                        <a:latin typeface="Arial" charset="0"/>
                        <a:cs typeface="Arial" charset="0"/>
                      </a:defRPr>
                    </a:lvl6pPr>
                    <a:lvl7pPr marL="2971800" indent="-228600" defTabSz="457200" eaLnBrk="0" fontAlgn="base" hangingPunct="0">
                      <a:spcBef>
                        <a:spcPct val="0"/>
                      </a:spcBef>
                      <a:spcAft>
                        <a:spcPct val="0"/>
                      </a:spcAft>
                      <a:defRPr sz="2000">
                        <a:solidFill>
                          <a:schemeClr val="tx1"/>
                        </a:solidFill>
                        <a:latin typeface="Arial" charset="0"/>
                        <a:cs typeface="Arial" charset="0"/>
                      </a:defRPr>
                    </a:lvl7pPr>
                    <a:lvl8pPr marL="3429000" indent="-228600" defTabSz="457200" eaLnBrk="0" fontAlgn="base" hangingPunct="0">
                      <a:spcBef>
                        <a:spcPct val="0"/>
                      </a:spcBef>
                      <a:spcAft>
                        <a:spcPct val="0"/>
                      </a:spcAft>
                      <a:defRPr sz="2000">
                        <a:solidFill>
                          <a:schemeClr val="tx1"/>
                        </a:solidFill>
                        <a:latin typeface="Arial" charset="0"/>
                        <a:cs typeface="Arial" charset="0"/>
                      </a:defRPr>
                    </a:lvl8pPr>
                    <a:lvl9pPr marL="3886200" indent="-228600" defTabSz="457200" eaLnBrk="0" fontAlgn="base" hangingPunct="0">
                      <a:spcBef>
                        <a:spcPct val="0"/>
                      </a:spcBef>
                      <a:spcAft>
                        <a:spcPct val="0"/>
                      </a:spcAft>
                      <a:defRPr sz="2000">
                        <a:solidFill>
                          <a:schemeClr val="tx1"/>
                        </a:solidFill>
                        <a:latin typeface="Arial" charset="0"/>
                        <a:cs typeface="Arial" charset="0"/>
                      </a:defRPr>
                    </a:lvl9pPr>
                  </a:lstStyle>
                  <a:p>
                    <a:pPr eaLnBrk="1" hangingPunct="1"/>
                    <a:endParaRPr lang="en-US" sz="1800"/>
                  </a:p>
                </p:txBody>
              </p:sp>
            </p:grpSp>
            <p:grpSp>
              <p:nvGrpSpPr>
                <p:cNvPr id="34" name="Freeform 25"/>
                <p:cNvGrpSpPr>
                  <a:grpSpLocks noChangeAspect="1"/>
                </p:cNvGrpSpPr>
                <p:nvPr/>
              </p:nvGrpSpPr>
              <p:grpSpPr bwMode="auto">
                <a:xfrm>
                  <a:off x="7510689" y="2316448"/>
                  <a:ext cx="1164601" cy="1073051"/>
                  <a:chOff x="7510272" y="2316480"/>
                  <a:chExt cx="1164336" cy="1072896"/>
                </a:xfrm>
              </p:grpSpPr>
              <p:pic>
                <p:nvPicPr>
                  <p:cNvPr id="47" name="Freeform 25"/>
                  <p:cNvPicPr>
                    <a:picLocks noChangeAspect="1" noEditPoints="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10272" y="2316480"/>
                    <a:ext cx="1164336" cy="1072896"/>
                  </a:xfrm>
                  <a:prstGeom prst="rect">
                    <a:avLst/>
                  </a:prstGeom>
                  <a:noFill/>
                  <a:extLst>
                    <a:ext uri="{909E8E84-426E-40DD-AFC4-6F175D3DCCD1}">
                      <a14:hiddenFill xmlns:a14="http://schemas.microsoft.com/office/drawing/2010/main">
                        <a:solidFill>
                          <a:srgbClr val="FFFFFF"/>
                        </a:solidFill>
                      </a14:hiddenFill>
                    </a:ext>
                  </a:extLst>
                </p:spPr>
              </p:pic>
              <p:sp>
                <p:nvSpPr>
                  <p:cNvPr id="48" name="Text Box 62"/>
                  <p:cNvSpPr txBox="1">
                    <a:spLocks noChangeArrowheads="1"/>
                  </p:cNvSpPr>
                  <p:nvPr/>
                </p:nvSpPr>
                <p:spPr bwMode="auto">
                  <a:xfrm rot="20016555">
                    <a:off x="7677780" y="2380726"/>
                    <a:ext cx="824484" cy="946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endParaRPr lang="en-US" sz="1800"/>
                  </a:p>
                </p:txBody>
              </p:sp>
            </p:grpSp>
            <p:grpSp>
              <p:nvGrpSpPr>
                <p:cNvPr id="35" name="Freeform 29"/>
                <p:cNvGrpSpPr>
                  <a:grpSpLocks noChangeAspect="1"/>
                </p:cNvGrpSpPr>
                <p:nvPr/>
              </p:nvGrpSpPr>
              <p:grpSpPr bwMode="auto">
                <a:xfrm>
                  <a:off x="8163110" y="877585"/>
                  <a:ext cx="920705" cy="920629"/>
                  <a:chOff x="8162544" y="877824"/>
                  <a:chExt cx="920496" cy="920496"/>
                </a:xfrm>
              </p:grpSpPr>
              <p:pic>
                <p:nvPicPr>
                  <p:cNvPr id="45" name="Freeform 2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62544" y="877824"/>
                    <a:ext cx="920496" cy="920496"/>
                  </a:xfrm>
                  <a:prstGeom prst="rect">
                    <a:avLst/>
                  </a:prstGeom>
                  <a:noFill/>
                  <a:extLst>
                    <a:ext uri="{909E8E84-426E-40DD-AFC4-6F175D3DCCD1}">
                      <a14:hiddenFill xmlns:a14="http://schemas.microsoft.com/office/drawing/2010/main">
                        <a:solidFill>
                          <a:srgbClr val="FFFFFF"/>
                        </a:solidFill>
                      </a14:hiddenFill>
                    </a:ext>
                  </a:extLst>
                </p:spPr>
              </p:pic>
              <p:sp>
                <p:nvSpPr>
                  <p:cNvPr id="46" name="Text Box 65"/>
                  <p:cNvSpPr txBox="1">
                    <a:spLocks noChangeArrowheads="1"/>
                  </p:cNvSpPr>
                  <p:nvPr/>
                </p:nvSpPr>
                <p:spPr bwMode="auto">
                  <a:xfrm rot="18879730">
                    <a:off x="8304204" y="978156"/>
                    <a:ext cx="642105" cy="728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endParaRPr lang="en-US" sz="1800"/>
                  </a:p>
                </p:txBody>
              </p:sp>
            </p:grpSp>
            <p:grpSp>
              <p:nvGrpSpPr>
                <p:cNvPr id="36" name="Freeform 33"/>
                <p:cNvGrpSpPr>
                  <a:grpSpLocks noChangeAspect="1"/>
                </p:cNvGrpSpPr>
                <p:nvPr/>
              </p:nvGrpSpPr>
              <p:grpSpPr bwMode="auto">
                <a:xfrm>
                  <a:off x="7218015" y="4047961"/>
                  <a:ext cx="1182893" cy="1243763"/>
                  <a:chOff x="7217664" y="4047744"/>
                  <a:chExt cx="1182624" cy="1243584"/>
                </a:xfrm>
              </p:grpSpPr>
              <p:pic>
                <p:nvPicPr>
                  <p:cNvPr id="43" name="Freeform 3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17664" y="4047744"/>
                    <a:ext cx="1182624" cy="1243584"/>
                  </a:xfrm>
                  <a:prstGeom prst="rect">
                    <a:avLst/>
                  </a:prstGeom>
                  <a:noFill/>
                  <a:extLst>
                    <a:ext uri="{909E8E84-426E-40DD-AFC4-6F175D3DCCD1}">
                      <a14:hiddenFill xmlns:a14="http://schemas.microsoft.com/office/drawing/2010/main">
                        <a:solidFill>
                          <a:srgbClr val="FFFFFF"/>
                        </a:solidFill>
                      </a14:hiddenFill>
                    </a:ext>
                  </a:extLst>
                </p:spPr>
              </p:pic>
              <p:sp>
                <p:nvSpPr>
                  <p:cNvPr id="44" name="Text Box 68"/>
                  <p:cNvSpPr txBox="1">
                    <a:spLocks noChangeArrowheads="1"/>
                  </p:cNvSpPr>
                  <p:nvPr/>
                </p:nvSpPr>
                <p:spPr bwMode="auto">
                  <a:xfrm rot="21141885">
                    <a:off x="7349966" y="4152175"/>
                    <a:ext cx="911378" cy="1032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endParaRPr lang="en-US" sz="1800"/>
                  </a:p>
                </p:txBody>
              </p:sp>
            </p:grpSp>
            <p:grpSp>
              <p:nvGrpSpPr>
                <p:cNvPr id="37" name="Freeform 37"/>
                <p:cNvGrpSpPr>
                  <a:grpSpLocks noChangeAspect="1"/>
                </p:cNvGrpSpPr>
                <p:nvPr/>
              </p:nvGrpSpPr>
              <p:grpSpPr bwMode="auto">
                <a:xfrm>
                  <a:off x="7413131" y="5310015"/>
                  <a:ext cx="1530444" cy="1505929"/>
                  <a:chOff x="7412736" y="5309616"/>
                  <a:chExt cx="1530096" cy="1505712"/>
                </a:xfrm>
              </p:grpSpPr>
              <p:pic>
                <p:nvPicPr>
                  <p:cNvPr id="41" name="Freeform 37"/>
                  <p:cNvPicPr>
                    <a:picLocks noChangeAspect="1" noEditPoints="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412736" y="5309616"/>
                    <a:ext cx="1530096" cy="1505712"/>
                  </a:xfrm>
                  <a:prstGeom prst="rect">
                    <a:avLst/>
                  </a:prstGeom>
                  <a:noFill/>
                  <a:extLst>
                    <a:ext uri="{909E8E84-426E-40DD-AFC4-6F175D3DCCD1}">
                      <a14:hiddenFill xmlns:a14="http://schemas.microsoft.com/office/drawing/2010/main">
                        <a:solidFill>
                          <a:srgbClr val="FFFFFF"/>
                        </a:solidFill>
                      </a14:hiddenFill>
                    </a:ext>
                  </a:extLst>
                </p:spPr>
              </p:pic>
              <p:sp>
                <p:nvSpPr>
                  <p:cNvPr id="42" name="Text Box 71"/>
                  <p:cNvSpPr txBox="1">
                    <a:spLocks noChangeArrowheads="1"/>
                  </p:cNvSpPr>
                  <p:nvPr/>
                </p:nvSpPr>
                <p:spPr bwMode="auto">
                  <a:xfrm rot="1068398">
                    <a:off x="7583667" y="5389974"/>
                    <a:ext cx="1184720" cy="134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endParaRPr lang="en-US" sz="1800"/>
                  </a:p>
                </p:txBody>
              </p:sp>
            </p:grpSp>
            <p:grpSp>
              <p:nvGrpSpPr>
                <p:cNvPr id="38" name="Freeform 29"/>
                <p:cNvGrpSpPr>
                  <a:grpSpLocks noChangeAspect="1"/>
                </p:cNvGrpSpPr>
                <p:nvPr/>
              </p:nvGrpSpPr>
              <p:grpSpPr bwMode="auto">
                <a:xfrm>
                  <a:off x="6827782" y="1840892"/>
                  <a:ext cx="920705" cy="914532"/>
                  <a:chOff x="6827520" y="1840992"/>
                  <a:chExt cx="920496" cy="914400"/>
                </a:xfrm>
              </p:grpSpPr>
              <p:pic>
                <p:nvPicPr>
                  <p:cNvPr id="39" name="Freeform 2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27520" y="1840992"/>
                    <a:ext cx="920496" cy="914400"/>
                  </a:xfrm>
                  <a:prstGeom prst="rect">
                    <a:avLst/>
                  </a:prstGeom>
                  <a:noFill/>
                  <a:extLst>
                    <a:ext uri="{909E8E84-426E-40DD-AFC4-6F175D3DCCD1}">
                      <a14:hiddenFill xmlns:a14="http://schemas.microsoft.com/office/drawing/2010/main">
                        <a:solidFill>
                          <a:srgbClr val="FFFFFF"/>
                        </a:solidFill>
                      </a14:hiddenFill>
                    </a:ext>
                  </a:extLst>
                </p:spPr>
              </p:pic>
              <p:sp>
                <p:nvSpPr>
                  <p:cNvPr id="40" name="Text Box 74"/>
                  <p:cNvSpPr txBox="1">
                    <a:spLocks noChangeArrowheads="1"/>
                  </p:cNvSpPr>
                  <p:nvPr/>
                </p:nvSpPr>
                <p:spPr bwMode="auto">
                  <a:xfrm rot="18879730">
                    <a:off x="6967456" y="1936399"/>
                    <a:ext cx="642105" cy="728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endParaRPr lang="en-US" sz="1800"/>
                  </a:p>
                </p:txBody>
              </p:sp>
            </p:grpSp>
          </p:grpSp>
          <p:grpSp>
            <p:nvGrpSpPr>
              <p:cNvPr id="15" name="Group 50"/>
              <p:cNvGrpSpPr>
                <a:grpSpLocks/>
              </p:cNvGrpSpPr>
              <p:nvPr/>
            </p:nvGrpSpPr>
            <p:grpSpPr bwMode="auto">
              <a:xfrm>
                <a:off x="7693251" y="122250"/>
                <a:ext cx="1405491" cy="5155321"/>
                <a:chOff x="7693251" y="122250"/>
                <a:chExt cx="1405491" cy="5155321"/>
              </a:xfrm>
            </p:grpSpPr>
            <p:grpSp>
              <p:nvGrpSpPr>
                <p:cNvPr id="22" name="Freeform 45"/>
                <p:cNvGrpSpPr>
                  <a:grpSpLocks noChangeAspect="1"/>
                </p:cNvGrpSpPr>
                <p:nvPr/>
              </p:nvGrpSpPr>
              <p:grpSpPr bwMode="auto">
                <a:xfrm>
                  <a:off x="7730195" y="4145511"/>
                  <a:ext cx="1219478" cy="1201085"/>
                  <a:chOff x="7729728" y="4145280"/>
                  <a:chExt cx="1219200" cy="1200912"/>
                </a:xfrm>
              </p:grpSpPr>
              <p:pic>
                <p:nvPicPr>
                  <p:cNvPr id="31" name="Freeform 45"/>
                  <p:cNvPicPr>
                    <a:picLocks noChangeAspect="1" noEditPoints="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29728" y="4145280"/>
                    <a:ext cx="1219200" cy="1200912"/>
                  </a:xfrm>
                  <a:prstGeom prst="rect">
                    <a:avLst/>
                  </a:prstGeom>
                  <a:noFill/>
                  <a:extLst>
                    <a:ext uri="{909E8E84-426E-40DD-AFC4-6F175D3DCCD1}">
                      <a14:hiddenFill xmlns:a14="http://schemas.microsoft.com/office/drawing/2010/main">
                        <a:solidFill>
                          <a:srgbClr val="FFFFFF"/>
                        </a:solidFill>
                      </a14:hiddenFill>
                    </a:ext>
                  </a:extLst>
                </p:spPr>
              </p:pic>
              <p:sp>
                <p:nvSpPr>
                  <p:cNvPr id="32" name="Text Box 48"/>
                  <p:cNvSpPr txBox="1">
                    <a:spLocks noChangeArrowheads="1"/>
                  </p:cNvSpPr>
                  <p:nvPr/>
                </p:nvSpPr>
                <p:spPr bwMode="auto">
                  <a:xfrm rot="20600524">
                    <a:off x="7869678" y="4209003"/>
                    <a:ext cx="943309" cy="1068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57200" eaLnBrk="0" hangingPunct="0">
                      <a:defRPr sz="2000">
                        <a:solidFill>
                          <a:schemeClr val="tx1"/>
                        </a:solidFill>
                        <a:latin typeface="Arial" charset="0"/>
                        <a:cs typeface="Arial" charset="0"/>
                      </a:defRPr>
                    </a:lvl1pPr>
                    <a:lvl2pPr marL="742950" indent="-285750" defTabSz="457200" eaLnBrk="0" hangingPunct="0">
                      <a:defRPr sz="2000">
                        <a:solidFill>
                          <a:schemeClr val="tx1"/>
                        </a:solidFill>
                        <a:latin typeface="Arial" charset="0"/>
                        <a:cs typeface="Arial" charset="0"/>
                      </a:defRPr>
                    </a:lvl2pPr>
                    <a:lvl3pPr marL="1143000" indent="-228600" defTabSz="457200" eaLnBrk="0" hangingPunct="0">
                      <a:defRPr sz="2000">
                        <a:solidFill>
                          <a:schemeClr val="tx1"/>
                        </a:solidFill>
                        <a:latin typeface="Arial" charset="0"/>
                        <a:cs typeface="Arial" charset="0"/>
                      </a:defRPr>
                    </a:lvl3pPr>
                    <a:lvl4pPr marL="1600200" indent="-228600" defTabSz="457200" eaLnBrk="0" hangingPunct="0">
                      <a:defRPr sz="2000">
                        <a:solidFill>
                          <a:schemeClr val="tx1"/>
                        </a:solidFill>
                        <a:latin typeface="Arial" charset="0"/>
                        <a:cs typeface="Arial" charset="0"/>
                      </a:defRPr>
                    </a:lvl4pPr>
                    <a:lvl5pPr marL="2057400" indent="-228600" defTabSz="457200" eaLnBrk="0" hangingPunct="0">
                      <a:defRPr sz="2000">
                        <a:solidFill>
                          <a:schemeClr val="tx1"/>
                        </a:solidFill>
                        <a:latin typeface="Arial" charset="0"/>
                        <a:cs typeface="Arial" charset="0"/>
                      </a:defRPr>
                    </a:lvl5pPr>
                    <a:lvl6pPr marL="2514600" indent="-228600" defTabSz="457200" eaLnBrk="0" fontAlgn="base" hangingPunct="0">
                      <a:spcBef>
                        <a:spcPct val="0"/>
                      </a:spcBef>
                      <a:spcAft>
                        <a:spcPct val="0"/>
                      </a:spcAft>
                      <a:defRPr sz="2000">
                        <a:solidFill>
                          <a:schemeClr val="tx1"/>
                        </a:solidFill>
                        <a:latin typeface="Arial" charset="0"/>
                        <a:cs typeface="Arial" charset="0"/>
                      </a:defRPr>
                    </a:lvl6pPr>
                    <a:lvl7pPr marL="2971800" indent="-228600" defTabSz="457200" eaLnBrk="0" fontAlgn="base" hangingPunct="0">
                      <a:spcBef>
                        <a:spcPct val="0"/>
                      </a:spcBef>
                      <a:spcAft>
                        <a:spcPct val="0"/>
                      </a:spcAft>
                      <a:defRPr sz="2000">
                        <a:solidFill>
                          <a:schemeClr val="tx1"/>
                        </a:solidFill>
                        <a:latin typeface="Arial" charset="0"/>
                        <a:cs typeface="Arial" charset="0"/>
                      </a:defRPr>
                    </a:lvl7pPr>
                    <a:lvl8pPr marL="3429000" indent="-228600" defTabSz="457200" eaLnBrk="0" fontAlgn="base" hangingPunct="0">
                      <a:spcBef>
                        <a:spcPct val="0"/>
                      </a:spcBef>
                      <a:spcAft>
                        <a:spcPct val="0"/>
                      </a:spcAft>
                      <a:defRPr sz="2000">
                        <a:solidFill>
                          <a:schemeClr val="tx1"/>
                        </a:solidFill>
                        <a:latin typeface="Arial" charset="0"/>
                        <a:cs typeface="Arial" charset="0"/>
                      </a:defRPr>
                    </a:lvl8pPr>
                    <a:lvl9pPr marL="3886200" indent="-228600" defTabSz="457200" eaLnBrk="0" fontAlgn="base" hangingPunct="0">
                      <a:spcBef>
                        <a:spcPct val="0"/>
                      </a:spcBef>
                      <a:spcAft>
                        <a:spcPct val="0"/>
                      </a:spcAft>
                      <a:defRPr sz="2000">
                        <a:solidFill>
                          <a:schemeClr val="tx1"/>
                        </a:solidFill>
                        <a:latin typeface="Arial" charset="0"/>
                        <a:cs typeface="Arial" charset="0"/>
                      </a:defRPr>
                    </a:lvl9pPr>
                  </a:lstStyle>
                  <a:p>
                    <a:pPr eaLnBrk="1" hangingPunct="1"/>
                    <a:endParaRPr lang="en-US" sz="1800"/>
                  </a:p>
                </p:txBody>
              </p:sp>
            </p:grpSp>
            <p:grpSp>
              <p:nvGrpSpPr>
                <p:cNvPr id="23" name="Freeform 49"/>
                <p:cNvGrpSpPr>
                  <a:grpSpLocks noChangeAspect="1"/>
                </p:cNvGrpSpPr>
                <p:nvPr/>
              </p:nvGrpSpPr>
              <p:grpSpPr bwMode="auto">
                <a:xfrm>
                  <a:off x="7510689" y="1023910"/>
                  <a:ext cx="1213380" cy="1146213"/>
                  <a:chOff x="7510272" y="1024128"/>
                  <a:chExt cx="1213104" cy="1146048"/>
                </a:xfrm>
              </p:grpSpPr>
              <p:pic>
                <p:nvPicPr>
                  <p:cNvPr id="29" name="Freeform 4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10272" y="1024128"/>
                    <a:ext cx="1213104" cy="1146048"/>
                  </a:xfrm>
                  <a:prstGeom prst="rect">
                    <a:avLst/>
                  </a:prstGeom>
                  <a:noFill/>
                  <a:extLst>
                    <a:ext uri="{909E8E84-426E-40DD-AFC4-6F175D3DCCD1}">
                      <a14:hiddenFill xmlns:a14="http://schemas.microsoft.com/office/drawing/2010/main">
                        <a:solidFill>
                          <a:srgbClr val="FFFFFF"/>
                        </a:solidFill>
                      </a14:hiddenFill>
                    </a:ext>
                  </a:extLst>
                </p:spPr>
              </p:pic>
              <p:sp>
                <p:nvSpPr>
                  <p:cNvPr id="30" name="Text Box 51"/>
                  <p:cNvSpPr txBox="1">
                    <a:spLocks noChangeArrowheads="1"/>
                  </p:cNvSpPr>
                  <p:nvPr/>
                </p:nvSpPr>
                <p:spPr bwMode="auto">
                  <a:xfrm rot="19358760">
                    <a:off x="7692792" y="1112722"/>
                    <a:ext cx="853246" cy="975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57200" eaLnBrk="0" hangingPunct="0">
                      <a:defRPr sz="2000">
                        <a:solidFill>
                          <a:schemeClr val="tx1"/>
                        </a:solidFill>
                        <a:latin typeface="Arial" charset="0"/>
                        <a:cs typeface="Arial" charset="0"/>
                      </a:defRPr>
                    </a:lvl1pPr>
                    <a:lvl2pPr marL="742950" indent="-285750" defTabSz="457200" eaLnBrk="0" hangingPunct="0">
                      <a:defRPr sz="2000">
                        <a:solidFill>
                          <a:schemeClr val="tx1"/>
                        </a:solidFill>
                        <a:latin typeface="Arial" charset="0"/>
                        <a:cs typeface="Arial" charset="0"/>
                      </a:defRPr>
                    </a:lvl2pPr>
                    <a:lvl3pPr marL="1143000" indent="-228600" defTabSz="457200" eaLnBrk="0" hangingPunct="0">
                      <a:defRPr sz="2000">
                        <a:solidFill>
                          <a:schemeClr val="tx1"/>
                        </a:solidFill>
                        <a:latin typeface="Arial" charset="0"/>
                        <a:cs typeface="Arial" charset="0"/>
                      </a:defRPr>
                    </a:lvl3pPr>
                    <a:lvl4pPr marL="1600200" indent="-228600" defTabSz="457200" eaLnBrk="0" hangingPunct="0">
                      <a:defRPr sz="2000">
                        <a:solidFill>
                          <a:schemeClr val="tx1"/>
                        </a:solidFill>
                        <a:latin typeface="Arial" charset="0"/>
                        <a:cs typeface="Arial" charset="0"/>
                      </a:defRPr>
                    </a:lvl4pPr>
                    <a:lvl5pPr marL="2057400" indent="-228600" defTabSz="457200" eaLnBrk="0" hangingPunct="0">
                      <a:defRPr sz="2000">
                        <a:solidFill>
                          <a:schemeClr val="tx1"/>
                        </a:solidFill>
                        <a:latin typeface="Arial" charset="0"/>
                        <a:cs typeface="Arial" charset="0"/>
                      </a:defRPr>
                    </a:lvl5pPr>
                    <a:lvl6pPr marL="2514600" indent="-228600" defTabSz="457200" eaLnBrk="0" fontAlgn="base" hangingPunct="0">
                      <a:spcBef>
                        <a:spcPct val="0"/>
                      </a:spcBef>
                      <a:spcAft>
                        <a:spcPct val="0"/>
                      </a:spcAft>
                      <a:defRPr sz="2000">
                        <a:solidFill>
                          <a:schemeClr val="tx1"/>
                        </a:solidFill>
                        <a:latin typeface="Arial" charset="0"/>
                        <a:cs typeface="Arial" charset="0"/>
                      </a:defRPr>
                    </a:lvl6pPr>
                    <a:lvl7pPr marL="2971800" indent="-228600" defTabSz="457200" eaLnBrk="0" fontAlgn="base" hangingPunct="0">
                      <a:spcBef>
                        <a:spcPct val="0"/>
                      </a:spcBef>
                      <a:spcAft>
                        <a:spcPct val="0"/>
                      </a:spcAft>
                      <a:defRPr sz="2000">
                        <a:solidFill>
                          <a:schemeClr val="tx1"/>
                        </a:solidFill>
                        <a:latin typeface="Arial" charset="0"/>
                        <a:cs typeface="Arial" charset="0"/>
                      </a:defRPr>
                    </a:lvl7pPr>
                    <a:lvl8pPr marL="3429000" indent="-228600" defTabSz="457200" eaLnBrk="0" fontAlgn="base" hangingPunct="0">
                      <a:spcBef>
                        <a:spcPct val="0"/>
                      </a:spcBef>
                      <a:spcAft>
                        <a:spcPct val="0"/>
                      </a:spcAft>
                      <a:defRPr sz="2000">
                        <a:solidFill>
                          <a:schemeClr val="tx1"/>
                        </a:solidFill>
                        <a:latin typeface="Arial" charset="0"/>
                        <a:cs typeface="Arial" charset="0"/>
                      </a:defRPr>
                    </a:lvl8pPr>
                    <a:lvl9pPr marL="3886200" indent="-228600" defTabSz="457200" eaLnBrk="0" fontAlgn="base" hangingPunct="0">
                      <a:spcBef>
                        <a:spcPct val="0"/>
                      </a:spcBef>
                      <a:spcAft>
                        <a:spcPct val="0"/>
                      </a:spcAft>
                      <a:defRPr sz="2000">
                        <a:solidFill>
                          <a:schemeClr val="tx1"/>
                        </a:solidFill>
                        <a:latin typeface="Arial" charset="0"/>
                        <a:cs typeface="Arial" charset="0"/>
                      </a:defRPr>
                    </a:lvl9pPr>
                  </a:lstStyle>
                  <a:p>
                    <a:pPr eaLnBrk="1" hangingPunct="1"/>
                    <a:endParaRPr lang="en-US" sz="1800"/>
                  </a:p>
                </p:txBody>
              </p:sp>
            </p:grpSp>
            <p:grpSp>
              <p:nvGrpSpPr>
                <p:cNvPr id="24" name="Freeform 53"/>
                <p:cNvGrpSpPr>
                  <a:grpSpLocks noChangeAspect="1"/>
                </p:cNvGrpSpPr>
                <p:nvPr/>
              </p:nvGrpSpPr>
              <p:grpSpPr bwMode="auto">
                <a:xfrm>
                  <a:off x="8211889" y="78894"/>
                  <a:ext cx="999972" cy="920629"/>
                  <a:chOff x="8211312" y="79248"/>
                  <a:chExt cx="999744" cy="920496"/>
                </a:xfrm>
              </p:grpSpPr>
              <p:pic>
                <p:nvPicPr>
                  <p:cNvPr id="27" name="Freeform 5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211312" y="79248"/>
                    <a:ext cx="999744" cy="920496"/>
                  </a:xfrm>
                  <a:prstGeom prst="rect">
                    <a:avLst/>
                  </a:prstGeom>
                  <a:noFill/>
                  <a:extLst>
                    <a:ext uri="{909E8E84-426E-40DD-AFC4-6F175D3DCCD1}">
                      <a14:hiddenFill xmlns:a14="http://schemas.microsoft.com/office/drawing/2010/main">
                        <a:solidFill>
                          <a:srgbClr val="FFFFFF"/>
                        </a:solidFill>
                      </a14:hiddenFill>
                    </a:ext>
                  </a:extLst>
                </p:spPr>
              </p:pic>
              <p:sp>
                <p:nvSpPr>
                  <p:cNvPr id="28" name="Text Box 54"/>
                  <p:cNvSpPr txBox="1">
                    <a:spLocks noChangeArrowheads="1"/>
                  </p:cNvSpPr>
                  <p:nvPr/>
                </p:nvSpPr>
                <p:spPr bwMode="auto">
                  <a:xfrm rot="19929985">
                    <a:off x="8344755" y="122598"/>
                    <a:ext cx="729986" cy="833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endParaRPr lang="en-US" sz="1800"/>
                  </a:p>
                </p:txBody>
              </p:sp>
            </p:grpSp>
            <p:sp>
              <p:nvSpPr>
                <p:cNvPr id="25" name="Freeform 53"/>
                <p:cNvSpPr>
                  <a:spLocks noChangeAspect="1"/>
                </p:cNvSpPr>
                <p:nvPr/>
              </p:nvSpPr>
              <p:spPr bwMode="auto">
                <a:xfrm rot="1160251">
                  <a:off x="8325453" y="3308461"/>
                  <a:ext cx="492237" cy="560469"/>
                </a:xfrm>
                <a:custGeom>
                  <a:avLst/>
                  <a:gdLst>
                    <a:gd name="T0" fmla="*/ 2147483647 w 750"/>
                    <a:gd name="T1" fmla="*/ 2147483647 h 856"/>
                    <a:gd name="T2" fmla="*/ 2147483647 w 750"/>
                    <a:gd name="T3" fmla="*/ 2147483647 h 856"/>
                    <a:gd name="T4" fmla="*/ 2147483647 w 750"/>
                    <a:gd name="T5" fmla="*/ 2147483647 h 856"/>
                    <a:gd name="T6" fmla="*/ 2147483647 w 750"/>
                    <a:gd name="T7" fmla="*/ 2147483647 h 856"/>
                    <a:gd name="T8" fmla="*/ 2147483647 w 750"/>
                    <a:gd name="T9" fmla="*/ 2147483647 h 856"/>
                    <a:gd name="T10" fmla="*/ 2147483647 w 750"/>
                    <a:gd name="T11" fmla="*/ 2147483647 h 856"/>
                    <a:gd name="T12" fmla="*/ 2147483647 w 750"/>
                    <a:gd name="T13" fmla="*/ 2147483647 h 856"/>
                    <a:gd name="T14" fmla="*/ 2147483647 w 750"/>
                    <a:gd name="T15" fmla="*/ 2147483647 h 856"/>
                    <a:gd name="T16" fmla="*/ 2147483647 w 750"/>
                    <a:gd name="T17" fmla="*/ 2147483647 h 856"/>
                    <a:gd name="T18" fmla="*/ 2147483647 w 750"/>
                    <a:gd name="T19" fmla="*/ 2147483647 h 856"/>
                    <a:gd name="T20" fmla="*/ 2147483647 w 750"/>
                    <a:gd name="T21" fmla="*/ 2147483647 h 856"/>
                    <a:gd name="T22" fmla="*/ 2147483647 w 750"/>
                    <a:gd name="T23" fmla="*/ 2147483647 h 856"/>
                    <a:gd name="T24" fmla="*/ 2147483647 w 750"/>
                    <a:gd name="T25" fmla="*/ 2147483647 h 856"/>
                    <a:gd name="T26" fmla="*/ 2147483647 w 750"/>
                    <a:gd name="T27" fmla="*/ 2147483647 h 856"/>
                    <a:gd name="T28" fmla="*/ 2147483647 w 750"/>
                    <a:gd name="T29" fmla="*/ 2147483647 h 856"/>
                    <a:gd name="T30" fmla="*/ 2147483647 w 750"/>
                    <a:gd name="T31" fmla="*/ 0 h 856"/>
                    <a:gd name="T32" fmla="*/ 2147483647 w 750"/>
                    <a:gd name="T33" fmla="*/ 2147483647 h 856"/>
                    <a:gd name="T34" fmla="*/ 2147483647 w 750"/>
                    <a:gd name="T35" fmla="*/ 2147483647 h 856"/>
                    <a:gd name="T36" fmla="*/ 2147483647 w 750"/>
                    <a:gd name="T37" fmla="*/ 2147483647 h 856"/>
                    <a:gd name="T38" fmla="*/ 2147483647 w 750"/>
                    <a:gd name="T39" fmla="*/ 2147483647 h 856"/>
                    <a:gd name="T40" fmla="*/ 2147483647 w 750"/>
                    <a:gd name="T41" fmla="*/ 2147483647 h 856"/>
                    <a:gd name="T42" fmla="*/ 2147483647 w 750"/>
                    <a:gd name="T43" fmla="*/ 2147483647 h 856"/>
                    <a:gd name="T44" fmla="*/ 2147483647 w 750"/>
                    <a:gd name="T45" fmla="*/ 2147483647 h 856"/>
                    <a:gd name="T46" fmla="*/ 2147483647 w 750"/>
                    <a:gd name="T47" fmla="*/ 2147483647 h 856"/>
                    <a:gd name="T48" fmla="*/ 565575719 w 750"/>
                    <a:gd name="T49" fmla="*/ 2147483647 h 856"/>
                    <a:gd name="T50" fmla="*/ 2147483647 w 750"/>
                    <a:gd name="T51" fmla="*/ 2147483647 h 856"/>
                    <a:gd name="T52" fmla="*/ 2147483647 w 750"/>
                    <a:gd name="T53" fmla="*/ 2147483647 h 856"/>
                    <a:gd name="T54" fmla="*/ 2147483647 w 750"/>
                    <a:gd name="T55" fmla="*/ 2147483647 h 856"/>
                    <a:gd name="T56" fmla="*/ 2147483647 w 750"/>
                    <a:gd name="T57" fmla="*/ 2147483647 h 856"/>
                    <a:gd name="T58" fmla="*/ 2147483647 w 750"/>
                    <a:gd name="T59" fmla="*/ 2147483647 h 856"/>
                    <a:gd name="T60" fmla="*/ 2147483647 w 750"/>
                    <a:gd name="T61" fmla="*/ 2147483647 h 856"/>
                    <a:gd name="T62" fmla="*/ 1696295957 w 750"/>
                    <a:gd name="T63" fmla="*/ 2147483647 h 856"/>
                    <a:gd name="T64" fmla="*/ 565575719 w 750"/>
                    <a:gd name="T65" fmla="*/ 2147483647 h 856"/>
                    <a:gd name="T66" fmla="*/ 2147483647 w 750"/>
                    <a:gd name="T67" fmla="*/ 2147483647 h 856"/>
                    <a:gd name="T68" fmla="*/ 2147483647 w 750"/>
                    <a:gd name="T69" fmla="*/ 2147483647 h 856"/>
                    <a:gd name="T70" fmla="*/ 2147483647 w 750"/>
                    <a:gd name="T71" fmla="*/ 2147483647 h 856"/>
                    <a:gd name="T72" fmla="*/ 2147483647 w 750"/>
                    <a:gd name="T73" fmla="*/ 2147483647 h 856"/>
                    <a:gd name="T74" fmla="*/ 2147483647 w 750"/>
                    <a:gd name="T75" fmla="*/ 2147483647 h 856"/>
                    <a:gd name="T76" fmla="*/ 2147483647 w 750"/>
                    <a:gd name="T77" fmla="*/ 2147483647 h 856"/>
                    <a:gd name="T78" fmla="*/ 2147483647 w 750"/>
                    <a:gd name="T79" fmla="*/ 2147483647 h 856"/>
                    <a:gd name="T80" fmla="*/ 2147483647 w 750"/>
                    <a:gd name="T81" fmla="*/ 2147483647 h 856"/>
                    <a:gd name="T82" fmla="*/ 2147483647 w 750"/>
                    <a:gd name="T83" fmla="*/ 2147483647 h 856"/>
                    <a:gd name="T84" fmla="*/ 2147483647 w 750"/>
                    <a:gd name="T85" fmla="*/ 2147483647 h 856"/>
                    <a:gd name="T86" fmla="*/ 2147483647 w 750"/>
                    <a:gd name="T87" fmla="*/ 2147483647 h 856"/>
                    <a:gd name="T88" fmla="*/ 2147483647 w 750"/>
                    <a:gd name="T89" fmla="*/ 2147483647 h 856"/>
                    <a:gd name="T90" fmla="*/ 2147483647 w 750"/>
                    <a:gd name="T91" fmla="*/ 2147483647 h 856"/>
                    <a:gd name="T92" fmla="*/ 2147483647 w 750"/>
                    <a:gd name="T93" fmla="*/ 2147483647 h 856"/>
                    <a:gd name="T94" fmla="*/ 2147483647 w 750"/>
                    <a:gd name="T95" fmla="*/ 2147483647 h 856"/>
                    <a:gd name="T96" fmla="*/ 2147483647 w 750"/>
                    <a:gd name="T97" fmla="*/ 2147483647 h 856"/>
                    <a:gd name="T98" fmla="*/ 2147483647 w 750"/>
                    <a:gd name="T99" fmla="*/ 2147483647 h 856"/>
                    <a:gd name="T100" fmla="*/ 2147483647 w 750"/>
                    <a:gd name="T101" fmla="*/ 2147483647 h 856"/>
                    <a:gd name="T102" fmla="*/ 2147483647 w 750"/>
                    <a:gd name="T103" fmla="*/ 2147483647 h 85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750" h="856">
                      <a:moveTo>
                        <a:pt x="680" y="580"/>
                      </a:moveTo>
                      <a:lnTo>
                        <a:pt x="746" y="560"/>
                      </a:lnTo>
                      <a:lnTo>
                        <a:pt x="744" y="552"/>
                      </a:lnTo>
                      <a:lnTo>
                        <a:pt x="664" y="570"/>
                      </a:lnTo>
                      <a:lnTo>
                        <a:pt x="634" y="554"/>
                      </a:lnTo>
                      <a:lnTo>
                        <a:pt x="604" y="538"/>
                      </a:lnTo>
                      <a:lnTo>
                        <a:pt x="732" y="502"/>
                      </a:lnTo>
                      <a:lnTo>
                        <a:pt x="730" y="490"/>
                      </a:lnTo>
                      <a:lnTo>
                        <a:pt x="582" y="526"/>
                      </a:lnTo>
                      <a:lnTo>
                        <a:pt x="570" y="522"/>
                      </a:lnTo>
                      <a:lnTo>
                        <a:pt x="530" y="502"/>
                      </a:lnTo>
                      <a:lnTo>
                        <a:pt x="490" y="480"/>
                      </a:lnTo>
                      <a:lnTo>
                        <a:pt x="452" y="458"/>
                      </a:lnTo>
                      <a:lnTo>
                        <a:pt x="416" y="432"/>
                      </a:lnTo>
                      <a:lnTo>
                        <a:pt x="454" y="404"/>
                      </a:lnTo>
                      <a:lnTo>
                        <a:pt x="492" y="380"/>
                      </a:lnTo>
                      <a:lnTo>
                        <a:pt x="532" y="358"/>
                      </a:lnTo>
                      <a:lnTo>
                        <a:pt x="572" y="338"/>
                      </a:lnTo>
                      <a:lnTo>
                        <a:pt x="586" y="332"/>
                      </a:lnTo>
                      <a:lnTo>
                        <a:pt x="730" y="366"/>
                      </a:lnTo>
                      <a:lnTo>
                        <a:pt x="732" y="356"/>
                      </a:lnTo>
                      <a:lnTo>
                        <a:pt x="608" y="320"/>
                      </a:lnTo>
                      <a:lnTo>
                        <a:pt x="666" y="288"/>
                      </a:lnTo>
                      <a:lnTo>
                        <a:pt x="744" y="306"/>
                      </a:lnTo>
                      <a:lnTo>
                        <a:pt x="746" y="296"/>
                      </a:lnTo>
                      <a:lnTo>
                        <a:pt x="682" y="278"/>
                      </a:lnTo>
                      <a:lnTo>
                        <a:pt x="716" y="254"/>
                      </a:lnTo>
                      <a:lnTo>
                        <a:pt x="748" y="228"/>
                      </a:lnTo>
                      <a:lnTo>
                        <a:pt x="750" y="226"/>
                      </a:lnTo>
                      <a:lnTo>
                        <a:pt x="748" y="224"/>
                      </a:lnTo>
                      <a:lnTo>
                        <a:pt x="744" y="214"/>
                      </a:lnTo>
                      <a:lnTo>
                        <a:pt x="738" y="206"/>
                      </a:lnTo>
                      <a:lnTo>
                        <a:pt x="736" y="208"/>
                      </a:lnTo>
                      <a:lnTo>
                        <a:pt x="696" y="222"/>
                      </a:lnTo>
                      <a:lnTo>
                        <a:pt x="658" y="240"/>
                      </a:lnTo>
                      <a:lnTo>
                        <a:pt x="674" y="174"/>
                      </a:lnTo>
                      <a:lnTo>
                        <a:pt x="664" y="170"/>
                      </a:lnTo>
                      <a:lnTo>
                        <a:pt x="642" y="248"/>
                      </a:lnTo>
                      <a:lnTo>
                        <a:pt x="614" y="266"/>
                      </a:lnTo>
                      <a:lnTo>
                        <a:pt x="584" y="284"/>
                      </a:lnTo>
                      <a:lnTo>
                        <a:pt x="618" y="154"/>
                      </a:lnTo>
                      <a:lnTo>
                        <a:pt x="606" y="152"/>
                      </a:lnTo>
                      <a:lnTo>
                        <a:pt x="562" y="298"/>
                      </a:lnTo>
                      <a:lnTo>
                        <a:pt x="552" y="306"/>
                      </a:lnTo>
                      <a:lnTo>
                        <a:pt x="516" y="330"/>
                      </a:lnTo>
                      <a:lnTo>
                        <a:pt x="478" y="354"/>
                      </a:lnTo>
                      <a:lnTo>
                        <a:pt x="438" y="376"/>
                      </a:lnTo>
                      <a:lnTo>
                        <a:pt x="398" y="394"/>
                      </a:lnTo>
                      <a:lnTo>
                        <a:pt x="392" y="348"/>
                      </a:lnTo>
                      <a:lnTo>
                        <a:pt x="392" y="302"/>
                      </a:lnTo>
                      <a:lnTo>
                        <a:pt x="392" y="258"/>
                      </a:lnTo>
                      <a:lnTo>
                        <a:pt x="394" y="212"/>
                      </a:lnTo>
                      <a:lnTo>
                        <a:pt x="396" y="198"/>
                      </a:lnTo>
                      <a:lnTo>
                        <a:pt x="498" y="90"/>
                      </a:lnTo>
                      <a:lnTo>
                        <a:pt x="490" y="82"/>
                      </a:lnTo>
                      <a:lnTo>
                        <a:pt x="398" y="172"/>
                      </a:lnTo>
                      <a:lnTo>
                        <a:pt x="398" y="106"/>
                      </a:lnTo>
                      <a:lnTo>
                        <a:pt x="452" y="48"/>
                      </a:lnTo>
                      <a:lnTo>
                        <a:pt x="446" y="42"/>
                      </a:lnTo>
                      <a:lnTo>
                        <a:pt x="398" y="88"/>
                      </a:lnTo>
                      <a:lnTo>
                        <a:pt x="394" y="46"/>
                      </a:lnTo>
                      <a:lnTo>
                        <a:pt x="388" y="4"/>
                      </a:lnTo>
                      <a:lnTo>
                        <a:pt x="388" y="0"/>
                      </a:lnTo>
                      <a:lnTo>
                        <a:pt x="384" y="0"/>
                      </a:lnTo>
                      <a:lnTo>
                        <a:pt x="368" y="0"/>
                      </a:lnTo>
                      <a:lnTo>
                        <a:pt x="364" y="0"/>
                      </a:lnTo>
                      <a:lnTo>
                        <a:pt x="364" y="4"/>
                      </a:lnTo>
                      <a:lnTo>
                        <a:pt x="356" y="46"/>
                      </a:lnTo>
                      <a:lnTo>
                        <a:pt x="354" y="88"/>
                      </a:lnTo>
                      <a:lnTo>
                        <a:pt x="304" y="42"/>
                      </a:lnTo>
                      <a:lnTo>
                        <a:pt x="296" y="48"/>
                      </a:lnTo>
                      <a:lnTo>
                        <a:pt x="352" y="108"/>
                      </a:lnTo>
                      <a:lnTo>
                        <a:pt x="354" y="140"/>
                      </a:lnTo>
                      <a:lnTo>
                        <a:pt x="354" y="174"/>
                      </a:lnTo>
                      <a:lnTo>
                        <a:pt x="258" y="82"/>
                      </a:lnTo>
                      <a:lnTo>
                        <a:pt x="250" y="90"/>
                      </a:lnTo>
                      <a:lnTo>
                        <a:pt x="356" y="200"/>
                      </a:lnTo>
                      <a:lnTo>
                        <a:pt x="358" y="214"/>
                      </a:lnTo>
                      <a:lnTo>
                        <a:pt x="360" y="258"/>
                      </a:lnTo>
                      <a:lnTo>
                        <a:pt x="362" y="302"/>
                      </a:lnTo>
                      <a:lnTo>
                        <a:pt x="360" y="346"/>
                      </a:lnTo>
                      <a:lnTo>
                        <a:pt x="356" y="392"/>
                      </a:lnTo>
                      <a:lnTo>
                        <a:pt x="314" y="374"/>
                      </a:lnTo>
                      <a:lnTo>
                        <a:pt x="274" y="352"/>
                      </a:lnTo>
                      <a:lnTo>
                        <a:pt x="236" y="328"/>
                      </a:lnTo>
                      <a:lnTo>
                        <a:pt x="198" y="304"/>
                      </a:lnTo>
                      <a:lnTo>
                        <a:pt x="186" y="294"/>
                      </a:lnTo>
                      <a:lnTo>
                        <a:pt x="144" y="152"/>
                      </a:lnTo>
                      <a:lnTo>
                        <a:pt x="132" y="154"/>
                      </a:lnTo>
                      <a:lnTo>
                        <a:pt x="164" y="282"/>
                      </a:lnTo>
                      <a:lnTo>
                        <a:pt x="106" y="246"/>
                      </a:lnTo>
                      <a:lnTo>
                        <a:pt x="84" y="170"/>
                      </a:lnTo>
                      <a:lnTo>
                        <a:pt x="74" y="174"/>
                      </a:lnTo>
                      <a:lnTo>
                        <a:pt x="90" y="238"/>
                      </a:lnTo>
                      <a:lnTo>
                        <a:pt x="54" y="220"/>
                      </a:lnTo>
                      <a:lnTo>
                        <a:pt x="14" y="206"/>
                      </a:lnTo>
                      <a:lnTo>
                        <a:pt x="12" y="204"/>
                      </a:lnTo>
                      <a:lnTo>
                        <a:pt x="10" y="208"/>
                      </a:lnTo>
                      <a:lnTo>
                        <a:pt x="2" y="222"/>
                      </a:lnTo>
                      <a:lnTo>
                        <a:pt x="0" y="224"/>
                      </a:lnTo>
                      <a:lnTo>
                        <a:pt x="2" y="226"/>
                      </a:lnTo>
                      <a:lnTo>
                        <a:pt x="36" y="254"/>
                      </a:lnTo>
                      <a:lnTo>
                        <a:pt x="70" y="278"/>
                      </a:lnTo>
                      <a:lnTo>
                        <a:pt x="4" y="296"/>
                      </a:lnTo>
                      <a:lnTo>
                        <a:pt x="6" y="306"/>
                      </a:lnTo>
                      <a:lnTo>
                        <a:pt x="86" y="288"/>
                      </a:lnTo>
                      <a:lnTo>
                        <a:pt x="114" y="304"/>
                      </a:lnTo>
                      <a:lnTo>
                        <a:pt x="144" y="318"/>
                      </a:lnTo>
                      <a:lnTo>
                        <a:pt x="16" y="356"/>
                      </a:lnTo>
                      <a:lnTo>
                        <a:pt x="20" y="366"/>
                      </a:lnTo>
                      <a:lnTo>
                        <a:pt x="168" y="330"/>
                      </a:lnTo>
                      <a:lnTo>
                        <a:pt x="180" y="336"/>
                      </a:lnTo>
                      <a:lnTo>
                        <a:pt x="220" y="356"/>
                      </a:lnTo>
                      <a:lnTo>
                        <a:pt x="258" y="376"/>
                      </a:lnTo>
                      <a:lnTo>
                        <a:pt x="296" y="400"/>
                      </a:lnTo>
                      <a:lnTo>
                        <a:pt x="334" y="426"/>
                      </a:lnTo>
                      <a:lnTo>
                        <a:pt x="296" y="454"/>
                      </a:lnTo>
                      <a:lnTo>
                        <a:pt x="258" y="478"/>
                      </a:lnTo>
                      <a:lnTo>
                        <a:pt x="218" y="498"/>
                      </a:lnTo>
                      <a:lnTo>
                        <a:pt x="178" y="520"/>
                      </a:lnTo>
                      <a:lnTo>
                        <a:pt x="164" y="526"/>
                      </a:lnTo>
                      <a:lnTo>
                        <a:pt x="20" y="490"/>
                      </a:lnTo>
                      <a:lnTo>
                        <a:pt x="16" y="502"/>
                      </a:lnTo>
                      <a:lnTo>
                        <a:pt x="142" y="538"/>
                      </a:lnTo>
                      <a:lnTo>
                        <a:pt x="112" y="554"/>
                      </a:lnTo>
                      <a:lnTo>
                        <a:pt x="82" y="570"/>
                      </a:lnTo>
                      <a:lnTo>
                        <a:pt x="6" y="552"/>
                      </a:lnTo>
                      <a:lnTo>
                        <a:pt x="4" y="560"/>
                      </a:lnTo>
                      <a:lnTo>
                        <a:pt x="68" y="580"/>
                      </a:lnTo>
                      <a:lnTo>
                        <a:pt x="34" y="602"/>
                      </a:lnTo>
                      <a:lnTo>
                        <a:pt x="2" y="628"/>
                      </a:lnTo>
                      <a:lnTo>
                        <a:pt x="0" y="630"/>
                      </a:lnTo>
                      <a:lnTo>
                        <a:pt x="6" y="644"/>
                      </a:lnTo>
                      <a:lnTo>
                        <a:pt x="8" y="648"/>
                      </a:lnTo>
                      <a:lnTo>
                        <a:pt x="10" y="650"/>
                      </a:lnTo>
                      <a:lnTo>
                        <a:pt x="14" y="650"/>
                      </a:lnTo>
                      <a:lnTo>
                        <a:pt x="54" y="636"/>
                      </a:lnTo>
                      <a:lnTo>
                        <a:pt x="92" y="618"/>
                      </a:lnTo>
                      <a:lnTo>
                        <a:pt x="74" y="684"/>
                      </a:lnTo>
                      <a:lnTo>
                        <a:pt x="84" y="686"/>
                      </a:lnTo>
                      <a:lnTo>
                        <a:pt x="108" y="608"/>
                      </a:lnTo>
                      <a:lnTo>
                        <a:pt x="136" y="592"/>
                      </a:lnTo>
                      <a:lnTo>
                        <a:pt x="164" y="574"/>
                      </a:lnTo>
                      <a:lnTo>
                        <a:pt x="132" y="702"/>
                      </a:lnTo>
                      <a:lnTo>
                        <a:pt x="144" y="706"/>
                      </a:lnTo>
                      <a:lnTo>
                        <a:pt x="186" y="558"/>
                      </a:lnTo>
                      <a:lnTo>
                        <a:pt x="196" y="552"/>
                      </a:lnTo>
                      <a:lnTo>
                        <a:pt x="234" y="526"/>
                      </a:lnTo>
                      <a:lnTo>
                        <a:pt x="272" y="504"/>
                      </a:lnTo>
                      <a:lnTo>
                        <a:pt x="310" y="482"/>
                      </a:lnTo>
                      <a:lnTo>
                        <a:pt x="352" y="464"/>
                      </a:lnTo>
                      <a:lnTo>
                        <a:pt x="356" y="508"/>
                      </a:lnTo>
                      <a:lnTo>
                        <a:pt x="358" y="554"/>
                      </a:lnTo>
                      <a:lnTo>
                        <a:pt x="356" y="600"/>
                      </a:lnTo>
                      <a:lnTo>
                        <a:pt x="354" y="644"/>
                      </a:lnTo>
                      <a:lnTo>
                        <a:pt x="354" y="660"/>
                      </a:lnTo>
                      <a:lnTo>
                        <a:pt x="250" y="768"/>
                      </a:lnTo>
                      <a:lnTo>
                        <a:pt x="258" y="776"/>
                      </a:lnTo>
                      <a:lnTo>
                        <a:pt x="352" y="686"/>
                      </a:lnTo>
                      <a:lnTo>
                        <a:pt x="352" y="718"/>
                      </a:lnTo>
                      <a:lnTo>
                        <a:pt x="352" y="752"/>
                      </a:lnTo>
                      <a:lnTo>
                        <a:pt x="296" y="808"/>
                      </a:lnTo>
                      <a:lnTo>
                        <a:pt x="304" y="816"/>
                      </a:lnTo>
                      <a:lnTo>
                        <a:pt x="352" y="770"/>
                      </a:lnTo>
                      <a:lnTo>
                        <a:pt x="354" y="812"/>
                      </a:lnTo>
                      <a:lnTo>
                        <a:pt x="362" y="852"/>
                      </a:lnTo>
                      <a:lnTo>
                        <a:pt x="362" y="856"/>
                      </a:lnTo>
                      <a:lnTo>
                        <a:pt x="366" y="856"/>
                      </a:lnTo>
                      <a:lnTo>
                        <a:pt x="382" y="856"/>
                      </a:lnTo>
                      <a:lnTo>
                        <a:pt x="386" y="856"/>
                      </a:lnTo>
                      <a:lnTo>
                        <a:pt x="386" y="852"/>
                      </a:lnTo>
                      <a:lnTo>
                        <a:pt x="394" y="810"/>
                      </a:lnTo>
                      <a:lnTo>
                        <a:pt x="396" y="768"/>
                      </a:lnTo>
                      <a:lnTo>
                        <a:pt x="446" y="816"/>
                      </a:lnTo>
                      <a:lnTo>
                        <a:pt x="452" y="808"/>
                      </a:lnTo>
                      <a:lnTo>
                        <a:pt x="396" y="750"/>
                      </a:lnTo>
                      <a:lnTo>
                        <a:pt x="396" y="716"/>
                      </a:lnTo>
                      <a:lnTo>
                        <a:pt x="394" y="682"/>
                      </a:lnTo>
                      <a:lnTo>
                        <a:pt x="490" y="776"/>
                      </a:lnTo>
                      <a:lnTo>
                        <a:pt x="498" y="768"/>
                      </a:lnTo>
                      <a:lnTo>
                        <a:pt x="392" y="656"/>
                      </a:lnTo>
                      <a:lnTo>
                        <a:pt x="392" y="644"/>
                      </a:lnTo>
                      <a:lnTo>
                        <a:pt x="390" y="600"/>
                      </a:lnTo>
                      <a:lnTo>
                        <a:pt x="388" y="556"/>
                      </a:lnTo>
                      <a:lnTo>
                        <a:pt x="388" y="510"/>
                      </a:lnTo>
                      <a:lnTo>
                        <a:pt x="394" y="466"/>
                      </a:lnTo>
                      <a:lnTo>
                        <a:pt x="436" y="484"/>
                      </a:lnTo>
                      <a:lnTo>
                        <a:pt x="476" y="506"/>
                      </a:lnTo>
                      <a:lnTo>
                        <a:pt x="514" y="530"/>
                      </a:lnTo>
                      <a:lnTo>
                        <a:pt x="552" y="554"/>
                      </a:lnTo>
                      <a:lnTo>
                        <a:pt x="564" y="562"/>
                      </a:lnTo>
                      <a:lnTo>
                        <a:pt x="606" y="706"/>
                      </a:lnTo>
                      <a:lnTo>
                        <a:pt x="618" y="702"/>
                      </a:lnTo>
                      <a:lnTo>
                        <a:pt x="586" y="576"/>
                      </a:lnTo>
                      <a:lnTo>
                        <a:pt x="614" y="594"/>
                      </a:lnTo>
                      <a:lnTo>
                        <a:pt x="642" y="610"/>
                      </a:lnTo>
                      <a:lnTo>
                        <a:pt x="664" y="686"/>
                      </a:lnTo>
                      <a:lnTo>
                        <a:pt x="674" y="684"/>
                      </a:lnTo>
                      <a:lnTo>
                        <a:pt x="658" y="620"/>
                      </a:lnTo>
                      <a:lnTo>
                        <a:pt x="696" y="636"/>
                      </a:lnTo>
                      <a:lnTo>
                        <a:pt x="734" y="652"/>
                      </a:lnTo>
                      <a:lnTo>
                        <a:pt x="738" y="652"/>
                      </a:lnTo>
                      <a:lnTo>
                        <a:pt x="746" y="638"/>
                      </a:lnTo>
                      <a:lnTo>
                        <a:pt x="746" y="636"/>
                      </a:lnTo>
                      <a:lnTo>
                        <a:pt x="750" y="632"/>
                      </a:lnTo>
                      <a:lnTo>
                        <a:pt x="746" y="630"/>
                      </a:lnTo>
                      <a:lnTo>
                        <a:pt x="714" y="604"/>
                      </a:lnTo>
                      <a:lnTo>
                        <a:pt x="680" y="580"/>
                      </a:lnTo>
                      <a:close/>
                    </a:path>
                  </a:pathLst>
                </a:custGeom>
                <a:solidFill>
                  <a:srgbClr val="FEFFFF">
                    <a:alpha val="76077"/>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26" name="Freeform 53"/>
                <p:cNvSpPr>
                  <a:spLocks noChangeAspect="1"/>
                </p:cNvSpPr>
                <p:nvPr/>
              </p:nvSpPr>
              <p:spPr bwMode="auto">
                <a:xfrm rot="-608747">
                  <a:off x="8714480" y="887175"/>
                  <a:ext cx="384262" cy="439800"/>
                </a:xfrm>
                <a:custGeom>
                  <a:avLst/>
                  <a:gdLst>
                    <a:gd name="T0" fmla="*/ 2147483647 w 750"/>
                    <a:gd name="T1" fmla="*/ 2147483647 h 856"/>
                    <a:gd name="T2" fmla="*/ 2147483647 w 750"/>
                    <a:gd name="T3" fmla="*/ 2147483647 h 856"/>
                    <a:gd name="T4" fmla="*/ 2147483647 w 750"/>
                    <a:gd name="T5" fmla="*/ 2147483647 h 856"/>
                    <a:gd name="T6" fmla="*/ 2147483647 w 750"/>
                    <a:gd name="T7" fmla="*/ 2147483647 h 856"/>
                    <a:gd name="T8" fmla="*/ 2147483647 w 750"/>
                    <a:gd name="T9" fmla="*/ 2147483647 h 856"/>
                    <a:gd name="T10" fmla="*/ 2147483647 w 750"/>
                    <a:gd name="T11" fmla="*/ 2147483647 h 856"/>
                    <a:gd name="T12" fmla="*/ 2147483647 w 750"/>
                    <a:gd name="T13" fmla="*/ 2147483647 h 856"/>
                    <a:gd name="T14" fmla="*/ 2147483647 w 750"/>
                    <a:gd name="T15" fmla="*/ 2147483647 h 856"/>
                    <a:gd name="T16" fmla="*/ 2147483647 w 750"/>
                    <a:gd name="T17" fmla="*/ 2147483647 h 856"/>
                    <a:gd name="T18" fmla="*/ 2147483647 w 750"/>
                    <a:gd name="T19" fmla="*/ 2147483647 h 856"/>
                    <a:gd name="T20" fmla="*/ 2147483647 w 750"/>
                    <a:gd name="T21" fmla="*/ 2147483647 h 856"/>
                    <a:gd name="T22" fmla="*/ 2147483647 w 750"/>
                    <a:gd name="T23" fmla="*/ 2147483647 h 856"/>
                    <a:gd name="T24" fmla="*/ 2147483647 w 750"/>
                    <a:gd name="T25" fmla="*/ 2147483647 h 856"/>
                    <a:gd name="T26" fmla="*/ 2147483647 w 750"/>
                    <a:gd name="T27" fmla="*/ 2147483647 h 856"/>
                    <a:gd name="T28" fmla="*/ 2147483647 w 750"/>
                    <a:gd name="T29" fmla="*/ 2147483647 h 856"/>
                    <a:gd name="T30" fmla="*/ 2147483647 w 750"/>
                    <a:gd name="T31" fmla="*/ 0 h 856"/>
                    <a:gd name="T32" fmla="*/ 2147483647 w 750"/>
                    <a:gd name="T33" fmla="*/ 2147483647 h 856"/>
                    <a:gd name="T34" fmla="*/ 2147483647 w 750"/>
                    <a:gd name="T35" fmla="*/ 2147483647 h 856"/>
                    <a:gd name="T36" fmla="*/ 2147483647 w 750"/>
                    <a:gd name="T37" fmla="*/ 2147483647 h 856"/>
                    <a:gd name="T38" fmla="*/ 2147483647 w 750"/>
                    <a:gd name="T39" fmla="*/ 2147483647 h 856"/>
                    <a:gd name="T40" fmla="*/ 2147483647 w 750"/>
                    <a:gd name="T41" fmla="*/ 2147483647 h 856"/>
                    <a:gd name="T42" fmla="*/ 2147483647 w 750"/>
                    <a:gd name="T43" fmla="*/ 2147483647 h 856"/>
                    <a:gd name="T44" fmla="*/ 2147483647 w 750"/>
                    <a:gd name="T45" fmla="*/ 2147483647 h 856"/>
                    <a:gd name="T46" fmla="*/ 1882925813 w 750"/>
                    <a:gd name="T47" fmla="*/ 2147483647 h 856"/>
                    <a:gd name="T48" fmla="*/ 269064351 w 750"/>
                    <a:gd name="T49" fmla="*/ 2147483647 h 856"/>
                    <a:gd name="T50" fmla="*/ 2147483647 w 750"/>
                    <a:gd name="T51" fmla="*/ 2147483647 h 856"/>
                    <a:gd name="T52" fmla="*/ 2147483647 w 750"/>
                    <a:gd name="T53" fmla="*/ 2147483647 h 856"/>
                    <a:gd name="T54" fmla="*/ 2147483647 w 750"/>
                    <a:gd name="T55" fmla="*/ 2147483647 h 856"/>
                    <a:gd name="T56" fmla="*/ 2147483647 w 750"/>
                    <a:gd name="T57" fmla="*/ 2147483647 h 856"/>
                    <a:gd name="T58" fmla="*/ 2147483647 w 750"/>
                    <a:gd name="T59" fmla="*/ 2147483647 h 856"/>
                    <a:gd name="T60" fmla="*/ 2147483647 w 750"/>
                    <a:gd name="T61" fmla="*/ 2147483647 h 856"/>
                    <a:gd name="T62" fmla="*/ 806930731 w 750"/>
                    <a:gd name="T63" fmla="*/ 2147483647 h 856"/>
                    <a:gd name="T64" fmla="*/ 269064351 w 750"/>
                    <a:gd name="T65" fmla="*/ 2147483647 h 856"/>
                    <a:gd name="T66" fmla="*/ 1344797110 w 750"/>
                    <a:gd name="T67" fmla="*/ 2147483647 h 856"/>
                    <a:gd name="T68" fmla="*/ 2147483647 w 750"/>
                    <a:gd name="T69" fmla="*/ 2147483647 h 856"/>
                    <a:gd name="T70" fmla="*/ 2147483647 w 750"/>
                    <a:gd name="T71" fmla="*/ 2147483647 h 856"/>
                    <a:gd name="T72" fmla="*/ 2147483647 w 750"/>
                    <a:gd name="T73" fmla="*/ 2147483647 h 856"/>
                    <a:gd name="T74" fmla="*/ 2147483647 w 750"/>
                    <a:gd name="T75" fmla="*/ 2147483647 h 856"/>
                    <a:gd name="T76" fmla="*/ 2147483647 w 750"/>
                    <a:gd name="T77" fmla="*/ 2147483647 h 856"/>
                    <a:gd name="T78" fmla="*/ 2147483647 w 750"/>
                    <a:gd name="T79" fmla="*/ 2147483647 h 856"/>
                    <a:gd name="T80" fmla="*/ 2147483647 w 750"/>
                    <a:gd name="T81" fmla="*/ 2147483647 h 856"/>
                    <a:gd name="T82" fmla="*/ 2147483647 w 750"/>
                    <a:gd name="T83" fmla="*/ 2147483647 h 856"/>
                    <a:gd name="T84" fmla="*/ 2147483647 w 750"/>
                    <a:gd name="T85" fmla="*/ 2147483647 h 856"/>
                    <a:gd name="T86" fmla="*/ 2147483647 w 750"/>
                    <a:gd name="T87" fmla="*/ 2147483647 h 856"/>
                    <a:gd name="T88" fmla="*/ 2147483647 w 750"/>
                    <a:gd name="T89" fmla="*/ 2147483647 h 856"/>
                    <a:gd name="T90" fmla="*/ 2147483647 w 750"/>
                    <a:gd name="T91" fmla="*/ 2147483647 h 856"/>
                    <a:gd name="T92" fmla="*/ 2147483647 w 750"/>
                    <a:gd name="T93" fmla="*/ 2147483647 h 856"/>
                    <a:gd name="T94" fmla="*/ 2147483647 w 750"/>
                    <a:gd name="T95" fmla="*/ 2147483647 h 856"/>
                    <a:gd name="T96" fmla="*/ 2147483647 w 750"/>
                    <a:gd name="T97" fmla="*/ 2147483647 h 856"/>
                    <a:gd name="T98" fmla="*/ 2147483647 w 750"/>
                    <a:gd name="T99" fmla="*/ 2147483647 h 856"/>
                    <a:gd name="T100" fmla="*/ 2147483647 w 750"/>
                    <a:gd name="T101" fmla="*/ 2147483647 h 856"/>
                    <a:gd name="T102" fmla="*/ 2147483647 w 750"/>
                    <a:gd name="T103" fmla="*/ 2147483647 h 85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750" h="856">
                      <a:moveTo>
                        <a:pt x="680" y="580"/>
                      </a:moveTo>
                      <a:lnTo>
                        <a:pt x="746" y="560"/>
                      </a:lnTo>
                      <a:lnTo>
                        <a:pt x="744" y="552"/>
                      </a:lnTo>
                      <a:lnTo>
                        <a:pt x="664" y="570"/>
                      </a:lnTo>
                      <a:lnTo>
                        <a:pt x="634" y="554"/>
                      </a:lnTo>
                      <a:lnTo>
                        <a:pt x="604" y="538"/>
                      </a:lnTo>
                      <a:lnTo>
                        <a:pt x="732" y="502"/>
                      </a:lnTo>
                      <a:lnTo>
                        <a:pt x="730" y="490"/>
                      </a:lnTo>
                      <a:lnTo>
                        <a:pt x="582" y="526"/>
                      </a:lnTo>
                      <a:lnTo>
                        <a:pt x="570" y="522"/>
                      </a:lnTo>
                      <a:lnTo>
                        <a:pt x="530" y="502"/>
                      </a:lnTo>
                      <a:lnTo>
                        <a:pt x="490" y="480"/>
                      </a:lnTo>
                      <a:lnTo>
                        <a:pt x="452" y="458"/>
                      </a:lnTo>
                      <a:lnTo>
                        <a:pt x="416" y="432"/>
                      </a:lnTo>
                      <a:lnTo>
                        <a:pt x="454" y="404"/>
                      </a:lnTo>
                      <a:lnTo>
                        <a:pt x="492" y="380"/>
                      </a:lnTo>
                      <a:lnTo>
                        <a:pt x="532" y="358"/>
                      </a:lnTo>
                      <a:lnTo>
                        <a:pt x="572" y="338"/>
                      </a:lnTo>
                      <a:lnTo>
                        <a:pt x="586" y="332"/>
                      </a:lnTo>
                      <a:lnTo>
                        <a:pt x="730" y="366"/>
                      </a:lnTo>
                      <a:lnTo>
                        <a:pt x="732" y="356"/>
                      </a:lnTo>
                      <a:lnTo>
                        <a:pt x="608" y="320"/>
                      </a:lnTo>
                      <a:lnTo>
                        <a:pt x="666" y="288"/>
                      </a:lnTo>
                      <a:lnTo>
                        <a:pt x="744" y="306"/>
                      </a:lnTo>
                      <a:lnTo>
                        <a:pt x="746" y="296"/>
                      </a:lnTo>
                      <a:lnTo>
                        <a:pt x="682" y="278"/>
                      </a:lnTo>
                      <a:lnTo>
                        <a:pt x="716" y="254"/>
                      </a:lnTo>
                      <a:lnTo>
                        <a:pt x="748" y="228"/>
                      </a:lnTo>
                      <a:lnTo>
                        <a:pt x="750" y="226"/>
                      </a:lnTo>
                      <a:lnTo>
                        <a:pt x="748" y="224"/>
                      </a:lnTo>
                      <a:lnTo>
                        <a:pt x="744" y="214"/>
                      </a:lnTo>
                      <a:lnTo>
                        <a:pt x="738" y="206"/>
                      </a:lnTo>
                      <a:lnTo>
                        <a:pt x="736" y="208"/>
                      </a:lnTo>
                      <a:lnTo>
                        <a:pt x="696" y="222"/>
                      </a:lnTo>
                      <a:lnTo>
                        <a:pt x="658" y="240"/>
                      </a:lnTo>
                      <a:lnTo>
                        <a:pt x="674" y="174"/>
                      </a:lnTo>
                      <a:lnTo>
                        <a:pt x="664" y="170"/>
                      </a:lnTo>
                      <a:lnTo>
                        <a:pt x="642" y="248"/>
                      </a:lnTo>
                      <a:lnTo>
                        <a:pt x="614" y="266"/>
                      </a:lnTo>
                      <a:lnTo>
                        <a:pt x="584" y="284"/>
                      </a:lnTo>
                      <a:lnTo>
                        <a:pt x="618" y="154"/>
                      </a:lnTo>
                      <a:lnTo>
                        <a:pt x="606" y="152"/>
                      </a:lnTo>
                      <a:lnTo>
                        <a:pt x="562" y="298"/>
                      </a:lnTo>
                      <a:lnTo>
                        <a:pt x="552" y="306"/>
                      </a:lnTo>
                      <a:lnTo>
                        <a:pt x="516" y="330"/>
                      </a:lnTo>
                      <a:lnTo>
                        <a:pt x="478" y="354"/>
                      </a:lnTo>
                      <a:lnTo>
                        <a:pt x="438" y="376"/>
                      </a:lnTo>
                      <a:lnTo>
                        <a:pt x="398" y="394"/>
                      </a:lnTo>
                      <a:lnTo>
                        <a:pt x="392" y="348"/>
                      </a:lnTo>
                      <a:lnTo>
                        <a:pt x="392" y="302"/>
                      </a:lnTo>
                      <a:lnTo>
                        <a:pt x="392" y="258"/>
                      </a:lnTo>
                      <a:lnTo>
                        <a:pt x="394" y="212"/>
                      </a:lnTo>
                      <a:lnTo>
                        <a:pt x="396" y="198"/>
                      </a:lnTo>
                      <a:lnTo>
                        <a:pt x="498" y="90"/>
                      </a:lnTo>
                      <a:lnTo>
                        <a:pt x="490" y="82"/>
                      </a:lnTo>
                      <a:lnTo>
                        <a:pt x="398" y="172"/>
                      </a:lnTo>
                      <a:lnTo>
                        <a:pt x="398" y="106"/>
                      </a:lnTo>
                      <a:lnTo>
                        <a:pt x="452" y="48"/>
                      </a:lnTo>
                      <a:lnTo>
                        <a:pt x="446" y="42"/>
                      </a:lnTo>
                      <a:lnTo>
                        <a:pt x="398" y="88"/>
                      </a:lnTo>
                      <a:lnTo>
                        <a:pt x="394" y="46"/>
                      </a:lnTo>
                      <a:lnTo>
                        <a:pt x="388" y="4"/>
                      </a:lnTo>
                      <a:lnTo>
                        <a:pt x="388" y="0"/>
                      </a:lnTo>
                      <a:lnTo>
                        <a:pt x="384" y="0"/>
                      </a:lnTo>
                      <a:lnTo>
                        <a:pt x="368" y="0"/>
                      </a:lnTo>
                      <a:lnTo>
                        <a:pt x="364" y="0"/>
                      </a:lnTo>
                      <a:lnTo>
                        <a:pt x="364" y="4"/>
                      </a:lnTo>
                      <a:lnTo>
                        <a:pt x="356" y="46"/>
                      </a:lnTo>
                      <a:lnTo>
                        <a:pt x="354" y="88"/>
                      </a:lnTo>
                      <a:lnTo>
                        <a:pt x="304" y="42"/>
                      </a:lnTo>
                      <a:lnTo>
                        <a:pt x="296" y="48"/>
                      </a:lnTo>
                      <a:lnTo>
                        <a:pt x="352" y="108"/>
                      </a:lnTo>
                      <a:lnTo>
                        <a:pt x="354" y="140"/>
                      </a:lnTo>
                      <a:lnTo>
                        <a:pt x="354" y="174"/>
                      </a:lnTo>
                      <a:lnTo>
                        <a:pt x="258" y="82"/>
                      </a:lnTo>
                      <a:lnTo>
                        <a:pt x="250" y="90"/>
                      </a:lnTo>
                      <a:lnTo>
                        <a:pt x="356" y="200"/>
                      </a:lnTo>
                      <a:lnTo>
                        <a:pt x="358" y="214"/>
                      </a:lnTo>
                      <a:lnTo>
                        <a:pt x="360" y="258"/>
                      </a:lnTo>
                      <a:lnTo>
                        <a:pt x="362" y="302"/>
                      </a:lnTo>
                      <a:lnTo>
                        <a:pt x="360" y="346"/>
                      </a:lnTo>
                      <a:lnTo>
                        <a:pt x="356" y="392"/>
                      </a:lnTo>
                      <a:lnTo>
                        <a:pt x="314" y="374"/>
                      </a:lnTo>
                      <a:lnTo>
                        <a:pt x="274" y="352"/>
                      </a:lnTo>
                      <a:lnTo>
                        <a:pt x="236" y="328"/>
                      </a:lnTo>
                      <a:lnTo>
                        <a:pt x="198" y="304"/>
                      </a:lnTo>
                      <a:lnTo>
                        <a:pt x="186" y="294"/>
                      </a:lnTo>
                      <a:lnTo>
                        <a:pt x="144" y="152"/>
                      </a:lnTo>
                      <a:lnTo>
                        <a:pt x="132" y="154"/>
                      </a:lnTo>
                      <a:lnTo>
                        <a:pt x="164" y="282"/>
                      </a:lnTo>
                      <a:lnTo>
                        <a:pt x="106" y="246"/>
                      </a:lnTo>
                      <a:lnTo>
                        <a:pt x="84" y="170"/>
                      </a:lnTo>
                      <a:lnTo>
                        <a:pt x="74" y="174"/>
                      </a:lnTo>
                      <a:lnTo>
                        <a:pt x="90" y="238"/>
                      </a:lnTo>
                      <a:lnTo>
                        <a:pt x="54" y="220"/>
                      </a:lnTo>
                      <a:lnTo>
                        <a:pt x="14" y="206"/>
                      </a:lnTo>
                      <a:lnTo>
                        <a:pt x="12" y="204"/>
                      </a:lnTo>
                      <a:lnTo>
                        <a:pt x="10" y="208"/>
                      </a:lnTo>
                      <a:lnTo>
                        <a:pt x="2" y="222"/>
                      </a:lnTo>
                      <a:lnTo>
                        <a:pt x="0" y="224"/>
                      </a:lnTo>
                      <a:lnTo>
                        <a:pt x="2" y="226"/>
                      </a:lnTo>
                      <a:lnTo>
                        <a:pt x="36" y="254"/>
                      </a:lnTo>
                      <a:lnTo>
                        <a:pt x="70" y="278"/>
                      </a:lnTo>
                      <a:lnTo>
                        <a:pt x="4" y="296"/>
                      </a:lnTo>
                      <a:lnTo>
                        <a:pt x="6" y="306"/>
                      </a:lnTo>
                      <a:lnTo>
                        <a:pt x="86" y="288"/>
                      </a:lnTo>
                      <a:lnTo>
                        <a:pt x="114" y="304"/>
                      </a:lnTo>
                      <a:lnTo>
                        <a:pt x="144" y="318"/>
                      </a:lnTo>
                      <a:lnTo>
                        <a:pt x="16" y="356"/>
                      </a:lnTo>
                      <a:lnTo>
                        <a:pt x="20" y="366"/>
                      </a:lnTo>
                      <a:lnTo>
                        <a:pt x="168" y="330"/>
                      </a:lnTo>
                      <a:lnTo>
                        <a:pt x="180" y="336"/>
                      </a:lnTo>
                      <a:lnTo>
                        <a:pt x="220" y="356"/>
                      </a:lnTo>
                      <a:lnTo>
                        <a:pt x="258" y="376"/>
                      </a:lnTo>
                      <a:lnTo>
                        <a:pt x="296" y="400"/>
                      </a:lnTo>
                      <a:lnTo>
                        <a:pt x="334" y="426"/>
                      </a:lnTo>
                      <a:lnTo>
                        <a:pt x="296" y="454"/>
                      </a:lnTo>
                      <a:lnTo>
                        <a:pt x="258" y="478"/>
                      </a:lnTo>
                      <a:lnTo>
                        <a:pt x="218" y="498"/>
                      </a:lnTo>
                      <a:lnTo>
                        <a:pt x="178" y="520"/>
                      </a:lnTo>
                      <a:lnTo>
                        <a:pt x="164" y="526"/>
                      </a:lnTo>
                      <a:lnTo>
                        <a:pt x="20" y="490"/>
                      </a:lnTo>
                      <a:lnTo>
                        <a:pt x="16" y="502"/>
                      </a:lnTo>
                      <a:lnTo>
                        <a:pt x="142" y="538"/>
                      </a:lnTo>
                      <a:lnTo>
                        <a:pt x="112" y="554"/>
                      </a:lnTo>
                      <a:lnTo>
                        <a:pt x="82" y="570"/>
                      </a:lnTo>
                      <a:lnTo>
                        <a:pt x="6" y="552"/>
                      </a:lnTo>
                      <a:lnTo>
                        <a:pt x="4" y="560"/>
                      </a:lnTo>
                      <a:lnTo>
                        <a:pt x="68" y="580"/>
                      </a:lnTo>
                      <a:lnTo>
                        <a:pt x="34" y="602"/>
                      </a:lnTo>
                      <a:lnTo>
                        <a:pt x="2" y="628"/>
                      </a:lnTo>
                      <a:lnTo>
                        <a:pt x="0" y="630"/>
                      </a:lnTo>
                      <a:lnTo>
                        <a:pt x="6" y="644"/>
                      </a:lnTo>
                      <a:lnTo>
                        <a:pt x="8" y="648"/>
                      </a:lnTo>
                      <a:lnTo>
                        <a:pt x="10" y="650"/>
                      </a:lnTo>
                      <a:lnTo>
                        <a:pt x="14" y="650"/>
                      </a:lnTo>
                      <a:lnTo>
                        <a:pt x="54" y="636"/>
                      </a:lnTo>
                      <a:lnTo>
                        <a:pt x="92" y="618"/>
                      </a:lnTo>
                      <a:lnTo>
                        <a:pt x="74" y="684"/>
                      </a:lnTo>
                      <a:lnTo>
                        <a:pt x="84" y="686"/>
                      </a:lnTo>
                      <a:lnTo>
                        <a:pt x="108" y="608"/>
                      </a:lnTo>
                      <a:lnTo>
                        <a:pt x="136" y="592"/>
                      </a:lnTo>
                      <a:lnTo>
                        <a:pt x="164" y="574"/>
                      </a:lnTo>
                      <a:lnTo>
                        <a:pt x="132" y="702"/>
                      </a:lnTo>
                      <a:lnTo>
                        <a:pt x="144" y="706"/>
                      </a:lnTo>
                      <a:lnTo>
                        <a:pt x="186" y="558"/>
                      </a:lnTo>
                      <a:lnTo>
                        <a:pt x="196" y="552"/>
                      </a:lnTo>
                      <a:lnTo>
                        <a:pt x="234" y="526"/>
                      </a:lnTo>
                      <a:lnTo>
                        <a:pt x="272" y="504"/>
                      </a:lnTo>
                      <a:lnTo>
                        <a:pt x="310" y="482"/>
                      </a:lnTo>
                      <a:lnTo>
                        <a:pt x="352" y="464"/>
                      </a:lnTo>
                      <a:lnTo>
                        <a:pt x="356" y="508"/>
                      </a:lnTo>
                      <a:lnTo>
                        <a:pt x="358" y="554"/>
                      </a:lnTo>
                      <a:lnTo>
                        <a:pt x="356" y="600"/>
                      </a:lnTo>
                      <a:lnTo>
                        <a:pt x="354" y="644"/>
                      </a:lnTo>
                      <a:lnTo>
                        <a:pt x="354" y="660"/>
                      </a:lnTo>
                      <a:lnTo>
                        <a:pt x="250" y="768"/>
                      </a:lnTo>
                      <a:lnTo>
                        <a:pt x="258" y="776"/>
                      </a:lnTo>
                      <a:lnTo>
                        <a:pt x="352" y="686"/>
                      </a:lnTo>
                      <a:lnTo>
                        <a:pt x="352" y="718"/>
                      </a:lnTo>
                      <a:lnTo>
                        <a:pt x="352" y="752"/>
                      </a:lnTo>
                      <a:lnTo>
                        <a:pt x="296" y="808"/>
                      </a:lnTo>
                      <a:lnTo>
                        <a:pt x="304" y="816"/>
                      </a:lnTo>
                      <a:lnTo>
                        <a:pt x="352" y="770"/>
                      </a:lnTo>
                      <a:lnTo>
                        <a:pt x="354" y="812"/>
                      </a:lnTo>
                      <a:lnTo>
                        <a:pt x="362" y="852"/>
                      </a:lnTo>
                      <a:lnTo>
                        <a:pt x="362" y="856"/>
                      </a:lnTo>
                      <a:lnTo>
                        <a:pt x="366" y="856"/>
                      </a:lnTo>
                      <a:lnTo>
                        <a:pt x="382" y="856"/>
                      </a:lnTo>
                      <a:lnTo>
                        <a:pt x="386" y="856"/>
                      </a:lnTo>
                      <a:lnTo>
                        <a:pt x="386" y="852"/>
                      </a:lnTo>
                      <a:lnTo>
                        <a:pt x="394" y="810"/>
                      </a:lnTo>
                      <a:lnTo>
                        <a:pt x="396" y="768"/>
                      </a:lnTo>
                      <a:lnTo>
                        <a:pt x="446" y="816"/>
                      </a:lnTo>
                      <a:lnTo>
                        <a:pt x="452" y="808"/>
                      </a:lnTo>
                      <a:lnTo>
                        <a:pt x="396" y="750"/>
                      </a:lnTo>
                      <a:lnTo>
                        <a:pt x="396" y="716"/>
                      </a:lnTo>
                      <a:lnTo>
                        <a:pt x="394" y="682"/>
                      </a:lnTo>
                      <a:lnTo>
                        <a:pt x="490" y="776"/>
                      </a:lnTo>
                      <a:lnTo>
                        <a:pt x="498" y="768"/>
                      </a:lnTo>
                      <a:lnTo>
                        <a:pt x="392" y="656"/>
                      </a:lnTo>
                      <a:lnTo>
                        <a:pt x="392" y="644"/>
                      </a:lnTo>
                      <a:lnTo>
                        <a:pt x="390" y="600"/>
                      </a:lnTo>
                      <a:lnTo>
                        <a:pt x="388" y="556"/>
                      </a:lnTo>
                      <a:lnTo>
                        <a:pt x="388" y="510"/>
                      </a:lnTo>
                      <a:lnTo>
                        <a:pt x="394" y="466"/>
                      </a:lnTo>
                      <a:lnTo>
                        <a:pt x="436" y="484"/>
                      </a:lnTo>
                      <a:lnTo>
                        <a:pt x="476" y="506"/>
                      </a:lnTo>
                      <a:lnTo>
                        <a:pt x="514" y="530"/>
                      </a:lnTo>
                      <a:lnTo>
                        <a:pt x="552" y="554"/>
                      </a:lnTo>
                      <a:lnTo>
                        <a:pt x="564" y="562"/>
                      </a:lnTo>
                      <a:lnTo>
                        <a:pt x="606" y="706"/>
                      </a:lnTo>
                      <a:lnTo>
                        <a:pt x="618" y="702"/>
                      </a:lnTo>
                      <a:lnTo>
                        <a:pt x="586" y="576"/>
                      </a:lnTo>
                      <a:lnTo>
                        <a:pt x="614" y="594"/>
                      </a:lnTo>
                      <a:lnTo>
                        <a:pt x="642" y="610"/>
                      </a:lnTo>
                      <a:lnTo>
                        <a:pt x="664" y="686"/>
                      </a:lnTo>
                      <a:lnTo>
                        <a:pt x="674" y="684"/>
                      </a:lnTo>
                      <a:lnTo>
                        <a:pt x="658" y="620"/>
                      </a:lnTo>
                      <a:lnTo>
                        <a:pt x="696" y="636"/>
                      </a:lnTo>
                      <a:lnTo>
                        <a:pt x="734" y="652"/>
                      </a:lnTo>
                      <a:lnTo>
                        <a:pt x="738" y="652"/>
                      </a:lnTo>
                      <a:lnTo>
                        <a:pt x="746" y="638"/>
                      </a:lnTo>
                      <a:lnTo>
                        <a:pt x="746" y="636"/>
                      </a:lnTo>
                      <a:lnTo>
                        <a:pt x="750" y="632"/>
                      </a:lnTo>
                      <a:lnTo>
                        <a:pt x="746" y="630"/>
                      </a:lnTo>
                      <a:lnTo>
                        <a:pt x="714" y="604"/>
                      </a:lnTo>
                      <a:lnTo>
                        <a:pt x="680" y="580"/>
                      </a:lnTo>
                      <a:close/>
                    </a:path>
                  </a:pathLst>
                </a:custGeom>
                <a:solidFill>
                  <a:srgbClr val="FEFFFF">
                    <a:alpha val="76077"/>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grpSp>
            <p:nvGrpSpPr>
              <p:cNvPr id="16" name="Group 56"/>
              <p:cNvGrpSpPr>
                <a:grpSpLocks/>
              </p:cNvGrpSpPr>
              <p:nvPr/>
            </p:nvGrpSpPr>
            <p:grpSpPr bwMode="auto">
              <a:xfrm>
                <a:off x="7564868" y="155232"/>
                <a:ext cx="1470360" cy="5947631"/>
                <a:chOff x="7564868" y="155232"/>
                <a:chExt cx="1470360" cy="5947631"/>
              </a:xfrm>
            </p:grpSpPr>
            <p:sp>
              <p:nvSpPr>
                <p:cNvPr id="17" name="Freeform 69"/>
                <p:cNvSpPr>
                  <a:spLocks noChangeAspect="1" noEditPoints="1"/>
                </p:cNvSpPr>
                <p:nvPr/>
              </p:nvSpPr>
              <p:spPr bwMode="auto">
                <a:xfrm rot="474405">
                  <a:off x="8003118" y="4921593"/>
                  <a:ext cx="1032110" cy="1181270"/>
                </a:xfrm>
                <a:custGeom>
                  <a:avLst/>
                  <a:gdLst>
                    <a:gd name="T0" fmla="*/ 2147483647 w 760"/>
                    <a:gd name="T1" fmla="*/ 2147483647 h 870"/>
                    <a:gd name="T2" fmla="*/ 2147483647 w 760"/>
                    <a:gd name="T3" fmla="*/ 2147483647 h 870"/>
                    <a:gd name="T4" fmla="*/ 2147483647 w 760"/>
                    <a:gd name="T5" fmla="*/ 2147483647 h 870"/>
                    <a:gd name="T6" fmla="*/ 2147483647 w 760"/>
                    <a:gd name="T7" fmla="*/ 2147483647 h 870"/>
                    <a:gd name="T8" fmla="*/ 2147483647 w 760"/>
                    <a:gd name="T9" fmla="*/ 2147483647 h 870"/>
                    <a:gd name="T10" fmla="*/ 2147483647 w 760"/>
                    <a:gd name="T11" fmla="*/ 2147483647 h 870"/>
                    <a:gd name="T12" fmla="*/ 2147483647 w 760"/>
                    <a:gd name="T13" fmla="*/ 2147483647 h 870"/>
                    <a:gd name="T14" fmla="*/ 2147483647 w 760"/>
                    <a:gd name="T15" fmla="*/ 2147483647 h 870"/>
                    <a:gd name="T16" fmla="*/ 2147483647 w 760"/>
                    <a:gd name="T17" fmla="*/ 2147483647 h 870"/>
                    <a:gd name="T18" fmla="*/ 2147483647 w 760"/>
                    <a:gd name="T19" fmla="*/ 2147483647 h 870"/>
                    <a:gd name="T20" fmla="*/ 2147483647 w 760"/>
                    <a:gd name="T21" fmla="*/ 2147483647 h 870"/>
                    <a:gd name="T22" fmla="*/ 2147483647 w 760"/>
                    <a:gd name="T23" fmla="*/ 2147483647 h 870"/>
                    <a:gd name="T24" fmla="*/ 2147483647 w 760"/>
                    <a:gd name="T25" fmla="*/ 2147483647 h 870"/>
                    <a:gd name="T26" fmla="*/ 2147483647 w 760"/>
                    <a:gd name="T27" fmla="*/ 2147483647 h 870"/>
                    <a:gd name="T28" fmla="*/ 2147483647 w 760"/>
                    <a:gd name="T29" fmla="*/ 2147483647 h 870"/>
                    <a:gd name="T30" fmla="*/ 2147483647 w 760"/>
                    <a:gd name="T31" fmla="*/ 2147483647 h 870"/>
                    <a:gd name="T32" fmla="*/ 2147483647 w 760"/>
                    <a:gd name="T33" fmla="*/ 2147483647 h 870"/>
                    <a:gd name="T34" fmla="*/ 2147483647 w 760"/>
                    <a:gd name="T35" fmla="*/ 2147483647 h 870"/>
                    <a:gd name="T36" fmla="*/ 2147483647 w 760"/>
                    <a:gd name="T37" fmla="*/ 2147483647 h 870"/>
                    <a:gd name="T38" fmla="*/ 2147483647 w 760"/>
                    <a:gd name="T39" fmla="*/ 2147483647 h 870"/>
                    <a:gd name="T40" fmla="*/ 2147483647 w 760"/>
                    <a:gd name="T41" fmla="*/ 2147483647 h 870"/>
                    <a:gd name="T42" fmla="*/ 2147483647 w 760"/>
                    <a:gd name="T43" fmla="*/ 2147483647 h 870"/>
                    <a:gd name="T44" fmla="*/ 2147483647 w 760"/>
                    <a:gd name="T45" fmla="*/ 2147483647 h 870"/>
                    <a:gd name="T46" fmla="*/ 2147483647 w 760"/>
                    <a:gd name="T47" fmla="*/ 2147483647 h 870"/>
                    <a:gd name="T48" fmla="*/ 2147483647 w 760"/>
                    <a:gd name="T49" fmla="*/ 2147483647 h 870"/>
                    <a:gd name="T50" fmla="*/ 2147483647 w 760"/>
                    <a:gd name="T51" fmla="*/ 2147483647 h 870"/>
                    <a:gd name="T52" fmla="*/ 2147483647 w 760"/>
                    <a:gd name="T53" fmla="*/ 2147483647 h 870"/>
                    <a:gd name="T54" fmla="*/ 2147483647 w 760"/>
                    <a:gd name="T55" fmla="*/ 2147483647 h 870"/>
                    <a:gd name="T56" fmla="*/ 2147483647 w 760"/>
                    <a:gd name="T57" fmla="*/ 2147483647 h 870"/>
                    <a:gd name="T58" fmla="*/ 2147483647 w 760"/>
                    <a:gd name="T59" fmla="*/ 2147483647 h 870"/>
                    <a:gd name="T60" fmla="*/ 2147483647 w 760"/>
                    <a:gd name="T61" fmla="*/ 2147483647 h 870"/>
                    <a:gd name="T62" fmla="*/ 2147483647 w 760"/>
                    <a:gd name="T63" fmla="*/ 2147483647 h 870"/>
                    <a:gd name="T64" fmla="*/ 2147483647 w 760"/>
                    <a:gd name="T65" fmla="*/ 2147483647 h 870"/>
                    <a:gd name="T66" fmla="*/ 2147483647 w 760"/>
                    <a:gd name="T67" fmla="*/ 2147483647 h 870"/>
                    <a:gd name="T68" fmla="*/ 2147483647 w 760"/>
                    <a:gd name="T69" fmla="*/ 2147483647 h 870"/>
                    <a:gd name="T70" fmla="*/ 2147483647 w 760"/>
                    <a:gd name="T71" fmla="*/ 2147483647 h 870"/>
                    <a:gd name="T72" fmla="*/ 2147483647 w 760"/>
                    <a:gd name="T73" fmla="*/ 2147483647 h 870"/>
                    <a:gd name="T74" fmla="*/ 2147483647 w 760"/>
                    <a:gd name="T75" fmla="*/ 2147483647 h 870"/>
                    <a:gd name="T76" fmla="*/ 2147483647 w 760"/>
                    <a:gd name="T77" fmla="*/ 2147483647 h 870"/>
                    <a:gd name="T78" fmla="*/ 2147483647 w 760"/>
                    <a:gd name="T79" fmla="*/ 2147483647 h 870"/>
                    <a:gd name="T80" fmla="*/ 2147483647 w 760"/>
                    <a:gd name="T81" fmla="*/ 2147483647 h 870"/>
                    <a:gd name="T82" fmla="*/ 2147483647 w 760"/>
                    <a:gd name="T83" fmla="*/ 2147483647 h 870"/>
                    <a:gd name="T84" fmla="*/ 2147483647 w 760"/>
                    <a:gd name="T85" fmla="*/ 2147483647 h 870"/>
                    <a:gd name="T86" fmla="*/ 2147483647 w 760"/>
                    <a:gd name="T87" fmla="*/ 2147483647 h 870"/>
                    <a:gd name="T88" fmla="*/ 2147483647 w 760"/>
                    <a:gd name="T89" fmla="*/ 2147483647 h 870"/>
                    <a:gd name="T90" fmla="*/ 2147483647 w 760"/>
                    <a:gd name="T91" fmla="*/ 2147483647 h 870"/>
                    <a:gd name="T92" fmla="*/ 2147483647 w 760"/>
                    <a:gd name="T93" fmla="*/ 2147483647 h 870"/>
                    <a:gd name="T94" fmla="*/ 2147483647 w 760"/>
                    <a:gd name="T95" fmla="*/ 2147483647 h 870"/>
                    <a:gd name="T96" fmla="*/ 2147483647 w 760"/>
                    <a:gd name="T97" fmla="*/ 2147483647 h 870"/>
                    <a:gd name="T98" fmla="*/ 2147483647 w 760"/>
                    <a:gd name="T99" fmla="*/ 2147483647 h 870"/>
                    <a:gd name="T100" fmla="*/ 2147483647 w 760"/>
                    <a:gd name="T101" fmla="*/ 2147483647 h 870"/>
                    <a:gd name="T102" fmla="*/ 2147483647 w 760"/>
                    <a:gd name="T103" fmla="*/ 2147483647 h 870"/>
                    <a:gd name="T104" fmla="*/ 2147483647 w 760"/>
                    <a:gd name="T105" fmla="*/ 2147483647 h 870"/>
                    <a:gd name="T106" fmla="*/ 2147483647 w 760"/>
                    <a:gd name="T107" fmla="*/ 2147483647 h 870"/>
                    <a:gd name="T108" fmla="*/ 2147483647 w 760"/>
                    <a:gd name="T109" fmla="*/ 2147483647 h 870"/>
                    <a:gd name="T110" fmla="*/ 2147483647 w 760"/>
                    <a:gd name="T111" fmla="*/ 2147483647 h 87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760" h="870">
                      <a:moveTo>
                        <a:pt x="756" y="580"/>
                      </a:moveTo>
                      <a:lnTo>
                        <a:pt x="752" y="564"/>
                      </a:lnTo>
                      <a:lnTo>
                        <a:pt x="658" y="586"/>
                      </a:lnTo>
                      <a:lnTo>
                        <a:pt x="634" y="572"/>
                      </a:lnTo>
                      <a:lnTo>
                        <a:pt x="734" y="542"/>
                      </a:lnTo>
                      <a:lnTo>
                        <a:pt x="728" y="526"/>
                      </a:lnTo>
                      <a:lnTo>
                        <a:pt x="606" y="556"/>
                      </a:lnTo>
                      <a:lnTo>
                        <a:pt x="490" y="486"/>
                      </a:lnTo>
                      <a:lnTo>
                        <a:pt x="560" y="466"/>
                      </a:lnTo>
                      <a:lnTo>
                        <a:pt x="552" y="442"/>
                      </a:lnTo>
                      <a:lnTo>
                        <a:pt x="490" y="456"/>
                      </a:lnTo>
                      <a:lnTo>
                        <a:pt x="502" y="436"/>
                      </a:lnTo>
                      <a:lnTo>
                        <a:pt x="490" y="414"/>
                      </a:lnTo>
                      <a:lnTo>
                        <a:pt x="552" y="430"/>
                      </a:lnTo>
                      <a:lnTo>
                        <a:pt x="560" y="406"/>
                      </a:lnTo>
                      <a:lnTo>
                        <a:pt x="496" y="388"/>
                      </a:lnTo>
                      <a:lnTo>
                        <a:pt x="610" y="318"/>
                      </a:lnTo>
                      <a:lnTo>
                        <a:pt x="728" y="346"/>
                      </a:lnTo>
                      <a:lnTo>
                        <a:pt x="734" y="328"/>
                      </a:lnTo>
                      <a:lnTo>
                        <a:pt x="638" y="302"/>
                      </a:lnTo>
                      <a:lnTo>
                        <a:pt x="662" y="286"/>
                      </a:lnTo>
                      <a:lnTo>
                        <a:pt x="752" y="308"/>
                      </a:lnTo>
                      <a:lnTo>
                        <a:pt x="756" y="292"/>
                      </a:lnTo>
                      <a:lnTo>
                        <a:pt x="688" y="272"/>
                      </a:lnTo>
                      <a:lnTo>
                        <a:pt x="760" y="228"/>
                      </a:lnTo>
                      <a:lnTo>
                        <a:pt x="752" y="214"/>
                      </a:lnTo>
                      <a:lnTo>
                        <a:pt x="674" y="256"/>
                      </a:lnTo>
                      <a:lnTo>
                        <a:pt x="694" y="182"/>
                      </a:lnTo>
                      <a:lnTo>
                        <a:pt x="676" y="176"/>
                      </a:lnTo>
                      <a:lnTo>
                        <a:pt x="648" y="270"/>
                      </a:lnTo>
                      <a:lnTo>
                        <a:pt x="624" y="284"/>
                      </a:lnTo>
                      <a:lnTo>
                        <a:pt x="650" y="184"/>
                      </a:lnTo>
                      <a:lnTo>
                        <a:pt x="632" y="178"/>
                      </a:lnTo>
                      <a:lnTo>
                        <a:pt x="596" y="300"/>
                      </a:lnTo>
                      <a:lnTo>
                        <a:pt x="478" y="364"/>
                      </a:lnTo>
                      <a:lnTo>
                        <a:pt x="496" y="296"/>
                      </a:lnTo>
                      <a:lnTo>
                        <a:pt x="470" y="288"/>
                      </a:lnTo>
                      <a:lnTo>
                        <a:pt x="452" y="354"/>
                      </a:lnTo>
                      <a:lnTo>
                        <a:pt x="442" y="336"/>
                      </a:lnTo>
                      <a:lnTo>
                        <a:pt x="414" y="336"/>
                      </a:lnTo>
                      <a:lnTo>
                        <a:pt x="462" y="286"/>
                      </a:lnTo>
                      <a:lnTo>
                        <a:pt x="444" y="266"/>
                      </a:lnTo>
                      <a:lnTo>
                        <a:pt x="396" y="312"/>
                      </a:lnTo>
                      <a:lnTo>
                        <a:pt x="392" y="176"/>
                      </a:lnTo>
                      <a:lnTo>
                        <a:pt x="476" y="90"/>
                      </a:lnTo>
                      <a:lnTo>
                        <a:pt x="464" y="76"/>
                      </a:lnTo>
                      <a:lnTo>
                        <a:pt x="392" y="146"/>
                      </a:lnTo>
                      <a:lnTo>
                        <a:pt x="392" y="116"/>
                      </a:lnTo>
                      <a:lnTo>
                        <a:pt x="456" y="50"/>
                      </a:lnTo>
                      <a:lnTo>
                        <a:pt x="444" y="38"/>
                      </a:lnTo>
                      <a:lnTo>
                        <a:pt x="392" y="86"/>
                      </a:lnTo>
                      <a:lnTo>
                        <a:pt x="390" y="0"/>
                      </a:lnTo>
                      <a:lnTo>
                        <a:pt x="374" y="0"/>
                      </a:lnTo>
                      <a:lnTo>
                        <a:pt x="372" y="90"/>
                      </a:lnTo>
                      <a:lnTo>
                        <a:pt x="316" y="36"/>
                      </a:lnTo>
                      <a:lnTo>
                        <a:pt x="304" y="50"/>
                      </a:lnTo>
                      <a:lnTo>
                        <a:pt x="372" y="120"/>
                      </a:lnTo>
                      <a:lnTo>
                        <a:pt x="370" y="148"/>
                      </a:lnTo>
                      <a:lnTo>
                        <a:pt x="296" y="76"/>
                      </a:lnTo>
                      <a:lnTo>
                        <a:pt x="282" y="90"/>
                      </a:lnTo>
                      <a:lnTo>
                        <a:pt x="370" y="180"/>
                      </a:lnTo>
                      <a:lnTo>
                        <a:pt x="368" y="316"/>
                      </a:lnTo>
                      <a:lnTo>
                        <a:pt x="316" y="266"/>
                      </a:lnTo>
                      <a:lnTo>
                        <a:pt x="298" y="286"/>
                      </a:lnTo>
                      <a:lnTo>
                        <a:pt x="344" y="336"/>
                      </a:lnTo>
                      <a:lnTo>
                        <a:pt x="322" y="336"/>
                      </a:lnTo>
                      <a:lnTo>
                        <a:pt x="308" y="358"/>
                      </a:lnTo>
                      <a:lnTo>
                        <a:pt x="288" y="290"/>
                      </a:lnTo>
                      <a:lnTo>
                        <a:pt x="264" y="296"/>
                      </a:lnTo>
                      <a:lnTo>
                        <a:pt x="280" y="360"/>
                      </a:lnTo>
                      <a:lnTo>
                        <a:pt x="162" y="294"/>
                      </a:lnTo>
                      <a:lnTo>
                        <a:pt x="128" y="178"/>
                      </a:lnTo>
                      <a:lnTo>
                        <a:pt x="110" y="184"/>
                      </a:lnTo>
                      <a:lnTo>
                        <a:pt x="134" y="280"/>
                      </a:lnTo>
                      <a:lnTo>
                        <a:pt x="110" y="266"/>
                      </a:lnTo>
                      <a:lnTo>
                        <a:pt x="84" y="176"/>
                      </a:lnTo>
                      <a:lnTo>
                        <a:pt x="66" y="182"/>
                      </a:lnTo>
                      <a:lnTo>
                        <a:pt x="84" y="252"/>
                      </a:lnTo>
                      <a:lnTo>
                        <a:pt x="10" y="210"/>
                      </a:lnTo>
                      <a:lnTo>
                        <a:pt x="2" y="224"/>
                      </a:lnTo>
                      <a:lnTo>
                        <a:pt x="76" y="270"/>
                      </a:lnTo>
                      <a:lnTo>
                        <a:pt x="2" y="292"/>
                      </a:lnTo>
                      <a:lnTo>
                        <a:pt x="8" y="308"/>
                      </a:lnTo>
                      <a:lnTo>
                        <a:pt x="102" y="286"/>
                      </a:lnTo>
                      <a:lnTo>
                        <a:pt x="126" y="300"/>
                      </a:lnTo>
                      <a:lnTo>
                        <a:pt x="26" y="328"/>
                      </a:lnTo>
                      <a:lnTo>
                        <a:pt x="30" y="346"/>
                      </a:lnTo>
                      <a:lnTo>
                        <a:pt x="154" y="316"/>
                      </a:lnTo>
                      <a:lnTo>
                        <a:pt x="270" y="386"/>
                      </a:lnTo>
                      <a:lnTo>
                        <a:pt x="200" y="406"/>
                      </a:lnTo>
                      <a:lnTo>
                        <a:pt x="206" y="430"/>
                      </a:lnTo>
                      <a:lnTo>
                        <a:pt x="276" y="414"/>
                      </a:lnTo>
                      <a:lnTo>
                        <a:pt x="262" y="436"/>
                      </a:lnTo>
                      <a:lnTo>
                        <a:pt x="276" y="458"/>
                      </a:lnTo>
                      <a:lnTo>
                        <a:pt x="206" y="442"/>
                      </a:lnTo>
                      <a:lnTo>
                        <a:pt x="200" y="466"/>
                      </a:lnTo>
                      <a:lnTo>
                        <a:pt x="264" y="484"/>
                      </a:lnTo>
                      <a:lnTo>
                        <a:pt x="148" y="554"/>
                      </a:lnTo>
                      <a:lnTo>
                        <a:pt x="30" y="526"/>
                      </a:lnTo>
                      <a:lnTo>
                        <a:pt x="26" y="542"/>
                      </a:lnTo>
                      <a:lnTo>
                        <a:pt x="122" y="570"/>
                      </a:lnTo>
                      <a:lnTo>
                        <a:pt x="98" y="586"/>
                      </a:lnTo>
                      <a:lnTo>
                        <a:pt x="8" y="562"/>
                      </a:lnTo>
                      <a:lnTo>
                        <a:pt x="2" y="580"/>
                      </a:lnTo>
                      <a:lnTo>
                        <a:pt x="72" y="600"/>
                      </a:lnTo>
                      <a:lnTo>
                        <a:pt x="0" y="644"/>
                      </a:lnTo>
                      <a:lnTo>
                        <a:pt x="8" y="658"/>
                      </a:lnTo>
                      <a:lnTo>
                        <a:pt x="84" y="616"/>
                      </a:lnTo>
                      <a:lnTo>
                        <a:pt x="66" y="690"/>
                      </a:lnTo>
                      <a:lnTo>
                        <a:pt x="84" y="694"/>
                      </a:lnTo>
                      <a:lnTo>
                        <a:pt x="110" y="602"/>
                      </a:lnTo>
                      <a:lnTo>
                        <a:pt x="136" y="588"/>
                      </a:lnTo>
                      <a:lnTo>
                        <a:pt x="110" y="688"/>
                      </a:lnTo>
                      <a:lnTo>
                        <a:pt x="128" y="694"/>
                      </a:lnTo>
                      <a:lnTo>
                        <a:pt x="164" y="572"/>
                      </a:lnTo>
                      <a:lnTo>
                        <a:pt x="282" y="506"/>
                      </a:lnTo>
                      <a:lnTo>
                        <a:pt x="264" y="576"/>
                      </a:lnTo>
                      <a:lnTo>
                        <a:pt x="288" y="582"/>
                      </a:lnTo>
                      <a:lnTo>
                        <a:pt x="308" y="514"/>
                      </a:lnTo>
                      <a:lnTo>
                        <a:pt x="322" y="536"/>
                      </a:lnTo>
                      <a:lnTo>
                        <a:pt x="344" y="536"/>
                      </a:lnTo>
                      <a:lnTo>
                        <a:pt x="298" y="586"/>
                      </a:lnTo>
                      <a:lnTo>
                        <a:pt x="316" y="606"/>
                      </a:lnTo>
                      <a:lnTo>
                        <a:pt x="364" y="560"/>
                      </a:lnTo>
                      <a:lnTo>
                        <a:pt x="366" y="694"/>
                      </a:lnTo>
                      <a:lnTo>
                        <a:pt x="282" y="782"/>
                      </a:lnTo>
                      <a:lnTo>
                        <a:pt x="296" y="796"/>
                      </a:lnTo>
                      <a:lnTo>
                        <a:pt x="368" y="726"/>
                      </a:lnTo>
                      <a:lnTo>
                        <a:pt x="368" y="754"/>
                      </a:lnTo>
                      <a:lnTo>
                        <a:pt x="304" y="822"/>
                      </a:lnTo>
                      <a:lnTo>
                        <a:pt x="316" y="834"/>
                      </a:lnTo>
                      <a:lnTo>
                        <a:pt x="368" y="784"/>
                      </a:lnTo>
                      <a:lnTo>
                        <a:pt x="370" y="870"/>
                      </a:lnTo>
                      <a:lnTo>
                        <a:pt x="386" y="870"/>
                      </a:lnTo>
                      <a:lnTo>
                        <a:pt x="388" y="780"/>
                      </a:lnTo>
                      <a:lnTo>
                        <a:pt x="444" y="834"/>
                      </a:lnTo>
                      <a:lnTo>
                        <a:pt x="456" y="822"/>
                      </a:lnTo>
                      <a:lnTo>
                        <a:pt x="388" y="752"/>
                      </a:lnTo>
                      <a:lnTo>
                        <a:pt x="388" y="724"/>
                      </a:lnTo>
                      <a:lnTo>
                        <a:pt x="464" y="796"/>
                      </a:lnTo>
                      <a:lnTo>
                        <a:pt x="476" y="782"/>
                      </a:lnTo>
                      <a:lnTo>
                        <a:pt x="390" y="692"/>
                      </a:lnTo>
                      <a:lnTo>
                        <a:pt x="392" y="556"/>
                      </a:lnTo>
                      <a:lnTo>
                        <a:pt x="444" y="606"/>
                      </a:lnTo>
                      <a:lnTo>
                        <a:pt x="462" y="586"/>
                      </a:lnTo>
                      <a:lnTo>
                        <a:pt x="414" y="536"/>
                      </a:lnTo>
                      <a:lnTo>
                        <a:pt x="442" y="536"/>
                      </a:lnTo>
                      <a:lnTo>
                        <a:pt x="452" y="518"/>
                      </a:lnTo>
                      <a:lnTo>
                        <a:pt x="470" y="582"/>
                      </a:lnTo>
                      <a:lnTo>
                        <a:pt x="496" y="576"/>
                      </a:lnTo>
                      <a:lnTo>
                        <a:pt x="480" y="512"/>
                      </a:lnTo>
                      <a:lnTo>
                        <a:pt x="598" y="576"/>
                      </a:lnTo>
                      <a:lnTo>
                        <a:pt x="632" y="694"/>
                      </a:lnTo>
                      <a:lnTo>
                        <a:pt x="650" y="688"/>
                      </a:lnTo>
                      <a:lnTo>
                        <a:pt x="626" y="592"/>
                      </a:lnTo>
                      <a:lnTo>
                        <a:pt x="650" y="606"/>
                      </a:lnTo>
                      <a:lnTo>
                        <a:pt x="676" y="694"/>
                      </a:lnTo>
                      <a:lnTo>
                        <a:pt x="694" y="690"/>
                      </a:lnTo>
                      <a:lnTo>
                        <a:pt x="676" y="620"/>
                      </a:lnTo>
                      <a:lnTo>
                        <a:pt x="750" y="660"/>
                      </a:lnTo>
                      <a:lnTo>
                        <a:pt x="758" y="648"/>
                      </a:lnTo>
                      <a:lnTo>
                        <a:pt x="682" y="602"/>
                      </a:lnTo>
                      <a:lnTo>
                        <a:pt x="756" y="580"/>
                      </a:lnTo>
                      <a:close/>
                      <a:moveTo>
                        <a:pt x="418" y="496"/>
                      </a:moveTo>
                      <a:lnTo>
                        <a:pt x="346" y="496"/>
                      </a:lnTo>
                      <a:lnTo>
                        <a:pt x="308" y="436"/>
                      </a:lnTo>
                      <a:lnTo>
                        <a:pt x="346" y="376"/>
                      </a:lnTo>
                      <a:lnTo>
                        <a:pt x="418" y="376"/>
                      </a:lnTo>
                      <a:lnTo>
                        <a:pt x="456" y="436"/>
                      </a:lnTo>
                      <a:lnTo>
                        <a:pt x="418" y="496"/>
                      </a:lnTo>
                      <a:close/>
                    </a:path>
                  </a:pathLst>
                </a:custGeom>
                <a:solidFill>
                  <a:srgbClr val="FEFFFF">
                    <a:alpha val="76077"/>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9" name="Freeform 73"/>
                <p:cNvSpPr>
                  <a:spLocks noChangeAspect="1" noEditPoints="1"/>
                </p:cNvSpPr>
                <p:nvPr/>
              </p:nvSpPr>
              <p:spPr bwMode="auto">
                <a:xfrm rot="-1185563">
                  <a:off x="7564868" y="155232"/>
                  <a:ext cx="722477" cy="825619"/>
                </a:xfrm>
                <a:custGeom>
                  <a:avLst/>
                  <a:gdLst>
                    <a:gd name="T0" fmla="*/ 2147483647 w 820"/>
                    <a:gd name="T1" fmla="*/ 2147483647 h 936"/>
                    <a:gd name="T2" fmla="*/ 2147483647 w 820"/>
                    <a:gd name="T3" fmla="*/ 2147483647 h 936"/>
                    <a:gd name="T4" fmla="*/ 2147483647 w 820"/>
                    <a:gd name="T5" fmla="*/ 2147483647 h 936"/>
                    <a:gd name="T6" fmla="*/ 2147483647 w 820"/>
                    <a:gd name="T7" fmla="*/ 2147483647 h 936"/>
                    <a:gd name="T8" fmla="*/ 2147483647 w 820"/>
                    <a:gd name="T9" fmla="*/ 2147483647 h 936"/>
                    <a:gd name="T10" fmla="*/ 2147483647 w 820"/>
                    <a:gd name="T11" fmla="*/ 2147483647 h 936"/>
                    <a:gd name="T12" fmla="*/ 2147483647 w 820"/>
                    <a:gd name="T13" fmla="*/ 2147483647 h 936"/>
                    <a:gd name="T14" fmla="*/ 2147483647 w 820"/>
                    <a:gd name="T15" fmla="*/ 2147483647 h 936"/>
                    <a:gd name="T16" fmla="*/ 2147483647 w 820"/>
                    <a:gd name="T17" fmla="*/ 2147483647 h 936"/>
                    <a:gd name="T18" fmla="*/ 2147483647 w 820"/>
                    <a:gd name="T19" fmla="*/ 2147483647 h 936"/>
                    <a:gd name="T20" fmla="*/ 2147483647 w 820"/>
                    <a:gd name="T21" fmla="*/ 2147483647 h 936"/>
                    <a:gd name="T22" fmla="*/ 2147483647 w 820"/>
                    <a:gd name="T23" fmla="*/ 2147483647 h 936"/>
                    <a:gd name="T24" fmla="*/ 2147483647 w 820"/>
                    <a:gd name="T25" fmla="*/ 2147483647 h 936"/>
                    <a:gd name="T26" fmla="*/ 2147483647 w 820"/>
                    <a:gd name="T27" fmla="*/ 2147483647 h 936"/>
                    <a:gd name="T28" fmla="*/ 2147483647 w 820"/>
                    <a:gd name="T29" fmla="*/ 0 h 936"/>
                    <a:gd name="T30" fmla="*/ 2147483647 w 820"/>
                    <a:gd name="T31" fmla="*/ 2147483647 h 936"/>
                    <a:gd name="T32" fmla="*/ 2147483647 w 820"/>
                    <a:gd name="T33" fmla="*/ 2147483647 h 936"/>
                    <a:gd name="T34" fmla="*/ 2147483647 w 820"/>
                    <a:gd name="T35" fmla="*/ 2147483647 h 936"/>
                    <a:gd name="T36" fmla="*/ 2147483647 w 820"/>
                    <a:gd name="T37" fmla="*/ 2147483647 h 936"/>
                    <a:gd name="T38" fmla="*/ 2147483647 w 820"/>
                    <a:gd name="T39" fmla="*/ 2147483647 h 936"/>
                    <a:gd name="T40" fmla="*/ 2147483647 w 820"/>
                    <a:gd name="T41" fmla="*/ 2147483647 h 936"/>
                    <a:gd name="T42" fmla="*/ 2147483647 w 820"/>
                    <a:gd name="T43" fmla="*/ 2147483647 h 936"/>
                    <a:gd name="T44" fmla="*/ 2147483647 w 820"/>
                    <a:gd name="T45" fmla="*/ 2147483647 h 936"/>
                    <a:gd name="T46" fmla="*/ 2147483647 w 820"/>
                    <a:gd name="T47" fmla="*/ 2147483647 h 936"/>
                    <a:gd name="T48" fmla="*/ 2147483647 w 820"/>
                    <a:gd name="T49" fmla="*/ 2147483647 h 936"/>
                    <a:gd name="T50" fmla="*/ 2147483647 w 820"/>
                    <a:gd name="T51" fmla="*/ 2147483647 h 936"/>
                    <a:gd name="T52" fmla="*/ 2147483647 w 820"/>
                    <a:gd name="T53" fmla="*/ 2147483647 h 936"/>
                    <a:gd name="T54" fmla="*/ 2147483647 w 820"/>
                    <a:gd name="T55" fmla="*/ 2147483647 h 936"/>
                    <a:gd name="T56" fmla="*/ 2147483647 w 820"/>
                    <a:gd name="T57" fmla="*/ 2147483647 h 936"/>
                    <a:gd name="T58" fmla="*/ 2147483647 w 820"/>
                    <a:gd name="T59" fmla="*/ 2147483647 h 936"/>
                    <a:gd name="T60" fmla="*/ 2147483647 w 820"/>
                    <a:gd name="T61" fmla="*/ 2147483647 h 936"/>
                    <a:gd name="T62" fmla="*/ 2147483647 w 820"/>
                    <a:gd name="T63" fmla="*/ 2147483647 h 936"/>
                    <a:gd name="T64" fmla="*/ 2147483647 w 820"/>
                    <a:gd name="T65" fmla="*/ 2147483647 h 936"/>
                    <a:gd name="T66" fmla="*/ 2147483647 w 820"/>
                    <a:gd name="T67" fmla="*/ 2147483647 h 936"/>
                    <a:gd name="T68" fmla="*/ 2147483647 w 820"/>
                    <a:gd name="T69" fmla="*/ 2147483647 h 936"/>
                    <a:gd name="T70" fmla="*/ 2147483647 w 820"/>
                    <a:gd name="T71" fmla="*/ 2147483647 h 936"/>
                    <a:gd name="T72" fmla="*/ 2147483647 w 820"/>
                    <a:gd name="T73" fmla="*/ 2147483647 h 936"/>
                    <a:gd name="T74" fmla="*/ 2147483647 w 820"/>
                    <a:gd name="T75" fmla="*/ 2147483647 h 936"/>
                    <a:gd name="T76" fmla="*/ 2147483647 w 820"/>
                    <a:gd name="T77" fmla="*/ 2147483647 h 936"/>
                    <a:gd name="T78" fmla="*/ 2147483647 w 820"/>
                    <a:gd name="T79" fmla="*/ 2147483647 h 936"/>
                    <a:gd name="T80" fmla="*/ 2147483647 w 820"/>
                    <a:gd name="T81" fmla="*/ 2147483647 h 936"/>
                    <a:gd name="T82" fmla="*/ 2147483647 w 820"/>
                    <a:gd name="T83" fmla="*/ 2147483647 h 936"/>
                    <a:gd name="T84" fmla="*/ 2147483647 w 820"/>
                    <a:gd name="T85" fmla="*/ 2147483647 h 936"/>
                    <a:gd name="T86" fmla="*/ 2147483647 w 820"/>
                    <a:gd name="T87" fmla="*/ 2147483647 h 936"/>
                    <a:gd name="T88" fmla="*/ 2147483647 w 820"/>
                    <a:gd name="T89" fmla="*/ 2147483647 h 936"/>
                    <a:gd name="T90" fmla="*/ 2147483647 w 820"/>
                    <a:gd name="T91" fmla="*/ 2147483647 h 936"/>
                    <a:gd name="T92" fmla="*/ 2147483647 w 820"/>
                    <a:gd name="T93" fmla="*/ 2147483647 h 936"/>
                    <a:gd name="T94" fmla="*/ 2147483647 w 820"/>
                    <a:gd name="T95" fmla="*/ 2147483647 h 936"/>
                    <a:gd name="T96" fmla="*/ 2147483647 w 820"/>
                    <a:gd name="T97" fmla="*/ 2147483647 h 936"/>
                    <a:gd name="T98" fmla="*/ 2147483647 w 820"/>
                    <a:gd name="T99" fmla="*/ 2147483647 h 936"/>
                    <a:gd name="T100" fmla="*/ 2147483647 w 820"/>
                    <a:gd name="T101" fmla="*/ 2147483647 h 936"/>
                    <a:gd name="T102" fmla="*/ 2147483647 w 820"/>
                    <a:gd name="T103" fmla="*/ 2147483647 h 936"/>
                    <a:gd name="T104" fmla="*/ 2147483647 w 820"/>
                    <a:gd name="T105" fmla="*/ 2147483647 h 936"/>
                    <a:gd name="T106" fmla="*/ 2147483647 w 820"/>
                    <a:gd name="T107" fmla="*/ 2147483647 h 9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820" h="936">
                      <a:moveTo>
                        <a:pt x="812" y="620"/>
                      </a:moveTo>
                      <a:lnTo>
                        <a:pt x="810" y="610"/>
                      </a:lnTo>
                      <a:lnTo>
                        <a:pt x="716" y="634"/>
                      </a:lnTo>
                      <a:lnTo>
                        <a:pt x="678" y="610"/>
                      </a:lnTo>
                      <a:lnTo>
                        <a:pt x="788" y="580"/>
                      </a:lnTo>
                      <a:lnTo>
                        <a:pt x="784" y="570"/>
                      </a:lnTo>
                      <a:lnTo>
                        <a:pt x="660" y="600"/>
                      </a:lnTo>
                      <a:lnTo>
                        <a:pt x="656" y="598"/>
                      </a:lnTo>
                      <a:lnTo>
                        <a:pt x="562" y="524"/>
                      </a:lnTo>
                      <a:lnTo>
                        <a:pt x="556" y="536"/>
                      </a:lnTo>
                      <a:lnTo>
                        <a:pt x="514" y="512"/>
                      </a:lnTo>
                      <a:lnTo>
                        <a:pt x="520" y="490"/>
                      </a:lnTo>
                      <a:lnTo>
                        <a:pt x="522" y="478"/>
                      </a:lnTo>
                      <a:lnTo>
                        <a:pt x="522" y="468"/>
                      </a:lnTo>
                      <a:lnTo>
                        <a:pt x="520" y="446"/>
                      </a:lnTo>
                      <a:lnTo>
                        <a:pt x="516" y="426"/>
                      </a:lnTo>
                      <a:lnTo>
                        <a:pt x="558" y="402"/>
                      </a:lnTo>
                      <a:lnTo>
                        <a:pt x="564" y="414"/>
                      </a:lnTo>
                      <a:lnTo>
                        <a:pt x="666" y="336"/>
                      </a:lnTo>
                      <a:lnTo>
                        <a:pt x="784" y="364"/>
                      </a:lnTo>
                      <a:lnTo>
                        <a:pt x="788" y="354"/>
                      </a:lnTo>
                      <a:lnTo>
                        <a:pt x="684" y="324"/>
                      </a:lnTo>
                      <a:lnTo>
                        <a:pt x="720" y="302"/>
                      </a:lnTo>
                      <a:lnTo>
                        <a:pt x="810" y="324"/>
                      </a:lnTo>
                      <a:lnTo>
                        <a:pt x="812" y="314"/>
                      </a:lnTo>
                      <a:lnTo>
                        <a:pt x="736" y="292"/>
                      </a:lnTo>
                      <a:lnTo>
                        <a:pt x="820" y="242"/>
                      </a:lnTo>
                      <a:lnTo>
                        <a:pt x="812" y="228"/>
                      </a:lnTo>
                      <a:lnTo>
                        <a:pt x="724" y="276"/>
                      </a:lnTo>
                      <a:lnTo>
                        <a:pt x="744" y="196"/>
                      </a:lnTo>
                      <a:lnTo>
                        <a:pt x="734" y="192"/>
                      </a:lnTo>
                      <a:lnTo>
                        <a:pt x="706" y="286"/>
                      </a:lnTo>
                      <a:lnTo>
                        <a:pt x="670" y="306"/>
                      </a:lnTo>
                      <a:lnTo>
                        <a:pt x="696" y="198"/>
                      </a:lnTo>
                      <a:lnTo>
                        <a:pt x="686" y="194"/>
                      </a:lnTo>
                      <a:lnTo>
                        <a:pt x="650" y="318"/>
                      </a:lnTo>
                      <a:lnTo>
                        <a:pt x="646" y="320"/>
                      </a:lnTo>
                      <a:lnTo>
                        <a:pt x="536" y="364"/>
                      </a:lnTo>
                      <a:lnTo>
                        <a:pt x="542" y="376"/>
                      </a:lnTo>
                      <a:lnTo>
                        <a:pt x="500" y="400"/>
                      </a:lnTo>
                      <a:lnTo>
                        <a:pt x="486" y="384"/>
                      </a:lnTo>
                      <a:lnTo>
                        <a:pt x="468" y="372"/>
                      </a:lnTo>
                      <a:lnTo>
                        <a:pt x="450" y="362"/>
                      </a:lnTo>
                      <a:lnTo>
                        <a:pt x="438" y="358"/>
                      </a:lnTo>
                      <a:lnTo>
                        <a:pt x="428" y="356"/>
                      </a:lnTo>
                      <a:lnTo>
                        <a:pt x="426" y="304"/>
                      </a:lnTo>
                      <a:lnTo>
                        <a:pt x="442" y="304"/>
                      </a:lnTo>
                      <a:lnTo>
                        <a:pt x="424" y="178"/>
                      </a:lnTo>
                      <a:lnTo>
                        <a:pt x="508" y="92"/>
                      </a:lnTo>
                      <a:lnTo>
                        <a:pt x="502" y="84"/>
                      </a:lnTo>
                      <a:lnTo>
                        <a:pt x="424" y="158"/>
                      </a:lnTo>
                      <a:lnTo>
                        <a:pt x="422" y="116"/>
                      </a:lnTo>
                      <a:lnTo>
                        <a:pt x="486" y="50"/>
                      </a:lnTo>
                      <a:lnTo>
                        <a:pt x="478" y="42"/>
                      </a:lnTo>
                      <a:lnTo>
                        <a:pt x="422" y="98"/>
                      </a:lnTo>
                      <a:lnTo>
                        <a:pt x="420" y="0"/>
                      </a:lnTo>
                      <a:lnTo>
                        <a:pt x="404" y="0"/>
                      </a:lnTo>
                      <a:lnTo>
                        <a:pt x="402" y="102"/>
                      </a:lnTo>
                      <a:lnTo>
                        <a:pt x="342" y="42"/>
                      </a:lnTo>
                      <a:lnTo>
                        <a:pt x="334" y="50"/>
                      </a:lnTo>
                      <a:lnTo>
                        <a:pt x="402" y="120"/>
                      </a:lnTo>
                      <a:lnTo>
                        <a:pt x="400" y="162"/>
                      </a:lnTo>
                      <a:lnTo>
                        <a:pt x="320" y="84"/>
                      </a:lnTo>
                      <a:lnTo>
                        <a:pt x="312" y="92"/>
                      </a:lnTo>
                      <a:lnTo>
                        <a:pt x="400" y="184"/>
                      </a:lnTo>
                      <a:lnTo>
                        <a:pt x="400" y="188"/>
                      </a:lnTo>
                      <a:lnTo>
                        <a:pt x="384" y="304"/>
                      </a:lnTo>
                      <a:lnTo>
                        <a:pt x="398" y="304"/>
                      </a:lnTo>
                      <a:lnTo>
                        <a:pt x="398" y="356"/>
                      </a:lnTo>
                      <a:lnTo>
                        <a:pt x="376" y="362"/>
                      </a:lnTo>
                      <a:lnTo>
                        <a:pt x="358" y="370"/>
                      </a:lnTo>
                      <a:lnTo>
                        <a:pt x="340" y="382"/>
                      </a:lnTo>
                      <a:lnTo>
                        <a:pt x="326" y="398"/>
                      </a:lnTo>
                      <a:lnTo>
                        <a:pt x="280" y="372"/>
                      </a:lnTo>
                      <a:lnTo>
                        <a:pt x="286" y="360"/>
                      </a:lnTo>
                      <a:lnTo>
                        <a:pt x="168" y="312"/>
                      </a:lnTo>
                      <a:lnTo>
                        <a:pt x="134" y="194"/>
                      </a:lnTo>
                      <a:lnTo>
                        <a:pt x="124" y="198"/>
                      </a:lnTo>
                      <a:lnTo>
                        <a:pt x="150" y="302"/>
                      </a:lnTo>
                      <a:lnTo>
                        <a:pt x="112" y="280"/>
                      </a:lnTo>
                      <a:lnTo>
                        <a:pt x="86" y="192"/>
                      </a:lnTo>
                      <a:lnTo>
                        <a:pt x="76" y="196"/>
                      </a:lnTo>
                      <a:lnTo>
                        <a:pt x="96" y="272"/>
                      </a:lnTo>
                      <a:lnTo>
                        <a:pt x="10" y="224"/>
                      </a:lnTo>
                      <a:lnTo>
                        <a:pt x="2" y="238"/>
                      </a:lnTo>
                      <a:lnTo>
                        <a:pt x="88" y="292"/>
                      </a:lnTo>
                      <a:lnTo>
                        <a:pt x="8" y="314"/>
                      </a:lnTo>
                      <a:lnTo>
                        <a:pt x="10" y="324"/>
                      </a:lnTo>
                      <a:lnTo>
                        <a:pt x="104" y="300"/>
                      </a:lnTo>
                      <a:lnTo>
                        <a:pt x="142" y="324"/>
                      </a:lnTo>
                      <a:lnTo>
                        <a:pt x="34" y="354"/>
                      </a:lnTo>
                      <a:lnTo>
                        <a:pt x="36" y="364"/>
                      </a:lnTo>
                      <a:lnTo>
                        <a:pt x="160" y="334"/>
                      </a:lnTo>
                      <a:lnTo>
                        <a:pt x="164" y="336"/>
                      </a:lnTo>
                      <a:lnTo>
                        <a:pt x="258" y="410"/>
                      </a:lnTo>
                      <a:lnTo>
                        <a:pt x="266" y="398"/>
                      </a:lnTo>
                      <a:lnTo>
                        <a:pt x="310" y="424"/>
                      </a:lnTo>
                      <a:lnTo>
                        <a:pt x="304" y="446"/>
                      </a:lnTo>
                      <a:lnTo>
                        <a:pt x="302" y="468"/>
                      </a:lnTo>
                      <a:lnTo>
                        <a:pt x="304" y="486"/>
                      </a:lnTo>
                      <a:lnTo>
                        <a:pt x="310" y="506"/>
                      </a:lnTo>
                      <a:lnTo>
                        <a:pt x="264" y="532"/>
                      </a:lnTo>
                      <a:lnTo>
                        <a:pt x="256" y="520"/>
                      </a:lnTo>
                      <a:lnTo>
                        <a:pt x="154" y="598"/>
                      </a:lnTo>
                      <a:lnTo>
                        <a:pt x="36" y="570"/>
                      </a:lnTo>
                      <a:lnTo>
                        <a:pt x="34" y="580"/>
                      </a:lnTo>
                      <a:lnTo>
                        <a:pt x="136" y="610"/>
                      </a:lnTo>
                      <a:lnTo>
                        <a:pt x="100" y="632"/>
                      </a:lnTo>
                      <a:lnTo>
                        <a:pt x="10" y="610"/>
                      </a:lnTo>
                      <a:lnTo>
                        <a:pt x="8" y="620"/>
                      </a:lnTo>
                      <a:lnTo>
                        <a:pt x="84" y="642"/>
                      </a:lnTo>
                      <a:lnTo>
                        <a:pt x="0" y="692"/>
                      </a:lnTo>
                      <a:lnTo>
                        <a:pt x="8" y="708"/>
                      </a:lnTo>
                      <a:lnTo>
                        <a:pt x="96" y="658"/>
                      </a:lnTo>
                      <a:lnTo>
                        <a:pt x="76" y="738"/>
                      </a:lnTo>
                      <a:lnTo>
                        <a:pt x="86" y="742"/>
                      </a:lnTo>
                      <a:lnTo>
                        <a:pt x="114" y="648"/>
                      </a:lnTo>
                      <a:lnTo>
                        <a:pt x="152" y="628"/>
                      </a:lnTo>
                      <a:lnTo>
                        <a:pt x="124" y="738"/>
                      </a:lnTo>
                      <a:lnTo>
                        <a:pt x="134" y="740"/>
                      </a:lnTo>
                      <a:lnTo>
                        <a:pt x="170" y="618"/>
                      </a:lnTo>
                      <a:lnTo>
                        <a:pt x="174" y="616"/>
                      </a:lnTo>
                      <a:lnTo>
                        <a:pt x="284" y="570"/>
                      </a:lnTo>
                      <a:lnTo>
                        <a:pt x="278" y="558"/>
                      </a:lnTo>
                      <a:lnTo>
                        <a:pt x="324" y="532"/>
                      </a:lnTo>
                      <a:lnTo>
                        <a:pt x="338" y="548"/>
                      </a:lnTo>
                      <a:lnTo>
                        <a:pt x="354" y="560"/>
                      </a:lnTo>
                      <a:lnTo>
                        <a:pt x="372" y="568"/>
                      </a:lnTo>
                      <a:lnTo>
                        <a:pt x="392" y="574"/>
                      </a:lnTo>
                      <a:lnTo>
                        <a:pt x="394" y="624"/>
                      </a:lnTo>
                      <a:lnTo>
                        <a:pt x="380" y="624"/>
                      </a:lnTo>
                      <a:lnTo>
                        <a:pt x="396" y="752"/>
                      </a:lnTo>
                      <a:lnTo>
                        <a:pt x="312" y="842"/>
                      </a:lnTo>
                      <a:lnTo>
                        <a:pt x="320" y="850"/>
                      </a:lnTo>
                      <a:lnTo>
                        <a:pt x="396" y="774"/>
                      </a:lnTo>
                      <a:lnTo>
                        <a:pt x="398" y="818"/>
                      </a:lnTo>
                      <a:lnTo>
                        <a:pt x="334" y="884"/>
                      </a:lnTo>
                      <a:lnTo>
                        <a:pt x="342" y="892"/>
                      </a:lnTo>
                      <a:lnTo>
                        <a:pt x="398" y="838"/>
                      </a:lnTo>
                      <a:lnTo>
                        <a:pt x="400" y="936"/>
                      </a:lnTo>
                      <a:lnTo>
                        <a:pt x="416" y="936"/>
                      </a:lnTo>
                      <a:lnTo>
                        <a:pt x="418" y="834"/>
                      </a:lnTo>
                      <a:lnTo>
                        <a:pt x="478" y="892"/>
                      </a:lnTo>
                      <a:lnTo>
                        <a:pt x="486" y="884"/>
                      </a:lnTo>
                      <a:lnTo>
                        <a:pt x="420" y="814"/>
                      </a:lnTo>
                      <a:lnTo>
                        <a:pt x="420" y="772"/>
                      </a:lnTo>
                      <a:lnTo>
                        <a:pt x="502" y="850"/>
                      </a:lnTo>
                      <a:lnTo>
                        <a:pt x="508" y="842"/>
                      </a:lnTo>
                      <a:lnTo>
                        <a:pt x="420" y="750"/>
                      </a:lnTo>
                      <a:lnTo>
                        <a:pt x="420" y="744"/>
                      </a:lnTo>
                      <a:lnTo>
                        <a:pt x="436" y="624"/>
                      </a:lnTo>
                      <a:lnTo>
                        <a:pt x="422" y="624"/>
                      </a:lnTo>
                      <a:lnTo>
                        <a:pt x="424" y="576"/>
                      </a:lnTo>
                      <a:lnTo>
                        <a:pt x="444" y="570"/>
                      </a:lnTo>
                      <a:lnTo>
                        <a:pt x="464" y="564"/>
                      </a:lnTo>
                      <a:lnTo>
                        <a:pt x="482" y="552"/>
                      </a:lnTo>
                      <a:lnTo>
                        <a:pt x="498" y="536"/>
                      </a:lnTo>
                      <a:lnTo>
                        <a:pt x="540" y="562"/>
                      </a:lnTo>
                      <a:lnTo>
                        <a:pt x="534" y="574"/>
                      </a:lnTo>
                      <a:lnTo>
                        <a:pt x="652" y="622"/>
                      </a:lnTo>
                      <a:lnTo>
                        <a:pt x="686" y="740"/>
                      </a:lnTo>
                      <a:lnTo>
                        <a:pt x="696" y="738"/>
                      </a:lnTo>
                      <a:lnTo>
                        <a:pt x="670" y="632"/>
                      </a:lnTo>
                      <a:lnTo>
                        <a:pt x="708" y="654"/>
                      </a:lnTo>
                      <a:lnTo>
                        <a:pt x="734" y="742"/>
                      </a:lnTo>
                      <a:lnTo>
                        <a:pt x="744" y="738"/>
                      </a:lnTo>
                      <a:lnTo>
                        <a:pt x="724" y="662"/>
                      </a:lnTo>
                      <a:lnTo>
                        <a:pt x="812" y="710"/>
                      </a:lnTo>
                      <a:lnTo>
                        <a:pt x="820" y="696"/>
                      </a:lnTo>
                      <a:lnTo>
                        <a:pt x="732" y="644"/>
                      </a:lnTo>
                      <a:lnTo>
                        <a:pt x="812" y="620"/>
                      </a:lnTo>
                      <a:close/>
                      <a:moveTo>
                        <a:pt x="412" y="546"/>
                      </a:moveTo>
                      <a:lnTo>
                        <a:pt x="412" y="546"/>
                      </a:lnTo>
                      <a:lnTo>
                        <a:pt x="396" y="544"/>
                      </a:lnTo>
                      <a:lnTo>
                        <a:pt x="382" y="540"/>
                      </a:lnTo>
                      <a:lnTo>
                        <a:pt x="368" y="532"/>
                      </a:lnTo>
                      <a:lnTo>
                        <a:pt x="358" y="522"/>
                      </a:lnTo>
                      <a:lnTo>
                        <a:pt x="348" y="510"/>
                      </a:lnTo>
                      <a:lnTo>
                        <a:pt x="340" y="498"/>
                      </a:lnTo>
                      <a:lnTo>
                        <a:pt x="336" y="482"/>
                      </a:lnTo>
                      <a:lnTo>
                        <a:pt x="334" y="468"/>
                      </a:lnTo>
                      <a:lnTo>
                        <a:pt x="336" y="452"/>
                      </a:lnTo>
                      <a:lnTo>
                        <a:pt x="340" y="436"/>
                      </a:lnTo>
                      <a:lnTo>
                        <a:pt x="348" y="424"/>
                      </a:lnTo>
                      <a:lnTo>
                        <a:pt x="358" y="412"/>
                      </a:lnTo>
                      <a:lnTo>
                        <a:pt x="368" y="402"/>
                      </a:lnTo>
                      <a:lnTo>
                        <a:pt x="382" y="394"/>
                      </a:lnTo>
                      <a:lnTo>
                        <a:pt x="396" y="390"/>
                      </a:lnTo>
                      <a:lnTo>
                        <a:pt x="412" y="388"/>
                      </a:lnTo>
                      <a:lnTo>
                        <a:pt x="428" y="390"/>
                      </a:lnTo>
                      <a:lnTo>
                        <a:pt x="442" y="394"/>
                      </a:lnTo>
                      <a:lnTo>
                        <a:pt x="456" y="402"/>
                      </a:lnTo>
                      <a:lnTo>
                        <a:pt x="468" y="412"/>
                      </a:lnTo>
                      <a:lnTo>
                        <a:pt x="478" y="424"/>
                      </a:lnTo>
                      <a:lnTo>
                        <a:pt x="484" y="436"/>
                      </a:lnTo>
                      <a:lnTo>
                        <a:pt x="490" y="452"/>
                      </a:lnTo>
                      <a:lnTo>
                        <a:pt x="490" y="468"/>
                      </a:lnTo>
                      <a:lnTo>
                        <a:pt x="490" y="482"/>
                      </a:lnTo>
                      <a:lnTo>
                        <a:pt x="484" y="498"/>
                      </a:lnTo>
                      <a:lnTo>
                        <a:pt x="478" y="510"/>
                      </a:lnTo>
                      <a:lnTo>
                        <a:pt x="468" y="522"/>
                      </a:lnTo>
                      <a:lnTo>
                        <a:pt x="456" y="532"/>
                      </a:lnTo>
                      <a:lnTo>
                        <a:pt x="442" y="540"/>
                      </a:lnTo>
                      <a:lnTo>
                        <a:pt x="428" y="544"/>
                      </a:lnTo>
                      <a:lnTo>
                        <a:pt x="412" y="546"/>
                      </a:lnTo>
                      <a:close/>
                    </a:path>
                  </a:pathLst>
                </a:custGeom>
                <a:solidFill>
                  <a:srgbClr val="FEFFFF">
                    <a:alpha val="76077"/>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20" name="Freeform 77"/>
                <p:cNvSpPr>
                  <a:spLocks noChangeAspect="1" noEditPoints="1"/>
                </p:cNvSpPr>
                <p:nvPr/>
              </p:nvSpPr>
              <p:spPr bwMode="auto">
                <a:xfrm rot="-642487">
                  <a:off x="7869737" y="3830824"/>
                  <a:ext cx="639908" cy="728767"/>
                </a:xfrm>
                <a:custGeom>
                  <a:avLst/>
                  <a:gdLst>
                    <a:gd name="T0" fmla="*/ 2147483647 w 826"/>
                    <a:gd name="T1" fmla="*/ 2147483647 h 942"/>
                    <a:gd name="T2" fmla="*/ 2147483647 w 826"/>
                    <a:gd name="T3" fmla="*/ 2147483647 h 942"/>
                    <a:gd name="T4" fmla="*/ 2147483647 w 826"/>
                    <a:gd name="T5" fmla="*/ 2147483647 h 942"/>
                    <a:gd name="T6" fmla="*/ 2147483647 w 826"/>
                    <a:gd name="T7" fmla="*/ 2147483647 h 942"/>
                    <a:gd name="T8" fmla="*/ 2147483647 w 826"/>
                    <a:gd name="T9" fmla="*/ 2147483647 h 942"/>
                    <a:gd name="T10" fmla="*/ 2147483647 w 826"/>
                    <a:gd name="T11" fmla="*/ 2147483647 h 942"/>
                    <a:gd name="T12" fmla="*/ 2147483647 w 826"/>
                    <a:gd name="T13" fmla="*/ 2147483647 h 942"/>
                    <a:gd name="T14" fmla="*/ 2147483647 w 826"/>
                    <a:gd name="T15" fmla="*/ 2147483647 h 942"/>
                    <a:gd name="T16" fmla="*/ 2147483647 w 826"/>
                    <a:gd name="T17" fmla="*/ 2147483647 h 942"/>
                    <a:gd name="T18" fmla="*/ 2147483647 w 826"/>
                    <a:gd name="T19" fmla="*/ 2147483647 h 942"/>
                    <a:gd name="T20" fmla="*/ 2147483647 w 826"/>
                    <a:gd name="T21" fmla="*/ 2147483647 h 942"/>
                    <a:gd name="T22" fmla="*/ 2147483647 w 826"/>
                    <a:gd name="T23" fmla="*/ 2147483647 h 942"/>
                    <a:gd name="T24" fmla="*/ 2147483647 w 826"/>
                    <a:gd name="T25" fmla="*/ 2147483647 h 942"/>
                    <a:gd name="T26" fmla="*/ 2147483647 w 826"/>
                    <a:gd name="T27" fmla="*/ 2147483647 h 942"/>
                    <a:gd name="T28" fmla="*/ 2147483647 w 826"/>
                    <a:gd name="T29" fmla="*/ 2147483647 h 942"/>
                    <a:gd name="T30" fmla="*/ 2147483647 w 826"/>
                    <a:gd name="T31" fmla="*/ 2147483647 h 942"/>
                    <a:gd name="T32" fmla="*/ 2147483647 w 826"/>
                    <a:gd name="T33" fmla="*/ 2147483647 h 942"/>
                    <a:gd name="T34" fmla="*/ 2147483647 w 826"/>
                    <a:gd name="T35" fmla="*/ 2147483647 h 942"/>
                    <a:gd name="T36" fmla="*/ 2147483647 w 826"/>
                    <a:gd name="T37" fmla="*/ 2147483647 h 942"/>
                    <a:gd name="T38" fmla="*/ 2147483647 w 826"/>
                    <a:gd name="T39" fmla="*/ 2147483647 h 942"/>
                    <a:gd name="T40" fmla="*/ 2147483647 w 826"/>
                    <a:gd name="T41" fmla="*/ 2147483647 h 942"/>
                    <a:gd name="T42" fmla="*/ 2147483647 w 826"/>
                    <a:gd name="T43" fmla="*/ 2147483647 h 942"/>
                    <a:gd name="T44" fmla="*/ 2147483647 w 826"/>
                    <a:gd name="T45" fmla="*/ 2147483647 h 942"/>
                    <a:gd name="T46" fmla="*/ 2147483647 w 826"/>
                    <a:gd name="T47" fmla="*/ 2147483647 h 942"/>
                    <a:gd name="T48" fmla="*/ 2147483647 w 826"/>
                    <a:gd name="T49" fmla="*/ 2147483647 h 942"/>
                    <a:gd name="T50" fmla="*/ 2147483647 w 826"/>
                    <a:gd name="T51" fmla="*/ 2147483647 h 942"/>
                    <a:gd name="T52" fmla="*/ 2147483647 w 826"/>
                    <a:gd name="T53" fmla="*/ 2147483647 h 942"/>
                    <a:gd name="T54" fmla="*/ 2147483647 w 826"/>
                    <a:gd name="T55" fmla="*/ 2147483647 h 942"/>
                    <a:gd name="T56" fmla="*/ 2147483647 w 826"/>
                    <a:gd name="T57" fmla="*/ 2147483647 h 942"/>
                    <a:gd name="T58" fmla="*/ 2147483647 w 826"/>
                    <a:gd name="T59" fmla="*/ 2147483647 h 942"/>
                    <a:gd name="T60" fmla="*/ 2147483647 w 826"/>
                    <a:gd name="T61" fmla="*/ 2147483647 h 942"/>
                    <a:gd name="T62" fmla="*/ 2147483647 w 826"/>
                    <a:gd name="T63" fmla="*/ 2147483647 h 942"/>
                    <a:gd name="T64" fmla="*/ 2147483647 w 826"/>
                    <a:gd name="T65" fmla="*/ 2147483647 h 942"/>
                    <a:gd name="T66" fmla="*/ 2147483647 w 826"/>
                    <a:gd name="T67" fmla="*/ 2147483647 h 942"/>
                    <a:gd name="T68" fmla="*/ 2147483647 w 826"/>
                    <a:gd name="T69" fmla="*/ 2147483647 h 942"/>
                    <a:gd name="T70" fmla="*/ 2147483647 w 826"/>
                    <a:gd name="T71" fmla="*/ 2147483647 h 942"/>
                    <a:gd name="T72" fmla="*/ 2147483647 w 826"/>
                    <a:gd name="T73" fmla="*/ 2147483647 h 942"/>
                    <a:gd name="T74" fmla="*/ 2147483647 w 826"/>
                    <a:gd name="T75" fmla="*/ 2147483647 h 942"/>
                    <a:gd name="T76" fmla="*/ 2147483647 w 826"/>
                    <a:gd name="T77" fmla="*/ 2147483647 h 942"/>
                    <a:gd name="T78" fmla="*/ 2147483647 w 826"/>
                    <a:gd name="T79" fmla="*/ 2147483647 h 942"/>
                    <a:gd name="T80" fmla="*/ 2147483647 w 826"/>
                    <a:gd name="T81" fmla="*/ 2147483647 h 942"/>
                    <a:gd name="T82" fmla="*/ 2147483647 w 826"/>
                    <a:gd name="T83" fmla="*/ 2147483647 h 942"/>
                    <a:gd name="T84" fmla="*/ 2147483647 w 826"/>
                    <a:gd name="T85" fmla="*/ 2147483647 h 942"/>
                    <a:gd name="T86" fmla="*/ 2147483647 w 826"/>
                    <a:gd name="T87" fmla="*/ 2147483647 h 94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826" h="942">
                      <a:moveTo>
                        <a:pt x="818" y="628"/>
                      </a:moveTo>
                      <a:lnTo>
                        <a:pt x="814" y="610"/>
                      </a:lnTo>
                      <a:lnTo>
                        <a:pt x="718" y="634"/>
                      </a:lnTo>
                      <a:lnTo>
                        <a:pt x="690" y="616"/>
                      </a:lnTo>
                      <a:lnTo>
                        <a:pt x="792" y="588"/>
                      </a:lnTo>
                      <a:lnTo>
                        <a:pt x="788" y="570"/>
                      </a:lnTo>
                      <a:lnTo>
                        <a:pt x="662" y="600"/>
                      </a:lnTo>
                      <a:lnTo>
                        <a:pt x="518" y="514"/>
                      </a:lnTo>
                      <a:lnTo>
                        <a:pt x="542" y="472"/>
                      </a:lnTo>
                      <a:lnTo>
                        <a:pt x="520" y="436"/>
                      </a:lnTo>
                      <a:lnTo>
                        <a:pt x="668" y="346"/>
                      </a:lnTo>
                      <a:lnTo>
                        <a:pt x="788" y="376"/>
                      </a:lnTo>
                      <a:lnTo>
                        <a:pt x="792" y="358"/>
                      </a:lnTo>
                      <a:lnTo>
                        <a:pt x="694" y="330"/>
                      </a:lnTo>
                      <a:lnTo>
                        <a:pt x="722" y="314"/>
                      </a:lnTo>
                      <a:lnTo>
                        <a:pt x="814" y="336"/>
                      </a:lnTo>
                      <a:lnTo>
                        <a:pt x="818" y="318"/>
                      </a:lnTo>
                      <a:lnTo>
                        <a:pt x="748" y="298"/>
                      </a:lnTo>
                      <a:lnTo>
                        <a:pt x="826" y="250"/>
                      </a:lnTo>
                      <a:lnTo>
                        <a:pt x="814" y="228"/>
                      </a:lnTo>
                      <a:lnTo>
                        <a:pt x="730" y="276"/>
                      </a:lnTo>
                      <a:lnTo>
                        <a:pt x="750" y="200"/>
                      </a:lnTo>
                      <a:lnTo>
                        <a:pt x="732" y="196"/>
                      </a:lnTo>
                      <a:lnTo>
                        <a:pt x="704" y="290"/>
                      </a:lnTo>
                      <a:lnTo>
                        <a:pt x="676" y="306"/>
                      </a:lnTo>
                      <a:lnTo>
                        <a:pt x="702" y="202"/>
                      </a:lnTo>
                      <a:lnTo>
                        <a:pt x="684" y="196"/>
                      </a:lnTo>
                      <a:lnTo>
                        <a:pt x="648" y="320"/>
                      </a:lnTo>
                      <a:lnTo>
                        <a:pt x="502" y="400"/>
                      </a:lnTo>
                      <a:lnTo>
                        <a:pt x="478" y="360"/>
                      </a:lnTo>
                      <a:lnTo>
                        <a:pt x="434" y="360"/>
                      </a:lnTo>
                      <a:lnTo>
                        <a:pt x="432" y="188"/>
                      </a:lnTo>
                      <a:lnTo>
                        <a:pt x="516" y="100"/>
                      </a:lnTo>
                      <a:lnTo>
                        <a:pt x="504" y="86"/>
                      </a:lnTo>
                      <a:lnTo>
                        <a:pt x="430" y="158"/>
                      </a:lnTo>
                      <a:lnTo>
                        <a:pt x="430" y="124"/>
                      </a:lnTo>
                      <a:lnTo>
                        <a:pt x="494" y="58"/>
                      </a:lnTo>
                      <a:lnTo>
                        <a:pt x="482" y="46"/>
                      </a:lnTo>
                      <a:lnTo>
                        <a:pt x="430" y="94"/>
                      </a:lnTo>
                      <a:lnTo>
                        <a:pt x="428" y="0"/>
                      </a:lnTo>
                      <a:lnTo>
                        <a:pt x="402" y="0"/>
                      </a:lnTo>
                      <a:lnTo>
                        <a:pt x="402" y="98"/>
                      </a:lnTo>
                      <a:lnTo>
                        <a:pt x="346" y="44"/>
                      </a:lnTo>
                      <a:lnTo>
                        <a:pt x="332" y="58"/>
                      </a:lnTo>
                      <a:lnTo>
                        <a:pt x="400" y="128"/>
                      </a:lnTo>
                      <a:lnTo>
                        <a:pt x="400" y="160"/>
                      </a:lnTo>
                      <a:lnTo>
                        <a:pt x="324" y="86"/>
                      </a:lnTo>
                      <a:lnTo>
                        <a:pt x="310" y="100"/>
                      </a:lnTo>
                      <a:lnTo>
                        <a:pt x="400" y="192"/>
                      </a:lnTo>
                      <a:lnTo>
                        <a:pt x="396" y="360"/>
                      </a:lnTo>
                      <a:lnTo>
                        <a:pt x="352" y="360"/>
                      </a:lnTo>
                      <a:lnTo>
                        <a:pt x="332" y="398"/>
                      </a:lnTo>
                      <a:lnTo>
                        <a:pt x="178" y="314"/>
                      </a:lnTo>
                      <a:lnTo>
                        <a:pt x="142" y="196"/>
                      </a:lnTo>
                      <a:lnTo>
                        <a:pt x="124" y="202"/>
                      </a:lnTo>
                      <a:lnTo>
                        <a:pt x="150" y="300"/>
                      </a:lnTo>
                      <a:lnTo>
                        <a:pt x="120" y="284"/>
                      </a:lnTo>
                      <a:lnTo>
                        <a:pt x="94" y="194"/>
                      </a:lnTo>
                      <a:lnTo>
                        <a:pt x="78" y="200"/>
                      </a:lnTo>
                      <a:lnTo>
                        <a:pt x="94" y="270"/>
                      </a:lnTo>
                      <a:lnTo>
                        <a:pt x="14" y="226"/>
                      </a:lnTo>
                      <a:lnTo>
                        <a:pt x="2" y="246"/>
                      </a:lnTo>
                      <a:lnTo>
                        <a:pt x="84" y="296"/>
                      </a:lnTo>
                      <a:lnTo>
                        <a:pt x="10" y="318"/>
                      </a:lnTo>
                      <a:lnTo>
                        <a:pt x="14" y="336"/>
                      </a:lnTo>
                      <a:lnTo>
                        <a:pt x="110" y="312"/>
                      </a:lnTo>
                      <a:lnTo>
                        <a:pt x="136" y="328"/>
                      </a:lnTo>
                      <a:lnTo>
                        <a:pt x="34" y="358"/>
                      </a:lnTo>
                      <a:lnTo>
                        <a:pt x="40" y="376"/>
                      </a:lnTo>
                      <a:lnTo>
                        <a:pt x="164" y="346"/>
                      </a:lnTo>
                      <a:lnTo>
                        <a:pt x="312" y="434"/>
                      </a:lnTo>
                      <a:lnTo>
                        <a:pt x="290" y="472"/>
                      </a:lnTo>
                      <a:lnTo>
                        <a:pt x="310" y="508"/>
                      </a:lnTo>
                      <a:lnTo>
                        <a:pt x="160" y="598"/>
                      </a:lnTo>
                      <a:lnTo>
                        <a:pt x="40" y="570"/>
                      </a:lnTo>
                      <a:lnTo>
                        <a:pt x="34" y="588"/>
                      </a:lnTo>
                      <a:lnTo>
                        <a:pt x="132" y="616"/>
                      </a:lnTo>
                      <a:lnTo>
                        <a:pt x="104" y="632"/>
                      </a:lnTo>
                      <a:lnTo>
                        <a:pt x="14" y="610"/>
                      </a:lnTo>
                      <a:lnTo>
                        <a:pt x="10" y="628"/>
                      </a:lnTo>
                      <a:lnTo>
                        <a:pt x="80" y="648"/>
                      </a:lnTo>
                      <a:lnTo>
                        <a:pt x="0" y="696"/>
                      </a:lnTo>
                      <a:lnTo>
                        <a:pt x="12" y="716"/>
                      </a:lnTo>
                      <a:lnTo>
                        <a:pt x="96" y="670"/>
                      </a:lnTo>
                      <a:lnTo>
                        <a:pt x="78" y="746"/>
                      </a:lnTo>
                      <a:lnTo>
                        <a:pt x="94" y="750"/>
                      </a:lnTo>
                      <a:lnTo>
                        <a:pt x="122" y="656"/>
                      </a:lnTo>
                      <a:lnTo>
                        <a:pt x="150" y="640"/>
                      </a:lnTo>
                      <a:lnTo>
                        <a:pt x="124" y="744"/>
                      </a:lnTo>
                      <a:lnTo>
                        <a:pt x="142" y="748"/>
                      </a:lnTo>
                      <a:lnTo>
                        <a:pt x="178" y="624"/>
                      </a:lnTo>
                      <a:lnTo>
                        <a:pt x="328" y="542"/>
                      </a:lnTo>
                      <a:lnTo>
                        <a:pt x="352" y="584"/>
                      </a:lnTo>
                      <a:lnTo>
                        <a:pt x="392" y="584"/>
                      </a:lnTo>
                      <a:lnTo>
                        <a:pt x="396" y="756"/>
                      </a:lnTo>
                      <a:lnTo>
                        <a:pt x="310" y="846"/>
                      </a:lnTo>
                      <a:lnTo>
                        <a:pt x="324" y="858"/>
                      </a:lnTo>
                      <a:lnTo>
                        <a:pt x="396" y="788"/>
                      </a:lnTo>
                      <a:lnTo>
                        <a:pt x="396" y="820"/>
                      </a:lnTo>
                      <a:lnTo>
                        <a:pt x="332" y="888"/>
                      </a:lnTo>
                      <a:lnTo>
                        <a:pt x="346" y="900"/>
                      </a:lnTo>
                      <a:lnTo>
                        <a:pt x="398" y="850"/>
                      </a:lnTo>
                      <a:lnTo>
                        <a:pt x="400" y="942"/>
                      </a:lnTo>
                      <a:lnTo>
                        <a:pt x="424" y="942"/>
                      </a:lnTo>
                      <a:lnTo>
                        <a:pt x="426" y="846"/>
                      </a:lnTo>
                      <a:lnTo>
                        <a:pt x="482" y="900"/>
                      </a:lnTo>
                      <a:lnTo>
                        <a:pt x="494" y="888"/>
                      </a:lnTo>
                      <a:lnTo>
                        <a:pt x="426" y="816"/>
                      </a:lnTo>
                      <a:lnTo>
                        <a:pt x="426" y="784"/>
                      </a:lnTo>
                      <a:lnTo>
                        <a:pt x="504" y="858"/>
                      </a:lnTo>
                      <a:lnTo>
                        <a:pt x="516" y="844"/>
                      </a:lnTo>
                      <a:lnTo>
                        <a:pt x="428" y="752"/>
                      </a:lnTo>
                      <a:lnTo>
                        <a:pt x="430" y="584"/>
                      </a:lnTo>
                      <a:lnTo>
                        <a:pt x="478" y="584"/>
                      </a:lnTo>
                      <a:lnTo>
                        <a:pt x="500" y="548"/>
                      </a:lnTo>
                      <a:lnTo>
                        <a:pt x="650" y="630"/>
                      </a:lnTo>
                      <a:lnTo>
                        <a:pt x="684" y="748"/>
                      </a:lnTo>
                      <a:lnTo>
                        <a:pt x="702" y="744"/>
                      </a:lnTo>
                      <a:lnTo>
                        <a:pt x="678" y="646"/>
                      </a:lnTo>
                      <a:lnTo>
                        <a:pt x="706" y="660"/>
                      </a:lnTo>
                      <a:lnTo>
                        <a:pt x="732" y="750"/>
                      </a:lnTo>
                      <a:lnTo>
                        <a:pt x="750" y="746"/>
                      </a:lnTo>
                      <a:lnTo>
                        <a:pt x="732" y="674"/>
                      </a:lnTo>
                      <a:lnTo>
                        <a:pt x="812" y="720"/>
                      </a:lnTo>
                      <a:lnTo>
                        <a:pt x="826" y="698"/>
                      </a:lnTo>
                      <a:lnTo>
                        <a:pt x="742" y="648"/>
                      </a:lnTo>
                      <a:lnTo>
                        <a:pt x="818" y="628"/>
                      </a:lnTo>
                      <a:close/>
                      <a:moveTo>
                        <a:pt x="456" y="544"/>
                      </a:moveTo>
                      <a:lnTo>
                        <a:pt x="376" y="544"/>
                      </a:lnTo>
                      <a:lnTo>
                        <a:pt x="336" y="472"/>
                      </a:lnTo>
                      <a:lnTo>
                        <a:pt x="376" y="400"/>
                      </a:lnTo>
                      <a:lnTo>
                        <a:pt x="456" y="400"/>
                      </a:lnTo>
                      <a:lnTo>
                        <a:pt x="496" y="472"/>
                      </a:lnTo>
                      <a:lnTo>
                        <a:pt x="456" y="544"/>
                      </a:lnTo>
                      <a:close/>
                    </a:path>
                  </a:pathLst>
                </a:custGeom>
                <a:noFill/>
                <a:ln w="9525">
                  <a:solidFill>
                    <a:srgbClr val="FEFFFF">
                      <a:alpha val="25882"/>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21" name="Freeform 81"/>
                <p:cNvSpPr>
                  <a:spLocks noChangeAspect="1" noEditPoints="1"/>
                </p:cNvSpPr>
                <p:nvPr/>
              </p:nvSpPr>
              <p:spPr bwMode="auto">
                <a:xfrm rot="924218">
                  <a:off x="8028524" y="1798532"/>
                  <a:ext cx="765349" cy="870075"/>
                </a:xfrm>
                <a:custGeom>
                  <a:avLst/>
                  <a:gdLst>
                    <a:gd name="T0" fmla="*/ 2147483647 w 628"/>
                    <a:gd name="T1" fmla="*/ 2147483647 h 712"/>
                    <a:gd name="T2" fmla="*/ 2147483647 w 628"/>
                    <a:gd name="T3" fmla="*/ 2147483647 h 712"/>
                    <a:gd name="T4" fmla="*/ 2147483647 w 628"/>
                    <a:gd name="T5" fmla="*/ 2147483647 h 712"/>
                    <a:gd name="T6" fmla="*/ 2147483647 w 628"/>
                    <a:gd name="T7" fmla="*/ 2147483647 h 712"/>
                    <a:gd name="T8" fmla="*/ 2147483647 w 628"/>
                    <a:gd name="T9" fmla="*/ 2147483647 h 712"/>
                    <a:gd name="T10" fmla="*/ 2147483647 w 628"/>
                    <a:gd name="T11" fmla="*/ 2147483647 h 712"/>
                    <a:gd name="T12" fmla="*/ 2147483647 w 628"/>
                    <a:gd name="T13" fmla="*/ 2147483647 h 712"/>
                    <a:gd name="T14" fmla="*/ 2147483647 w 628"/>
                    <a:gd name="T15" fmla="*/ 2147483647 h 712"/>
                    <a:gd name="T16" fmla="*/ 2147483647 w 628"/>
                    <a:gd name="T17" fmla="*/ 2147483647 h 712"/>
                    <a:gd name="T18" fmla="*/ 2147483647 w 628"/>
                    <a:gd name="T19" fmla="*/ 2147483647 h 712"/>
                    <a:gd name="T20" fmla="*/ 2147483647 w 628"/>
                    <a:gd name="T21" fmla="*/ 2147483647 h 712"/>
                    <a:gd name="T22" fmla="*/ 2147483647 w 628"/>
                    <a:gd name="T23" fmla="*/ 2147483647 h 712"/>
                    <a:gd name="T24" fmla="*/ 2147483647 w 628"/>
                    <a:gd name="T25" fmla="*/ 2147483647 h 712"/>
                    <a:gd name="T26" fmla="*/ 2147483647 w 628"/>
                    <a:gd name="T27" fmla="*/ 2147483647 h 712"/>
                    <a:gd name="T28" fmla="*/ 2147483647 w 628"/>
                    <a:gd name="T29" fmla="*/ 2147483647 h 712"/>
                    <a:gd name="T30" fmla="*/ 2147483647 w 628"/>
                    <a:gd name="T31" fmla="*/ 0 h 712"/>
                    <a:gd name="T32" fmla="*/ 2147483647 w 628"/>
                    <a:gd name="T33" fmla="*/ 2147483647 h 712"/>
                    <a:gd name="T34" fmla="*/ 2147483647 w 628"/>
                    <a:gd name="T35" fmla="*/ 2147483647 h 712"/>
                    <a:gd name="T36" fmla="*/ 2147483647 w 628"/>
                    <a:gd name="T37" fmla="*/ 2147483647 h 712"/>
                    <a:gd name="T38" fmla="*/ 2147483647 w 628"/>
                    <a:gd name="T39" fmla="*/ 2147483647 h 712"/>
                    <a:gd name="T40" fmla="*/ 2147483647 w 628"/>
                    <a:gd name="T41" fmla="*/ 2147483647 h 712"/>
                    <a:gd name="T42" fmla="*/ 2147483647 w 628"/>
                    <a:gd name="T43" fmla="*/ 2147483647 h 712"/>
                    <a:gd name="T44" fmla="*/ 2147483647 w 628"/>
                    <a:gd name="T45" fmla="*/ 2147483647 h 712"/>
                    <a:gd name="T46" fmla="*/ 0 w 628"/>
                    <a:gd name="T47" fmla="*/ 2147483647 h 712"/>
                    <a:gd name="T48" fmla="*/ 2147483647 w 628"/>
                    <a:gd name="T49" fmla="*/ 2147483647 h 712"/>
                    <a:gd name="T50" fmla="*/ 2147483647 w 628"/>
                    <a:gd name="T51" fmla="*/ 2147483647 h 712"/>
                    <a:gd name="T52" fmla="*/ 2147483647 w 628"/>
                    <a:gd name="T53" fmla="*/ 2147483647 h 712"/>
                    <a:gd name="T54" fmla="*/ 2147483647 w 628"/>
                    <a:gd name="T55" fmla="*/ 2147483647 h 712"/>
                    <a:gd name="T56" fmla="*/ 2147483647 w 628"/>
                    <a:gd name="T57" fmla="*/ 2147483647 h 712"/>
                    <a:gd name="T58" fmla="*/ 2147483647 w 628"/>
                    <a:gd name="T59" fmla="*/ 2147483647 h 712"/>
                    <a:gd name="T60" fmla="*/ 2147483647 w 628"/>
                    <a:gd name="T61" fmla="*/ 2147483647 h 712"/>
                    <a:gd name="T62" fmla="*/ 0 w 628"/>
                    <a:gd name="T63" fmla="*/ 2147483647 h 712"/>
                    <a:gd name="T64" fmla="*/ 2147483647 w 628"/>
                    <a:gd name="T65" fmla="*/ 2147483647 h 712"/>
                    <a:gd name="T66" fmla="*/ 2147483647 w 628"/>
                    <a:gd name="T67" fmla="*/ 2147483647 h 712"/>
                    <a:gd name="T68" fmla="*/ 2147483647 w 628"/>
                    <a:gd name="T69" fmla="*/ 2147483647 h 712"/>
                    <a:gd name="T70" fmla="*/ 2147483647 w 628"/>
                    <a:gd name="T71" fmla="*/ 2147483647 h 712"/>
                    <a:gd name="T72" fmla="*/ 2147483647 w 628"/>
                    <a:gd name="T73" fmla="*/ 2147483647 h 712"/>
                    <a:gd name="T74" fmla="*/ 2147483647 w 628"/>
                    <a:gd name="T75" fmla="*/ 2147483647 h 712"/>
                    <a:gd name="T76" fmla="*/ 2147483647 w 628"/>
                    <a:gd name="T77" fmla="*/ 2147483647 h 712"/>
                    <a:gd name="T78" fmla="*/ 2147483647 w 628"/>
                    <a:gd name="T79" fmla="*/ 2147483647 h 712"/>
                    <a:gd name="T80" fmla="*/ 2147483647 w 628"/>
                    <a:gd name="T81" fmla="*/ 2147483647 h 712"/>
                    <a:gd name="T82" fmla="*/ 2147483647 w 628"/>
                    <a:gd name="T83" fmla="*/ 2147483647 h 712"/>
                    <a:gd name="T84" fmla="*/ 2147483647 w 628"/>
                    <a:gd name="T85" fmla="*/ 2147483647 h 712"/>
                    <a:gd name="T86" fmla="*/ 2147483647 w 628"/>
                    <a:gd name="T87" fmla="*/ 2147483647 h 712"/>
                    <a:gd name="T88" fmla="*/ 2147483647 w 628"/>
                    <a:gd name="T89" fmla="*/ 2147483647 h 712"/>
                    <a:gd name="T90" fmla="*/ 2147483647 w 628"/>
                    <a:gd name="T91" fmla="*/ 2147483647 h 712"/>
                    <a:gd name="T92" fmla="*/ 2147483647 w 628"/>
                    <a:gd name="T93" fmla="*/ 2147483647 h 712"/>
                    <a:gd name="T94" fmla="*/ 2147483647 w 628"/>
                    <a:gd name="T95" fmla="*/ 2147483647 h 712"/>
                    <a:gd name="T96" fmla="*/ 2147483647 w 628"/>
                    <a:gd name="T97" fmla="*/ 2147483647 h 712"/>
                    <a:gd name="T98" fmla="*/ 2147483647 w 628"/>
                    <a:gd name="T99" fmla="*/ 2147483647 h 712"/>
                    <a:gd name="T100" fmla="*/ 2147483647 w 628"/>
                    <a:gd name="T101" fmla="*/ 2147483647 h 712"/>
                    <a:gd name="T102" fmla="*/ 2147483647 w 628"/>
                    <a:gd name="T103" fmla="*/ 2147483647 h 712"/>
                    <a:gd name="T104" fmla="*/ 2147483647 w 628"/>
                    <a:gd name="T105" fmla="*/ 2147483647 h 712"/>
                    <a:gd name="T106" fmla="*/ 2147483647 w 628"/>
                    <a:gd name="T107" fmla="*/ 2147483647 h 712"/>
                    <a:gd name="T108" fmla="*/ 2147483647 w 628"/>
                    <a:gd name="T109" fmla="*/ 2147483647 h 712"/>
                    <a:gd name="T110" fmla="*/ 2147483647 w 628"/>
                    <a:gd name="T111" fmla="*/ 2147483647 h 712"/>
                    <a:gd name="T112" fmla="*/ 2147483647 w 628"/>
                    <a:gd name="T113" fmla="*/ 2147483647 h 712"/>
                    <a:gd name="T114" fmla="*/ 2147483647 w 628"/>
                    <a:gd name="T115" fmla="*/ 2147483647 h 712"/>
                    <a:gd name="T116" fmla="*/ 2147483647 w 628"/>
                    <a:gd name="T117" fmla="*/ 2147483647 h 712"/>
                    <a:gd name="T118" fmla="*/ 2147483647 w 628"/>
                    <a:gd name="T119" fmla="*/ 2147483647 h 712"/>
                    <a:gd name="T120" fmla="*/ 2147483647 w 628"/>
                    <a:gd name="T121" fmla="*/ 2147483647 h 71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28" h="712">
                      <a:moveTo>
                        <a:pt x="620" y="470"/>
                      </a:moveTo>
                      <a:lnTo>
                        <a:pt x="618" y="462"/>
                      </a:lnTo>
                      <a:lnTo>
                        <a:pt x="546" y="480"/>
                      </a:lnTo>
                      <a:lnTo>
                        <a:pt x="520" y="464"/>
                      </a:lnTo>
                      <a:lnTo>
                        <a:pt x="602" y="440"/>
                      </a:lnTo>
                      <a:lnTo>
                        <a:pt x="598" y="430"/>
                      </a:lnTo>
                      <a:lnTo>
                        <a:pt x="504" y="454"/>
                      </a:lnTo>
                      <a:lnTo>
                        <a:pt x="460" y="428"/>
                      </a:lnTo>
                      <a:lnTo>
                        <a:pt x="400" y="374"/>
                      </a:lnTo>
                      <a:lnTo>
                        <a:pt x="402" y="354"/>
                      </a:lnTo>
                      <a:lnTo>
                        <a:pt x="402" y="338"/>
                      </a:lnTo>
                      <a:lnTo>
                        <a:pt x="464" y="282"/>
                      </a:lnTo>
                      <a:lnTo>
                        <a:pt x="508" y="254"/>
                      </a:lnTo>
                      <a:lnTo>
                        <a:pt x="598" y="278"/>
                      </a:lnTo>
                      <a:lnTo>
                        <a:pt x="602" y="268"/>
                      </a:lnTo>
                      <a:lnTo>
                        <a:pt x="524" y="246"/>
                      </a:lnTo>
                      <a:lnTo>
                        <a:pt x="550" y="230"/>
                      </a:lnTo>
                      <a:lnTo>
                        <a:pt x="618" y="246"/>
                      </a:lnTo>
                      <a:lnTo>
                        <a:pt x="620" y="236"/>
                      </a:lnTo>
                      <a:lnTo>
                        <a:pt x="564" y="220"/>
                      </a:lnTo>
                      <a:lnTo>
                        <a:pt x="628" y="182"/>
                      </a:lnTo>
                      <a:lnTo>
                        <a:pt x="620" y="170"/>
                      </a:lnTo>
                      <a:lnTo>
                        <a:pt x="554" y="206"/>
                      </a:lnTo>
                      <a:lnTo>
                        <a:pt x="568" y="146"/>
                      </a:lnTo>
                      <a:lnTo>
                        <a:pt x="558" y="144"/>
                      </a:lnTo>
                      <a:lnTo>
                        <a:pt x="538" y="214"/>
                      </a:lnTo>
                      <a:lnTo>
                        <a:pt x="512" y="230"/>
                      </a:lnTo>
                      <a:lnTo>
                        <a:pt x="532" y="148"/>
                      </a:lnTo>
                      <a:lnTo>
                        <a:pt x="522" y="144"/>
                      </a:lnTo>
                      <a:lnTo>
                        <a:pt x="494" y="238"/>
                      </a:lnTo>
                      <a:lnTo>
                        <a:pt x="450" y="264"/>
                      </a:lnTo>
                      <a:lnTo>
                        <a:pt x="374" y="288"/>
                      </a:lnTo>
                      <a:lnTo>
                        <a:pt x="360" y="278"/>
                      </a:lnTo>
                      <a:lnTo>
                        <a:pt x="344" y="272"/>
                      </a:lnTo>
                      <a:lnTo>
                        <a:pt x="326" y="186"/>
                      </a:lnTo>
                      <a:lnTo>
                        <a:pt x="324" y="136"/>
                      </a:lnTo>
                      <a:lnTo>
                        <a:pt x="390" y="68"/>
                      </a:lnTo>
                      <a:lnTo>
                        <a:pt x="382" y="62"/>
                      </a:lnTo>
                      <a:lnTo>
                        <a:pt x="324" y="118"/>
                      </a:lnTo>
                      <a:lnTo>
                        <a:pt x="324" y="86"/>
                      </a:lnTo>
                      <a:lnTo>
                        <a:pt x="372" y="36"/>
                      </a:lnTo>
                      <a:lnTo>
                        <a:pt x="366" y="30"/>
                      </a:lnTo>
                      <a:lnTo>
                        <a:pt x="324" y="72"/>
                      </a:lnTo>
                      <a:lnTo>
                        <a:pt x="322" y="0"/>
                      </a:lnTo>
                      <a:lnTo>
                        <a:pt x="308" y="0"/>
                      </a:lnTo>
                      <a:lnTo>
                        <a:pt x="306" y="74"/>
                      </a:lnTo>
                      <a:lnTo>
                        <a:pt x="260" y="30"/>
                      </a:lnTo>
                      <a:lnTo>
                        <a:pt x="254" y="36"/>
                      </a:lnTo>
                      <a:lnTo>
                        <a:pt x="306" y="90"/>
                      </a:lnTo>
                      <a:lnTo>
                        <a:pt x="304" y="120"/>
                      </a:lnTo>
                      <a:lnTo>
                        <a:pt x="244" y="62"/>
                      </a:lnTo>
                      <a:lnTo>
                        <a:pt x="236" y="68"/>
                      </a:lnTo>
                      <a:lnTo>
                        <a:pt x="304" y="138"/>
                      </a:lnTo>
                      <a:lnTo>
                        <a:pt x="304" y="190"/>
                      </a:lnTo>
                      <a:lnTo>
                        <a:pt x="286" y="270"/>
                      </a:lnTo>
                      <a:lnTo>
                        <a:pt x="272" y="278"/>
                      </a:lnTo>
                      <a:lnTo>
                        <a:pt x="258" y="286"/>
                      </a:lnTo>
                      <a:lnTo>
                        <a:pt x="174" y="260"/>
                      </a:lnTo>
                      <a:lnTo>
                        <a:pt x="130" y="234"/>
                      </a:lnTo>
                      <a:lnTo>
                        <a:pt x="104" y="144"/>
                      </a:lnTo>
                      <a:lnTo>
                        <a:pt x="94" y="148"/>
                      </a:lnTo>
                      <a:lnTo>
                        <a:pt x="114" y="226"/>
                      </a:lnTo>
                      <a:lnTo>
                        <a:pt x="86" y="212"/>
                      </a:lnTo>
                      <a:lnTo>
                        <a:pt x="68" y="144"/>
                      </a:lnTo>
                      <a:lnTo>
                        <a:pt x="58" y="146"/>
                      </a:lnTo>
                      <a:lnTo>
                        <a:pt x="72" y="204"/>
                      </a:lnTo>
                      <a:lnTo>
                        <a:pt x="8" y="168"/>
                      </a:lnTo>
                      <a:lnTo>
                        <a:pt x="0" y="180"/>
                      </a:lnTo>
                      <a:lnTo>
                        <a:pt x="66" y="220"/>
                      </a:lnTo>
                      <a:lnTo>
                        <a:pt x="6" y="236"/>
                      </a:lnTo>
                      <a:lnTo>
                        <a:pt x="8" y="246"/>
                      </a:lnTo>
                      <a:lnTo>
                        <a:pt x="80" y="228"/>
                      </a:lnTo>
                      <a:lnTo>
                        <a:pt x="106" y="244"/>
                      </a:lnTo>
                      <a:lnTo>
                        <a:pt x="26" y="268"/>
                      </a:lnTo>
                      <a:lnTo>
                        <a:pt x="28" y="278"/>
                      </a:lnTo>
                      <a:lnTo>
                        <a:pt x="122" y="254"/>
                      </a:lnTo>
                      <a:lnTo>
                        <a:pt x="166" y="280"/>
                      </a:lnTo>
                      <a:lnTo>
                        <a:pt x="228" y="336"/>
                      </a:lnTo>
                      <a:lnTo>
                        <a:pt x="228" y="354"/>
                      </a:lnTo>
                      <a:lnTo>
                        <a:pt x="228" y="366"/>
                      </a:lnTo>
                      <a:lnTo>
                        <a:pt x="162" y="426"/>
                      </a:lnTo>
                      <a:lnTo>
                        <a:pt x="118" y="452"/>
                      </a:lnTo>
                      <a:lnTo>
                        <a:pt x="28" y="430"/>
                      </a:lnTo>
                      <a:lnTo>
                        <a:pt x="26" y="440"/>
                      </a:lnTo>
                      <a:lnTo>
                        <a:pt x="102" y="462"/>
                      </a:lnTo>
                      <a:lnTo>
                        <a:pt x="76" y="478"/>
                      </a:lnTo>
                      <a:lnTo>
                        <a:pt x="8" y="462"/>
                      </a:lnTo>
                      <a:lnTo>
                        <a:pt x="6" y="470"/>
                      </a:lnTo>
                      <a:lnTo>
                        <a:pt x="62" y="488"/>
                      </a:lnTo>
                      <a:lnTo>
                        <a:pt x="0" y="526"/>
                      </a:lnTo>
                      <a:lnTo>
                        <a:pt x="6" y="538"/>
                      </a:lnTo>
                      <a:lnTo>
                        <a:pt x="74" y="500"/>
                      </a:lnTo>
                      <a:lnTo>
                        <a:pt x="58" y="562"/>
                      </a:lnTo>
                      <a:lnTo>
                        <a:pt x="68" y="564"/>
                      </a:lnTo>
                      <a:lnTo>
                        <a:pt x="88" y="492"/>
                      </a:lnTo>
                      <a:lnTo>
                        <a:pt x="114" y="478"/>
                      </a:lnTo>
                      <a:lnTo>
                        <a:pt x="94" y="560"/>
                      </a:lnTo>
                      <a:lnTo>
                        <a:pt x="104" y="562"/>
                      </a:lnTo>
                      <a:lnTo>
                        <a:pt x="132" y="468"/>
                      </a:lnTo>
                      <a:lnTo>
                        <a:pt x="176" y="444"/>
                      </a:lnTo>
                      <a:lnTo>
                        <a:pt x="256" y="418"/>
                      </a:lnTo>
                      <a:lnTo>
                        <a:pt x="268" y="428"/>
                      </a:lnTo>
                      <a:lnTo>
                        <a:pt x="282" y="436"/>
                      </a:lnTo>
                      <a:lnTo>
                        <a:pt x="300" y="522"/>
                      </a:lnTo>
                      <a:lnTo>
                        <a:pt x="302" y="572"/>
                      </a:lnTo>
                      <a:lnTo>
                        <a:pt x="236" y="640"/>
                      </a:lnTo>
                      <a:lnTo>
                        <a:pt x="244" y="646"/>
                      </a:lnTo>
                      <a:lnTo>
                        <a:pt x="302" y="590"/>
                      </a:lnTo>
                      <a:lnTo>
                        <a:pt x="302" y="620"/>
                      </a:lnTo>
                      <a:lnTo>
                        <a:pt x="254" y="672"/>
                      </a:lnTo>
                      <a:lnTo>
                        <a:pt x="260" y="678"/>
                      </a:lnTo>
                      <a:lnTo>
                        <a:pt x="304" y="638"/>
                      </a:lnTo>
                      <a:lnTo>
                        <a:pt x="304" y="712"/>
                      </a:lnTo>
                      <a:lnTo>
                        <a:pt x="320" y="712"/>
                      </a:lnTo>
                      <a:lnTo>
                        <a:pt x="320" y="636"/>
                      </a:lnTo>
                      <a:lnTo>
                        <a:pt x="366" y="678"/>
                      </a:lnTo>
                      <a:lnTo>
                        <a:pt x="372" y="672"/>
                      </a:lnTo>
                      <a:lnTo>
                        <a:pt x="320" y="618"/>
                      </a:lnTo>
                      <a:lnTo>
                        <a:pt x="322" y="588"/>
                      </a:lnTo>
                      <a:lnTo>
                        <a:pt x="382" y="646"/>
                      </a:lnTo>
                      <a:lnTo>
                        <a:pt x="390" y="640"/>
                      </a:lnTo>
                      <a:lnTo>
                        <a:pt x="322" y="568"/>
                      </a:lnTo>
                      <a:lnTo>
                        <a:pt x="322" y="518"/>
                      </a:lnTo>
                      <a:lnTo>
                        <a:pt x="340" y="438"/>
                      </a:lnTo>
                      <a:lnTo>
                        <a:pt x="356" y="432"/>
                      </a:lnTo>
                      <a:lnTo>
                        <a:pt x="370" y="422"/>
                      </a:lnTo>
                      <a:lnTo>
                        <a:pt x="452" y="448"/>
                      </a:lnTo>
                      <a:lnTo>
                        <a:pt x="496" y="472"/>
                      </a:lnTo>
                      <a:lnTo>
                        <a:pt x="522" y="562"/>
                      </a:lnTo>
                      <a:lnTo>
                        <a:pt x="532" y="560"/>
                      </a:lnTo>
                      <a:lnTo>
                        <a:pt x="512" y="482"/>
                      </a:lnTo>
                      <a:lnTo>
                        <a:pt x="540" y="496"/>
                      </a:lnTo>
                      <a:lnTo>
                        <a:pt x="558" y="564"/>
                      </a:lnTo>
                      <a:lnTo>
                        <a:pt x="568" y="562"/>
                      </a:lnTo>
                      <a:lnTo>
                        <a:pt x="554" y="504"/>
                      </a:lnTo>
                      <a:lnTo>
                        <a:pt x="618" y="540"/>
                      </a:lnTo>
                      <a:lnTo>
                        <a:pt x="626" y="528"/>
                      </a:lnTo>
                      <a:lnTo>
                        <a:pt x="560" y="488"/>
                      </a:lnTo>
                      <a:lnTo>
                        <a:pt x="620" y="470"/>
                      </a:lnTo>
                      <a:close/>
                      <a:moveTo>
                        <a:pt x="314" y="410"/>
                      </a:moveTo>
                      <a:lnTo>
                        <a:pt x="314" y="410"/>
                      </a:lnTo>
                      <a:lnTo>
                        <a:pt x="304" y="408"/>
                      </a:lnTo>
                      <a:lnTo>
                        <a:pt x="294" y="406"/>
                      </a:lnTo>
                      <a:lnTo>
                        <a:pt x="284" y="400"/>
                      </a:lnTo>
                      <a:lnTo>
                        <a:pt x="276" y="394"/>
                      </a:lnTo>
                      <a:lnTo>
                        <a:pt x="268" y="384"/>
                      </a:lnTo>
                      <a:lnTo>
                        <a:pt x="264" y="376"/>
                      </a:lnTo>
                      <a:lnTo>
                        <a:pt x="260" y="364"/>
                      </a:lnTo>
                      <a:lnTo>
                        <a:pt x="260" y="354"/>
                      </a:lnTo>
                      <a:lnTo>
                        <a:pt x="260" y="342"/>
                      </a:lnTo>
                      <a:lnTo>
                        <a:pt x="264" y="332"/>
                      </a:lnTo>
                      <a:lnTo>
                        <a:pt x="268" y="322"/>
                      </a:lnTo>
                      <a:lnTo>
                        <a:pt x="276" y="314"/>
                      </a:lnTo>
                      <a:lnTo>
                        <a:pt x="284" y="308"/>
                      </a:lnTo>
                      <a:lnTo>
                        <a:pt x="294" y="302"/>
                      </a:lnTo>
                      <a:lnTo>
                        <a:pt x="304" y="300"/>
                      </a:lnTo>
                      <a:lnTo>
                        <a:pt x="314" y="298"/>
                      </a:lnTo>
                      <a:lnTo>
                        <a:pt x="326" y="300"/>
                      </a:lnTo>
                      <a:lnTo>
                        <a:pt x="336" y="302"/>
                      </a:lnTo>
                      <a:lnTo>
                        <a:pt x="346" y="308"/>
                      </a:lnTo>
                      <a:lnTo>
                        <a:pt x="354" y="314"/>
                      </a:lnTo>
                      <a:lnTo>
                        <a:pt x="362" y="322"/>
                      </a:lnTo>
                      <a:lnTo>
                        <a:pt x="366" y="332"/>
                      </a:lnTo>
                      <a:lnTo>
                        <a:pt x="370" y="342"/>
                      </a:lnTo>
                      <a:lnTo>
                        <a:pt x="370" y="354"/>
                      </a:lnTo>
                      <a:lnTo>
                        <a:pt x="370" y="364"/>
                      </a:lnTo>
                      <a:lnTo>
                        <a:pt x="366" y="376"/>
                      </a:lnTo>
                      <a:lnTo>
                        <a:pt x="362" y="384"/>
                      </a:lnTo>
                      <a:lnTo>
                        <a:pt x="354" y="394"/>
                      </a:lnTo>
                      <a:lnTo>
                        <a:pt x="346" y="400"/>
                      </a:lnTo>
                      <a:lnTo>
                        <a:pt x="336" y="406"/>
                      </a:lnTo>
                      <a:lnTo>
                        <a:pt x="326" y="408"/>
                      </a:lnTo>
                      <a:lnTo>
                        <a:pt x="314" y="410"/>
                      </a:lnTo>
                      <a:close/>
                    </a:path>
                  </a:pathLst>
                </a:custGeom>
                <a:solidFill>
                  <a:srgbClr val="FEFFFF">
                    <a:alpha val="76077"/>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grpSp>
        <p:grpSp>
          <p:nvGrpSpPr>
            <p:cNvPr id="7" name="Freeform 8"/>
            <p:cNvGrpSpPr>
              <a:grpSpLocks noChangeAspect="1"/>
            </p:cNvGrpSpPr>
            <p:nvPr/>
          </p:nvGrpSpPr>
          <p:grpSpPr bwMode="auto">
            <a:xfrm>
              <a:off x="8169208" y="2755423"/>
              <a:ext cx="1060945" cy="1371798"/>
              <a:chOff x="8168640" y="2755392"/>
              <a:chExt cx="1060704" cy="1371600"/>
            </a:xfrm>
          </p:grpSpPr>
          <p:pic>
            <p:nvPicPr>
              <p:cNvPr id="12" name="Freeform 8"/>
              <p:cNvPicPr>
                <a:picLocks noChangeAspect="1" noEditPoints="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168640" y="2755392"/>
                <a:ext cx="1060704" cy="13716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 Box 34"/>
              <p:cNvSpPr txBox="1">
                <a:spLocks noChangeArrowheads="1"/>
              </p:cNvSpPr>
              <p:nvPr/>
            </p:nvSpPr>
            <p:spPr bwMode="auto">
              <a:xfrm>
                <a:off x="8267321" y="2855881"/>
                <a:ext cx="865567" cy="1172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57200" eaLnBrk="0" hangingPunct="0">
                  <a:defRPr sz="2000">
                    <a:solidFill>
                      <a:schemeClr val="tx1"/>
                    </a:solidFill>
                    <a:latin typeface="Arial" charset="0"/>
                    <a:cs typeface="Arial" charset="0"/>
                  </a:defRPr>
                </a:lvl1pPr>
                <a:lvl2pPr marL="742950" indent="-285750" defTabSz="457200" eaLnBrk="0" hangingPunct="0">
                  <a:defRPr sz="2000">
                    <a:solidFill>
                      <a:schemeClr val="tx1"/>
                    </a:solidFill>
                    <a:latin typeface="Arial" charset="0"/>
                    <a:cs typeface="Arial" charset="0"/>
                  </a:defRPr>
                </a:lvl2pPr>
                <a:lvl3pPr marL="1143000" indent="-228600" defTabSz="457200" eaLnBrk="0" hangingPunct="0">
                  <a:defRPr sz="2000">
                    <a:solidFill>
                      <a:schemeClr val="tx1"/>
                    </a:solidFill>
                    <a:latin typeface="Arial" charset="0"/>
                    <a:cs typeface="Arial" charset="0"/>
                  </a:defRPr>
                </a:lvl3pPr>
                <a:lvl4pPr marL="1600200" indent="-228600" defTabSz="457200" eaLnBrk="0" hangingPunct="0">
                  <a:defRPr sz="2000">
                    <a:solidFill>
                      <a:schemeClr val="tx1"/>
                    </a:solidFill>
                    <a:latin typeface="Arial" charset="0"/>
                    <a:cs typeface="Arial" charset="0"/>
                  </a:defRPr>
                </a:lvl4pPr>
                <a:lvl5pPr marL="2057400" indent="-228600" defTabSz="457200" eaLnBrk="0" hangingPunct="0">
                  <a:defRPr sz="2000">
                    <a:solidFill>
                      <a:schemeClr val="tx1"/>
                    </a:solidFill>
                    <a:latin typeface="Arial" charset="0"/>
                    <a:cs typeface="Arial" charset="0"/>
                  </a:defRPr>
                </a:lvl5pPr>
                <a:lvl6pPr marL="2514600" indent="-228600" defTabSz="457200" eaLnBrk="0" fontAlgn="base" hangingPunct="0">
                  <a:spcBef>
                    <a:spcPct val="0"/>
                  </a:spcBef>
                  <a:spcAft>
                    <a:spcPct val="0"/>
                  </a:spcAft>
                  <a:defRPr sz="2000">
                    <a:solidFill>
                      <a:schemeClr val="tx1"/>
                    </a:solidFill>
                    <a:latin typeface="Arial" charset="0"/>
                    <a:cs typeface="Arial" charset="0"/>
                  </a:defRPr>
                </a:lvl6pPr>
                <a:lvl7pPr marL="2971800" indent="-228600" defTabSz="457200" eaLnBrk="0" fontAlgn="base" hangingPunct="0">
                  <a:spcBef>
                    <a:spcPct val="0"/>
                  </a:spcBef>
                  <a:spcAft>
                    <a:spcPct val="0"/>
                  </a:spcAft>
                  <a:defRPr sz="2000">
                    <a:solidFill>
                      <a:schemeClr val="tx1"/>
                    </a:solidFill>
                    <a:latin typeface="Arial" charset="0"/>
                    <a:cs typeface="Arial" charset="0"/>
                  </a:defRPr>
                </a:lvl7pPr>
                <a:lvl8pPr marL="3429000" indent="-228600" defTabSz="457200" eaLnBrk="0" fontAlgn="base" hangingPunct="0">
                  <a:spcBef>
                    <a:spcPct val="0"/>
                  </a:spcBef>
                  <a:spcAft>
                    <a:spcPct val="0"/>
                  </a:spcAft>
                  <a:defRPr sz="2000">
                    <a:solidFill>
                      <a:schemeClr val="tx1"/>
                    </a:solidFill>
                    <a:latin typeface="Arial" charset="0"/>
                    <a:cs typeface="Arial" charset="0"/>
                  </a:defRPr>
                </a:lvl8pPr>
                <a:lvl9pPr marL="3886200" indent="-228600" defTabSz="457200" eaLnBrk="0" fontAlgn="base" hangingPunct="0">
                  <a:spcBef>
                    <a:spcPct val="0"/>
                  </a:spcBef>
                  <a:spcAft>
                    <a:spcPct val="0"/>
                  </a:spcAft>
                  <a:defRPr sz="2000">
                    <a:solidFill>
                      <a:schemeClr val="tx1"/>
                    </a:solidFill>
                    <a:latin typeface="Arial" charset="0"/>
                    <a:cs typeface="Arial" charset="0"/>
                  </a:defRPr>
                </a:lvl9pPr>
              </a:lstStyle>
              <a:p>
                <a:pPr eaLnBrk="1" hangingPunct="1"/>
                <a:endParaRPr lang="en-US" sz="1800"/>
              </a:p>
            </p:txBody>
          </p:sp>
        </p:grpSp>
        <p:grpSp>
          <p:nvGrpSpPr>
            <p:cNvPr id="8" name="Freeform 12"/>
            <p:cNvGrpSpPr>
              <a:grpSpLocks noChangeAspect="1"/>
            </p:cNvGrpSpPr>
            <p:nvPr/>
          </p:nvGrpSpPr>
          <p:grpSpPr bwMode="auto">
            <a:xfrm>
              <a:off x="6449744" y="5889219"/>
              <a:ext cx="1506055" cy="1085244"/>
              <a:chOff x="6449568" y="5888736"/>
              <a:chExt cx="1505712" cy="1085088"/>
            </a:xfrm>
          </p:grpSpPr>
          <p:pic>
            <p:nvPicPr>
              <p:cNvPr id="10" name="Freeform 12"/>
              <p:cNvPicPr>
                <a:picLocks noChangeAspect="1" noEditPoints="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449568" y="5888736"/>
                <a:ext cx="1505712" cy="1085088"/>
              </a:xfrm>
              <a:prstGeom prst="rect">
                <a:avLst/>
              </a:prstGeom>
              <a:noFill/>
              <a:extLst>
                <a:ext uri="{909E8E84-426E-40DD-AFC4-6F175D3DCCD1}">
                  <a14:hiddenFill xmlns:a14="http://schemas.microsoft.com/office/drawing/2010/main">
                    <a:solidFill>
                      <a:srgbClr val="FFFFFF"/>
                    </a:solidFill>
                  </a14:hiddenFill>
                </a:ext>
              </a:extLst>
            </p:spPr>
          </p:pic>
          <p:sp>
            <p:nvSpPr>
              <p:cNvPr id="11" name="Text Box 37"/>
              <p:cNvSpPr txBox="1">
                <a:spLocks noChangeArrowheads="1"/>
              </p:cNvSpPr>
              <p:nvPr/>
            </p:nvSpPr>
            <p:spPr bwMode="auto">
              <a:xfrm>
                <a:off x="6557963" y="5995762"/>
                <a:ext cx="1288742" cy="867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endParaRPr lang="en-US" sz="1800"/>
              </a:p>
            </p:txBody>
          </p:sp>
        </p:grpSp>
        <p:sp>
          <p:nvSpPr>
            <p:cNvPr id="9" name="Freeform 16"/>
            <p:cNvSpPr>
              <a:spLocks noChangeAspect="1"/>
            </p:cNvSpPr>
            <p:nvPr/>
          </p:nvSpPr>
          <p:spPr bwMode="auto">
            <a:xfrm>
              <a:off x="8126971" y="6307681"/>
              <a:ext cx="976534" cy="550941"/>
            </a:xfrm>
            <a:custGeom>
              <a:avLst/>
              <a:gdLst>
                <a:gd name="T0" fmla="*/ 2147483647 w 972"/>
                <a:gd name="T1" fmla="*/ 2147483647 h 548"/>
                <a:gd name="T2" fmla="*/ 2147483647 w 972"/>
                <a:gd name="T3" fmla="*/ 2147483647 h 548"/>
                <a:gd name="T4" fmla="*/ 2147483647 w 972"/>
                <a:gd name="T5" fmla="*/ 2147483647 h 548"/>
                <a:gd name="T6" fmla="*/ 2147483647 w 972"/>
                <a:gd name="T7" fmla="*/ 2147483647 h 548"/>
                <a:gd name="T8" fmla="*/ 2147483647 w 972"/>
                <a:gd name="T9" fmla="*/ 2147483647 h 548"/>
                <a:gd name="T10" fmla="*/ 2147483647 w 972"/>
                <a:gd name="T11" fmla="*/ 2147483647 h 548"/>
                <a:gd name="T12" fmla="*/ 2147483647 w 972"/>
                <a:gd name="T13" fmla="*/ 2147483647 h 548"/>
                <a:gd name="T14" fmla="*/ 2147483647 w 972"/>
                <a:gd name="T15" fmla="*/ 2147483647 h 548"/>
                <a:gd name="T16" fmla="*/ 2147483647 w 972"/>
                <a:gd name="T17" fmla="*/ 2147483647 h 548"/>
                <a:gd name="T18" fmla="*/ 2147483647 w 972"/>
                <a:gd name="T19" fmla="*/ 2147483647 h 548"/>
                <a:gd name="T20" fmla="*/ 2147483647 w 972"/>
                <a:gd name="T21" fmla="*/ 2147483647 h 548"/>
                <a:gd name="T22" fmla="*/ 2147483647 w 972"/>
                <a:gd name="T23" fmla="*/ 2147483647 h 548"/>
                <a:gd name="T24" fmla="*/ 2147483647 w 972"/>
                <a:gd name="T25" fmla="*/ 2147483647 h 548"/>
                <a:gd name="T26" fmla="*/ 2147483647 w 972"/>
                <a:gd name="T27" fmla="*/ 2147483647 h 548"/>
                <a:gd name="T28" fmla="*/ 2147483647 w 972"/>
                <a:gd name="T29" fmla="*/ 2147483647 h 548"/>
                <a:gd name="T30" fmla="*/ 2147483647 w 972"/>
                <a:gd name="T31" fmla="*/ 2147483647 h 548"/>
                <a:gd name="T32" fmla="*/ 2147483647 w 972"/>
                <a:gd name="T33" fmla="*/ 0 h 548"/>
                <a:gd name="T34" fmla="*/ 2147483647 w 972"/>
                <a:gd name="T35" fmla="*/ 2147483647 h 548"/>
                <a:gd name="T36" fmla="*/ 2147483647 w 972"/>
                <a:gd name="T37" fmla="*/ 2147483647 h 548"/>
                <a:gd name="T38" fmla="*/ 2147483647 w 972"/>
                <a:gd name="T39" fmla="*/ 2147483647 h 548"/>
                <a:gd name="T40" fmla="*/ 2147483647 w 972"/>
                <a:gd name="T41" fmla="*/ 2147483647 h 548"/>
                <a:gd name="T42" fmla="*/ 2147483647 w 972"/>
                <a:gd name="T43" fmla="*/ 2147483647 h 548"/>
                <a:gd name="T44" fmla="*/ 2147483647 w 972"/>
                <a:gd name="T45" fmla="*/ 2147483647 h 548"/>
                <a:gd name="T46" fmla="*/ 2147483647 w 972"/>
                <a:gd name="T47" fmla="*/ 2147483647 h 548"/>
                <a:gd name="T48" fmla="*/ 2147483647 w 972"/>
                <a:gd name="T49" fmla="*/ 2147483647 h 548"/>
                <a:gd name="T50" fmla="*/ 2147483647 w 972"/>
                <a:gd name="T51" fmla="*/ 2147483647 h 548"/>
                <a:gd name="T52" fmla="*/ 2147483647 w 972"/>
                <a:gd name="T53" fmla="*/ 2147483647 h 548"/>
                <a:gd name="T54" fmla="*/ 2147483647 w 972"/>
                <a:gd name="T55" fmla="*/ 2147483647 h 548"/>
                <a:gd name="T56" fmla="*/ 2147483647 w 972"/>
                <a:gd name="T57" fmla="*/ 2147483647 h 548"/>
                <a:gd name="T58" fmla="*/ 2147483647 w 972"/>
                <a:gd name="T59" fmla="*/ 2147483647 h 548"/>
                <a:gd name="T60" fmla="*/ 2027785912 w 972"/>
                <a:gd name="T61" fmla="*/ 2147483647 h 548"/>
                <a:gd name="T62" fmla="*/ 0 w 972"/>
                <a:gd name="T63" fmla="*/ 2147483647 h 548"/>
                <a:gd name="T64" fmla="*/ 2147483647 w 972"/>
                <a:gd name="T65" fmla="*/ 2147483647 h 548"/>
                <a:gd name="T66" fmla="*/ 2147483647 w 972"/>
                <a:gd name="T67" fmla="*/ 2147483647 h 548"/>
                <a:gd name="T68" fmla="*/ 2147483647 w 972"/>
                <a:gd name="T69" fmla="*/ 2147483647 h 548"/>
                <a:gd name="T70" fmla="*/ 2147483647 w 972"/>
                <a:gd name="T71" fmla="*/ 2147483647 h 548"/>
                <a:gd name="T72" fmla="*/ 2147483647 w 972"/>
                <a:gd name="T73" fmla="*/ 2147483647 h 548"/>
                <a:gd name="T74" fmla="*/ 2147483647 w 972"/>
                <a:gd name="T75" fmla="*/ 2147483647 h 548"/>
                <a:gd name="T76" fmla="*/ 2147483647 w 972"/>
                <a:gd name="T77" fmla="*/ 2147483647 h 548"/>
                <a:gd name="T78" fmla="*/ 2147483647 w 972"/>
                <a:gd name="T79" fmla="*/ 2147483647 h 548"/>
                <a:gd name="T80" fmla="*/ 2147483647 w 972"/>
                <a:gd name="T81" fmla="*/ 2147483647 h 548"/>
                <a:gd name="T82" fmla="*/ 2147483647 w 972"/>
                <a:gd name="T83" fmla="*/ 2147483647 h 548"/>
                <a:gd name="T84" fmla="*/ 2147483647 w 972"/>
                <a:gd name="T85" fmla="*/ 2147483647 h 548"/>
                <a:gd name="T86" fmla="*/ 2147483647 w 972"/>
                <a:gd name="T87" fmla="*/ 2147483647 h 548"/>
                <a:gd name="T88" fmla="*/ 2147483647 w 972"/>
                <a:gd name="T89" fmla="*/ 2147483647 h 548"/>
                <a:gd name="T90" fmla="*/ 2147483647 w 972"/>
                <a:gd name="T91" fmla="*/ 2147483647 h 548"/>
                <a:gd name="T92" fmla="*/ 2147483647 w 972"/>
                <a:gd name="T93" fmla="*/ 2147483647 h 548"/>
                <a:gd name="T94" fmla="*/ 2147483647 w 972"/>
                <a:gd name="T95" fmla="*/ 2147483647 h 548"/>
                <a:gd name="T96" fmla="*/ 2147483647 w 972"/>
                <a:gd name="T97" fmla="*/ 2147483647 h 548"/>
                <a:gd name="T98" fmla="*/ 2147483647 w 972"/>
                <a:gd name="T99" fmla="*/ 2147483647 h 548"/>
                <a:gd name="T100" fmla="*/ 2147483647 w 972"/>
                <a:gd name="T101" fmla="*/ 2147483647 h 548"/>
                <a:gd name="T102" fmla="*/ 2147483647 w 972"/>
                <a:gd name="T103" fmla="*/ 2147483647 h 548"/>
                <a:gd name="T104" fmla="*/ 2147483647 w 972"/>
                <a:gd name="T105" fmla="*/ 2147483647 h 548"/>
                <a:gd name="T106" fmla="*/ 2147483647 w 972"/>
                <a:gd name="T107" fmla="*/ 2147483647 h 54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972" h="548">
                  <a:moveTo>
                    <a:pt x="962" y="360"/>
                  </a:moveTo>
                  <a:lnTo>
                    <a:pt x="962" y="344"/>
                  </a:lnTo>
                  <a:lnTo>
                    <a:pt x="756" y="352"/>
                  </a:lnTo>
                  <a:lnTo>
                    <a:pt x="860" y="232"/>
                  </a:lnTo>
                  <a:lnTo>
                    <a:pt x="972" y="222"/>
                  </a:lnTo>
                  <a:lnTo>
                    <a:pt x="972" y="210"/>
                  </a:lnTo>
                  <a:lnTo>
                    <a:pt x="874" y="214"/>
                  </a:lnTo>
                  <a:lnTo>
                    <a:pt x="954" y="122"/>
                  </a:lnTo>
                  <a:lnTo>
                    <a:pt x="940" y="108"/>
                  </a:lnTo>
                  <a:lnTo>
                    <a:pt x="854" y="200"/>
                  </a:lnTo>
                  <a:lnTo>
                    <a:pt x="846" y="98"/>
                  </a:lnTo>
                  <a:lnTo>
                    <a:pt x="834" y="98"/>
                  </a:lnTo>
                  <a:lnTo>
                    <a:pt x="838" y="218"/>
                  </a:lnTo>
                  <a:lnTo>
                    <a:pt x="742" y="320"/>
                  </a:lnTo>
                  <a:lnTo>
                    <a:pt x="728" y="122"/>
                  </a:lnTo>
                  <a:lnTo>
                    <a:pt x="714" y="122"/>
                  </a:lnTo>
                  <a:lnTo>
                    <a:pt x="720" y="344"/>
                  </a:lnTo>
                  <a:lnTo>
                    <a:pt x="636" y="434"/>
                  </a:lnTo>
                  <a:lnTo>
                    <a:pt x="614" y="422"/>
                  </a:lnTo>
                  <a:lnTo>
                    <a:pt x="590" y="414"/>
                  </a:lnTo>
                  <a:lnTo>
                    <a:pt x="576" y="412"/>
                  </a:lnTo>
                  <a:lnTo>
                    <a:pt x="564" y="412"/>
                  </a:lnTo>
                  <a:lnTo>
                    <a:pt x="552" y="412"/>
                  </a:lnTo>
                  <a:lnTo>
                    <a:pt x="538" y="414"/>
                  </a:lnTo>
                  <a:lnTo>
                    <a:pt x="502" y="312"/>
                  </a:lnTo>
                  <a:lnTo>
                    <a:pt x="602" y="108"/>
                  </a:lnTo>
                  <a:lnTo>
                    <a:pt x="588" y="100"/>
                  </a:lnTo>
                  <a:lnTo>
                    <a:pt x="492" y="282"/>
                  </a:lnTo>
                  <a:lnTo>
                    <a:pt x="440" y="132"/>
                  </a:lnTo>
                  <a:lnTo>
                    <a:pt x="488" y="30"/>
                  </a:lnTo>
                  <a:lnTo>
                    <a:pt x="478" y="24"/>
                  </a:lnTo>
                  <a:lnTo>
                    <a:pt x="432" y="112"/>
                  </a:lnTo>
                  <a:lnTo>
                    <a:pt x="394" y="0"/>
                  </a:lnTo>
                  <a:lnTo>
                    <a:pt x="374" y="6"/>
                  </a:lnTo>
                  <a:lnTo>
                    <a:pt x="410" y="124"/>
                  </a:lnTo>
                  <a:lnTo>
                    <a:pt x="318" y="78"/>
                  </a:lnTo>
                  <a:lnTo>
                    <a:pt x="312" y="88"/>
                  </a:lnTo>
                  <a:lnTo>
                    <a:pt x="416" y="144"/>
                  </a:lnTo>
                  <a:lnTo>
                    <a:pt x="458" y="278"/>
                  </a:lnTo>
                  <a:lnTo>
                    <a:pt x="278" y="192"/>
                  </a:lnTo>
                  <a:lnTo>
                    <a:pt x="272" y="204"/>
                  </a:lnTo>
                  <a:lnTo>
                    <a:pt x="466" y="308"/>
                  </a:lnTo>
                  <a:lnTo>
                    <a:pt x="502" y="426"/>
                  </a:lnTo>
                  <a:lnTo>
                    <a:pt x="490" y="432"/>
                  </a:lnTo>
                  <a:lnTo>
                    <a:pt x="480" y="440"/>
                  </a:lnTo>
                  <a:lnTo>
                    <a:pt x="470" y="448"/>
                  </a:lnTo>
                  <a:lnTo>
                    <a:pt x="460" y="458"/>
                  </a:lnTo>
                  <a:lnTo>
                    <a:pt x="452" y="468"/>
                  </a:lnTo>
                  <a:lnTo>
                    <a:pt x="446" y="478"/>
                  </a:lnTo>
                  <a:lnTo>
                    <a:pt x="440" y="490"/>
                  </a:lnTo>
                  <a:lnTo>
                    <a:pt x="434" y="502"/>
                  </a:lnTo>
                  <a:lnTo>
                    <a:pt x="332" y="482"/>
                  </a:lnTo>
                  <a:lnTo>
                    <a:pt x="202" y="294"/>
                  </a:lnTo>
                  <a:lnTo>
                    <a:pt x="190" y="302"/>
                  </a:lnTo>
                  <a:lnTo>
                    <a:pt x="298" y="476"/>
                  </a:lnTo>
                  <a:lnTo>
                    <a:pt x="142" y="446"/>
                  </a:lnTo>
                  <a:lnTo>
                    <a:pt x="80" y="354"/>
                  </a:lnTo>
                  <a:lnTo>
                    <a:pt x="70" y="360"/>
                  </a:lnTo>
                  <a:lnTo>
                    <a:pt x="120" y="442"/>
                  </a:lnTo>
                  <a:lnTo>
                    <a:pt x="2" y="420"/>
                  </a:lnTo>
                  <a:lnTo>
                    <a:pt x="0" y="426"/>
                  </a:lnTo>
                  <a:lnTo>
                    <a:pt x="0" y="440"/>
                  </a:lnTo>
                  <a:lnTo>
                    <a:pt x="120" y="468"/>
                  </a:lnTo>
                  <a:lnTo>
                    <a:pt x="34" y="526"/>
                  </a:lnTo>
                  <a:lnTo>
                    <a:pt x="40" y="536"/>
                  </a:lnTo>
                  <a:lnTo>
                    <a:pt x="142" y="472"/>
                  </a:lnTo>
                  <a:lnTo>
                    <a:pt x="280" y="504"/>
                  </a:lnTo>
                  <a:lnTo>
                    <a:pt x="214" y="548"/>
                  </a:lnTo>
                  <a:lnTo>
                    <a:pt x="250" y="548"/>
                  </a:lnTo>
                  <a:lnTo>
                    <a:pt x="310" y="512"/>
                  </a:lnTo>
                  <a:lnTo>
                    <a:pt x="428" y="538"/>
                  </a:lnTo>
                  <a:lnTo>
                    <a:pt x="426" y="548"/>
                  </a:lnTo>
                  <a:lnTo>
                    <a:pt x="464" y="548"/>
                  </a:lnTo>
                  <a:lnTo>
                    <a:pt x="466" y="532"/>
                  </a:lnTo>
                  <a:lnTo>
                    <a:pt x="468" y="518"/>
                  </a:lnTo>
                  <a:lnTo>
                    <a:pt x="474" y="504"/>
                  </a:lnTo>
                  <a:lnTo>
                    <a:pt x="482" y="490"/>
                  </a:lnTo>
                  <a:lnTo>
                    <a:pt x="492" y="478"/>
                  </a:lnTo>
                  <a:lnTo>
                    <a:pt x="504" y="468"/>
                  </a:lnTo>
                  <a:lnTo>
                    <a:pt x="516" y="460"/>
                  </a:lnTo>
                  <a:lnTo>
                    <a:pt x="532" y="454"/>
                  </a:lnTo>
                  <a:lnTo>
                    <a:pt x="550" y="450"/>
                  </a:lnTo>
                  <a:lnTo>
                    <a:pt x="570" y="450"/>
                  </a:lnTo>
                  <a:lnTo>
                    <a:pt x="588" y="454"/>
                  </a:lnTo>
                  <a:lnTo>
                    <a:pt x="606" y="460"/>
                  </a:lnTo>
                  <a:lnTo>
                    <a:pt x="622" y="470"/>
                  </a:lnTo>
                  <a:lnTo>
                    <a:pt x="634" y="482"/>
                  </a:lnTo>
                  <a:lnTo>
                    <a:pt x="646" y="498"/>
                  </a:lnTo>
                  <a:lnTo>
                    <a:pt x="654" y="516"/>
                  </a:lnTo>
                  <a:lnTo>
                    <a:pt x="658" y="532"/>
                  </a:lnTo>
                  <a:lnTo>
                    <a:pt x="658" y="548"/>
                  </a:lnTo>
                  <a:lnTo>
                    <a:pt x="696" y="548"/>
                  </a:lnTo>
                  <a:lnTo>
                    <a:pt x="694" y="526"/>
                  </a:lnTo>
                  <a:lnTo>
                    <a:pt x="690" y="504"/>
                  </a:lnTo>
                  <a:lnTo>
                    <a:pt x="686" y="492"/>
                  </a:lnTo>
                  <a:lnTo>
                    <a:pt x="680" y="480"/>
                  </a:lnTo>
                  <a:lnTo>
                    <a:pt x="672" y="470"/>
                  </a:lnTo>
                  <a:lnTo>
                    <a:pt x="664" y="458"/>
                  </a:lnTo>
                  <a:lnTo>
                    <a:pt x="736" y="376"/>
                  </a:lnTo>
                  <a:lnTo>
                    <a:pt x="962" y="360"/>
                  </a:lnTo>
                  <a:close/>
                </a:path>
              </a:pathLst>
            </a:custGeom>
            <a:solidFill>
              <a:srgbClr val="FEFFFF">
                <a:alpha val="76077"/>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51" name="Oval 31"/>
          <p:cNvSpPr/>
          <p:nvPr/>
        </p:nvSpPr>
        <p:spPr>
          <a:xfrm>
            <a:off x="5479247" y="1436861"/>
            <a:ext cx="1086653" cy="1086653"/>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2" name="Oval 32"/>
          <p:cNvSpPr/>
          <p:nvPr/>
        </p:nvSpPr>
        <p:spPr>
          <a:xfrm>
            <a:off x="5650541" y="1411791"/>
            <a:ext cx="830365" cy="830365"/>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3" name="Oval 28"/>
          <p:cNvSpPr/>
          <p:nvPr/>
        </p:nvSpPr>
        <p:spPr>
          <a:xfrm>
            <a:off x="5256184" y="1894454"/>
            <a:ext cx="602364" cy="602364"/>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4" name="Oval 30"/>
          <p:cNvSpPr/>
          <p:nvPr/>
        </p:nvSpPr>
        <p:spPr>
          <a:xfrm>
            <a:off x="5424145" y="1811313"/>
            <a:ext cx="489588" cy="489588"/>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5" name="Oval 27"/>
          <p:cNvSpPr/>
          <p:nvPr/>
        </p:nvSpPr>
        <p:spPr>
          <a:xfrm>
            <a:off x="4718762" y="2083426"/>
            <a:ext cx="256601" cy="256601"/>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6" name="Oval 29"/>
          <p:cNvSpPr/>
          <p:nvPr/>
        </p:nvSpPr>
        <p:spPr>
          <a:xfrm>
            <a:off x="6132091" y="993075"/>
            <a:ext cx="256601" cy="256601"/>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7" name="Oval 33"/>
          <p:cNvSpPr/>
          <p:nvPr/>
        </p:nvSpPr>
        <p:spPr>
          <a:xfrm>
            <a:off x="5059596" y="1894454"/>
            <a:ext cx="197439" cy="197439"/>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8" name="Oval 34"/>
          <p:cNvSpPr/>
          <p:nvPr/>
        </p:nvSpPr>
        <p:spPr>
          <a:xfrm>
            <a:off x="6148801" y="1060593"/>
            <a:ext cx="197439" cy="197439"/>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title"/>
          </p:nvPr>
        </p:nvSpPr>
        <p:spPr>
          <a:xfrm>
            <a:off x="1009442" y="1387058"/>
            <a:ext cx="3481387" cy="1113254"/>
          </a:xfrm>
        </p:spPr>
        <p:txBody>
          <a:bodyPr anchor="b">
            <a:normAutofit/>
          </a:bodyPr>
          <a:lstStyle>
            <a:lvl1pPr algn="l">
              <a:defRPr sz="2400" b="0"/>
            </a:lvl1pPr>
          </a:lstStyle>
          <a:p>
            <a:r>
              <a:rPr lang="pt-BR" smtClean="0"/>
              <a:t>Clique para editar o título mestre</a:t>
            </a:r>
            <a:endParaRPr lang="en-US"/>
          </a:p>
        </p:txBody>
      </p:sp>
      <p:sp>
        <p:nvSpPr>
          <p:cNvPr id="4" name="Text Placeholder 3"/>
          <p:cNvSpPr>
            <a:spLocks noGrp="1"/>
          </p:cNvSpPr>
          <p:nvPr>
            <p:ph type="body" sz="half" idx="2"/>
          </p:nvPr>
        </p:nvSpPr>
        <p:spPr>
          <a:xfrm>
            <a:off x="1009442" y="2500312"/>
            <a:ext cx="3481387" cy="2530200"/>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8" name="Picture Placeholder 17"/>
          <p:cNvSpPr>
            <a:spLocks noGrp="1"/>
          </p:cNvSpPr>
          <p:nvPr>
            <p:ph type="pic" sz="quarter" idx="14"/>
          </p:nvPr>
        </p:nvSpPr>
        <p:spPr>
          <a:xfrm>
            <a:off x="4876800" y="1600200"/>
            <a:ext cx="3429000" cy="3429000"/>
          </a:xfrm>
          <a:prstGeom prst="ellipse">
            <a:avLst/>
          </a:prstGeom>
          <a:ln w="76200">
            <a:solidFill>
              <a:schemeClr val="bg2">
                <a:lumMod val="75000"/>
              </a:schemeClr>
            </a:solidFill>
          </a:ln>
        </p:spPr>
        <p:txBody>
          <a:bodyPr rtlCol="0">
            <a:normAutofit/>
          </a:bodyPr>
          <a:lstStyle/>
          <a:p>
            <a:pPr lvl="0"/>
            <a:r>
              <a:rPr lang="pt-BR" noProof="0" smtClean="0"/>
              <a:t>Clique no ícone para adicionar uma imagem</a:t>
            </a:r>
            <a:endParaRPr lang="en-US" noProof="0"/>
          </a:p>
        </p:txBody>
      </p:sp>
      <p:sp>
        <p:nvSpPr>
          <p:cNvPr id="59" name="Date Placeholder 4"/>
          <p:cNvSpPr>
            <a:spLocks noGrp="1"/>
          </p:cNvSpPr>
          <p:nvPr>
            <p:ph type="dt" sz="half" idx="15"/>
          </p:nvPr>
        </p:nvSpPr>
        <p:spPr/>
        <p:txBody>
          <a:bodyPr/>
          <a:lstStyle>
            <a:lvl1pPr>
              <a:defRPr/>
            </a:lvl1pPr>
          </a:lstStyle>
          <a:p>
            <a:pPr>
              <a:defRPr/>
            </a:pPr>
            <a:fld id="{D108B846-3829-4470-9E6C-0F66B1AE26AC}" type="datetimeFigureOut">
              <a:rPr lang="pt-BR"/>
              <a:pPr>
                <a:defRPr/>
              </a:pPr>
              <a:t>14/05/2021</a:t>
            </a:fld>
            <a:endParaRPr lang="pt-BR"/>
          </a:p>
        </p:txBody>
      </p:sp>
      <p:sp>
        <p:nvSpPr>
          <p:cNvPr id="60" name="Footer Placeholder 5"/>
          <p:cNvSpPr>
            <a:spLocks noGrp="1"/>
          </p:cNvSpPr>
          <p:nvPr>
            <p:ph type="ftr" sz="quarter" idx="16"/>
          </p:nvPr>
        </p:nvSpPr>
        <p:spPr/>
        <p:txBody>
          <a:bodyPr/>
          <a:lstStyle>
            <a:lvl1pPr>
              <a:defRPr/>
            </a:lvl1pPr>
          </a:lstStyle>
          <a:p>
            <a:pPr>
              <a:defRPr/>
            </a:pPr>
            <a:endParaRPr lang="pt-BR"/>
          </a:p>
        </p:txBody>
      </p:sp>
      <p:sp>
        <p:nvSpPr>
          <p:cNvPr id="61" name="Slide Number Placeholder 6"/>
          <p:cNvSpPr>
            <a:spLocks noGrp="1"/>
          </p:cNvSpPr>
          <p:nvPr>
            <p:ph type="sldNum" sz="quarter" idx="17"/>
          </p:nvPr>
        </p:nvSpPr>
        <p:spPr/>
        <p:txBody>
          <a:bodyPr/>
          <a:lstStyle>
            <a:lvl1pPr>
              <a:defRPr/>
            </a:lvl1pPr>
          </a:lstStyle>
          <a:p>
            <a:pPr>
              <a:defRPr/>
            </a:pPr>
            <a:fld id="{633F6848-0802-470C-BFAA-C8BF8BA56CEF}" type="slidenum">
              <a:rPr lang="pt-BR"/>
              <a:pPr>
                <a:defRPr/>
              </a:pPr>
              <a:t>‹nº›</a:t>
            </a:fld>
            <a:endParaRPr lang="pt-BR"/>
          </a:p>
        </p:txBody>
      </p:sp>
    </p:spTree>
    <p:extLst>
      <p:ext uri="{BB962C8B-B14F-4D97-AF65-F5344CB8AC3E}">
        <p14:creationId xmlns:p14="http://schemas.microsoft.com/office/powerpoint/2010/main" val="2563763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6303963" y="0"/>
            <a:ext cx="2840037" cy="3254375"/>
            <a:chOff x="3115" y="0"/>
            <a:chExt cx="2170" cy="2486"/>
          </a:xfrm>
        </p:grpSpPr>
        <p:grpSp>
          <p:nvGrpSpPr>
            <p:cNvPr id="1032" name="Group 3"/>
            <p:cNvGrpSpPr>
              <a:grpSpLocks/>
            </p:cNvGrpSpPr>
            <p:nvPr/>
          </p:nvGrpSpPr>
          <p:grpSpPr bwMode="auto">
            <a:xfrm>
              <a:off x="4080" y="1910"/>
              <a:ext cx="768" cy="576"/>
              <a:chOff x="0" y="0"/>
              <a:chExt cx="768" cy="576"/>
            </a:xfrm>
          </p:grpSpPr>
          <p:sp>
            <p:nvSpPr>
              <p:cNvPr id="1164" name="Oval 4"/>
              <p:cNvSpPr>
                <a:spLocks noChangeArrowheads="1"/>
              </p:cNvSpPr>
              <p:nvPr/>
            </p:nvSpPr>
            <p:spPr bwMode="hidden">
              <a:xfrm>
                <a:off x="3" y="0"/>
                <a:ext cx="768" cy="576"/>
              </a:xfrm>
              <a:prstGeom prst="ellipse">
                <a:avLst/>
              </a:prstGeom>
              <a:gradFill rotWithShape="0">
                <a:gsLst>
                  <a:gs pos="0">
                    <a:schemeClr val="bg2"/>
                  </a:gs>
                  <a:gs pos="100000">
                    <a:schemeClr val="bg1"/>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sz="2000"/>
              </a:p>
            </p:txBody>
          </p:sp>
          <p:sp>
            <p:nvSpPr>
              <p:cNvPr id="1165" name="Oval 5"/>
              <p:cNvSpPr>
                <a:spLocks noChangeArrowheads="1"/>
              </p:cNvSpPr>
              <p:nvPr/>
            </p:nvSpPr>
            <p:spPr bwMode="hidden">
              <a:xfrm>
                <a:off x="276" y="252"/>
                <a:ext cx="188" cy="108"/>
              </a:xfrm>
              <a:prstGeom prst="ellipse">
                <a:avLst/>
              </a:prstGeom>
              <a:gradFill rotWithShape="0">
                <a:gsLst>
                  <a:gs pos="0">
                    <a:schemeClr val="accent1"/>
                  </a:gs>
                  <a:gs pos="100000">
                    <a:schemeClr val="bg2"/>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sz="2000"/>
              </a:p>
            </p:txBody>
          </p:sp>
        </p:grpSp>
        <p:grpSp>
          <p:nvGrpSpPr>
            <p:cNvPr id="1033" name="Group 6"/>
            <p:cNvGrpSpPr>
              <a:grpSpLocks/>
            </p:cNvGrpSpPr>
            <p:nvPr/>
          </p:nvGrpSpPr>
          <p:grpSpPr bwMode="auto">
            <a:xfrm>
              <a:off x="4257" y="1103"/>
              <a:ext cx="768" cy="576"/>
              <a:chOff x="0" y="0"/>
              <a:chExt cx="768" cy="576"/>
            </a:xfrm>
          </p:grpSpPr>
          <p:sp>
            <p:nvSpPr>
              <p:cNvPr id="1162" name="Oval 7"/>
              <p:cNvSpPr>
                <a:spLocks noChangeArrowheads="1"/>
              </p:cNvSpPr>
              <p:nvPr/>
            </p:nvSpPr>
            <p:spPr bwMode="hidden">
              <a:xfrm>
                <a:off x="-3" y="3"/>
                <a:ext cx="771" cy="576"/>
              </a:xfrm>
              <a:prstGeom prst="ellipse">
                <a:avLst/>
              </a:prstGeom>
              <a:gradFill rotWithShape="0">
                <a:gsLst>
                  <a:gs pos="0">
                    <a:schemeClr val="bg2"/>
                  </a:gs>
                  <a:gs pos="100000">
                    <a:schemeClr val="bg1"/>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sz="2000"/>
              </a:p>
            </p:txBody>
          </p:sp>
          <p:sp>
            <p:nvSpPr>
              <p:cNvPr id="1163" name="Oval 8"/>
              <p:cNvSpPr>
                <a:spLocks noChangeArrowheads="1"/>
              </p:cNvSpPr>
              <p:nvPr/>
            </p:nvSpPr>
            <p:spPr bwMode="hidden">
              <a:xfrm>
                <a:off x="276" y="254"/>
                <a:ext cx="186" cy="109"/>
              </a:xfrm>
              <a:prstGeom prst="ellipse">
                <a:avLst/>
              </a:prstGeom>
              <a:gradFill rotWithShape="0">
                <a:gsLst>
                  <a:gs pos="0">
                    <a:schemeClr val="accent1"/>
                  </a:gs>
                  <a:gs pos="100000">
                    <a:schemeClr val="bg2"/>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sz="2000"/>
              </a:p>
            </p:txBody>
          </p:sp>
        </p:grpSp>
        <p:grpSp>
          <p:nvGrpSpPr>
            <p:cNvPr id="1034" name="Group 9"/>
            <p:cNvGrpSpPr>
              <a:grpSpLocks/>
            </p:cNvGrpSpPr>
            <p:nvPr/>
          </p:nvGrpSpPr>
          <p:grpSpPr bwMode="auto">
            <a:xfrm>
              <a:off x="3134" y="0"/>
              <a:ext cx="768" cy="576"/>
              <a:chOff x="0" y="0"/>
              <a:chExt cx="768" cy="576"/>
            </a:xfrm>
          </p:grpSpPr>
          <p:sp>
            <p:nvSpPr>
              <p:cNvPr id="1160" name="Oval 10"/>
              <p:cNvSpPr>
                <a:spLocks noChangeArrowheads="1"/>
              </p:cNvSpPr>
              <p:nvPr/>
            </p:nvSpPr>
            <p:spPr bwMode="hidden">
              <a:xfrm>
                <a:off x="0" y="0"/>
                <a:ext cx="768" cy="576"/>
              </a:xfrm>
              <a:prstGeom prst="ellipse">
                <a:avLst/>
              </a:prstGeom>
              <a:gradFill rotWithShape="0">
                <a:gsLst>
                  <a:gs pos="0">
                    <a:schemeClr val="bg2"/>
                  </a:gs>
                  <a:gs pos="100000">
                    <a:schemeClr val="bg1"/>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sz="2000"/>
              </a:p>
            </p:txBody>
          </p:sp>
          <p:sp>
            <p:nvSpPr>
              <p:cNvPr id="1161" name="Oval 11"/>
              <p:cNvSpPr>
                <a:spLocks noChangeArrowheads="1"/>
              </p:cNvSpPr>
              <p:nvPr/>
            </p:nvSpPr>
            <p:spPr bwMode="hidden">
              <a:xfrm>
                <a:off x="276" y="252"/>
                <a:ext cx="188" cy="108"/>
              </a:xfrm>
              <a:prstGeom prst="ellipse">
                <a:avLst/>
              </a:prstGeom>
              <a:gradFill rotWithShape="0">
                <a:gsLst>
                  <a:gs pos="0">
                    <a:schemeClr val="accent1"/>
                  </a:gs>
                  <a:gs pos="100000">
                    <a:schemeClr val="bg2"/>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sz="2000"/>
              </a:p>
            </p:txBody>
          </p:sp>
        </p:grpSp>
        <p:grpSp>
          <p:nvGrpSpPr>
            <p:cNvPr id="1035" name="Group 12"/>
            <p:cNvGrpSpPr>
              <a:grpSpLocks/>
            </p:cNvGrpSpPr>
            <p:nvPr/>
          </p:nvGrpSpPr>
          <p:grpSpPr bwMode="auto">
            <a:xfrm>
              <a:off x="3115" y="0"/>
              <a:ext cx="2170" cy="1702"/>
              <a:chOff x="3115" y="0"/>
              <a:chExt cx="2170" cy="1702"/>
            </a:xfrm>
          </p:grpSpPr>
          <p:grpSp>
            <p:nvGrpSpPr>
              <p:cNvPr id="1036" name="Group 13"/>
              <p:cNvGrpSpPr>
                <a:grpSpLocks/>
              </p:cNvGrpSpPr>
              <p:nvPr/>
            </p:nvGrpSpPr>
            <p:grpSpPr bwMode="auto">
              <a:xfrm>
                <a:off x="3640" y="308"/>
                <a:ext cx="1145" cy="844"/>
                <a:chOff x="1265" y="814"/>
                <a:chExt cx="2919" cy="2151"/>
              </a:xfrm>
            </p:grpSpPr>
            <p:sp>
              <p:nvSpPr>
                <p:cNvPr id="1158" name="Oval 14"/>
                <p:cNvSpPr>
                  <a:spLocks noChangeArrowheads="1"/>
                </p:cNvSpPr>
                <p:nvPr/>
              </p:nvSpPr>
              <p:spPr bwMode="hidden">
                <a:xfrm>
                  <a:off x="1266" y="814"/>
                  <a:ext cx="2919" cy="2151"/>
                </a:xfrm>
                <a:prstGeom prst="ellipse">
                  <a:avLst/>
                </a:prstGeom>
                <a:gradFill rotWithShape="0">
                  <a:gsLst>
                    <a:gs pos="0">
                      <a:schemeClr val="bg2"/>
                    </a:gs>
                    <a:gs pos="100000">
                      <a:schemeClr val="bg1"/>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sz="2000"/>
                </a:p>
              </p:txBody>
            </p:sp>
            <p:sp>
              <p:nvSpPr>
                <p:cNvPr id="1159" name="Oval 15"/>
                <p:cNvSpPr>
                  <a:spLocks noChangeArrowheads="1"/>
                </p:cNvSpPr>
                <p:nvPr/>
              </p:nvSpPr>
              <p:spPr bwMode="hidden">
                <a:xfrm>
                  <a:off x="2382" y="1602"/>
                  <a:ext cx="578" cy="405"/>
                </a:xfrm>
                <a:prstGeom prst="ellipse">
                  <a:avLst/>
                </a:prstGeom>
                <a:gradFill rotWithShape="0">
                  <a:gsLst>
                    <a:gs pos="0">
                      <a:schemeClr val="accent2"/>
                    </a:gs>
                    <a:gs pos="100000">
                      <a:schemeClr val="bg2"/>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sz="2000"/>
                </a:p>
              </p:txBody>
            </p:sp>
          </p:grpSp>
          <p:grpSp>
            <p:nvGrpSpPr>
              <p:cNvPr id="1037" name="Group 16"/>
              <p:cNvGrpSpPr>
                <a:grpSpLocks/>
              </p:cNvGrpSpPr>
              <p:nvPr/>
            </p:nvGrpSpPr>
            <p:grpSpPr bwMode="auto">
              <a:xfrm>
                <a:off x="3115" y="0"/>
                <a:ext cx="2145" cy="1702"/>
                <a:chOff x="3115" y="0"/>
                <a:chExt cx="2145" cy="1702"/>
              </a:xfrm>
            </p:grpSpPr>
            <p:grpSp>
              <p:nvGrpSpPr>
                <p:cNvPr id="1060" name="Group 17"/>
                <p:cNvGrpSpPr>
                  <a:grpSpLocks/>
                </p:cNvGrpSpPr>
                <p:nvPr/>
              </p:nvGrpSpPr>
              <p:grpSpPr bwMode="auto">
                <a:xfrm>
                  <a:off x="4505" y="589"/>
                  <a:ext cx="493" cy="912"/>
                  <a:chOff x="3471" y="1530"/>
                  <a:chExt cx="1258" cy="2327"/>
                </a:xfrm>
              </p:grpSpPr>
              <p:sp>
                <p:nvSpPr>
                  <p:cNvPr id="1156" name="Freeform 18"/>
                  <p:cNvSpPr>
                    <a:spLocks/>
                  </p:cNvSpPr>
                  <p:nvPr/>
                </p:nvSpPr>
                <p:spPr bwMode="hidden">
                  <a:xfrm rot="2711884">
                    <a:off x="2770" y="2235"/>
                    <a:ext cx="1714" cy="313"/>
                  </a:xfrm>
                  <a:custGeom>
                    <a:avLst/>
                    <a:gdLst>
                      <a:gd name="T0" fmla="*/ 0 w 2736"/>
                      <a:gd name="T1" fmla="*/ 194 h 504"/>
                      <a:gd name="T2" fmla="*/ 339 w 2736"/>
                      <a:gd name="T3" fmla="*/ 65 h 504"/>
                      <a:gd name="T4" fmla="*/ 697 w 2736"/>
                      <a:gd name="T5" fmla="*/ 9 h 504"/>
                      <a:gd name="T6" fmla="*/ 1074 w 2736"/>
                      <a:gd name="T7" fmla="*/ 9 h 504"/>
                      <a:gd name="T8" fmla="*/ 1067 w 2736"/>
                      <a:gd name="T9" fmla="*/ 40 h 504"/>
                      <a:gd name="T10" fmla="*/ 692 w 2736"/>
                      <a:gd name="T11" fmla="*/ 40 h 504"/>
                      <a:gd name="T12" fmla="*/ 257 w 2736"/>
                      <a:gd name="T13" fmla="*/ 112 h 504"/>
                      <a:gd name="T14" fmla="*/ 0 w 2736"/>
                      <a:gd name="T15" fmla="*/ 194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sp>
                <p:nvSpPr>
                  <p:cNvPr id="1157" name="Freeform 19"/>
                  <p:cNvSpPr>
                    <a:spLocks/>
                  </p:cNvSpPr>
                  <p:nvPr/>
                </p:nvSpPr>
                <p:spPr bwMode="hidden">
                  <a:xfrm rot="2711884">
                    <a:off x="4022" y="3146"/>
                    <a:ext cx="919" cy="486"/>
                  </a:xfrm>
                  <a:custGeom>
                    <a:avLst/>
                    <a:gdLst>
                      <a:gd name="T0" fmla="*/ 2 w 1769"/>
                      <a:gd name="T1" fmla="*/ 3 h 791"/>
                      <a:gd name="T2" fmla="*/ 131 w 1769"/>
                      <a:gd name="T3" fmla="*/ 21 h 791"/>
                      <a:gd name="T4" fmla="*/ 312 w 1769"/>
                      <a:gd name="T5" fmla="*/ 76 h 791"/>
                      <a:gd name="T6" fmla="*/ 435 w 1769"/>
                      <a:gd name="T7" fmla="*/ 163 h 791"/>
                      <a:gd name="T8" fmla="*/ 474 w 1769"/>
                      <a:gd name="T9" fmla="*/ 230 h 791"/>
                      <a:gd name="T10" fmla="*/ 456 w 1769"/>
                      <a:gd name="T11" fmla="*/ 297 h 791"/>
                      <a:gd name="T12" fmla="*/ 429 w 1769"/>
                      <a:gd name="T13" fmla="*/ 238 h 791"/>
                      <a:gd name="T14" fmla="*/ 375 w 1769"/>
                      <a:gd name="T15" fmla="*/ 171 h 791"/>
                      <a:gd name="T16" fmla="*/ 299 w 1769"/>
                      <a:gd name="T17" fmla="*/ 112 h 791"/>
                      <a:gd name="T18" fmla="*/ 157 w 1769"/>
                      <a:gd name="T19" fmla="*/ 57 h 791"/>
                      <a:gd name="T20" fmla="*/ 0 w 1769"/>
                      <a:gd name="T21" fmla="*/ 29 h 791"/>
                      <a:gd name="T22" fmla="*/ 2 w 1769"/>
                      <a:gd name="T23" fmla="*/ 3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grpSp>
            <p:grpSp>
              <p:nvGrpSpPr>
                <p:cNvPr id="1061" name="Group 20"/>
                <p:cNvGrpSpPr>
                  <a:grpSpLocks/>
                </p:cNvGrpSpPr>
                <p:nvPr/>
              </p:nvGrpSpPr>
              <p:grpSpPr bwMode="auto">
                <a:xfrm>
                  <a:off x="4267" y="781"/>
                  <a:ext cx="966" cy="522"/>
                  <a:chOff x="2864" y="2019"/>
                  <a:chExt cx="2463" cy="1332"/>
                </a:xfrm>
              </p:grpSpPr>
              <p:sp>
                <p:nvSpPr>
                  <p:cNvPr id="1154" name="Freeform 21"/>
                  <p:cNvSpPr>
                    <a:spLocks/>
                  </p:cNvSpPr>
                  <p:nvPr/>
                </p:nvSpPr>
                <p:spPr bwMode="hidden">
                  <a:xfrm rot="2104081">
                    <a:off x="2865" y="2019"/>
                    <a:ext cx="1812" cy="347"/>
                  </a:xfrm>
                  <a:custGeom>
                    <a:avLst/>
                    <a:gdLst>
                      <a:gd name="T0" fmla="*/ 0 w 2736"/>
                      <a:gd name="T1" fmla="*/ 239 h 504"/>
                      <a:gd name="T2" fmla="*/ 379 w 2736"/>
                      <a:gd name="T3" fmla="*/ 80 h 504"/>
                      <a:gd name="T4" fmla="*/ 779 w 2736"/>
                      <a:gd name="T5" fmla="*/ 12 h 504"/>
                      <a:gd name="T6" fmla="*/ 1200 w 2736"/>
                      <a:gd name="T7" fmla="*/ 12 h 504"/>
                      <a:gd name="T8" fmla="*/ 1193 w 2736"/>
                      <a:gd name="T9" fmla="*/ 49 h 504"/>
                      <a:gd name="T10" fmla="*/ 774 w 2736"/>
                      <a:gd name="T11" fmla="*/ 49 h 504"/>
                      <a:gd name="T12" fmla="*/ 287 w 2736"/>
                      <a:gd name="T13" fmla="*/ 138 h 504"/>
                      <a:gd name="T14" fmla="*/ 0 w 2736"/>
                      <a:gd name="T15" fmla="*/ 239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55" name="Freeform 22"/>
                  <p:cNvSpPr>
                    <a:spLocks/>
                  </p:cNvSpPr>
                  <p:nvPr/>
                </p:nvSpPr>
                <p:spPr bwMode="hidden">
                  <a:xfrm rot="2104081">
                    <a:off x="4352" y="2805"/>
                    <a:ext cx="974" cy="545"/>
                  </a:xfrm>
                  <a:custGeom>
                    <a:avLst/>
                    <a:gdLst>
                      <a:gd name="T0" fmla="*/ 2 w 1769"/>
                      <a:gd name="T1" fmla="*/ 4 h 791"/>
                      <a:gd name="T2" fmla="*/ 147 w 1769"/>
                      <a:gd name="T3" fmla="*/ 27 h 791"/>
                      <a:gd name="T4" fmla="*/ 351 w 1769"/>
                      <a:gd name="T5" fmla="*/ 95 h 791"/>
                      <a:gd name="T6" fmla="*/ 488 w 1769"/>
                      <a:gd name="T7" fmla="*/ 205 h 791"/>
                      <a:gd name="T8" fmla="*/ 532 w 1769"/>
                      <a:gd name="T9" fmla="*/ 289 h 791"/>
                      <a:gd name="T10" fmla="*/ 512 w 1769"/>
                      <a:gd name="T11" fmla="*/ 373 h 791"/>
                      <a:gd name="T12" fmla="*/ 482 w 1769"/>
                      <a:gd name="T13" fmla="*/ 300 h 791"/>
                      <a:gd name="T14" fmla="*/ 421 w 1769"/>
                      <a:gd name="T15" fmla="*/ 216 h 791"/>
                      <a:gd name="T16" fmla="*/ 336 w 1769"/>
                      <a:gd name="T17" fmla="*/ 141 h 791"/>
                      <a:gd name="T18" fmla="*/ 176 w 1769"/>
                      <a:gd name="T19" fmla="*/ 72 h 791"/>
                      <a:gd name="T20" fmla="*/ 0 w 1769"/>
                      <a:gd name="T21" fmla="*/ 36 h 791"/>
                      <a:gd name="T22" fmla="*/ 2 w 1769"/>
                      <a:gd name="T23" fmla="*/ 4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1062" name="Group 23"/>
                <p:cNvGrpSpPr>
                  <a:grpSpLocks/>
                </p:cNvGrpSpPr>
                <p:nvPr/>
              </p:nvGrpSpPr>
              <p:grpSpPr bwMode="auto">
                <a:xfrm>
                  <a:off x="4280" y="707"/>
                  <a:ext cx="971" cy="417"/>
                  <a:chOff x="2897" y="1832"/>
                  <a:chExt cx="2477" cy="1064"/>
                </a:xfrm>
              </p:grpSpPr>
              <p:sp>
                <p:nvSpPr>
                  <p:cNvPr id="1152" name="Freeform 24"/>
                  <p:cNvSpPr>
                    <a:spLocks/>
                  </p:cNvSpPr>
                  <p:nvPr/>
                </p:nvSpPr>
                <p:spPr bwMode="hidden">
                  <a:xfrm rot="1582915">
                    <a:off x="2896" y="1832"/>
                    <a:ext cx="1736" cy="303"/>
                  </a:xfrm>
                  <a:custGeom>
                    <a:avLst/>
                    <a:gdLst>
                      <a:gd name="T0" fmla="*/ 0 w 2736"/>
                      <a:gd name="T1" fmla="*/ 182 h 504"/>
                      <a:gd name="T2" fmla="*/ 348 w 2736"/>
                      <a:gd name="T3" fmla="*/ 61 h 504"/>
                      <a:gd name="T4" fmla="*/ 715 w 2736"/>
                      <a:gd name="T5" fmla="*/ 8 h 504"/>
                      <a:gd name="T6" fmla="*/ 1101 w 2736"/>
                      <a:gd name="T7" fmla="*/ 8 h 504"/>
                      <a:gd name="T8" fmla="*/ 1095 w 2736"/>
                      <a:gd name="T9" fmla="*/ 37 h 504"/>
                      <a:gd name="T10" fmla="*/ 710 w 2736"/>
                      <a:gd name="T11" fmla="*/ 37 h 504"/>
                      <a:gd name="T12" fmla="*/ 263 w 2736"/>
                      <a:gd name="T13" fmla="*/ 106 h 504"/>
                      <a:gd name="T14" fmla="*/ 0 w 2736"/>
                      <a:gd name="T15" fmla="*/ 182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53" name="Freeform 25"/>
                  <p:cNvSpPr>
                    <a:spLocks/>
                  </p:cNvSpPr>
                  <p:nvPr/>
                </p:nvSpPr>
                <p:spPr bwMode="hidden">
                  <a:xfrm rot="1582915">
                    <a:off x="4443" y="2420"/>
                    <a:ext cx="931" cy="477"/>
                  </a:xfrm>
                  <a:custGeom>
                    <a:avLst/>
                    <a:gdLst>
                      <a:gd name="T0" fmla="*/ 2 w 1769"/>
                      <a:gd name="T1" fmla="*/ 3 h 791"/>
                      <a:gd name="T2" fmla="*/ 134 w 1769"/>
                      <a:gd name="T3" fmla="*/ 21 h 791"/>
                      <a:gd name="T4" fmla="*/ 321 w 1769"/>
                      <a:gd name="T5" fmla="*/ 73 h 791"/>
                      <a:gd name="T6" fmla="*/ 446 w 1769"/>
                      <a:gd name="T7" fmla="*/ 157 h 791"/>
                      <a:gd name="T8" fmla="*/ 486 w 1769"/>
                      <a:gd name="T9" fmla="*/ 221 h 791"/>
                      <a:gd name="T10" fmla="*/ 468 w 1769"/>
                      <a:gd name="T11" fmla="*/ 286 h 791"/>
                      <a:gd name="T12" fmla="*/ 440 w 1769"/>
                      <a:gd name="T13" fmla="*/ 230 h 791"/>
                      <a:gd name="T14" fmla="*/ 385 w 1769"/>
                      <a:gd name="T15" fmla="*/ 165 h 791"/>
                      <a:gd name="T16" fmla="*/ 307 w 1769"/>
                      <a:gd name="T17" fmla="*/ 107 h 791"/>
                      <a:gd name="T18" fmla="*/ 161 w 1769"/>
                      <a:gd name="T19" fmla="*/ 55 h 791"/>
                      <a:gd name="T20" fmla="*/ 0 w 1769"/>
                      <a:gd name="T21" fmla="*/ 28 h 791"/>
                      <a:gd name="T22" fmla="*/ 2 w 1769"/>
                      <a:gd name="T23" fmla="*/ 3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1063" name="Group 26"/>
                <p:cNvGrpSpPr>
                  <a:grpSpLocks/>
                </p:cNvGrpSpPr>
                <p:nvPr/>
              </p:nvGrpSpPr>
              <p:grpSpPr bwMode="auto">
                <a:xfrm>
                  <a:off x="4291" y="630"/>
                  <a:ext cx="969" cy="364"/>
                  <a:chOff x="2924" y="1636"/>
                  <a:chExt cx="2472" cy="927"/>
                </a:xfrm>
              </p:grpSpPr>
              <p:sp>
                <p:nvSpPr>
                  <p:cNvPr id="1150" name="Freeform 27"/>
                  <p:cNvSpPr>
                    <a:spLocks/>
                  </p:cNvSpPr>
                  <p:nvPr/>
                </p:nvSpPr>
                <p:spPr bwMode="hidden">
                  <a:xfrm rot="1080363">
                    <a:off x="2916" y="1628"/>
                    <a:ext cx="1677" cy="334"/>
                  </a:xfrm>
                  <a:custGeom>
                    <a:avLst/>
                    <a:gdLst>
                      <a:gd name="T0" fmla="*/ 0 w 2736"/>
                      <a:gd name="T1" fmla="*/ 221 h 504"/>
                      <a:gd name="T2" fmla="*/ 325 w 2736"/>
                      <a:gd name="T3" fmla="*/ 74 h 504"/>
                      <a:gd name="T4" fmla="*/ 667 w 2736"/>
                      <a:gd name="T5" fmla="*/ 11 h 504"/>
                      <a:gd name="T6" fmla="*/ 1028 w 2736"/>
                      <a:gd name="T7" fmla="*/ 11 h 504"/>
                      <a:gd name="T8" fmla="*/ 1022 w 2736"/>
                      <a:gd name="T9" fmla="*/ 45 h 504"/>
                      <a:gd name="T10" fmla="*/ 663 w 2736"/>
                      <a:gd name="T11" fmla="*/ 45 h 504"/>
                      <a:gd name="T12" fmla="*/ 246 w 2736"/>
                      <a:gd name="T13" fmla="*/ 129 h 504"/>
                      <a:gd name="T14" fmla="*/ 0 w 2736"/>
                      <a:gd name="T15" fmla="*/ 221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51" name="Freeform 28"/>
                  <p:cNvSpPr>
                    <a:spLocks/>
                  </p:cNvSpPr>
                  <p:nvPr/>
                </p:nvSpPr>
                <p:spPr bwMode="hidden">
                  <a:xfrm rot="1080363">
                    <a:off x="4488" y="2030"/>
                    <a:ext cx="900" cy="525"/>
                  </a:xfrm>
                  <a:custGeom>
                    <a:avLst/>
                    <a:gdLst>
                      <a:gd name="T0" fmla="*/ 2 w 1769"/>
                      <a:gd name="T1" fmla="*/ 3 h 791"/>
                      <a:gd name="T2" fmla="*/ 126 w 1769"/>
                      <a:gd name="T3" fmla="*/ 25 h 791"/>
                      <a:gd name="T4" fmla="*/ 300 w 1769"/>
                      <a:gd name="T5" fmla="*/ 88 h 791"/>
                      <a:gd name="T6" fmla="*/ 417 w 1769"/>
                      <a:gd name="T7" fmla="*/ 190 h 791"/>
                      <a:gd name="T8" fmla="*/ 454 w 1769"/>
                      <a:gd name="T9" fmla="*/ 268 h 791"/>
                      <a:gd name="T10" fmla="*/ 437 w 1769"/>
                      <a:gd name="T11" fmla="*/ 346 h 791"/>
                      <a:gd name="T12" fmla="*/ 411 w 1769"/>
                      <a:gd name="T13" fmla="*/ 278 h 791"/>
                      <a:gd name="T14" fmla="*/ 360 w 1769"/>
                      <a:gd name="T15" fmla="*/ 200 h 791"/>
                      <a:gd name="T16" fmla="*/ 287 w 1769"/>
                      <a:gd name="T17" fmla="*/ 130 h 791"/>
                      <a:gd name="T18" fmla="*/ 151 w 1769"/>
                      <a:gd name="T19" fmla="*/ 67 h 791"/>
                      <a:gd name="T20" fmla="*/ 0 w 1769"/>
                      <a:gd name="T21" fmla="*/ 33 h 791"/>
                      <a:gd name="T22" fmla="*/ 2 w 1769"/>
                      <a:gd name="T23" fmla="*/ 3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1064" name="Group 29"/>
                <p:cNvGrpSpPr>
                  <a:grpSpLocks/>
                </p:cNvGrpSpPr>
                <p:nvPr/>
              </p:nvGrpSpPr>
              <p:grpSpPr bwMode="auto">
                <a:xfrm>
                  <a:off x="4304" y="543"/>
                  <a:ext cx="918" cy="258"/>
                  <a:chOff x="2958" y="1414"/>
                  <a:chExt cx="2342" cy="657"/>
                </a:xfrm>
              </p:grpSpPr>
              <p:sp>
                <p:nvSpPr>
                  <p:cNvPr id="1148" name="Freeform 30"/>
                  <p:cNvSpPr>
                    <a:spLocks/>
                  </p:cNvSpPr>
                  <p:nvPr/>
                </p:nvSpPr>
                <p:spPr bwMode="hidden">
                  <a:xfrm rot="463793">
                    <a:off x="2957" y="1415"/>
                    <a:ext cx="1544" cy="312"/>
                  </a:xfrm>
                  <a:custGeom>
                    <a:avLst/>
                    <a:gdLst>
                      <a:gd name="T0" fmla="*/ 0 w 2736"/>
                      <a:gd name="T1" fmla="*/ 193 h 504"/>
                      <a:gd name="T2" fmla="*/ 275 w 2736"/>
                      <a:gd name="T3" fmla="*/ 64 h 504"/>
                      <a:gd name="T4" fmla="*/ 565 w 2736"/>
                      <a:gd name="T5" fmla="*/ 9 h 504"/>
                      <a:gd name="T6" fmla="*/ 871 w 2736"/>
                      <a:gd name="T7" fmla="*/ 9 h 504"/>
                      <a:gd name="T8" fmla="*/ 866 w 2736"/>
                      <a:gd name="T9" fmla="*/ 40 h 504"/>
                      <a:gd name="T10" fmla="*/ 562 w 2736"/>
                      <a:gd name="T11" fmla="*/ 40 h 504"/>
                      <a:gd name="T12" fmla="*/ 208 w 2736"/>
                      <a:gd name="T13" fmla="*/ 112 h 504"/>
                      <a:gd name="T14" fmla="*/ 0 w 2736"/>
                      <a:gd name="T15" fmla="*/ 193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49" name="Freeform 31"/>
                  <p:cNvSpPr>
                    <a:spLocks/>
                  </p:cNvSpPr>
                  <p:nvPr/>
                </p:nvSpPr>
                <p:spPr bwMode="hidden">
                  <a:xfrm rot="463793">
                    <a:off x="4470" y="1581"/>
                    <a:ext cx="829" cy="482"/>
                  </a:xfrm>
                  <a:custGeom>
                    <a:avLst/>
                    <a:gdLst>
                      <a:gd name="T0" fmla="*/ 1 w 1769"/>
                      <a:gd name="T1" fmla="*/ 3 h 791"/>
                      <a:gd name="T2" fmla="*/ 106 w 1769"/>
                      <a:gd name="T3" fmla="*/ 21 h 791"/>
                      <a:gd name="T4" fmla="*/ 254 w 1769"/>
                      <a:gd name="T5" fmla="*/ 74 h 791"/>
                      <a:gd name="T6" fmla="*/ 354 w 1769"/>
                      <a:gd name="T7" fmla="*/ 160 h 791"/>
                      <a:gd name="T8" fmla="*/ 386 w 1769"/>
                      <a:gd name="T9" fmla="*/ 226 h 791"/>
                      <a:gd name="T10" fmla="*/ 371 w 1769"/>
                      <a:gd name="T11" fmla="*/ 292 h 791"/>
                      <a:gd name="T12" fmla="*/ 349 w 1769"/>
                      <a:gd name="T13" fmla="*/ 235 h 791"/>
                      <a:gd name="T14" fmla="*/ 305 w 1769"/>
                      <a:gd name="T15" fmla="*/ 169 h 791"/>
                      <a:gd name="T16" fmla="*/ 244 w 1769"/>
                      <a:gd name="T17" fmla="*/ 110 h 791"/>
                      <a:gd name="T18" fmla="*/ 127 w 1769"/>
                      <a:gd name="T19" fmla="*/ 57 h 791"/>
                      <a:gd name="T20" fmla="*/ 0 w 1769"/>
                      <a:gd name="T21" fmla="*/ 28 h 791"/>
                      <a:gd name="T22" fmla="*/ 1 w 1769"/>
                      <a:gd name="T23" fmla="*/ 3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1065" name="Group 32"/>
                <p:cNvGrpSpPr>
                  <a:grpSpLocks/>
                </p:cNvGrpSpPr>
                <p:nvPr/>
              </p:nvGrpSpPr>
              <p:grpSpPr bwMode="auto">
                <a:xfrm>
                  <a:off x="4314" y="487"/>
                  <a:ext cx="843" cy="134"/>
                  <a:chOff x="2983" y="1269"/>
                  <a:chExt cx="2150" cy="343"/>
                </a:xfrm>
              </p:grpSpPr>
              <p:sp>
                <p:nvSpPr>
                  <p:cNvPr id="1146" name="Freeform 33"/>
                  <p:cNvSpPr>
                    <a:spLocks/>
                  </p:cNvSpPr>
                  <p:nvPr/>
                </p:nvSpPr>
                <p:spPr bwMode="hidden">
                  <a:xfrm rot="-84182">
                    <a:off x="2982" y="1286"/>
                    <a:ext cx="1404" cy="220"/>
                  </a:xfrm>
                  <a:custGeom>
                    <a:avLst/>
                    <a:gdLst>
                      <a:gd name="T0" fmla="*/ 0 w 2736"/>
                      <a:gd name="T1" fmla="*/ 96 h 504"/>
                      <a:gd name="T2" fmla="*/ 227 w 2736"/>
                      <a:gd name="T3" fmla="*/ 32 h 504"/>
                      <a:gd name="T4" fmla="*/ 467 w 2736"/>
                      <a:gd name="T5" fmla="*/ 4 h 504"/>
                      <a:gd name="T6" fmla="*/ 720 w 2736"/>
                      <a:gd name="T7" fmla="*/ 4 h 504"/>
                      <a:gd name="T8" fmla="*/ 716 w 2736"/>
                      <a:gd name="T9" fmla="*/ 20 h 504"/>
                      <a:gd name="T10" fmla="*/ 464 w 2736"/>
                      <a:gd name="T11" fmla="*/ 20 h 504"/>
                      <a:gd name="T12" fmla="*/ 172 w 2736"/>
                      <a:gd name="T13" fmla="*/ 55 h 504"/>
                      <a:gd name="T14" fmla="*/ 0 w 2736"/>
                      <a:gd name="T15" fmla="*/ 96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47" name="Freeform 34"/>
                  <p:cNvSpPr>
                    <a:spLocks/>
                  </p:cNvSpPr>
                  <p:nvPr/>
                </p:nvSpPr>
                <p:spPr bwMode="hidden">
                  <a:xfrm rot="-84182">
                    <a:off x="4377" y="1261"/>
                    <a:ext cx="755" cy="351"/>
                  </a:xfrm>
                  <a:custGeom>
                    <a:avLst/>
                    <a:gdLst>
                      <a:gd name="T0" fmla="*/ 1 w 1769"/>
                      <a:gd name="T1" fmla="*/ 2 h 791"/>
                      <a:gd name="T2" fmla="*/ 88 w 1769"/>
                      <a:gd name="T3" fmla="*/ 11 h 791"/>
                      <a:gd name="T4" fmla="*/ 211 w 1769"/>
                      <a:gd name="T5" fmla="*/ 39 h 791"/>
                      <a:gd name="T6" fmla="*/ 294 w 1769"/>
                      <a:gd name="T7" fmla="*/ 85 h 791"/>
                      <a:gd name="T8" fmla="*/ 320 w 1769"/>
                      <a:gd name="T9" fmla="*/ 120 h 791"/>
                      <a:gd name="T10" fmla="*/ 308 w 1769"/>
                      <a:gd name="T11" fmla="*/ 155 h 791"/>
                      <a:gd name="T12" fmla="*/ 289 w 1769"/>
                      <a:gd name="T13" fmla="*/ 124 h 791"/>
                      <a:gd name="T14" fmla="*/ 253 w 1769"/>
                      <a:gd name="T15" fmla="*/ 89 h 791"/>
                      <a:gd name="T16" fmla="*/ 202 w 1769"/>
                      <a:gd name="T17" fmla="*/ 58 h 791"/>
                      <a:gd name="T18" fmla="*/ 106 w 1769"/>
                      <a:gd name="T19" fmla="*/ 30 h 791"/>
                      <a:gd name="T20" fmla="*/ 0 w 1769"/>
                      <a:gd name="T21" fmla="*/ 15 h 791"/>
                      <a:gd name="T22" fmla="*/ 1 w 1769"/>
                      <a:gd name="T23" fmla="*/ 2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1066" name="Group 35"/>
                <p:cNvGrpSpPr>
                  <a:grpSpLocks/>
                </p:cNvGrpSpPr>
                <p:nvPr/>
              </p:nvGrpSpPr>
              <p:grpSpPr bwMode="auto">
                <a:xfrm>
                  <a:off x="4296" y="349"/>
                  <a:ext cx="737" cy="167"/>
                  <a:chOff x="2938" y="917"/>
                  <a:chExt cx="1879" cy="427"/>
                </a:xfrm>
              </p:grpSpPr>
              <p:sp>
                <p:nvSpPr>
                  <p:cNvPr id="1144" name="Freeform 36"/>
                  <p:cNvSpPr>
                    <a:spLocks/>
                  </p:cNvSpPr>
                  <p:nvPr/>
                </p:nvSpPr>
                <p:spPr bwMode="hidden">
                  <a:xfrm rot="-802576">
                    <a:off x="2930" y="1128"/>
                    <a:ext cx="1240" cy="208"/>
                  </a:xfrm>
                  <a:custGeom>
                    <a:avLst/>
                    <a:gdLst>
                      <a:gd name="T0" fmla="*/ 0 w 2736"/>
                      <a:gd name="T1" fmla="*/ 86 h 504"/>
                      <a:gd name="T2" fmla="*/ 178 w 2736"/>
                      <a:gd name="T3" fmla="*/ 28 h 504"/>
                      <a:gd name="T4" fmla="*/ 365 w 2736"/>
                      <a:gd name="T5" fmla="*/ 4 h 504"/>
                      <a:gd name="T6" fmla="*/ 562 w 2736"/>
                      <a:gd name="T7" fmla="*/ 4 h 504"/>
                      <a:gd name="T8" fmla="*/ 559 w 2736"/>
                      <a:gd name="T9" fmla="*/ 18 h 504"/>
                      <a:gd name="T10" fmla="*/ 362 w 2736"/>
                      <a:gd name="T11" fmla="*/ 18 h 504"/>
                      <a:gd name="T12" fmla="*/ 134 w 2736"/>
                      <a:gd name="T13" fmla="*/ 50 h 504"/>
                      <a:gd name="T14" fmla="*/ 0 w 2736"/>
                      <a:gd name="T15" fmla="*/ 86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45" name="Freeform 37"/>
                  <p:cNvSpPr>
                    <a:spLocks/>
                  </p:cNvSpPr>
                  <p:nvPr/>
                </p:nvSpPr>
                <p:spPr bwMode="hidden">
                  <a:xfrm rot="-802576">
                    <a:off x="4148" y="918"/>
                    <a:ext cx="668" cy="335"/>
                  </a:xfrm>
                  <a:custGeom>
                    <a:avLst/>
                    <a:gdLst>
                      <a:gd name="T0" fmla="*/ 1 w 1769"/>
                      <a:gd name="T1" fmla="*/ 1 h 791"/>
                      <a:gd name="T2" fmla="*/ 69 w 1769"/>
                      <a:gd name="T3" fmla="*/ 10 h 791"/>
                      <a:gd name="T4" fmla="*/ 165 w 1769"/>
                      <a:gd name="T5" fmla="*/ 36 h 791"/>
                      <a:gd name="T6" fmla="*/ 230 w 1769"/>
                      <a:gd name="T7" fmla="*/ 78 h 791"/>
                      <a:gd name="T8" fmla="*/ 250 w 1769"/>
                      <a:gd name="T9" fmla="*/ 109 h 791"/>
                      <a:gd name="T10" fmla="*/ 241 w 1769"/>
                      <a:gd name="T11" fmla="*/ 141 h 791"/>
                      <a:gd name="T12" fmla="*/ 227 w 1769"/>
                      <a:gd name="T13" fmla="*/ 114 h 791"/>
                      <a:gd name="T14" fmla="*/ 198 w 1769"/>
                      <a:gd name="T15" fmla="*/ 81 h 791"/>
                      <a:gd name="T16" fmla="*/ 158 w 1769"/>
                      <a:gd name="T17" fmla="*/ 53 h 791"/>
                      <a:gd name="T18" fmla="*/ 83 w 1769"/>
                      <a:gd name="T19" fmla="*/ 27 h 791"/>
                      <a:gd name="T20" fmla="*/ 0 w 1769"/>
                      <a:gd name="T21" fmla="*/ 14 h 791"/>
                      <a:gd name="T22" fmla="*/ 1 w 1769"/>
                      <a:gd name="T23" fmla="*/ 1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1067" name="Group 38"/>
                <p:cNvGrpSpPr>
                  <a:grpSpLocks/>
                </p:cNvGrpSpPr>
                <p:nvPr/>
              </p:nvGrpSpPr>
              <p:grpSpPr bwMode="auto">
                <a:xfrm>
                  <a:off x="3394" y="637"/>
                  <a:ext cx="493" cy="912"/>
                  <a:chOff x="637" y="1653"/>
                  <a:chExt cx="1257" cy="2326"/>
                </a:xfrm>
              </p:grpSpPr>
              <p:sp>
                <p:nvSpPr>
                  <p:cNvPr id="1142" name="Freeform 39"/>
                  <p:cNvSpPr>
                    <a:spLocks/>
                  </p:cNvSpPr>
                  <p:nvPr/>
                </p:nvSpPr>
                <p:spPr bwMode="hidden">
                  <a:xfrm rot="18888116" flipH="1">
                    <a:off x="875" y="2351"/>
                    <a:ext cx="1723" cy="312"/>
                  </a:xfrm>
                  <a:custGeom>
                    <a:avLst/>
                    <a:gdLst>
                      <a:gd name="T0" fmla="*/ 0 w 2736"/>
                      <a:gd name="T1" fmla="*/ 193 h 504"/>
                      <a:gd name="T2" fmla="*/ 343 w 2736"/>
                      <a:gd name="T3" fmla="*/ 64 h 504"/>
                      <a:gd name="T4" fmla="*/ 704 w 2736"/>
                      <a:gd name="T5" fmla="*/ 9 h 504"/>
                      <a:gd name="T6" fmla="*/ 1085 w 2736"/>
                      <a:gd name="T7" fmla="*/ 9 h 504"/>
                      <a:gd name="T8" fmla="*/ 1079 w 2736"/>
                      <a:gd name="T9" fmla="*/ 40 h 504"/>
                      <a:gd name="T10" fmla="*/ 700 w 2736"/>
                      <a:gd name="T11" fmla="*/ 40 h 504"/>
                      <a:gd name="T12" fmla="*/ 259 w 2736"/>
                      <a:gd name="T13" fmla="*/ 112 h 504"/>
                      <a:gd name="T14" fmla="*/ 0 w 2736"/>
                      <a:gd name="T15" fmla="*/ 193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43" name="Freeform 40"/>
                  <p:cNvSpPr>
                    <a:spLocks/>
                  </p:cNvSpPr>
                  <p:nvPr/>
                </p:nvSpPr>
                <p:spPr bwMode="hidden">
                  <a:xfrm rot="18888116" flipH="1">
                    <a:off x="419" y="3271"/>
                    <a:ext cx="925" cy="489"/>
                  </a:xfrm>
                  <a:custGeom>
                    <a:avLst/>
                    <a:gdLst>
                      <a:gd name="T0" fmla="*/ 2 w 1769"/>
                      <a:gd name="T1" fmla="*/ 3 h 791"/>
                      <a:gd name="T2" fmla="*/ 133 w 1769"/>
                      <a:gd name="T3" fmla="*/ 22 h 791"/>
                      <a:gd name="T4" fmla="*/ 316 w 1769"/>
                      <a:gd name="T5" fmla="*/ 77 h 791"/>
                      <a:gd name="T6" fmla="*/ 440 w 1769"/>
                      <a:gd name="T7" fmla="*/ 165 h 791"/>
                      <a:gd name="T8" fmla="*/ 480 w 1769"/>
                      <a:gd name="T9" fmla="*/ 232 h 791"/>
                      <a:gd name="T10" fmla="*/ 462 w 1769"/>
                      <a:gd name="T11" fmla="*/ 301 h 791"/>
                      <a:gd name="T12" fmla="*/ 435 w 1769"/>
                      <a:gd name="T13" fmla="*/ 242 h 791"/>
                      <a:gd name="T14" fmla="*/ 380 w 1769"/>
                      <a:gd name="T15" fmla="*/ 174 h 791"/>
                      <a:gd name="T16" fmla="*/ 303 w 1769"/>
                      <a:gd name="T17" fmla="*/ 113 h 791"/>
                      <a:gd name="T18" fmla="*/ 159 w 1769"/>
                      <a:gd name="T19" fmla="*/ 58 h 791"/>
                      <a:gd name="T20" fmla="*/ 0 w 1769"/>
                      <a:gd name="T21" fmla="*/ 29 h 791"/>
                      <a:gd name="T22" fmla="*/ 2 w 1769"/>
                      <a:gd name="T23" fmla="*/ 3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grpSp>
            <p:grpSp>
              <p:nvGrpSpPr>
                <p:cNvPr id="1068" name="Group 41"/>
                <p:cNvGrpSpPr>
                  <a:grpSpLocks/>
                </p:cNvGrpSpPr>
                <p:nvPr/>
              </p:nvGrpSpPr>
              <p:grpSpPr bwMode="auto">
                <a:xfrm>
                  <a:off x="3142" y="850"/>
                  <a:ext cx="966" cy="522"/>
                  <a:chOff x="-5" y="2196"/>
                  <a:chExt cx="2463" cy="1332"/>
                </a:xfrm>
              </p:grpSpPr>
              <p:sp>
                <p:nvSpPr>
                  <p:cNvPr id="1140" name="Freeform 42"/>
                  <p:cNvSpPr>
                    <a:spLocks/>
                  </p:cNvSpPr>
                  <p:nvPr/>
                </p:nvSpPr>
                <p:spPr bwMode="hidden">
                  <a:xfrm rot="19495919" flipH="1">
                    <a:off x="644" y="2196"/>
                    <a:ext cx="1806" cy="347"/>
                  </a:xfrm>
                  <a:custGeom>
                    <a:avLst/>
                    <a:gdLst>
                      <a:gd name="T0" fmla="*/ 0 w 2736"/>
                      <a:gd name="T1" fmla="*/ 239 h 504"/>
                      <a:gd name="T2" fmla="*/ 376 w 2736"/>
                      <a:gd name="T3" fmla="*/ 80 h 504"/>
                      <a:gd name="T4" fmla="*/ 774 w 2736"/>
                      <a:gd name="T5" fmla="*/ 12 h 504"/>
                      <a:gd name="T6" fmla="*/ 1192 w 2736"/>
                      <a:gd name="T7" fmla="*/ 12 h 504"/>
                      <a:gd name="T8" fmla="*/ 1185 w 2736"/>
                      <a:gd name="T9" fmla="*/ 49 h 504"/>
                      <a:gd name="T10" fmla="*/ 768 w 2736"/>
                      <a:gd name="T11" fmla="*/ 49 h 504"/>
                      <a:gd name="T12" fmla="*/ 285 w 2736"/>
                      <a:gd name="T13" fmla="*/ 138 h 504"/>
                      <a:gd name="T14" fmla="*/ 0 w 2736"/>
                      <a:gd name="T15" fmla="*/ 239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41" name="Freeform 43"/>
                  <p:cNvSpPr>
                    <a:spLocks/>
                  </p:cNvSpPr>
                  <p:nvPr/>
                </p:nvSpPr>
                <p:spPr bwMode="hidden">
                  <a:xfrm rot="19495919" flipH="1">
                    <a:off x="-6" y="2982"/>
                    <a:ext cx="968" cy="545"/>
                  </a:xfrm>
                  <a:custGeom>
                    <a:avLst/>
                    <a:gdLst>
                      <a:gd name="T0" fmla="*/ 2 w 1769"/>
                      <a:gd name="T1" fmla="*/ 4 h 791"/>
                      <a:gd name="T2" fmla="*/ 145 w 1769"/>
                      <a:gd name="T3" fmla="*/ 27 h 791"/>
                      <a:gd name="T4" fmla="*/ 346 w 1769"/>
                      <a:gd name="T5" fmla="*/ 95 h 791"/>
                      <a:gd name="T6" fmla="*/ 483 w 1769"/>
                      <a:gd name="T7" fmla="*/ 205 h 791"/>
                      <a:gd name="T8" fmla="*/ 526 w 1769"/>
                      <a:gd name="T9" fmla="*/ 289 h 791"/>
                      <a:gd name="T10" fmla="*/ 506 w 1769"/>
                      <a:gd name="T11" fmla="*/ 373 h 791"/>
                      <a:gd name="T12" fmla="*/ 476 w 1769"/>
                      <a:gd name="T13" fmla="*/ 300 h 791"/>
                      <a:gd name="T14" fmla="*/ 416 w 1769"/>
                      <a:gd name="T15" fmla="*/ 216 h 791"/>
                      <a:gd name="T16" fmla="*/ 332 w 1769"/>
                      <a:gd name="T17" fmla="*/ 141 h 791"/>
                      <a:gd name="T18" fmla="*/ 174 w 1769"/>
                      <a:gd name="T19" fmla="*/ 72 h 791"/>
                      <a:gd name="T20" fmla="*/ 0 w 1769"/>
                      <a:gd name="T21" fmla="*/ 36 h 791"/>
                      <a:gd name="T22" fmla="*/ 2 w 1769"/>
                      <a:gd name="T23" fmla="*/ 4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grpSp>
            <p:grpSp>
              <p:nvGrpSpPr>
                <p:cNvPr id="1069" name="Group 44"/>
                <p:cNvGrpSpPr>
                  <a:grpSpLocks/>
                </p:cNvGrpSpPr>
                <p:nvPr/>
              </p:nvGrpSpPr>
              <p:grpSpPr bwMode="auto">
                <a:xfrm>
                  <a:off x="3124" y="777"/>
                  <a:ext cx="971" cy="417"/>
                  <a:chOff x="-52" y="2009"/>
                  <a:chExt cx="2477" cy="1064"/>
                </a:xfrm>
              </p:grpSpPr>
              <p:sp>
                <p:nvSpPr>
                  <p:cNvPr id="1138" name="Freeform 45"/>
                  <p:cNvSpPr>
                    <a:spLocks/>
                  </p:cNvSpPr>
                  <p:nvPr/>
                </p:nvSpPr>
                <p:spPr bwMode="hidden">
                  <a:xfrm rot="20017085" flipH="1">
                    <a:off x="689" y="2010"/>
                    <a:ext cx="1736" cy="303"/>
                  </a:xfrm>
                  <a:custGeom>
                    <a:avLst/>
                    <a:gdLst>
                      <a:gd name="T0" fmla="*/ 0 w 2736"/>
                      <a:gd name="T1" fmla="*/ 182 h 504"/>
                      <a:gd name="T2" fmla="*/ 348 w 2736"/>
                      <a:gd name="T3" fmla="*/ 61 h 504"/>
                      <a:gd name="T4" fmla="*/ 715 w 2736"/>
                      <a:gd name="T5" fmla="*/ 8 h 504"/>
                      <a:gd name="T6" fmla="*/ 1101 w 2736"/>
                      <a:gd name="T7" fmla="*/ 8 h 504"/>
                      <a:gd name="T8" fmla="*/ 1095 w 2736"/>
                      <a:gd name="T9" fmla="*/ 37 h 504"/>
                      <a:gd name="T10" fmla="*/ 710 w 2736"/>
                      <a:gd name="T11" fmla="*/ 37 h 504"/>
                      <a:gd name="T12" fmla="*/ 263 w 2736"/>
                      <a:gd name="T13" fmla="*/ 106 h 504"/>
                      <a:gd name="T14" fmla="*/ 0 w 2736"/>
                      <a:gd name="T15" fmla="*/ 182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39" name="Freeform 46"/>
                  <p:cNvSpPr>
                    <a:spLocks/>
                  </p:cNvSpPr>
                  <p:nvPr/>
                </p:nvSpPr>
                <p:spPr bwMode="hidden">
                  <a:xfrm rot="20017085" flipH="1">
                    <a:off x="-53" y="2598"/>
                    <a:ext cx="931" cy="467"/>
                  </a:xfrm>
                  <a:custGeom>
                    <a:avLst/>
                    <a:gdLst>
                      <a:gd name="T0" fmla="*/ 2 w 1769"/>
                      <a:gd name="T1" fmla="*/ 3 h 791"/>
                      <a:gd name="T2" fmla="*/ 134 w 1769"/>
                      <a:gd name="T3" fmla="*/ 19 h 791"/>
                      <a:gd name="T4" fmla="*/ 321 w 1769"/>
                      <a:gd name="T5" fmla="*/ 70 h 791"/>
                      <a:gd name="T6" fmla="*/ 446 w 1769"/>
                      <a:gd name="T7" fmla="*/ 151 h 791"/>
                      <a:gd name="T8" fmla="*/ 486 w 1769"/>
                      <a:gd name="T9" fmla="*/ 213 h 791"/>
                      <a:gd name="T10" fmla="*/ 468 w 1769"/>
                      <a:gd name="T11" fmla="*/ 275 h 791"/>
                      <a:gd name="T12" fmla="*/ 440 w 1769"/>
                      <a:gd name="T13" fmla="*/ 220 h 791"/>
                      <a:gd name="T14" fmla="*/ 385 w 1769"/>
                      <a:gd name="T15" fmla="*/ 158 h 791"/>
                      <a:gd name="T16" fmla="*/ 307 w 1769"/>
                      <a:gd name="T17" fmla="*/ 103 h 791"/>
                      <a:gd name="T18" fmla="*/ 161 w 1769"/>
                      <a:gd name="T19" fmla="*/ 53 h 791"/>
                      <a:gd name="T20" fmla="*/ 0 w 1769"/>
                      <a:gd name="T21" fmla="*/ 27 h 791"/>
                      <a:gd name="T22" fmla="*/ 2 w 1769"/>
                      <a:gd name="T23" fmla="*/ 3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grpSp>
            <p:grpSp>
              <p:nvGrpSpPr>
                <p:cNvPr id="1070" name="Group 47"/>
                <p:cNvGrpSpPr>
                  <a:grpSpLocks/>
                </p:cNvGrpSpPr>
                <p:nvPr/>
              </p:nvGrpSpPr>
              <p:grpSpPr bwMode="auto">
                <a:xfrm>
                  <a:off x="3115" y="700"/>
                  <a:ext cx="969" cy="363"/>
                  <a:chOff x="-74" y="1813"/>
                  <a:chExt cx="2472" cy="927"/>
                </a:xfrm>
              </p:grpSpPr>
              <p:sp>
                <p:nvSpPr>
                  <p:cNvPr id="1136" name="Freeform 48"/>
                  <p:cNvSpPr>
                    <a:spLocks/>
                  </p:cNvSpPr>
                  <p:nvPr/>
                </p:nvSpPr>
                <p:spPr bwMode="hidden">
                  <a:xfrm rot="20519637" flipH="1">
                    <a:off x="721" y="1812"/>
                    <a:ext cx="1677" cy="328"/>
                  </a:xfrm>
                  <a:custGeom>
                    <a:avLst/>
                    <a:gdLst>
                      <a:gd name="T0" fmla="*/ 0 w 2736"/>
                      <a:gd name="T1" fmla="*/ 213 h 504"/>
                      <a:gd name="T2" fmla="*/ 325 w 2736"/>
                      <a:gd name="T3" fmla="*/ 71 h 504"/>
                      <a:gd name="T4" fmla="*/ 667 w 2736"/>
                      <a:gd name="T5" fmla="*/ 10 h 504"/>
                      <a:gd name="T6" fmla="*/ 1028 w 2736"/>
                      <a:gd name="T7" fmla="*/ 10 h 504"/>
                      <a:gd name="T8" fmla="*/ 1022 w 2736"/>
                      <a:gd name="T9" fmla="*/ 44 h 504"/>
                      <a:gd name="T10" fmla="*/ 663 w 2736"/>
                      <a:gd name="T11" fmla="*/ 44 h 504"/>
                      <a:gd name="T12" fmla="*/ 246 w 2736"/>
                      <a:gd name="T13" fmla="*/ 124 h 504"/>
                      <a:gd name="T14" fmla="*/ 0 w 2736"/>
                      <a:gd name="T15" fmla="*/ 213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37" name="Freeform 49"/>
                  <p:cNvSpPr>
                    <a:spLocks/>
                  </p:cNvSpPr>
                  <p:nvPr/>
                </p:nvSpPr>
                <p:spPr bwMode="hidden">
                  <a:xfrm rot="20519637" flipH="1">
                    <a:off x="-74" y="2212"/>
                    <a:ext cx="900" cy="520"/>
                  </a:xfrm>
                  <a:custGeom>
                    <a:avLst/>
                    <a:gdLst>
                      <a:gd name="T0" fmla="*/ 2 w 1769"/>
                      <a:gd name="T1" fmla="*/ 3 h 791"/>
                      <a:gd name="T2" fmla="*/ 126 w 1769"/>
                      <a:gd name="T3" fmla="*/ 24 h 791"/>
                      <a:gd name="T4" fmla="*/ 300 w 1769"/>
                      <a:gd name="T5" fmla="*/ 86 h 791"/>
                      <a:gd name="T6" fmla="*/ 417 w 1769"/>
                      <a:gd name="T7" fmla="*/ 187 h 791"/>
                      <a:gd name="T8" fmla="*/ 454 w 1769"/>
                      <a:gd name="T9" fmla="*/ 263 h 791"/>
                      <a:gd name="T10" fmla="*/ 437 w 1769"/>
                      <a:gd name="T11" fmla="*/ 340 h 791"/>
                      <a:gd name="T12" fmla="*/ 411 w 1769"/>
                      <a:gd name="T13" fmla="*/ 273 h 791"/>
                      <a:gd name="T14" fmla="*/ 360 w 1769"/>
                      <a:gd name="T15" fmla="*/ 196 h 791"/>
                      <a:gd name="T16" fmla="*/ 287 w 1769"/>
                      <a:gd name="T17" fmla="*/ 128 h 791"/>
                      <a:gd name="T18" fmla="*/ 151 w 1769"/>
                      <a:gd name="T19" fmla="*/ 66 h 791"/>
                      <a:gd name="T20" fmla="*/ 0 w 1769"/>
                      <a:gd name="T21" fmla="*/ 33 h 791"/>
                      <a:gd name="T22" fmla="*/ 2 w 1769"/>
                      <a:gd name="T23" fmla="*/ 3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grpSp>
            <p:grpSp>
              <p:nvGrpSpPr>
                <p:cNvPr id="1071" name="Group 50"/>
                <p:cNvGrpSpPr>
                  <a:grpSpLocks/>
                </p:cNvGrpSpPr>
                <p:nvPr/>
              </p:nvGrpSpPr>
              <p:grpSpPr bwMode="auto">
                <a:xfrm>
                  <a:off x="3153" y="613"/>
                  <a:ext cx="918" cy="257"/>
                  <a:chOff x="22" y="1591"/>
                  <a:chExt cx="2342" cy="657"/>
                </a:xfrm>
              </p:grpSpPr>
              <p:sp>
                <p:nvSpPr>
                  <p:cNvPr id="1134" name="Freeform 51"/>
                  <p:cNvSpPr>
                    <a:spLocks/>
                  </p:cNvSpPr>
                  <p:nvPr/>
                </p:nvSpPr>
                <p:spPr bwMode="hidden">
                  <a:xfrm rot="21136207" flipH="1">
                    <a:off x="819" y="1583"/>
                    <a:ext cx="1544" cy="313"/>
                  </a:xfrm>
                  <a:custGeom>
                    <a:avLst/>
                    <a:gdLst>
                      <a:gd name="T0" fmla="*/ 0 w 2736"/>
                      <a:gd name="T1" fmla="*/ 194 h 504"/>
                      <a:gd name="T2" fmla="*/ 275 w 2736"/>
                      <a:gd name="T3" fmla="*/ 65 h 504"/>
                      <a:gd name="T4" fmla="*/ 565 w 2736"/>
                      <a:gd name="T5" fmla="*/ 9 h 504"/>
                      <a:gd name="T6" fmla="*/ 871 w 2736"/>
                      <a:gd name="T7" fmla="*/ 9 h 504"/>
                      <a:gd name="T8" fmla="*/ 866 w 2736"/>
                      <a:gd name="T9" fmla="*/ 40 h 504"/>
                      <a:gd name="T10" fmla="*/ 562 w 2736"/>
                      <a:gd name="T11" fmla="*/ 40 h 504"/>
                      <a:gd name="T12" fmla="*/ 208 w 2736"/>
                      <a:gd name="T13" fmla="*/ 112 h 504"/>
                      <a:gd name="T14" fmla="*/ 0 w 2736"/>
                      <a:gd name="T15" fmla="*/ 194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35" name="Freeform 52"/>
                  <p:cNvSpPr>
                    <a:spLocks/>
                  </p:cNvSpPr>
                  <p:nvPr/>
                </p:nvSpPr>
                <p:spPr bwMode="hidden">
                  <a:xfrm rot="21136207" flipH="1">
                    <a:off x="21" y="1757"/>
                    <a:ext cx="829" cy="490"/>
                  </a:xfrm>
                  <a:custGeom>
                    <a:avLst/>
                    <a:gdLst>
                      <a:gd name="T0" fmla="*/ 1 w 1769"/>
                      <a:gd name="T1" fmla="*/ 3 h 791"/>
                      <a:gd name="T2" fmla="*/ 106 w 1769"/>
                      <a:gd name="T3" fmla="*/ 22 h 791"/>
                      <a:gd name="T4" fmla="*/ 254 w 1769"/>
                      <a:gd name="T5" fmla="*/ 77 h 791"/>
                      <a:gd name="T6" fmla="*/ 354 w 1769"/>
                      <a:gd name="T7" fmla="*/ 166 h 791"/>
                      <a:gd name="T8" fmla="*/ 386 w 1769"/>
                      <a:gd name="T9" fmla="*/ 234 h 791"/>
                      <a:gd name="T10" fmla="*/ 371 w 1769"/>
                      <a:gd name="T11" fmla="*/ 302 h 791"/>
                      <a:gd name="T12" fmla="*/ 349 w 1769"/>
                      <a:gd name="T13" fmla="*/ 243 h 791"/>
                      <a:gd name="T14" fmla="*/ 305 w 1769"/>
                      <a:gd name="T15" fmla="*/ 174 h 791"/>
                      <a:gd name="T16" fmla="*/ 244 w 1769"/>
                      <a:gd name="T17" fmla="*/ 113 h 791"/>
                      <a:gd name="T18" fmla="*/ 127 w 1769"/>
                      <a:gd name="T19" fmla="*/ 58 h 791"/>
                      <a:gd name="T20" fmla="*/ 0 w 1769"/>
                      <a:gd name="T21" fmla="*/ 29 h 791"/>
                      <a:gd name="T22" fmla="*/ 1 w 1769"/>
                      <a:gd name="T23" fmla="*/ 3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grpSp>
            <p:grpSp>
              <p:nvGrpSpPr>
                <p:cNvPr id="1072" name="Group 53"/>
                <p:cNvGrpSpPr>
                  <a:grpSpLocks/>
                </p:cNvGrpSpPr>
                <p:nvPr/>
              </p:nvGrpSpPr>
              <p:grpSpPr bwMode="auto">
                <a:xfrm>
                  <a:off x="3218" y="556"/>
                  <a:ext cx="843" cy="134"/>
                  <a:chOff x="189" y="1446"/>
                  <a:chExt cx="2150" cy="343"/>
                </a:xfrm>
              </p:grpSpPr>
              <p:sp>
                <p:nvSpPr>
                  <p:cNvPr id="1132" name="Freeform 54"/>
                  <p:cNvSpPr>
                    <a:spLocks/>
                  </p:cNvSpPr>
                  <p:nvPr/>
                </p:nvSpPr>
                <p:spPr bwMode="hidden">
                  <a:xfrm rot="84182" flipH="1">
                    <a:off x="935" y="1463"/>
                    <a:ext cx="1404" cy="220"/>
                  </a:xfrm>
                  <a:custGeom>
                    <a:avLst/>
                    <a:gdLst>
                      <a:gd name="T0" fmla="*/ 0 w 2736"/>
                      <a:gd name="T1" fmla="*/ 96 h 504"/>
                      <a:gd name="T2" fmla="*/ 227 w 2736"/>
                      <a:gd name="T3" fmla="*/ 32 h 504"/>
                      <a:gd name="T4" fmla="*/ 467 w 2736"/>
                      <a:gd name="T5" fmla="*/ 4 h 504"/>
                      <a:gd name="T6" fmla="*/ 720 w 2736"/>
                      <a:gd name="T7" fmla="*/ 4 h 504"/>
                      <a:gd name="T8" fmla="*/ 716 w 2736"/>
                      <a:gd name="T9" fmla="*/ 20 h 504"/>
                      <a:gd name="T10" fmla="*/ 464 w 2736"/>
                      <a:gd name="T11" fmla="*/ 20 h 504"/>
                      <a:gd name="T12" fmla="*/ 172 w 2736"/>
                      <a:gd name="T13" fmla="*/ 55 h 504"/>
                      <a:gd name="T14" fmla="*/ 0 w 2736"/>
                      <a:gd name="T15" fmla="*/ 96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33" name="Freeform 55"/>
                  <p:cNvSpPr>
                    <a:spLocks/>
                  </p:cNvSpPr>
                  <p:nvPr/>
                </p:nvSpPr>
                <p:spPr bwMode="hidden">
                  <a:xfrm rot="84182" flipH="1">
                    <a:off x="189" y="1438"/>
                    <a:ext cx="755" cy="351"/>
                  </a:xfrm>
                  <a:custGeom>
                    <a:avLst/>
                    <a:gdLst>
                      <a:gd name="T0" fmla="*/ 1 w 1769"/>
                      <a:gd name="T1" fmla="*/ 2 h 791"/>
                      <a:gd name="T2" fmla="*/ 88 w 1769"/>
                      <a:gd name="T3" fmla="*/ 11 h 791"/>
                      <a:gd name="T4" fmla="*/ 211 w 1769"/>
                      <a:gd name="T5" fmla="*/ 39 h 791"/>
                      <a:gd name="T6" fmla="*/ 294 w 1769"/>
                      <a:gd name="T7" fmla="*/ 85 h 791"/>
                      <a:gd name="T8" fmla="*/ 320 w 1769"/>
                      <a:gd name="T9" fmla="*/ 120 h 791"/>
                      <a:gd name="T10" fmla="*/ 308 w 1769"/>
                      <a:gd name="T11" fmla="*/ 155 h 791"/>
                      <a:gd name="T12" fmla="*/ 289 w 1769"/>
                      <a:gd name="T13" fmla="*/ 124 h 791"/>
                      <a:gd name="T14" fmla="*/ 253 w 1769"/>
                      <a:gd name="T15" fmla="*/ 89 h 791"/>
                      <a:gd name="T16" fmla="*/ 202 w 1769"/>
                      <a:gd name="T17" fmla="*/ 58 h 791"/>
                      <a:gd name="T18" fmla="*/ 106 w 1769"/>
                      <a:gd name="T19" fmla="*/ 30 h 791"/>
                      <a:gd name="T20" fmla="*/ 0 w 1769"/>
                      <a:gd name="T21" fmla="*/ 15 h 791"/>
                      <a:gd name="T22" fmla="*/ 1 w 1769"/>
                      <a:gd name="T23" fmla="*/ 2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grpSp>
            <p:grpSp>
              <p:nvGrpSpPr>
                <p:cNvPr id="1073" name="Group 56"/>
                <p:cNvGrpSpPr>
                  <a:grpSpLocks/>
                </p:cNvGrpSpPr>
                <p:nvPr/>
              </p:nvGrpSpPr>
              <p:grpSpPr bwMode="auto">
                <a:xfrm>
                  <a:off x="3342" y="418"/>
                  <a:ext cx="737" cy="167"/>
                  <a:chOff x="505" y="1094"/>
                  <a:chExt cx="1879" cy="427"/>
                </a:xfrm>
              </p:grpSpPr>
              <p:sp>
                <p:nvSpPr>
                  <p:cNvPr id="1130" name="Freeform 57"/>
                  <p:cNvSpPr>
                    <a:spLocks/>
                  </p:cNvSpPr>
                  <p:nvPr/>
                </p:nvSpPr>
                <p:spPr bwMode="hidden">
                  <a:xfrm rot="802576" flipH="1">
                    <a:off x="1151" y="1306"/>
                    <a:ext cx="1234" cy="214"/>
                  </a:xfrm>
                  <a:custGeom>
                    <a:avLst/>
                    <a:gdLst>
                      <a:gd name="T0" fmla="*/ 0 w 2736"/>
                      <a:gd name="T1" fmla="*/ 91 h 504"/>
                      <a:gd name="T2" fmla="*/ 176 w 2736"/>
                      <a:gd name="T3" fmla="*/ 30 h 504"/>
                      <a:gd name="T4" fmla="*/ 361 w 2736"/>
                      <a:gd name="T5" fmla="*/ 4 h 504"/>
                      <a:gd name="T6" fmla="*/ 557 w 2736"/>
                      <a:gd name="T7" fmla="*/ 4 h 504"/>
                      <a:gd name="T8" fmla="*/ 553 w 2736"/>
                      <a:gd name="T9" fmla="*/ 19 h 504"/>
                      <a:gd name="T10" fmla="*/ 359 w 2736"/>
                      <a:gd name="T11" fmla="*/ 19 h 504"/>
                      <a:gd name="T12" fmla="*/ 133 w 2736"/>
                      <a:gd name="T13" fmla="*/ 53 h 504"/>
                      <a:gd name="T14" fmla="*/ 0 w 2736"/>
                      <a:gd name="T15" fmla="*/ 91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31" name="Freeform 58"/>
                  <p:cNvSpPr>
                    <a:spLocks/>
                  </p:cNvSpPr>
                  <p:nvPr/>
                </p:nvSpPr>
                <p:spPr bwMode="hidden">
                  <a:xfrm rot="802576" flipH="1">
                    <a:off x="505" y="1095"/>
                    <a:ext cx="662" cy="335"/>
                  </a:xfrm>
                  <a:custGeom>
                    <a:avLst/>
                    <a:gdLst>
                      <a:gd name="T0" fmla="*/ 1 w 1769"/>
                      <a:gd name="T1" fmla="*/ 1 h 791"/>
                      <a:gd name="T2" fmla="*/ 68 w 1769"/>
                      <a:gd name="T3" fmla="*/ 10 h 791"/>
                      <a:gd name="T4" fmla="*/ 162 w 1769"/>
                      <a:gd name="T5" fmla="*/ 36 h 791"/>
                      <a:gd name="T6" fmla="*/ 226 w 1769"/>
                      <a:gd name="T7" fmla="*/ 78 h 791"/>
                      <a:gd name="T8" fmla="*/ 246 w 1769"/>
                      <a:gd name="T9" fmla="*/ 109 h 791"/>
                      <a:gd name="T10" fmla="*/ 237 w 1769"/>
                      <a:gd name="T11" fmla="*/ 141 h 791"/>
                      <a:gd name="T12" fmla="*/ 223 w 1769"/>
                      <a:gd name="T13" fmla="*/ 114 h 791"/>
                      <a:gd name="T14" fmla="*/ 195 w 1769"/>
                      <a:gd name="T15" fmla="*/ 81 h 791"/>
                      <a:gd name="T16" fmla="*/ 155 w 1769"/>
                      <a:gd name="T17" fmla="*/ 53 h 791"/>
                      <a:gd name="T18" fmla="*/ 81 w 1769"/>
                      <a:gd name="T19" fmla="*/ 27 h 791"/>
                      <a:gd name="T20" fmla="*/ 0 w 1769"/>
                      <a:gd name="T21" fmla="*/ 14 h 791"/>
                      <a:gd name="T22" fmla="*/ 1 w 1769"/>
                      <a:gd name="T23" fmla="*/ 1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1074" name="Group 59"/>
                <p:cNvGrpSpPr>
                  <a:grpSpLocks/>
                </p:cNvGrpSpPr>
                <p:nvPr/>
              </p:nvGrpSpPr>
              <p:grpSpPr bwMode="auto">
                <a:xfrm>
                  <a:off x="3386" y="341"/>
                  <a:ext cx="725" cy="218"/>
                  <a:chOff x="616" y="899"/>
                  <a:chExt cx="1850" cy="554"/>
                </a:xfrm>
              </p:grpSpPr>
              <p:sp>
                <p:nvSpPr>
                  <p:cNvPr id="1128" name="Freeform 60"/>
                  <p:cNvSpPr>
                    <a:spLocks/>
                  </p:cNvSpPr>
                  <p:nvPr/>
                </p:nvSpPr>
                <p:spPr bwMode="hidden">
                  <a:xfrm rot="1277471" flipH="1">
                    <a:off x="1231" y="1237"/>
                    <a:ext cx="1235" cy="216"/>
                  </a:xfrm>
                  <a:custGeom>
                    <a:avLst/>
                    <a:gdLst>
                      <a:gd name="T0" fmla="*/ 0 w 2736"/>
                      <a:gd name="T1" fmla="*/ 93 h 504"/>
                      <a:gd name="T2" fmla="*/ 176 w 2736"/>
                      <a:gd name="T3" fmla="*/ 31 h 504"/>
                      <a:gd name="T4" fmla="*/ 362 w 2736"/>
                      <a:gd name="T5" fmla="*/ 4 h 504"/>
                      <a:gd name="T6" fmla="*/ 557 w 2736"/>
                      <a:gd name="T7" fmla="*/ 4 h 504"/>
                      <a:gd name="T8" fmla="*/ 554 w 2736"/>
                      <a:gd name="T9" fmla="*/ 19 h 504"/>
                      <a:gd name="T10" fmla="*/ 359 w 2736"/>
                      <a:gd name="T11" fmla="*/ 19 h 504"/>
                      <a:gd name="T12" fmla="*/ 133 w 2736"/>
                      <a:gd name="T13" fmla="*/ 54 h 504"/>
                      <a:gd name="T14" fmla="*/ 0 w 2736"/>
                      <a:gd name="T15" fmla="*/ 93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29" name="Freeform 61"/>
                  <p:cNvSpPr>
                    <a:spLocks/>
                  </p:cNvSpPr>
                  <p:nvPr/>
                </p:nvSpPr>
                <p:spPr bwMode="hidden">
                  <a:xfrm rot="1277471" flipH="1">
                    <a:off x="615" y="898"/>
                    <a:ext cx="662" cy="339"/>
                  </a:xfrm>
                  <a:custGeom>
                    <a:avLst/>
                    <a:gdLst>
                      <a:gd name="T0" fmla="*/ 1 w 1769"/>
                      <a:gd name="T1" fmla="*/ 1 h 791"/>
                      <a:gd name="T2" fmla="*/ 68 w 1769"/>
                      <a:gd name="T3" fmla="*/ 10 h 791"/>
                      <a:gd name="T4" fmla="*/ 162 w 1769"/>
                      <a:gd name="T5" fmla="*/ 37 h 791"/>
                      <a:gd name="T6" fmla="*/ 226 w 1769"/>
                      <a:gd name="T7" fmla="*/ 79 h 791"/>
                      <a:gd name="T8" fmla="*/ 246 w 1769"/>
                      <a:gd name="T9" fmla="*/ 112 h 791"/>
                      <a:gd name="T10" fmla="*/ 237 w 1769"/>
                      <a:gd name="T11" fmla="*/ 144 h 791"/>
                      <a:gd name="T12" fmla="*/ 223 w 1769"/>
                      <a:gd name="T13" fmla="*/ 116 h 791"/>
                      <a:gd name="T14" fmla="*/ 195 w 1769"/>
                      <a:gd name="T15" fmla="*/ 84 h 791"/>
                      <a:gd name="T16" fmla="*/ 155 w 1769"/>
                      <a:gd name="T17" fmla="*/ 54 h 791"/>
                      <a:gd name="T18" fmla="*/ 81 w 1769"/>
                      <a:gd name="T19" fmla="*/ 28 h 791"/>
                      <a:gd name="T20" fmla="*/ 0 w 1769"/>
                      <a:gd name="T21" fmla="*/ 14 h 791"/>
                      <a:gd name="T22" fmla="*/ 1 w 1769"/>
                      <a:gd name="T23" fmla="*/ 1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1075" name="Group 62"/>
                <p:cNvGrpSpPr>
                  <a:grpSpLocks/>
                </p:cNvGrpSpPr>
                <p:nvPr/>
              </p:nvGrpSpPr>
              <p:grpSpPr bwMode="auto">
                <a:xfrm>
                  <a:off x="3472" y="231"/>
                  <a:ext cx="693" cy="291"/>
                  <a:chOff x="3472" y="231"/>
                  <a:chExt cx="693" cy="291"/>
                </a:xfrm>
              </p:grpSpPr>
              <p:sp>
                <p:nvSpPr>
                  <p:cNvPr id="1126" name="Freeform 63"/>
                  <p:cNvSpPr>
                    <a:spLocks/>
                  </p:cNvSpPr>
                  <p:nvPr/>
                </p:nvSpPr>
                <p:spPr bwMode="hidden">
                  <a:xfrm rot="2028410" flipH="1">
                    <a:off x="3679" y="438"/>
                    <a:ext cx="483" cy="84"/>
                  </a:xfrm>
                  <a:custGeom>
                    <a:avLst/>
                    <a:gdLst>
                      <a:gd name="T0" fmla="*/ 0 w 2736"/>
                      <a:gd name="T1" fmla="*/ 14 h 504"/>
                      <a:gd name="T2" fmla="*/ 27 w 2736"/>
                      <a:gd name="T3" fmla="*/ 5 h 504"/>
                      <a:gd name="T4" fmla="*/ 55 w 2736"/>
                      <a:gd name="T5" fmla="*/ 1 h 504"/>
                      <a:gd name="T6" fmla="*/ 85 w 2736"/>
                      <a:gd name="T7" fmla="*/ 1 h 504"/>
                      <a:gd name="T8" fmla="*/ 85 w 2736"/>
                      <a:gd name="T9" fmla="*/ 3 h 504"/>
                      <a:gd name="T10" fmla="*/ 55 w 2736"/>
                      <a:gd name="T11" fmla="*/ 3 h 504"/>
                      <a:gd name="T12" fmla="*/ 20 w 2736"/>
                      <a:gd name="T13" fmla="*/ 8 h 504"/>
                      <a:gd name="T14" fmla="*/ 0 w 2736"/>
                      <a:gd name="T15" fmla="*/ 14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27" name="Freeform 64"/>
                  <p:cNvSpPr>
                    <a:spLocks/>
                  </p:cNvSpPr>
                  <p:nvPr/>
                </p:nvSpPr>
                <p:spPr bwMode="hidden">
                  <a:xfrm rot="2028410" flipH="1">
                    <a:off x="3472" y="228"/>
                    <a:ext cx="260" cy="132"/>
                  </a:xfrm>
                  <a:custGeom>
                    <a:avLst/>
                    <a:gdLst>
                      <a:gd name="T0" fmla="*/ 0 w 1769"/>
                      <a:gd name="T1" fmla="*/ 0 h 791"/>
                      <a:gd name="T2" fmla="*/ 10 w 1769"/>
                      <a:gd name="T3" fmla="*/ 2 h 791"/>
                      <a:gd name="T4" fmla="*/ 25 w 1769"/>
                      <a:gd name="T5" fmla="*/ 6 h 791"/>
                      <a:gd name="T6" fmla="*/ 35 w 1769"/>
                      <a:gd name="T7" fmla="*/ 12 h 791"/>
                      <a:gd name="T8" fmla="*/ 38 w 1769"/>
                      <a:gd name="T9" fmla="*/ 17 h 791"/>
                      <a:gd name="T10" fmla="*/ 36 w 1769"/>
                      <a:gd name="T11" fmla="*/ 22 h 791"/>
                      <a:gd name="T12" fmla="*/ 34 w 1769"/>
                      <a:gd name="T13" fmla="*/ 18 h 791"/>
                      <a:gd name="T14" fmla="*/ 30 w 1769"/>
                      <a:gd name="T15" fmla="*/ 13 h 791"/>
                      <a:gd name="T16" fmla="*/ 24 w 1769"/>
                      <a:gd name="T17" fmla="*/ 8 h 791"/>
                      <a:gd name="T18" fmla="*/ 12 w 1769"/>
                      <a:gd name="T19" fmla="*/ 4 h 791"/>
                      <a:gd name="T20" fmla="*/ 0 w 1769"/>
                      <a:gd name="T21" fmla="*/ 2 h 791"/>
                      <a:gd name="T22" fmla="*/ 0 w 1769"/>
                      <a:gd name="T23" fmla="*/ 0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1076" name="Group 65"/>
                <p:cNvGrpSpPr>
                  <a:grpSpLocks/>
                </p:cNvGrpSpPr>
                <p:nvPr/>
              </p:nvGrpSpPr>
              <p:grpSpPr bwMode="auto">
                <a:xfrm>
                  <a:off x="3554" y="118"/>
                  <a:ext cx="664" cy="349"/>
                  <a:chOff x="3554" y="118"/>
                  <a:chExt cx="664" cy="349"/>
                </a:xfrm>
              </p:grpSpPr>
              <p:sp>
                <p:nvSpPr>
                  <p:cNvPr id="1124" name="Freeform 66"/>
                  <p:cNvSpPr>
                    <a:spLocks/>
                  </p:cNvSpPr>
                  <p:nvPr/>
                </p:nvSpPr>
                <p:spPr bwMode="hidden">
                  <a:xfrm rot="2664424" flipH="1">
                    <a:off x="3728" y="383"/>
                    <a:ext cx="490" cy="84"/>
                  </a:xfrm>
                  <a:custGeom>
                    <a:avLst/>
                    <a:gdLst>
                      <a:gd name="T0" fmla="*/ 0 w 2736"/>
                      <a:gd name="T1" fmla="*/ 14 h 504"/>
                      <a:gd name="T2" fmla="*/ 28 w 2736"/>
                      <a:gd name="T3" fmla="*/ 5 h 504"/>
                      <a:gd name="T4" fmla="*/ 57 w 2736"/>
                      <a:gd name="T5" fmla="*/ 1 h 504"/>
                      <a:gd name="T6" fmla="*/ 88 w 2736"/>
                      <a:gd name="T7" fmla="*/ 1 h 504"/>
                      <a:gd name="T8" fmla="*/ 87 w 2736"/>
                      <a:gd name="T9" fmla="*/ 3 h 504"/>
                      <a:gd name="T10" fmla="*/ 57 w 2736"/>
                      <a:gd name="T11" fmla="*/ 3 h 504"/>
                      <a:gd name="T12" fmla="*/ 21 w 2736"/>
                      <a:gd name="T13" fmla="*/ 8 h 504"/>
                      <a:gd name="T14" fmla="*/ 0 w 2736"/>
                      <a:gd name="T15" fmla="*/ 14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25" name="Freeform 67"/>
                  <p:cNvSpPr>
                    <a:spLocks/>
                  </p:cNvSpPr>
                  <p:nvPr/>
                </p:nvSpPr>
                <p:spPr bwMode="hidden">
                  <a:xfrm rot="2664424" flipH="1">
                    <a:off x="3554" y="118"/>
                    <a:ext cx="263" cy="132"/>
                  </a:xfrm>
                  <a:custGeom>
                    <a:avLst/>
                    <a:gdLst>
                      <a:gd name="T0" fmla="*/ 0 w 1769"/>
                      <a:gd name="T1" fmla="*/ 0 h 791"/>
                      <a:gd name="T2" fmla="*/ 11 w 1769"/>
                      <a:gd name="T3" fmla="*/ 2 h 791"/>
                      <a:gd name="T4" fmla="*/ 26 w 1769"/>
                      <a:gd name="T5" fmla="*/ 6 h 791"/>
                      <a:gd name="T6" fmla="*/ 36 w 1769"/>
                      <a:gd name="T7" fmla="*/ 12 h 791"/>
                      <a:gd name="T8" fmla="*/ 39 w 1769"/>
                      <a:gd name="T9" fmla="*/ 17 h 791"/>
                      <a:gd name="T10" fmla="*/ 37 w 1769"/>
                      <a:gd name="T11" fmla="*/ 22 h 791"/>
                      <a:gd name="T12" fmla="*/ 35 w 1769"/>
                      <a:gd name="T13" fmla="*/ 18 h 791"/>
                      <a:gd name="T14" fmla="*/ 31 w 1769"/>
                      <a:gd name="T15" fmla="*/ 13 h 791"/>
                      <a:gd name="T16" fmla="*/ 25 w 1769"/>
                      <a:gd name="T17" fmla="*/ 8 h 791"/>
                      <a:gd name="T18" fmla="*/ 13 w 1769"/>
                      <a:gd name="T19" fmla="*/ 4 h 791"/>
                      <a:gd name="T20" fmla="*/ 0 w 1769"/>
                      <a:gd name="T21" fmla="*/ 2 h 791"/>
                      <a:gd name="T22" fmla="*/ 0 w 1769"/>
                      <a:gd name="T23" fmla="*/ 0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1077" name="Group 68"/>
                <p:cNvGrpSpPr>
                  <a:grpSpLocks/>
                </p:cNvGrpSpPr>
                <p:nvPr/>
              </p:nvGrpSpPr>
              <p:grpSpPr bwMode="auto">
                <a:xfrm>
                  <a:off x="3784" y="30"/>
                  <a:ext cx="305" cy="593"/>
                  <a:chOff x="1633" y="104"/>
                  <a:chExt cx="778" cy="1512"/>
                </a:xfrm>
              </p:grpSpPr>
              <p:sp>
                <p:nvSpPr>
                  <p:cNvPr id="1122" name="Freeform 69"/>
                  <p:cNvSpPr>
                    <a:spLocks/>
                  </p:cNvSpPr>
                  <p:nvPr/>
                </p:nvSpPr>
                <p:spPr bwMode="hidden">
                  <a:xfrm rot="3473776" flipH="1">
                    <a:off x="1752" y="958"/>
                    <a:ext cx="1101" cy="217"/>
                  </a:xfrm>
                  <a:custGeom>
                    <a:avLst/>
                    <a:gdLst>
                      <a:gd name="T0" fmla="*/ 0 w 2736"/>
                      <a:gd name="T1" fmla="*/ 93 h 504"/>
                      <a:gd name="T2" fmla="*/ 140 w 2736"/>
                      <a:gd name="T3" fmla="*/ 31 h 504"/>
                      <a:gd name="T4" fmla="*/ 288 w 2736"/>
                      <a:gd name="T5" fmla="*/ 4 h 504"/>
                      <a:gd name="T6" fmla="*/ 443 w 2736"/>
                      <a:gd name="T7" fmla="*/ 4 h 504"/>
                      <a:gd name="T8" fmla="*/ 441 w 2736"/>
                      <a:gd name="T9" fmla="*/ 19 h 504"/>
                      <a:gd name="T10" fmla="*/ 286 w 2736"/>
                      <a:gd name="T11" fmla="*/ 19 h 504"/>
                      <a:gd name="T12" fmla="*/ 106 w 2736"/>
                      <a:gd name="T13" fmla="*/ 54 h 504"/>
                      <a:gd name="T14" fmla="*/ 0 w 2736"/>
                      <a:gd name="T15" fmla="*/ 93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23" name="Freeform 70"/>
                  <p:cNvSpPr>
                    <a:spLocks/>
                  </p:cNvSpPr>
                  <p:nvPr/>
                </p:nvSpPr>
                <p:spPr bwMode="hidden">
                  <a:xfrm rot="3473776" flipH="1">
                    <a:off x="1505" y="231"/>
                    <a:ext cx="591" cy="337"/>
                  </a:xfrm>
                  <a:custGeom>
                    <a:avLst/>
                    <a:gdLst>
                      <a:gd name="T0" fmla="*/ 1 w 1769"/>
                      <a:gd name="T1" fmla="*/ 1 h 791"/>
                      <a:gd name="T2" fmla="*/ 54 w 1769"/>
                      <a:gd name="T3" fmla="*/ 10 h 791"/>
                      <a:gd name="T4" fmla="*/ 129 w 1769"/>
                      <a:gd name="T5" fmla="*/ 36 h 791"/>
                      <a:gd name="T6" fmla="*/ 180 w 1769"/>
                      <a:gd name="T7" fmla="*/ 78 h 791"/>
                      <a:gd name="T8" fmla="*/ 196 w 1769"/>
                      <a:gd name="T9" fmla="*/ 110 h 791"/>
                      <a:gd name="T10" fmla="*/ 188 w 1769"/>
                      <a:gd name="T11" fmla="*/ 143 h 791"/>
                      <a:gd name="T12" fmla="*/ 177 w 1769"/>
                      <a:gd name="T13" fmla="*/ 115 h 791"/>
                      <a:gd name="T14" fmla="*/ 155 w 1769"/>
                      <a:gd name="T15" fmla="*/ 82 h 791"/>
                      <a:gd name="T16" fmla="*/ 124 w 1769"/>
                      <a:gd name="T17" fmla="*/ 54 h 791"/>
                      <a:gd name="T18" fmla="*/ 65 w 1769"/>
                      <a:gd name="T19" fmla="*/ 28 h 791"/>
                      <a:gd name="T20" fmla="*/ 0 w 1769"/>
                      <a:gd name="T21" fmla="*/ 14 h 791"/>
                      <a:gd name="T22" fmla="*/ 1 w 1769"/>
                      <a:gd name="T23" fmla="*/ 1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1078" name="Group 71"/>
                <p:cNvGrpSpPr>
                  <a:grpSpLocks/>
                </p:cNvGrpSpPr>
                <p:nvPr/>
              </p:nvGrpSpPr>
              <p:grpSpPr bwMode="auto">
                <a:xfrm>
                  <a:off x="3903" y="0"/>
                  <a:ext cx="248" cy="601"/>
                  <a:chOff x="1935" y="28"/>
                  <a:chExt cx="634" cy="1534"/>
                </a:xfrm>
              </p:grpSpPr>
              <p:sp>
                <p:nvSpPr>
                  <p:cNvPr id="1120" name="Freeform 72"/>
                  <p:cNvSpPr>
                    <a:spLocks/>
                  </p:cNvSpPr>
                  <p:nvPr/>
                </p:nvSpPr>
                <p:spPr bwMode="hidden">
                  <a:xfrm rot="4126480" flipH="1">
                    <a:off x="1936" y="921"/>
                    <a:ext cx="1052" cy="214"/>
                  </a:xfrm>
                  <a:custGeom>
                    <a:avLst/>
                    <a:gdLst>
                      <a:gd name="T0" fmla="*/ 0 w 2736"/>
                      <a:gd name="T1" fmla="*/ 91 h 504"/>
                      <a:gd name="T2" fmla="*/ 128 w 2736"/>
                      <a:gd name="T3" fmla="*/ 30 h 504"/>
                      <a:gd name="T4" fmla="*/ 263 w 2736"/>
                      <a:gd name="T5" fmla="*/ 4 h 504"/>
                      <a:gd name="T6" fmla="*/ 404 w 2736"/>
                      <a:gd name="T7" fmla="*/ 4 h 504"/>
                      <a:gd name="T8" fmla="*/ 402 w 2736"/>
                      <a:gd name="T9" fmla="*/ 19 h 504"/>
                      <a:gd name="T10" fmla="*/ 261 w 2736"/>
                      <a:gd name="T11" fmla="*/ 19 h 504"/>
                      <a:gd name="T12" fmla="*/ 97 w 2736"/>
                      <a:gd name="T13" fmla="*/ 53 h 504"/>
                      <a:gd name="T14" fmla="*/ 0 w 2736"/>
                      <a:gd name="T15" fmla="*/ 91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21" name="Freeform 73"/>
                  <p:cNvSpPr>
                    <a:spLocks/>
                  </p:cNvSpPr>
                  <p:nvPr/>
                </p:nvSpPr>
                <p:spPr bwMode="hidden">
                  <a:xfrm rot="4126480" flipH="1">
                    <a:off x="1820" y="144"/>
                    <a:ext cx="570" cy="338"/>
                  </a:xfrm>
                  <a:custGeom>
                    <a:avLst/>
                    <a:gdLst>
                      <a:gd name="T0" fmla="*/ 1 w 1769"/>
                      <a:gd name="T1" fmla="*/ 1 h 791"/>
                      <a:gd name="T2" fmla="*/ 50 w 1769"/>
                      <a:gd name="T3" fmla="*/ 10 h 791"/>
                      <a:gd name="T4" fmla="*/ 120 w 1769"/>
                      <a:gd name="T5" fmla="*/ 36 h 791"/>
                      <a:gd name="T6" fmla="*/ 167 w 1769"/>
                      <a:gd name="T7" fmla="*/ 79 h 791"/>
                      <a:gd name="T8" fmla="*/ 182 w 1769"/>
                      <a:gd name="T9" fmla="*/ 111 h 791"/>
                      <a:gd name="T10" fmla="*/ 175 w 1769"/>
                      <a:gd name="T11" fmla="*/ 144 h 791"/>
                      <a:gd name="T12" fmla="*/ 165 w 1769"/>
                      <a:gd name="T13" fmla="*/ 115 h 791"/>
                      <a:gd name="T14" fmla="*/ 144 w 1769"/>
                      <a:gd name="T15" fmla="*/ 83 h 791"/>
                      <a:gd name="T16" fmla="*/ 115 w 1769"/>
                      <a:gd name="T17" fmla="*/ 54 h 791"/>
                      <a:gd name="T18" fmla="*/ 60 w 1769"/>
                      <a:gd name="T19" fmla="*/ 28 h 791"/>
                      <a:gd name="T20" fmla="*/ 0 w 1769"/>
                      <a:gd name="T21" fmla="*/ 14 h 791"/>
                      <a:gd name="T22" fmla="*/ 1 w 1769"/>
                      <a:gd name="T23" fmla="*/ 1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1079" name="Group 74"/>
                <p:cNvGrpSpPr>
                  <a:grpSpLocks/>
                </p:cNvGrpSpPr>
                <p:nvPr/>
              </p:nvGrpSpPr>
              <p:grpSpPr bwMode="auto">
                <a:xfrm>
                  <a:off x="4251" y="252"/>
                  <a:ext cx="723" cy="222"/>
                  <a:chOff x="2822" y="672"/>
                  <a:chExt cx="1845" cy="566"/>
                </a:xfrm>
              </p:grpSpPr>
              <p:sp>
                <p:nvSpPr>
                  <p:cNvPr id="1118" name="Freeform 75"/>
                  <p:cNvSpPr>
                    <a:spLocks/>
                  </p:cNvSpPr>
                  <p:nvPr/>
                </p:nvSpPr>
                <p:spPr bwMode="hidden">
                  <a:xfrm rot="-1325434">
                    <a:off x="2814" y="1022"/>
                    <a:ext cx="1232" cy="216"/>
                  </a:xfrm>
                  <a:custGeom>
                    <a:avLst/>
                    <a:gdLst>
                      <a:gd name="T0" fmla="*/ 0 w 2736"/>
                      <a:gd name="T1" fmla="*/ 93 h 504"/>
                      <a:gd name="T2" fmla="*/ 175 w 2736"/>
                      <a:gd name="T3" fmla="*/ 31 h 504"/>
                      <a:gd name="T4" fmla="*/ 360 w 2736"/>
                      <a:gd name="T5" fmla="*/ 4 h 504"/>
                      <a:gd name="T6" fmla="*/ 555 w 2736"/>
                      <a:gd name="T7" fmla="*/ 4 h 504"/>
                      <a:gd name="T8" fmla="*/ 552 w 2736"/>
                      <a:gd name="T9" fmla="*/ 19 h 504"/>
                      <a:gd name="T10" fmla="*/ 358 w 2736"/>
                      <a:gd name="T11" fmla="*/ 19 h 504"/>
                      <a:gd name="T12" fmla="*/ 132 w 2736"/>
                      <a:gd name="T13" fmla="*/ 54 h 504"/>
                      <a:gd name="T14" fmla="*/ 0 w 2736"/>
                      <a:gd name="T15" fmla="*/ 93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19" name="Freeform 76"/>
                  <p:cNvSpPr>
                    <a:spLocks/>
                  </p:cNvSpPr>
                  <p:nvPr/>
                </p:nvSpPr>
                <p:spPr bwMode="hidden">
                  <a:xfrm rot="-1325434">
                    <a:off x="4003" y="673"/>
                    <a:ext cx="656" cy="337"/>
                  </a:xfrm>
                  <a:custGeom>
                    <a:avLst/>
                    <a:gdLst>
                      <a:gd name="T0" fmla="*/ 1 w 1769"/>
                      <a:gd name="T1" fmla="*/ 1 h 791"/>
                      <a:gd name="T2" fmla="*/ 67 w 1769"/>
                      <a:gd name="T3" fmla="*/ 10 h 791"/>
                      <a:gd name="T4" fmla="*/ 159 w 1769"/>
                      <a:gd name="T5" fmla="*/ 36 h 791"/>
                      <a:gd name="T6" fmla="*/ 221 w 1769"/>
                      <a:gd name="T7" fmla="*/ 78 h 791"/>
                      <a:gd name="T8" fmla="*/ 241 w 1769"/>
                      <a:gd name="T9" fmla="*/ 110 h 791"/>
                      <a:gd name="T10" fmla="*/ 232 w 1769"/>
                      <a:gd name="T11" fmla="*/ 143 h 791"/>
                      <a:gd name="T12" fmla="*/ 218 w 1769"/>
                      <a:gd name="T13" fmla="*/ 115 h 791"/>
                      <a:gd name="T14" fmla="*/ 191 w 1769"/>
                      <a:gd name="T15" fmla="*/ 82 h 791"/>
                      <a:gd name="T16" fmla="*/ 152 w 1769"/>
                      <a:gd name="T17" fmla="*/ 54 h 791"/>
                      <a:gd name="T18" fmla="*/ 80 w 1769"/>
                      <a:gd name="T19" fmla="*/ 28 h 791"/>
                      <a:gd name="T20" fmla="*/ 0 w 1769"/>
                      <a:gd name="T21" fmla="*/ 14 h 791"/>
                      <a:gd name="T22" fmla="*/ 1 w 1769"/>
                      <a:gd name="T23" fmla="*/ 1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1080" name="Group 77"/>
                <p:cNvGrpSpPr>
                  <a:grpSpLocks/>
                </p:cNvGrpSpPr>
                <p:nvPr/>
              </p:nvGrpSpPr>
              <p:grpSpPr bwMode="auto">
                <a:xfrm>
                  <a:off x="4196" y="163"/>
                  <a:ext cx="699" cy="282"/>
                  <a:chOff x="2683" y="445"/>
                  <a:chExt cx="1781" cy="717"/>
                </a:xfrm>
              </p:grpSpPr>
              <p:sp>
                <p:nvSpPr>
                  <p:cNvPr id="1116" name="Freeform 78"/>
                  <p:cNvSpPr>
                    <a:spLocks/>
                  </p:cNvSpPr>
                  <p:nvPr/>
                </p:nvSpPr>
                <p:spPr bwMode="hidden">
                  <a:xfrm rot="-1921064">
                    <a:off x="2682" y="946"/>
                    <a:ext cx="1227" cy="216"/>
                  </a:xfrm>
                  <a:custGeom>
                    <a:avLst/>
                    <a:gdLst>
                      <a:gd name="T0" fmla="*/ 0 w 2736"/>
                      <a:gd name="T1" fmla="*/ 93 h 504"/>
                      <a:gd name="T2" fmla="*/ 174 w 2736"/>
                      <a:gd name="T3" fmla="*/ 31 h 504"/>
                      <a:gd name="T4" fmla="*/ 357 w 2736"/>
                      <a:gd name="T5" fmla="*/ 4 h 504"/>
                      <a:gd name="T6" fmla="*/ 550 w 2736"/>
                      <a:gd name="T7" fmla="*/ 4 h 504"/>
                      <a:gd name="T8" fmla="*/ 547 w 2736"/>
                      <a:gd name="T9" fmla="*/ 19 h 504"/>
                      <a:gd name="T10" fmla="*/ 355 w 2736"/>
                      <a:gd name="T11" fmla="*/ 19 h 504"/>
                      <a:gd name="T12" fmla="*/ 131 w 2736"/>
                      <a:gd name="T13" fmla="*/ 54 h 504"/>
                      <a:gd name="T14" fmla="*/ 0 w 2736"/>
                      <a:gd name="T15" fmla="*/ 93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17" name="Freeform 79"/>
                  <p:cNvSpPr>
                    <a:spLocks/>
                  </p:cNvSpPr>
                  <p:nvPr/>
                </p:nvSpPr>
                <p:spPr bwMode="hidden">
                  <a:xfrm rot="-1921064">
                    <a:off x="3801" y="444"/>
                    <a:ext cx="655" cy="339"/>
                  </a:xfrm>
                  <a:custGeom>
                    <a:avLst/>
                    <a:gdLst>
                      <a:gd name="T0" fmla="*/ 1 w 1769"/>
                      <a:gd name="T1" fmla="*/ 1 h 791"/>
                      <a:gd name="T2" fmla="*/ 67 w 1769"/>
                      <a:gd name="T3" fmla="*/ 10 h 791"/>
                      <a:gd name="T4" fmla="*/ 158 w 1769"/>
                      <a:gd name="T5" fmla="*/ 37 h 791"/>
                      <a:gd name="T6" fmla="*/ 221 w 1769"/>
                      <a:gd name="T7" fmla="*/ 79 h 791"/>
                      <a:gd name="T8" fmla="*/ 241 w 1769"/>
                      <a:gd name="T9" fmla="*/ 112 h 791"/>
                      <a:gd name="T10" fmla="*/ 231 w 1769"/>
                      <a:gd name="T11" fmla="*/ 144 h 791"/>
                      <a:gd name="T12" fmla="*/ 218 w 1769"/>
                      <a:gd name="T13" fmla="*/ 116 h 791"/>
                      <a:gd name="T14" fmla="*/ 190 w 1769"/>
                      <a:gd name="T15" fmla="*/ 84 h 791"/>
                      <a:gd name="T16" fmla="*/ 152 w 1769"/>
                      <a:gd name="T17" fmla="*/ 54 h 791"/>
                      <a:gd name="T18" fmla="*/ 80 w 1769"/>
                      <a:gd name="T19" fmla="*/ 28 h 791"/>
                      <a:gd name="T20" fmla="*/ 0 w 1769"/>
                      <a:gd name="T21" fmla="*/ 14 h 791"/>
                      <a:gd name="T22" fmla="*/ 1 w 1769"/>
                      <a:gd name="T23" fmla="*/ 1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sp>
              <p:nvSpPr>
                <p:cNvPr id="1081" name="Freeform 80"/>
                <p:cNvSpPr>
                  <a:spLocks/>
                </p:cNvSpPr>
                <p:nvPr/>
              </p:nvSpPr>
              <p:spPr bwMode="hidden">
                <a:xfrm rot="4578755" flipH="1">
                  <a:off x="3968" y="372"/>
                  <a:ext cx="403" cy="57"/>
                </a:xfrm>
                <a:custGeom>
                  <a:avLst/>
                  <a:gdLst>
                    <a:gd name="T0" fmla="*/ 0 w 2736"/>
                    <a:gd name="T1" fmla="*/ 6 h 504"/>
                    <a:gd name="T2" fmla="*/ 19 w 2736"/>
                    <a:gd name="T3" fmla="*/ 2 h 504"/>
                    <a:gd name="T4" fmla="*/ 39 w 2736"/>
                    <a:gd name="T5" fmla="*/ 0 h 504"/>
                    <a:gd name="T6" fmla="*/ 59 w 2736"/>
                    <a:gd name="T7" fmla="*/ 0 h 504"/>
                    <a:gd name="T8" fmla="*/ 59 w 2736"/>
                    <a:gd name="T9" fmla="*/ 1 h 504"/>
                    <a:gd name="T10" fmla="*/ 38 w 2736"/>
                    <a:gd name="T11" fmla="*/ 1 h 504"/>
                    <a:gd name="T12" fmla="*/ 14 w 2736"/>
                    <a:gd name="T13" fmla="*/ 4 h 504"/>
                    <a:gd name="T14" fmla="*/ 0 w 2736"/>
                    <a:gd name="T15" fmla="*/ 6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sp>
              <p:nvSpPr>
                <p:cNvPr id="1082" name="Freeform 81"/>
                <p:cNvSpPr>
                  <a:spLocks/>
                </p:cNvSpPr>
                <p:nvPr/>
              </p:nvSpPr>
              <p:spPr bwMode="hidden">
                <a:xfrm rot="4578755" flipH="1">
                  <a:off x="3977" y="77"/>
                  <a:ext cx="216" cy="91"/>
                </a:xfrm>
                <a:custGeom>
                  <a:avLst/>
                  <a:gdLst>
                    <a:gd name="T0" fmla="*/ 0 w 1769"/>
                    <a:gd name="T1" fmla="*/ 0 h 791"/>
                    <a:gd name="T2" fmla="*/ 7 w 1769"/>
                    <a:gd name="T3" fmla="*/ 1 h 791"/>
                    <a:gd name="T4" fmla="*/ 17 w 1769"/>
                    <a:gd name="T5" fmla="*/ 3 h 791"/>
                    <a:gd name="T6" fmla="*/ 24 w 1769"/>
                    <a:gd name="T7" fmla="*/ 6 h 791"/>
                    <a:gd name="T8" fmla="*/ 26 w 1769"/>
                    <a:gd name="T9" fmla="*/ 8 h 791"/>
                    <a:gd name="T10" fmla="*/ 25 w 1769"/>
                    <a:gd name="T11" fmla="*/ 10 h 791"/>
                    <a:gd name="T12" fmla="*/ 24 w 1769"/>
                    <a:gd name="T13" fmla="*/ 8 h 791"/>
                    <a:gd name="T14" fmla="*/ 21 w 1769"/>
                    <a:gd name="T15" fmla="*/ 6 h 791"/>
                    <a:gd name="T16" fmla="*/ 16 w 1769"/>
                    <a:gd name="T17" fmla="*/ 4 h 791"/>
                    <a:gd name="T18" fmla="*/ 9 w 1769"/>
                    <a:gd name="T19" fmla="*/ 2 h 791"/>
                    <a:gd name="T20" fmla="*/ 0 w 1769"/>
                    <a:gd name="T21" fmla="*/ 1 h 791"/>
                    <a:gd name="T22" fmla="*/ 0 w 1769"/>
                    <a:gd name="T23" fmla="*/ 0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nvGrpSpPr>
                <p:cNvPr id="1083" name="Group 82"/>
                <p:cNvGrpSpPr>
                  <a:grpSpLocks/>
                </p:cNvGrpSpPr>
                <p:nvPr/>
              </p:nvGrpSpPr>
              <p:grpSpPr bwMode="auto">
                <a:xfrm>
                  <a:off x="4242" y="5"/>
                  <a:ext cx="251" cy="596"/>
                  <a:chOff x="2800" y="41"/>
                  <a:chExt cx="640" cy="1520"/>
                </a:xfrm>
              </p:grpSpPr>
              <p:sp>
                <p:nvSpPr>
                  <p:cNvPr id="1114" name="Freeform 83"/>
                  <p:cNvSpPr>
                    <a:spLocks/>
                  </p:cNvSpPr>
                  <p:nvPr/>
                </p:nvSpPr>
                <p:spPr bwMode="hidden">
                  <a:xfrm rot="-3857755">
                    <a:off x="2365" y="933"/>
                    <a:ext cx="1055" cy="186"/>
                  </a:xfrm>
                  <a:custGeom>
                    <a:avLst/>
                    <a:gdLst>
                      <a:gd name="T0" fmla="*/ 0 w 2736"/>
                      <a:gd name="T1" fmla="*/ 69 h 504"/>
                      <a:gd name="T2" fmla="*/ 128 w 2736"/>
                      <a:gd name="T3" fmla="*/ 23 h 504"/>
                      <a:gd name="T4" fmla="*/ 264 w 2736"/>
                      <a:gd name="T5" fmla="*/ 3 h 504"/>
                      <a:gd name="T6" fmla="*/ 407 w 2736"/>
                      <a:gd name="T7" fmla="*/ 3 h 504"/>
                      <a:gd name="T8" fmla="*/ 404 w 2736"/>
                      <a:gd name="T9" fmla="*/ 14 h 504"/>
                      <a:gd name="T10" fmla="*/ 262 w 2736"/>
                      <a:gd name="T11" fmla="*/ 14 h 504"/>
                      <a:gd name="T12" fmla="*/ 97 w 2736"/>
                      <a:gd name="T13" fmla="*/ 40 h 504"/>
                      <a:gd name="T14" fmla="*/ 0 w 2736"/>
                      <a:gd name="T15" fmla="*/ 69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15" name="Freeform 84"/>
                  <p:cNvSpPr>
                    <a:spLocks/>
                  </p:cNvSpPr>
                  <p:nvPr/>
                </p:nvSpPr>
                <p:spPr bwMode="hidden">
                  <a:xfrm rot="-3857755">
                    <a:off x="3013" y="180"/>
                    <a:ext cx="566" cy="288"/>
                  </a:xfrm>
                  <a:custGeom>
                    <a:avLst/>
                    <a:gdLst>
                      <a:gd name="T0" fmla="*/ 1 w 1769"/>
                      <a:gd name="T1" fmla="*/ 1 h 791"/>
                      <a:gd name="T2" fmla="*/ 50 w 1769"/>
                      <a:gd name="T3" fmla="*/ 7 h 791"/>
                      <a:gd name="T4" fmla="*/ 118 w 1769"/>
                      <a:gd name="T5" fmla="*/ 27 h 791"/>
                      <a:gd name="T6" fmla="*/ 165 w 1769"/>
                      <a:gd name="T7" fmla="*/ 57 h 791"/>
                      <a:gd name="T8" fmla="*/ 180 w 1769"/>
                      <a:gd name="T9" fmla="*/ 81 h 791"/>
                      <a:gd name="T10" fmla="*/ 173 w 1769"/>
                      <a:gd name="T11" fmla="*/ 104 h 791"/>
                      <a:gd name="T12" fmla="*/ 163 w 1769"/>
                      <a:gd name="T13" fmla="*/ 84 h 791"/>
                      <a:gd name="T14" fmla="*/ 142 w 1769"/>
                      <a:gd name="T15" fmla="*/ 60 h 791"/>
                      <a:gd name="T16" fmla="*/ 114 w 1769"/>
                      <a:gd name="T17" fmla="*/ 39 h 791"/>
                      <a:gd name="T18" fmla="*/ 60 w 1769"/>
                      <a:gd name="T19" fmla="*/ 20 h 791"/>
                      <a:gd name="T20" fmla="*/ 0 w 1769"/>
                      <a:gd name="T21" fmla="*/ 10 h 791"/>
                      <a:gd name="T22" fmla="*/ 1 w 1769"/>
                      <a:gd name="T23" fmla="*/ 1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1084" name="Group 85"/>
                <p:cNvGrpSpPr>
                  <a:grpSpLocks/>
                </p:cNvGrpSpPr>
                <p:nvPr/>
              </p:nvGrpSpPr>
              <p:grpSpPr bwMode="auto">
                <a:xfrm>
                  <a:off x="4295" y="53"/>
                  <a:ext cx="398" cy="574"/>
                  <a:chOff x="2934" y="163"/>
                  <a:chExt cx="1017" cy="1464"/>
                </a:xfrm>
              </p:grpSpPr>
              <p:sp>
                <p:nvSpPr>
                  <p:cNvPr id="1112" name="Freeform 86"/>
                  <p:cNvSpPr>
                    <a:spLocks/>
                  </p:cNvSpPr>
                  <p:nvPr/>
                </p:nvSpPr>
                <p:spPr bwMode="hidden">
                  <a:xfrm rot="-2777260">
                    <a:off x="2493" y="915"/>
                    <a:ext cx="1154" cy="270"/>
                  </a:xfrm>
                  <a:custGeom>
                    <a:avLst/>
                    <a:gdLst>
                      <a:gd name="T0" fmla="*/ 0 w 2736"/>
                      <a:gd name="T1" fmla="*/ 145 h 504"/>
                      <a:gd name="T2" fmla="*/ 154 w 2736"/>
                      <a:gd name="T3" fmla="*/ 48 h 504"/>
                      <a:gd name="T4" fmla="*/ 316 w 2736"/>
                      <a:gd name="T5" fmla="*/ 7 h 504"/>
                      <a:gd name="T6" fmla="*/ 487 w 2736"/>
                      <a:gd name="T7" fmla="*/ 7 h 504"/>
                      <a:gd name="T8" fmla="*/ 484 w 2736"/>
                      <a:gd name="T9" fmla="*/ 29 h 504"/>
                      <a:gd name="T10" fmla="*/ 314 w 2736"/>
                      <a:gd name="T11" fmla="*/ 29 h 504"/>
                      <a:gd name="T12" fmla="*/ 116 w 2736"/>
                      <a:gd name="T13" fmla="*/ 84 h 504"/>
                      <a:gd name="T14" fmla="*/ 0 w 2736"/>
                      <a:gd name="T15" fmla="*/ 145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13" name="Freeform 87"/>
                  <p:cNvSpPr>
                    <a:spLocks/>
                  </p:cNvSpPr>
                  <p:nvPr/>
                </p:nvSpPr>
                <p:spPr bwMode="hidden">
                  <a:xfrm rot="-2777260">
                    <a:off x="3431" y="262"/>
                    <a:ext cx="619" cy="422"/>
                  </a:xfrm>
                  <a:custGeom>
                    <a:avLst/>
                    <a:gdLst>
                      <a:gd name="T0" fmla="*/ 1 w 1769"/>
                      <a:gd name="T1" fmla="*/ 2 h 791"/>
                      <a:gd name="T2" fmla="*/ 59 w 1769"/>
                      <a:gd name="T3" fmla="*/ 16 h 791"/>
                      <a:gd name="T4" fmla="*/ 142 w 1769"/>
                      <a:gd name="T5" fmla="*/ 57 h 791"/>
                      <a:gd name="T6" fmla="*/ 197 w 1769"/>
                      <a:gd name="T7" fmla="*/ 123 h 791"/>
                      <a:gd name="T8" fmla="*/ 215 w 1769"/>
                      <a:gd name="T9" fmla="*/ 173 h 791"/>
                      <a:gd name="T10" fmla="*/ 207 w 1769"/>
                      <a:gd name="T11" fmla="*/ 224 h 791"/>
                      <a:gd name="T12" fmla="*/ 195 w 1769"/>
                      <a:gd name="T13" fmla="*/ 180 h 791"/>
                      <a:gd name="T14" fmla="*/ 170 w 1769"/>
                      <a:gd name="T15" fmla="*/ 129 h 791"/>
                      <a:gd name="T16" fmla="*/ 136 w 1769"/>
                      <a:gd name="T17" fmla="*/ 84 h 791"/>
                      <a:gd name="T18" fmla="*/ 71 w 1769"/>
                      <a:gd name="T19" fmla="*/ 43 h 791"/>
                      <a:gd name="T20" fmla="*/ 0 w 1769"/>
                      <a:gd name="T21" fmla="*/ 22 h 791"/>
                      <a:gd name="T22" fmla="*/ 1 w 1769"/>
                      <a:gd name="T23" fmla="*/ 2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1085" name="Group 88"/>
                <p:cNvGrpSpPr>
                  <a:grpSpLocks/>
                </p:cNvGrpSpPr>
                <p:nvPr/>
              </p:nvGrpSpPr>
              <p:grpSpPr bwMode="auto">
                <a:xfrm>
                  <a:off x="4215" y="2"/>
                  <a:ext cx="95" cy="567"/>
                  <a:chOff x="2730" y="32"/>
                  <a:chExt cx="243" cy="1448"/>
                </a:xfrm>
              </p:grpSpPr>
              <p:sp>
                <p:nvSpPr>
                  <p:cNvPr id="1110" name="Freeform 89"/>
                  <p:cNvSpPr>
                    <a:spLocks/>
                  </p:cNvSpPr>
                  <p:nvPr/>
                </p:nvSpPr>
                <p:spPr bwMode="hidden">
                  <a:xfrm rot="-4903748">
                    <a:off x="2297" y="959"/>
                    <a:ext cx="954" cy="87"/>
                  </a:xfrm>
                  <a:custGeom>
                    <a:avLst/>
                    <a:gdLst>
                      <a:gd name="T0" fmla="*/ 0 w 2736"/>
                      <a:gd name="T1" fmla="*/ 15 h 504"/>
                      <a:gd name="T2" fmla="*/ 105 w 2736"/>
                      <a:gd name="T3" fmla="*/ 5 h 504"/>
                      <a:gd name="T4" fmla="*/ 216 w 2736"/>
                      <a:gd name="T5" fmla="*/ 1 h 504"/>
                      <a:gd name="T6" fmla="*/ 333 w 2736"/>
                      <a:gd name="T7" fmla="*/ 1 h 504"/>
                      <a:gd name="T8" fmla="*/ 331 w 2736"/>
                      <a:gd name="T9" fmla="*/ 3 h 504"/>
                      <a:gd name="T10" fmla="*/ 214 w 2736"/>
                      <a:gd name="T11" fmla="*/ 3 h 504"/>
                      <a:gd name="T12" fmla="*/ 80 w 2736"/>
                      <a:gd name="T13" fmla="*/ 9 h 504"/>
                      <a:gd name="T14" fmla="*/ 0 w 2736"/>
                      <a:gd name="T15" fmla="*/ 15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11" name="Freeform 90"/>
                  <p:cNvSpPr>
                    <a:spLocks/>
                  </p:cNvSpPr>
                  <p:nvPr/>
                </p:nvSpPr>
                <p:spPr bwMode="hidden">
                  <a:xfrm rot="-4903748">
                    <a:off x="2650" y="222"/>
                    <a:ext cx="511" cy="133"/>
                  </a:xfrm>
                  <a:custGeom>
                    <a:avLst/>
                    <a:gdLst>
                      <a:gd name="T0" fmla="*/ 0 w 1769"/>
                      <a:gd name="T1" fmla="*/ 0 h 791"/>
                      <a:gd name="T2" fmla="*/ 40 w 1769"/>
                      <a:gd name="T3" fmla="*/ 2 h 791"/>
                      <a:gd name="T4" fmla="*/ 96 w 1769"/>
                      <a:gd name="T5" fmla="*/ 6 h 791"/>
                      <a:gd name="T6" fmla="*/ 134 w 1769"/>
                      <a:gd name="T7" fmla="*/ 12 h 791"/>
                      <a:gd name="T8" fmla="*/ 146 w 1769"/>
                      <a:gd name="T9" fmla="*/ 17 h 791"/>
                      <a:gd name="T10" fmla="*/ 141 w 1769"/>
                      <a:gd name="T11" fmla="*/ 22 h 791"/>
                      <a:gd name="T12" fmla="*/ 133 w 1769"/>
                      <a:gd name="T13" fmla="*/ 18 h 791"/>
                      <a:gd name="T14" fmla="*/ 116 w 1769"/>
                      <a:gd name="T15" fmla="*/ 13 h 791"/>
                      <a:gd name="T16" fmla="*/ 92 w 1769"/>
                      <a:gd name="T17" fmla="*/ 8 h 791"/>
                      <a:gd name="T18" fmla="*/ 49 w 1769"/>
                      <a:gd name="T19" fmla="*/ 4 h 791"/>
                      <a:gd name="T20" fmla="*/ 0 w 1769"/>
                      <a:gd name="T21" fmla="*/ 2 h 791"/>
                      <a:gd name="T22" fmla="*/ 0 w 1769"/>
                      <a:gd name="T23" fmla="*/ 0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1086" name="Group 91"/>
                <p:cNvGrpSpPr>
                  <a:grpSpLocks/>
                </p:cNvGrpSpPr>
                <p:nvPr/>
              </p:nvGrpSpPr>
              <p:grpSpPr bwMode="auto">
                <a:xfrm>
                  <a:off x="3514" y="683"/>
                  <a:ext cx="425" cy="960"/>
                  <a:chOff x="943" y="1769"/>
                  <a:chExt cx="1085" cy="2450"/>
                </a:xfrm>
              </p:grpSpPr>
              <p:sp>
                <p:nvSpPr>
                  <p:cNvPr id="1108" name="Freeform 92"/>
                  <p:cNvSpPr>
                    <a:spLocks/>
                  </p:cNvSpPr>
                  <p:nvPr/>
                </p:nvSpPr>
                <p:spPr bwMode="hidden">
                  <a:xfrm rot="18335692" flipH="1">
                    <a:off x="1009" y="2474"/>
                    <a:ext cx="1724" cy="313"/>
                  </a:xfrm>
                  <a:custGeom>
                    <a:avLst/>
                    <a:gdLst>
                      <a:gd name="T0" fmla="*/ 0 w 2736"/>
                      <a:gd name="T1" fmla="*/ 194 h 504"/>
                      <a:gd name="T2" fmla="*/ 343 w 2736"/>
                      <a:gd name="T3" fmla="*/ 65 h 504"/>
                      <a:gd name="T4" fmla="*/ 705 w 2736"/>
                      <a:gd name="T5" fmla="*/ 9 h 504"/>
                      <a:gd name="T6" fmla="*/ 1086 w 2736"/>
                      <a:gd name="T7" fmla="*/ 9 h 504"/>
                      <a:gd name="T8" fmla="*/ 1080 w 2736"/>
                      <a:gd name="T9" fmla="*/ 40 h 504"/>
                      <a:gd name="T10" fmla="*/ 701 w 2736"/>
                      <a:gd name="T11" fmla="*/ 40 h 504"/>
                      <a:gd name="T12" fmla="*/ 260 w 2736"/>
                      <a:gd name="T13" fmla="*/ 112 h 504"/>
                      <a:gd name="T14" fmla="*/ 0 w 2736"/>
                      <a:gd name="T15" fmla="*/ 194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09" name="Freeform 93"/>
                  <p:cNvSpPr>
                    <a:spLocks/>
                  </p:cNvSpPr>
                  <p:nvPr/>
                </p:nvSpPr>
                <p:spPr bwMode="hidden">
                  <a:xfrm rot="18335692" flipH="1">
                    <a:off x="725" y="3503"/>
                    <a:ext cx="925" cy="489"/>
                  </a:xfrm>
                  <a:custGeom>
                    <a:avLst/>
                    <a:gdLst>
                      <a:gd name="T0" fmla="*/ 2 w 1769"/>
                      <a:gd name="T1" fmla="*/ 3 h 791"/>
                      <a:gd name="T2" fmla="*/ 133 w 1769"/>
                      <a:gd name="T3" fmla="*/ 22 h 791"/>
                      <a:gd name="T4" fmla="*/ 316 w 1769"/>
                      <a:gd name="T5" fmla="*/ 77 h 791"/>
                      <a:gd name="T6" fmla="*/ 440 w 1769"/>
                      <a:gd name="T7" fmla="*/ 165 h 791"/>
                      <a:gd name="T8" fmla="*/ 480 w 1769"/>
                      <a:gd name="T9" fmla="*/ 232 h 791"/>
                      <a:gd name="T10" fmla="*/ 462 w 1769"/>
                      <a:gd name="T11" fmla="*/ 301 h 791"/>
                      <a:gd name="T12" fmla="*/ 435 w 1769"/>
                      <a:gd name="T13" fmla="*/ 242 h 791"/>
                      <a:gd name="T14" fmla="*/ 380 w 1769"/>
                      <a:gd name="T15" fmla="*/ 174 h 791"/>
                      <a:gd name="T16" fmla="*/ 303 w 1769"/>
                      <a:gd name="T17" fmla="*/ 113 h 791"/>
                      <a:gd name="T18" fmla="*/ 159 w 1769"/>
                      <a:gd name="T19" fmla="*/ 58 h 791"/>
                      <a:gd name="T20" fmla="*/ 0 w 1769"/>
                      <a:gd name="T21" fmla="*/ 29 h 791"/>
                      <a:gd name="T22" fmla="*/ 2 w 1769"/>
                      <a:gd name="T23" fmla="*/ 3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grpSp>
            <p:grpSp>
              <p:nvGrpSpPr>
                <p:cNvPr id="1087" name="Group 94"/>
                <p:cNvGrpSpPr>
                  <a:grpSpLocks/>
                </p:cNvGrpSpPr>
                <p:nvPr/>
              </p:nvGrpSpPr>
              <p:grpSpPr bwMode="auto">
                <a:xfrm>
                  <a:off x="3715" y="748"/>
                  <a:ext cx="300" cy="930"/>
                  <a:chOff x="1455" y="1936"/>
                  <a:chExt cx="766" cy="2373"/>
                </a:xfrm>
              </p:grpSpPr>
              <p:sp>
                <p:nvSpPr>
                  <p:cNvPr id="1106" name="Freeform 95"/>
                  <p:cNvSpPr>
                    <a:spLocks/>
                  </p:cNvSpPr>
                  <p:nvPr/>
                </p:nvSpPr>
                <p:spPr bwMode="hidden">
                  <a:xfrm rot="17542885" flipH="1">
                    <a:off x="1268" y="2577"/>
                    <a:ext cx="1594" cy="313"/>
                  </a:xfrm>
                  <a:custGeom>
                    <a:avLst/>
                    <a:gdLst>
                      <a:gd name="T0" fmla="*/ 0 w 2736"/>
                      <a:gd name="T1" fmla="*/ 194 h 504"/>
                      <a:gd name="T2" fmla="*/ 293 w 2736"/>
                      <a:gd name="T3" fmla="*/ 65 h 504"/>
                      <a:gd name="T4" fmla="*/ 603 w 2736"/>
                      <a:gd name="T5" fmla="*/ 9 h 504"/>
                      <a:gd name="T6" fmla="*/ 929 w 2736"/>
                      <a:gd name="T7" fmla="*/ 9 h 504"/>
                      <a:gd name="T8" fmla="*/ 923 w 2736"/>
                      <a:gd name="T9" fmla="*/ 40 h 504"/>
                      <a:gd name="T10" fmla="*/ 599 w 2736"/>
                      <a:gd name="T11" fmla="*/ 40 h 504"/>
                      <a:gd name="T12" fmla="*/ 222 w 2736"/>
                      <a:gd name="T13" fmla="*/ 112 h 504"/>
                      <a:gd name="T14" fmla="*/ 0 w 2736"/>
                      <a:gd name="T15" fmla="*/ 194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07" name="Freeform 96"/>
                  <p:cNvSpPr>
                    <a:spLocks/>
                  </p:cNvSpPr>
                  <p:nvPr/>
                </p:nvSpPr>
                <p:spPr bwMode="hidden">
                  <a:xfrm rot="17542885" flipH="1">
                    <a:off x="1277" y="3632"/>
                    <a:ext cx="848" cy="489"/>
                  </a:xfrm>
                  <a:custGeom>
                    <a:avLst/>
                    <a:gdLst>
                      <a:gd name="T0" fmla="*/ 1 w 1769"/>
                      <a:gd name="T1" fmla="*/ 3 h 791"/>
                      <a:gd name="T2" fmla="*/ 111 w 1769"/>
                      <a:gd name="T3" fmla="*/ 22 h 791"/>
                      <a:gd name="T4" fmla="*/ 266 w 1769"/>
                      <a:gd name="T5" fmla="*/ 77 h 791"/>
                      <a:gd name="T6" fmla="*/ 370 w 1769"/>
                      <a:gd name="T7" fmla="*/ 165 h 791"/>
                      <a:gd name="T8" fmla="*/ 404 w 1769"/>
                      <a:gd name="T9" fmla="*/ 232 h 791"/>
                      <a:gd name="T10" fmla="*/ 388 w 1769"/>
                      <a:gd name="T11" fmla="*/ 301 h 791"/>
                      <a:gd name="T12" fmla="*/ 365 w 1769"/>
                      <a:gd name="T13" fmla="*/ 242 h 791"/>
                      <a:gd name="T14" fmla="*/ 319 w 1769"/>
                      <a:gd name="T15" fmla="*/ 174 h 791"/>
                      <a:gd name="T16" fmla="*/ 255 w 1769"/>
                      <a:gd name="T17" fmla="*/ 113 h 791"/>
                      <a:gd name="T18" fmla="*/ 134 w 1769"/>
                      <a:gd name="T19" fmla="*/ 58 h 791"/>
                      <a:gd name="T20" fmla="*/ 0 w 1769"/>
                      <a:gd name="T21" fmla="*/ 29 h 791"/>
                      <a:gd name="T22" fmla="*/ 1 w 1769"/>
                      <a:gd name="T23" fmla="*/ 3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grpSp>
            <p:grpSp>
              <p:nvGrpSpPr>
                <p:cNvPr id="1088" name="Group 97"/>
                <p:cNvGrpSpPr>
                  <a:grpSpLocks/>
                </p:cNvGrpSpPr>
                <p:nvPr/>
              </p:nvGrpSpPr>
              <p:grpSpPr bwMode="auto">
                <a:xfrm rot="88588">
                  <a:off x="3923" y="769"/>
                  <a:ext cx="180" cy="913"/>
                  <a:chOff x="1956" y="1990"/>
                  <a:chExt cx="492" cy="2604"/>
                </a:xfrm>
              </p:grpSpPr>
              <p:sp>
                <p:nvSpPr>
                  <p:cNvPr id="1104" name="Freeform 98"/>
                  <p:cNvSpPr>
                    <a:spLocks/>
                  </p:cNvSpPr>
                  <p:nvPr/>
                </p:nvSpPr>
                <p:spPr bwMode="hidden">
                  <a:xfrm rot="16782062" flipH="1">
                    <a:off x="1431" y="2685"/>
                    <a:ext cx="1712" cy="302"/>
                  </a:xfrm>
                  <a:custGeom>
                    <a:avLst/>
                    <a:gdLst>
                      <a:gd name="T0" fmla="*/ 0 w 2736"/>
                      <a:gd name="T1" fmla="*/ 181 h 504"/>
                      <a:gd name="T2" fmla="*/ 339 w 2736"/>
                      <a:gd name="T3" fmla="*/ 61 h 504"/>
                      <a:gd name="T4" fmla="*/ 695 w 2736"/>
                      <a:gd name="T5" fmla="*/ 8 h 504"/>
                      <a:gd name="T6" fmla="*/ 1071 w 2736"/>
                      <a:gd name="T7" fmla="*/ 8 h 504"/>
                      <a:gd name="T8" fmla="*/ 1065 w 2736"/>
                      <a:gd name="T9" fmla="*/ 37 h 504"/>
                      <a:gd name="T10" fmla="*/ 691 w 2736"/>
                      <a:gd name="T11" fmla="*/ 37 h 504"/>
                      <a:gd name="T12" fmla="*/ 256 w 2736"/>
                      <a:gd name="T13" fmla="*/ 105 h 504"/>
                      <a:gd name="T14" fmla="*/ 0 w 2736"/>
                      <a:gd name="T15" fmla="*/ 181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sp>
                <p:nvSpPr>
                  <p:cNvPr id="1105" name="Freeform 99"/>
                  <p:cNvSpPr>
                    <a:spLocks/>
                  </p:cNvSpPr>
                  <p:nvPr/>
                </p:nvSpPr>
                <p:spPr bwMode="hidden">
                  <a:xfrm rot="16782062" flipH="1">
                    <a:off x="1723" y="3891"/>
                    <a:ext cx="917" cy="471"/>
                  </a:xfrm>
                  <a:custGeom>
                    <a:avLst/>
                    <a:gdLst>
                      <a:gd name="T0" fmla="*/ 2 w 1769"/>
                      <a:gd name="T1" fmla="*/ 3 h 791"/>
                      <a:gd name="T2" fmla="*/ 130 w 1769"/>
                      <a:gd name="T3" fmla="*/ 20 h 791"/>
                      <a:gd name="T4" fmla="*/ 311 w 1769"/>
                      <a:gd name="T5" fmla="*/ 71 h 791"/>
                      <a:gd name="T6" fmla="*/ 433 w 1769"/>
                      <a:gd name="T7" fmla="*/ 153 h 791"/>
                      <a:gd name="T8" fmla="*/ 472 w 1769"/>
                      <a:gd name="T9" fmla="*/ 216 h 791"/>
                      <a:gd name="T10" fmla="*/ 454 w 1769"/>
                      <a:gd name="T11" fmla="*/ 279 h 791"/>
                      <a:gd name="T12" fmla="*/ 427 w 1769"/>
                      <a:gd name="T13" fmla="*/ 224 h 791"/>
                      <a:gd name="T14" fmla="*/ 373 w 1769"/>
                      <a:gd name="T15" fmla="*/ 161 h 791"/>
                      <a:gd name="T16" fmla="*/ 298 w 1769"/>
                      <a:gd name="T17" fmla="*/ 105 h 791"/>
                      <a:gd name="T18" fmla="*/ 156 w 1769"/>
                      <a:gd name="T19" fmla="*/ 54 h 791"/>
                      <a:gd name="T20" fmla="*/ 0 w 1769"/>
                      <a:gd name="T21" fmla="*/ 27 h 791"/>
                      <a:gd name="T22" fmla="*/ 2 w 1769"/>
                      <a:gd name="T23" fmla="*/ 3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grpSp>
            <p:grpSp>
              <p:nvGrpSpPr>
                <p:cNvPr id="1089" name="Group 100"/>
                <p:cNvGrpSpPr>
                  <a:grpSpLocks/>
                </p:cNvGrpSpPr>
                <p:nvPr/>
              </p:nvGrpSpPr>
              <p:grpSpPr bwMode="auto">
                <a:xfrm>
                  <a:off x="4451" y="662"/>
                  <a:ext cx="442" cy="951"/>
                  <a:chOff x="3334" y="1717"/>
                  <a:chExt cx="1125" cy="2426"/>
                </a:xfrm>
              </p:grpSpPr>
              <p:sp>
                <p:nvSpPr>
                  <p:cNvPr id="1102" name="Freeform 101"/>
                  <p:cNvSpPr>
                    <a:spLocks/>
                  </p:cNvSpPr>
                  <p:nvPr/>
                </p:nvSpPr>
                <p:spPr bwMode="hidden">
                  <a:xfrm rot="3144576">
                    <a:off x="2627" y="2423"/>
                    <a:ext cx="1723" cy="312"/>
                  </a:xfrm>
                  <a:custGeom>
                    <a:avLst/>
                    <a:gdLst>
                      <a:gd name="T0" fmla="*/ 0 w 2736"/>
                      <a:gd name="T1" fmla="*/ 193 h 504"/>
                      <a:gd name="T2" fmla="*/ 343 w 2736"/>
                      <a:gd name="T3" fmla="*/ 64 h 504"/>
                      <a:gd name="T4" fmla="*/ 704 w 2736"/>
                      <a:gd name="T5" fmla="*/ 9 h 504"/>
                      <a:gd name="T6" fmla="*/ 1085 w 2736"/>
                      <a:gd name="T7" fmla="*/ 9 h 504"/>
                      <a:gd name="T8" fmla="*/ 1079 w 2736"/>
                      <a:gd name="T9" fmla="*/ 40 h 504"/>
                      <a:gd name="T10" fmla="*/ 700 w 2736"/>
                      <a:gd name="T11" fmla="*/ 40 h 504"/>
                      <a:gd name="T12" fmla="*/ 259 w 2736"/>
                      <a:gd name="T13" fmla="*/ 112 h 504"/>
                      <a:gd name="T14" fmla="*/ 0 w 2736"/>
                      <a:gd name="T15" fmla="*/ 193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sp>
                <p:nvSpPr>
                  <p:cNvPr id="1103" name="Freeform 102"/>
                  <p:cNvSpPr>
                    <a:spLocks/>
                  </p:cNvSpPr>
                  <p:nvPr/>
                </p:nvSpPr>
                <p:spPr bwMode="hidden">
                  <a:xfrm rot="3144576">
                    <a:off x="3752" y="3435"/>
                    <a:ext cx="925" cy="491"/>
                  </a:xfrm>
                  <a:custGeom>
                    <a:avLst/>
                    <a:gdLst>
                      <a:gd name="T0" fmla="*/ 2 w 1769"/>
                      <a:gd name="T1" fmla="*/ 3 h 791"/>
                      <a:gd name="T2" fmla="*/ 133 w 1769"/>
                      <a:gd name="T3" fmla="*/ 22 h 791"/>
                      <a:gd name="T4" fmla="*/ 316 w 1769"/>
                      <a:gd name="T5" fmla="*/ 77 h 791"/>
                      <a:gd name="T6" fmla="*/ 440 w 1769"/>
                      <a:gd name="T7" fmla="*/ 166 h 791"/>
                      <a:gd name="T8" fmla="*/ 480 w 1769"/>
                      <a:gd name="T9" fmla="*/ 235 h 791"/>
                      <a:gd name="T10" fmla="*/ 462 w 1769"/>
                      <a:gd name="T11" fmla="*/ 304 h 791"/>
                      <a:gd name="T12" fmla="*/ 435 w 1769"/>
                      <a:gd name="T13" fmla="*/ 243 h 791"/>
                      <a:gd name="T14" fmla="*/ 380 w 1769"/>
                      <a:gd name="T15" fmla="*/ 175 h 791"/>
                      <a:gd name="T16" fmla="*/ 303 w 1769"/>
                      <a:gd name="T17" fmla="*/ 114 h 791"/>
                      <a:gd name="T18" fmla="*/ 159 w 1769"/>
                      <a:gd name="T19" fmla="*/ 58 h 791"/>
                      <a:gd name="T20" fmla="*/ 0 w 1769"/>
                      <a:gd name="T21" fmla="*/ 29 h 791"/>
                      <a:gd name="T22" fmla="*/ 2 w 1769"/>
                      <a:gd name="T23" fmla="*/ 3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grpSp>
            <p:grpSp>
              <p:nvGrpSpPr>
                <p:cNvPr id="1090" name="Group 103"/>
                <p:cNvGrpSpPr>
                  <a:grpSpLocks/>
                </p:cNvGrpSpPr>
                <p:nvPr/>
              </p:nvGrpSpPr>
              <p:grpSpPr bwMode="auto">
                <a:xfrm>
                  <a:off x="4391" y="721"/>
                  <a:ext cx="347" cy="951"/>
                  <a:chOff x="3181" y="1866"/>
                  <a:chExt cx="883" cy="2426"/>
                </a:xfrm>
              </p:grpSpPr>
              <p:sp>
                <p:nvSpPr>
                  <p:cNvPr id="1100" name="Freeform 104"/>
                  <p:cNvSpPr>
                    <a:spLocks/>
                  </p:cNvSpPr>
                  <p:nvPr/>
                </p:nvSpPr>
                <p:spPr bwMode="hidden">
                  <a:xfrm rot="3745735">
                    <a:off x="2506" y="2533"/>
                    <a:ext cx="1649" cy="299"/>
                  </a:xfrm>
                  <a:custGeom>
                    <a:avLst/>
                    <a:gdLst>
                      <a:gd name="T0" fmla="*/ 0 w 2736"/>
                      <a:gd name="T1" fmla="*/ 177 h 504"/>
                      <a:gd name="T2" fmla="*/ 314 w 2736"/>
                      <a:gd name="T3" fmla="*/ 59 h 504"/>
                      <a:gd name="T4" fmla="*/ 645 w 2736"/>
                      <a:gd name="T5" fmla="*/ 8 h 504"/>
                      <a:gd name="T6" fmla="*/ 994 w 2736"/>
                      <a:gd name="T7" fmla="*/ 8 h 504"/>
                      <a:gd name="T8" fmla="*/ 988 w 2736"/>
                      <a:gd name="T9" fmla="*/ 36 h 504"/>
                      <a:gd name="T10" fmla="*/ 641 w 2736"/>
                      <a:gd name="T11" fmla="*/ 36 h 504"/>
                      <a:gd name="T12" fmla="*/ 237 w 2736"/>
                      <a:gd name="T13" fmla="*/ 103 h 504"/>
                      <a:gd name="T14" fmla="*/ 0 w 2736"/>
                      <a:gd name="T15" fmla="*/ 177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sp>
                <p:nvSpPr>
                  <p:cNvPr id="1101" name="Freeform 105"/>
                  <p:cNvSpPr>
                    <a:spLocks/>
                  </p:cNvSpPr>
                  <p:nvPr/>
                </p:nvSpPr>
                <p:spPr bwMode="hidden">
                  <a:xfrm rot="3745735">
                    <a:off x="3387" y="3606"/>
                    <a:ext cx="885" cy="469"/>
                  </a:xfrm>
                  <a:custGeom>
                    <a:avLst/>
                    <a:gdLst>
                      <a:gd name="T0" fmla="*/ 2 w 1769"/>
                      <a:gd name="T1" fmla="*/ 3 h 791"/>
                      <a:gd name="T2" fmla="*/ 122 w 1769"/>
                      <a:gd name="T3" fmla="*/ 20 h 791"/>
                      <a:gd name="T4" fmla="*/ 290 w 1769"/>
                      <a:gd name="T5" fmla="*/ 71 h 791"/>
                      <a:gd name="T6" fmla="*/ 403 w 1769"/>
                      <a:gd name="T7" fmla="*/ 152 h 791"/>
                      <a:gd name="T8" fmla="*/ 439 w 1769"/>
                      <a:gd name="T9" fmla="*/ 214 h 791"/>
                      <a:gd name="T10" fmla="*/ 423 w 1769"/>
                      <a:gd name="T11" fmla="*/ 277 h 791"/>
                      <a:gd name="T12" fmla="*/ 398 w 1769"/>
                      <a:gd name="T13" fmla="*/ 222 h 791"/>
                      <a:gd name="T14" fmla="*/ 348 w 1769"/>
                      <a:gd name="T15" fmla="*/ 159 h 791"/>
                      <a:gd name="T16" fmla="*/ 278 w 1769"/>
                      <a:gd name="T17" fmla="*/ 104 h 791"/>
                      <a:gd name="T18" fmla="*/ 146 w 1769"/>
                      <a:gd name="T19" fmla="*/ 53 h 791"/>
                      <a:gd name="T20" fmla="*/ 0 w 1769"/>
                      <a:gd name="T21" fmla="*/ 27 h 791"/>
                      <a:gd name="T22" fmla="*/ 2 w 1769"/>
                      <a:gd name="T23" fmla="*/ 3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pt-BR"/>
                  </a:p>
                </p:txBody>
              </p:sp>
            </p:grpSp>
            <p:grpSp>
              <p:nvGrpSpPr>
                <p:cNvPr id="1091" name="Group 106"/>
                <p:cNvGrpSpPr>
                  <a:grpSpLocks/>
                </p:cNvGrpSpPr>
                <p:nvPr/>
              </p:nvGrpSpPr>
              <p:grpSpPr bwMode="auto">
                <a:xfrm>
                  <a:off x="4323" y="767"/>
                  <a:ext cx="243" cy="935"/>
                  <a:chOff x="3006" y="1983"/>
                  <a:chExt cx="619" cy="2386"/>
                </a:xfrm>
              </p:grpSpPr>
              <p:sp>
                <p:nvSpPr>
                  <p:cNvPr id="1098" name="Freeform 107"/>
                  <p:cNvSpPr>
                    <a:spLocks/>
                  </p:cNvSpPr>
                  <p:nvPr/>
                </p:nvSpPr>
                <p:spPr bwMode="hidden">
                  <a:xfrm rot="4286818">
                    <a:off x="2328" y="2653"/>
                    <a:ext cx="1600" cy="244"/>
                  </a:xfrm>
                  <a:custGeom>
                    <a:avLst/>
                    <a:gdLst>
                      <a:gd name="T0" fmla="*/ 0 w 2736"/>
                      <a:gd name="T1" fmla="*/ 118 h 504"/>
                      <a:gd name="T2" fmla="*/ 295 w 2736"/>
                      <a:gd name="T3" fmla="*/ 39 h 504"/>
                      <a:gd name="T4" fmla="*/ 608 w 2736"/>
                      <a:gd name="T5" fmla="*/ 6 h 504"/>
                      <a:gd name="T6" fmla="*/ 936 w 2736"/>
                      <a:gd name="T7" fmla="*/ 6 h 504"/>
                      <a:gd name="T8" fmla="*/ 930 w 2736"/>
                      <a:gd name="T9" fmla="*/ 24 h 504"/>
                      <a:gd name="T10" fmla="*/ 604 w 2736"/>
                      <a:gd name="T11" fmla="*/ 24 h 504"/>
                      <a:gd name="T12" fmla="*/ 223 w 2736"/>
                      <a:gd name="T13" fmla="*/ 68 h 504"/>
                      <a:gd name="T14" fmla="*/ 0 w 2736"/>
                      <a:gd name="T15" fmla="*/ 118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sp>
                <p:nvSpPr>
                  <p:cNvPr id="1099" name="Freeform 108"/>
                  <p:cNvSpPr>
                    <a:spLocks/>
                  </p:cNvSpPr>
                  <p:nvPr/>
                </p:nvSpPr>
                <p:spPr bwMode="hidden">
                  <a:xfrm rot="4286818">
                    <a:off x="3001" y="3738"/>
                    <a:ext cx="860" cy="386"/>
                  </a:xfrm>
                  <a:custGeom>
                    <a:avLst/>
                    <a:gdLst>
                      <a:gd name="T0" fmla="*/ 1 w 1769"/>
                      <a:gd name="T1" fmla="*/ 2 h 791"/>
                      <a:gd name="T2" fmla="*/ 115 w 1769"/>
                      <a:gd name="T3" fmla="*/ 13 h 791"/>
                      <a:gd name="T4" fmla="*/ 273 w 1769"/>
                      <a:gd name="T5" fmla="*/ 48 h 791"/>
                      <a:gd name="T6" fmla="*/ 381 w 1769"/>
                      <a:gd name="T7" fmla="*/ 103 h 791"/>
                      <a:gd name="T8" fmla="*/ 415 w 1769"/>
                      <a:gd name="T9" fmla="*/ 145 h 791"/>
                      <a:gd name="T10" fmla="*/ 399 w 1769"/>
                      <a:gd name="T11" fmla="*/ 187 h 791"/>
                      <a:gd name="T12" fmla="*/ 375 w 1769"/>
                      <a:gd name="T13" fmla="*/ 150 h 791"/>
                      <a:gd name="T14" fmla="*/ 328 w 1769"/>
                      <a:gd name="T15" fmla="*/ 108 h 791"/>
                      <a:gd name="T16" fmla="*/ 262 w 1769"/>
                      <a:gd name="T17" fmla="*/ 70 h 791"/>
                      <a:gd name="T18" fmla="*/ 137 w 1769"/>
                      <a:gd name="T19" fmla="*/ 36 h 791"/>
                      <a:gd name="T20" fmla="*/ 0 w 1769"/>
                      <a:gd name="T21" fmla="*/ 18 h 791"/>
                      <a:gd name="T22" fmla="*/ 1 w 1769"/>
                      <a:gd name="T23" fmla="*/ 2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1092" name="Group 109"/>
                <p:cNvGrpSpPr>
                  <a:grpSpLocks/>
                </p:cNvGrpSpPr>
                <p:nvPr/>
              </p:nvGrpSpPr>
              <p:grpSpPr bwMode="auto">
                <a:xfrm>
                  <a:off x="4249" y="813"/>
                  <a:ext cx="159" cy="870"/>
                  <a:chOff x="2819" y="2101"/>
                  <a:chExt cx="405" cy="2219"/>
                </a:xfrm>
              </p:grpSpPr>
              <p:sp>
                <p:nvSpPr>
                  <p:cNvPr id="1096" name="Freeform 110"/>
                  <p:cNvSpPr>
                    <a:spLocks/>
                  </p:cNvSpPr>
                  <p:nvPr/>
                </p:nvSpPr>
                <p:spPr bwMode="hidden">
                  <a:xfrm rot="4898956">
                    <a:off x="2211" y="2708"/>
                    <a:ext cx="1463" cy="247"/>
                  </a:xfrm>
                  <a:custGeom>
                    <a:avLst/>
                    <a:gdLst>
                      <a:gd name="T0" fmla="*/ 0 w 2736"/>
                      <a:gd name="T1" fmla="*/ 121 h 504"/>
                      <a:gd name="T2" fmla="*/ 247 w 2736"/>
                      <a:gd name="T3" fmla="*/ 40 h 504"/>
                      <a:gd name="T4" fmla="*/ 508 w 2736"/>
                      <a:gd name="T5" fmla="*/ 6 h 504"/>
                      <a:gd name="T6" fmla="*/ 782 w 2736"/>
                      <a:gd name="T7" fmla="*/ 6 h 504"/>
                      <a:gd name="T8" fmla="*/ 777 w 2736"/>
                      <a:gd name="T9" fmla="*/ 25 h 504"/>
                      <a:gd name="T10" fmla="*/ 504 w 2736"/>
                      <a:gd name="T11" fmla="*/ 25 h 504"/>
                      <a:gd name="T12" fmla="*/ 187 w 2736"/>
                      <a:gd name="T13" fmla="*/ 70 h 504"/>
                      <a:gd name="T14" fmla="*/ 0 w 2736"/>
                      <a:gd name="T15" fmla="*/ 121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sp>
                <p:nvSpPr>
                  <p:cNvPr id="1097" name="Freeform 111"/>
                  <p:cNvSpPr>
                    <a:spLocks/>
                  </p:cNvSpPr>
                  <p:nvPr/>
                </p:nvSpPr>
                <p:spPr bwMode="hidden">
                  <a:xfrm rot="4898956">
                    <a:off x="2637" y="3724"/>
                    <a:ext cx="789" cy="386"/>
                  </a:xfrm>
                  <a:custGeom>
                    <a:avLst/>
                    <a:gdLst>
                      <a:gd name="T0" fmla="*/ 1 w 1769"/>
                      <a:gd name="T1" fmla="*/ 2 h 791"/>
                      <a:gd name="T2" fmla="*/ 96 w 1769"/>
                      <a:gd name="T3" fmla="*/ 13 h 791"/>
                      <a:gd name="T4" fmla="*/ 230 w 1769"/>
                      <a:gd name="T5" fmla="*/ 48 h 791"/>
                      <a:gd name="T6" fmla="*/ 321 w 1769"/>
                      <a:gd name="T7" fmla="*/ 103 h 791"/>
                      <a:gd name="T8" fmla="*/ 349 w 1769"/>
                      <a:gd name="T9" fmla="*/ 145 h 791"/>
                      <a:gd name="T10" fmla="*/ 336 w 1769"/>
                      <a:gd name="T11" fmla="*/ 187 h 791"/>
                      <a:gd name="T12" fmla="*/ 316 w 1769"/>
                      <a:gd name="T13" fmla="*/ 150 h 791"/>
                      <a:gd name="T14" fmla="*/ 277 w 1769"/>
                      <a:gd name="T15" fmla="*/ 108 h 791"/>
                      <a:gd name="T16" fmla="*/ 221 w 1769"/>
                      <a:gd name="T17" fmla="*/ 70 h 791"/>
                      <a:gd name="T18" fmla="*/ 116 w 1769"/>
                      <a:gd name="T19" fmla="*/ 36 h 791"/>
                      <a:gd name="T20" fmla="*/ 0 w 1769"/>
                      <a:gd name="T21" fmla="*/ 18 h 791"/>
                      <a:gd name="T22" fmla="*/ 1 w 1769"/>
                      <a:gd name="T23" fmla="*/ 2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nvGrpSpPr>
                <p:cNvPr id="1093" name="Group 112"/>
                <p:cNvGrpSpPr>
                  <a:grpSpLocks/>
                </p:cNvGrpSpPr>
                <p:nvPr/>
              </p:nvGrpSpPr>
              <p:grpSpPr bwMode="auto">
                <a:xfrm>
                  <a:off x="4045" y="826"/>
                  <a:ext cx="167" cy="857"/>
                  <a:chOff x="2287" y="2135"/>
                  <a:chExt cx="426" cy="2185"/>
                </a:xfrm>
              </p:grpSpPr>
              <p:sp>
                <p:nvSpPr>
                  <p:cNvPr id="1094" name="Freeform 113"/>
                  <p:cNvSpPr>
                    <a:spLocks/>
                  </p:cNvSpPr>
                  <p:nvPr/>
                </p:nvSpPr>
                <p:spPr bwMode="hidden">
                  <a:xfrm rot="5755659">
                    <a:off x="1903" y="2758"/>
                    <a:ext cx="1432" cy="186"/>
                  </a:xfrm>
                  <a:custGeom>
                    <a:avLst/>
                    <a:gdLst>
                      <a:gd name="T0" fmla="*/ 0 w 2736"/>
                      <a:gd name="T1" fmla="*/ 69 h 504"/>
                      <a:gd name="T2" fmla="*/ 237 w 2736"/>
                      <a:gd name="T3" fmla="*/ 23 h 504"/>
                      <a:gd name="T4" fmla="*/ 487 w 2736"/>
                      <a:gd name="T5" fmla="*/ 3 h 504"/>
                      <a:gd name="T6" fmla="*/ 749 w 2736"/>
                      <a:gd name="T7" fmla="*/ 3 h 504"/>
                      <a:gd name="T8" fmla="*/ 745 w 2736"/>
                      <a:gd name="T9" fmla="*/ 14 h 504"/>
                      <a:gd name="T10" fmla="*/ 483 w 2736"/>
                      <a:gd name="T11" fmla="*/ 14 h 504"/>
                      <a:gd name="T12" fmla="*/ 179 w 2736"/>
                      <a:gd name="T13" fmla="*/ 40 h 504"/>
                      <a:gd name="T14" fmla="*/ 0 w 2736"/>
                      <a:gd name="T15" fmla="*/ 69 h 5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sp>
                <p:nvSpPr>
                  <p:cNvPr id="1095" name="Freeform 114"/>
                  <p:cNvSpPr>
                    <a:spLocks/>
                  </p:cNvSpPr>
                  <p:nvPr/>
                </p:nvSpPr>
                <p:spPr bwMode="hidden">
                  <a:xfrm rot="5755659">
                    <a:off x="2051" y="3781"/>
                    <a:ext cx="767" cy="294"/>
                  </a:xfrm>
                  <a:custGeom>
                    <a:avLst/>
                    <a:gdLst>
                      <a:gd name="T0" fmla="*/ 1 w 1769"/>
                      <a:gd name="T1" fmla="*/ 1 h 791"/>
                      <a:gd name="T2" fmla="*/ 91 w 1769"/>
                      <a:gd name="T3" fmla="*/ 8 h 791"/>
                      <a:gd name="T4" fmla="*/ 218 w 1769"/>
                      <a:gd name="T5" fmla="*/ 28 h 791"/>
                      <a:gd name="T6" fmla="*/ 303 w 1769"/>
                      <a:gd name="T7" fmla="*/ 60 h 791"/>
                      <a:gd name="T8" fmla="*/ 330 w 1769"/>
                      <a:gd name="T9" fmla="*/ 84 h 791"/>
                      <a:gd name="T10" fmla="*/ 317 w 1769"/>
                      <a:gd name="T11" fmla="*/ 109 h 791"/>
                      <a:gd name="T12" fmla="*/ 299 w 1769"/>
                      <a:gd name="T13" fmla="*/ 87 h 791"/>
                      <a:gd name="T14" fmla="*/ 261 w 1769"/>
                      <a:gd name="T15" fmla="*/ 63 h 791"/>
                      <a:gd name="T16" fmla="*/ 209 w 1769"/>
                      <a:gd name="T17" fmla="*/ 41 h 791"/>
                      <a:gd name="T18" fmla="*/ 109 w 1769"/>
                      <a:gd name="T19" fmla="*/ 21 h 791"/>
                      <a:gd name="T20" fmla="*/ 0 w 1769"/>
                      <a:gd name="T21" fmla="*/ 10 h 791"/>
                      <a:gd name="T22" fmla="*/ 1 w 1769"/>
                      <a:gd name="T23" fmla="*/ 1 h 79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pt-BR"/>
                  </a:p>
                </p:txBody>
              </p:sp>
            </p:grpSp>
          </p:grpSp>
          <p:sp>
            <p:nvSpPr>
              <p:cNvPr id="1038" name="Freeform 115"/>
              <p:cNvSpPr>
                <a:spLocks/>
              </p:cNvSpPr>
              <p:nvPr/>
            </p:nvSpPr>
            <p:spPr bwMode="hidden">
              <a:xfrm flipH="1">
                <a:off x="3873" y="934"/>
                <a:ext cx="190" cy="580"/>
              </a:xfrm>
              <a:custGeom>
                <a:avLst/>
                <a:gdLst>
                  <a:gd name="T0" fmla="*/ 0 w 776"/>
                  <a:gd name="T1" fmla="*/ 4 h 2368"/>
                  <a:gd name="T2" fmla="*/ 14 w 776"/>
                  <a:gd name="T3" fmla="*/ 1 h 2368"/>
                  <a:gd name="T4" fmla="*/ 6 w 776"/>
                  <a:gd name="T5" fmla="*/ 10 h 2368"/>
                  <a:gd name="T6" fmla="*/ 20 w 776"/>
                  <a:gd name="T7" fmla="*/ 10 h 2368"/>
                  <a:gd name="T8" fmla="*/ 12 w 776"/>
                  <a:gd name="T9" fmla="*/ 18 h 2368"/>
                  <a:gd name="T10" fmla="*/ 23 w 776"/>
                  <a:gd name="T11" fmla="*/ 21 h 2368"/>
                  <a:gd name="T12" fmla="*/ 17 w 776"/>
                  <a:gd name="T13" fmla="*/ 27 h 2368"/>
                  <a:gd name="T14" fmla="*/ 29 w 776"/>
                  <a:gd name="T15" fmla="*/ 30 h 2368"/>
                  <a:gd name="T16" fmla="*/ 23 w 776"/>
                  <a:gd name="T17" fmla="*/ 36 h 2368"/>
                  <a:gd name="T18" fmla="*/ 32 w 776"/>
                  <a:gd name="T19" fmla="*/ 38 h 2368"/>
                  <a:gd name="T20" fmla="*/ 29 w 776"/>
                  <a:gd name="T21" fmla="*/ 44 h 2368"/>
                  <a:gd name="T22" fmla="*/ 35 w 776"/>
                  <a:gd name="T23" fmla="*/ 50 h 2368"/>
                  <a:gd name="T24" fmla="*/ 35 w 776"/>
                  <a:gd name="T25" fmla="*/ 56 h 2368"/>
                  <a:gd name="T26" fmla="*/ 40 w 776"/>
                  <a:gd name="T27" fmla="*/ 64 h 2368"/>
                  <a:gd name="T28" fmla="*/ 37 w 776"/>
                  <a:gd name="T29" fmla="*/ 73 h 2368"/>
                  <a:gd name="T30" fmla="*/ 43 w 776"/>
                  <a:gd name="T31" fmla="*/ 79 h 2368"/>
                  <a:gd name="T32" fmla="*/ 40 w 776"/>
                  <a:gd name="T33" fmla="*/ 87 h 2368"/>
                  <a:gd name="T34" fmla="*/ 43 w 776"/>
                  <a:gd name="T35" fmla="*/ 96 h 2368"/>
                  <a:gd name="T36" fmla="*/ 40 w 776"/>
                  <a:gd name="T37" fmla="*/ 102 h 2368"/>
                  <a:gd name="T38" fmla="*/ 46 w 776"/>
                  <a:gd name="T39" fmla="*/ 110 h 2368"/>
                  <a:gd name="T40" fmla="*/ 43 w 776"/>
                  <a:gd name="T41" fmla="*/ 119 h 2368"/>
                  <a:gd name="T42" fmla="*/ 46 w 776"/>
                  <a:gd name="T43" fmla="*/ 131 h 2368"/>
                  <a:gd name="T44" fmla="*/ 43 w 776"/>
                  <a:gd name="T45" fmla="*/ 133 h 2368"/>
                  <a:gd name="T46" fmla="*/ 46 w 776"/>
                  <a:gd name="T47" fmla="*/ 142 h 236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039" name="Arc 116"/>
              <p:cNvSpPr>
                <a:spLocks/>
              </p:cNvSpPr>
              <p:nvPr/>
            </p:nvSpPr>
            <p:spPr bwMode="hidden">
              <a:xfrm flipH="1">
                <a:off x="3527" y="725"/>
                <a:ext cx="832" cy="901"/>
              </a:xfrm>
              <a:custGeom>
                <a:avLst/>
                <a:gdLst>
                  <a:gd name="T0" fmla="*/ 0 w 21600"/>
                  <a:gd name="T1" fmla="*/ 0 h 21602"/>
                  <a:gd name="T2" fmla="*/ 1 w 21600"/>
                  <a:gd name="T3" fmla="*/ 2 h 21602"/>
                  <a:gd name="T4" fmla="*/ 0 w 21600"/>
                  <a:gd name="T5" fmla="*/ 2 h 21602"/>
                  <a:gd name="T6" fmla="*/ 0 60000 65536"/>
                  <a:gd name="T7" fmla="*/ 0 60000 65536"/>
                  <a:gd name="T8" fmla="*/ 0 60000 65536"/>
                </a:gdLst>
                <a:ahLst/>
                <a:cxnLst>
                  <a:cxn ang="T6">
                    <a:pos x="T0" y="T1"/>
                  </a:cxn>
                  <a:cxn ang="T7">
                    <a:pos x="T2" y="T3"/>
                  </a:cxn>
                  <a:cxn ang="T8">
                    <a:pos x="T4" y="T5"/>
                  </a:cxn>
                </a:cxnLst>
                <a:rect l="0" t="0" r="r" b="b"/>
                <a:pathLst>
                  <a:path w="21600" h="21602" fill="none" extrusionOk="0">
                    <a:moveTo>
                      <a:pt x="5466" y="0"/>
                    </a:moveTo>
                    <a:cubicBezTo>
                      <a:pt x="14970" y="2486"/>
                      <a:pt x="21600" y="11073"/>
                      <a:pt x="21600" y="20897"/>
                    </a:cubicBezTo>
                    <a:cubicBezTo>
                      <a:pt x="21600" y="21132"/>
                      <a:pt x="21596" y="21367"/>
                      <a:pt x="21588" y="21601"/>
                    </a:cubicBezTo>
                  </a:path>
                  <a:path w="21600" h="21602" stroke="0" extrusionOk="0">
                    <a:moveTo>
                      <a:pt x="5466" y="0"/>
                    </a:moveTo>
                    <a:cubicBezTo>
                      <a:pt x="14970" y="2486"/>
                      <a:pt x="21600" y="11073"/>
                      <a:pt x="21600" y="20897"/>
                    </a:cubicBezTo>
                    <a:cubicBezTo>
                      <a:pt x="21600" y="21132"/>
                      <a:pt x="21596" y="21367"/>
                      <a:pt x="21588" y="21601"/>
                    </a:cubicBezTo>
                    <a:lnTo>
                      <a:pt x="0" y="20897"/>
                    </a:lnTo>
                    <a:lnTo>
                      <a:pt x="5466" y="0"/>
                    </a:lnTo>
                    <a:close/>
                  </a:path>
                </a:pathLst>
              </a:custGeom>
              <a:noFill/>
              <a:ln w="9525">
                <a:solidFill>
                  <a:schemeClr val="fo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040" name="Arc 117"/>
              <p:cNvSpPr>
                <a:spLocks/>
              </p:cNvSpPr>
              <p:nvPr/>
            </p:nvSpPr>
            <p:spPr bwMode="hidden">
              <a:xfrm flipV="1">
                <a:off x="4278" y="179"/>
                <a:ext cx="1007" cy="802"/>
              </a:xfrm>
              <a:custGeom>
                <a:avLst/>
                <a:gdLst>
                  <a:gd name="T0" fmla="*/ 1 w 36729"/>
                  <a:gd name="T1" fmla="*/ 1 h 21600"/>
                  <a:gd name="T2" fmla="*/ 0 w 36729"/>
                  <a:gd name="T3" fmla="*/ 1 h 21600"/>
                  <a:gd name="T4" fmla="*/ 0 w 36729"/>
                  <a:gd name="T5" fmla="*/ 0 h 21600"/>
                  <a:gd name="T6" fmla="*/ 0 60000 65536"/>
                  <a:gd name="T7" fmla="*/ 0 60000 65536"/>
                  <a:gd name="T8" fmla="*/ 0 60000 65536"/>
                </a:gdLst>
                <a:ahLst/>
                <a:cxnLst>
                  <a:cxn ang="T6">
                    <a:pos x="T0" y="T1"/>
                  </a:cxn>
                  <a:cxn ang="T7">
                    <a:pos x="T2" y="T3"/>
                  </a:cxn>
                  <a:cxn ang="T8">
                    <a:pos x="T4" y="T5"/>
                  </a:cxn>
                </a:cxnLst>
                <a:rect l="0" t="0" r="r" b="b"/>
                <a:pathLst>
                  <a:path w="36729" h="21600" fill="none" extrusionOk="0">
                    <a:moveTo>
                      <a:pt x="36729" y="10451"/>
                    </a:moveTo>
                    <a:cubicBezTo>
                      <a:pt x="32926" y="17330"/>
                      <a:pt x="25686" y="21599"/>
                      <a:pt x="17826" y="21600"/>
                    </a:cubicBezTo>
                    <a:cubicBezTo>
                      <a:pt x="10696" y="21600"/>
                      <a:pt x="4025" y="18081"/>
                      <a:pt x="-1" y="12197"/>
                    </a:cubicBezTo>
                  </a:path>
                  <a:path w="36729" h="21600" stroke="0" extrusionOk="0">
                    <a:moveTo>
                      <a:pt x="36729" y="10451"/>
                    </a:moveTo>
                    <a:cubicBezTo>
                      <a:pt x="32926" y="17330"/>
                      <a:pt x="25686" y="21599"/>
                      <a:pt x="17826" y="21600"/>
                    </a:cubicBezTo>
                    <a:cubicBezTo>
                      <a:pt x="10696" y="21600"/>
                      <a:pt x="4025" y="18081"/>
                      <a:pt x="-1" y="12197"/>
                    </a:cubicBezTo>
                    <a:lnTo>
                      <a:pt x="17826" y="0"/>
                    </a:lnTo>
                    <a:lnTo>
                      <a:pt x="36729" y="10451"/>
                    </a:lnTo>
                    <a:close/>
                  </a:path>
                </a:pathLst>
              </a:custGeom>
              <a:noFill/>
              <a:ln w="952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041" name="Arc 118"/>
              <p:cNvSpPr>
                <a:spLocks/>
              </p:cNvSpPr>
              <p:nvPr/>
            </p:nvSpPr>
            <p:spPr bwMode="hidden">
              <a:xfrm flipH="1">
                <a:off x="3612" y="580"/>
                <a:ext cx="485" cy="933"/>
              </a:xfrm>
              <a:custGeom>
                <a:avLst/>
                <a:gdLst>
                  <a:gd name="T0" fmla="*/ 0 w 28940"/>
                  <a:gd name="T1" fmla="*/ 0 h 22305"/>
                  <a:gd name="T2" fmla="*/ 0 w 28940"/>
                  <a:gd name="T3" fmla="*/ 2 h 22305"/>
                  <a:gd name="T4" fmla="*/ 0 w 28940"/>
                  <a:gd name="T5" fmla="*/ 2 h 22305"/>
                  <a:gd name="T6" fmla="*/ 0 60000 65536"/>
                  <a:gd name="T7" fmla="*/ 0 60000 65536"/>
                  <a:gd name="T8" fmla="*/ 0 60000 65536"/>
                </a:gdLst>
                <a:ahLst/>
                <a:cxnLst>
                  <a:cxn ang="T6">
                    <a:pos x="T0" y="T1"/>
                  </a:cxn>
                  <a:cxn ang="T7">
                    <a:pos x="T2" y="T3"/>
                  </a:cxn>
                  <a:cxn ang="T8">
                    <a:pos x="T4" y="T5"/>
                  </a:cxn>
                </a:cxnLst>
                <a:rect l="0" t="0" r="r" b="b"/>
                <a:pathLst>
                  <a:path w="28940" h="22305" fill="none" extrusionOk="0">
                    <a:moveTo>
                      <a:pt x="0" y="1285"/>
                    </a:moveTo>
                    <a:cubicBezTo>
                      <a:pt x="2353" y="434"/>
                      <a:pt x="4837" y="-1"/>
                      <a:pt x="7340" y="0"/>
                    </a:cubicBezTo>
                    <a:cubicBezTo>
                      <a:pt x="19269" y="0"/>
                      <a:pt x="28940" y="9670"/>
                      <a:pt x="28940" y="21600"/>
                    </a:cubicBezTo>
                    <a:cubicBezTo>
                      <a:pt x="28940" y="21835"/>
                      <a:pt x="28936" y="22070"/>
                      <a:pt x="28928" y="22304"/>
                    </a:cubicBezTo>
                  </a:path>
                  <a:path w="28940" h="22305" stroke="0" extrusionOk="0">
                    <a:moveTo>
                      <a:pt x="0" y="1285"/>
                    </a:moveTo>
                    <a:cubicBezTo>
                      <a:pt x="2353" y="434"/>
                      <a:pt x="4837" y="-1"/>
                      <a:pt x="7340" y="0"/>
                    </a:cubicBezTo>
                    <a:cubicBezTo>
                      <a:pt x="19269" y="0"/>
                      <a:pt x="28940" y="9670"/>
                      <a:pt x="28940" y="21600"/>
                    </a:cubicBezTo>
                    <a:cubicBezTo>
                      <a:pt x="28940" y="21835"/>
                      <a:pt x="28936" y="22070"/>
                      <a:pt x="28928" y="22304"/>
                    </a:cubicBezTo>
                    <a:lnTo>
                      <a:pt x="7340" y="21600"/>
                    </a:lnTo>
                    <a:lnTo>
                      <a:pt x="0" y="1285"/>
                    </a:lnTo>
                    <a:close/>
                  </a:path>
                </a:pathLst>
              </a:custGeom>
              <a:noFill/>
              <a:ln w="952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042" name="Arc 119"/>
              <p:cNvSpPr>
                <a:spLocks/>
              </p:cNvSpPr>
              <p:nvPr/>
            </p:nvSpPr>
            <p:spPr bwMode="hidden">
              <a:xfrm flipH="1">
                <a:off x="3267" y="628"/>
                <a:ext cx="791" cy="929"/>
              </a:xfrm>
              <a:custGeom>
                <a:avLst/>
                <a:gdLst>
                  <a:gd name="T0" fmla="*/ 0 w 30473"/>
                  <a:gd name="T1" fmla="*/ 0 h 22305"/>
                  <a:gd name="T2" fmla="*/ 1 w 30473"/>
                  <a:gd name="T3" fmla="*/ 2 h 22305"/>
                  <a:gd name="T4" fmla="*/ 0 w 30473"/>
                  <a:gd name="T5" fmla="*/ 2 h 22305"/>
                  <a:gd name="T6" fmla="*/ 0 60000 65536"/>
                  <a:gd name="T7" fmla="*/ 0 60000 65536"/>
                  <a:gd name="T8" fmla="*/ 0 60000 65536"/>
                </a:gdLst>
                <a:ahLst/>
                <a:cxnLst>
                  <a:cxn ang="T6">
                    <a:pos x="T0" y="T1"/>
                  </a:cxn>
                  <a:cxn ang="T7">
                    <a:pos x="T2" y="T3"/>
                  </a:cxn>
                  <a:cxn ang="T8">
                    <a:pos x="T4" y="T5"/>
                  </a:cxn>
                </a:cxnLst>
                <a:rect l="0" t="0" r="r" b="b"/>
                <a:pathLst>
                  <a:path w="30473" h="22305" fill="none" extrusionOk="0">
                    <a:moveTo>
                      <a:pt x="-1" y="1906"/>
                    </a:moveTo>
                    <a:cubicBezTo>
                      <a:pt x="2789" y="649"/>
                      <a:pt x="5813" y="-1"/>
                      <a:pt x="8873" y="0"/>
                    </a:cubicBezTo>
                    <a:cubicBezTo>
                      <a:pt x="20802" y="0"/>
                      <a:pt x="30473" y="9670"/>
                      <a:pt x="30473" y="21600"/>
                    </a:cubicBezTo>
                    <a:cubicBezTo>
                      <a:pt x="30473" y="21835"/>
                      <a:pt x="30469" y="22070"/>
                      <a:pt x="30461" y="22304"/>
                    </a:cubicBezTo>
                  </a:path>
                  <a:path w="30473" h="22305" stroke="0" extrusionOk="0">
                    <a:moveTo>
                      <a:pt x="-1" y="1906"/>
                    </a:moveTo>
                    <a:cubicBezTo>
                      <a:pt x="2789" y="649"/>
                      <a:pt x="5813" y="-1"/>
                      <a:pt x="8873" y="0"/>
                    </a:cubicBezTo>
                    <a:cubicBezTo>
                      <a:pt x="20802" y="0"/>
                      <a:pt x="30473" y="9670"/>
                      <a:pt x="30473" y="21600"/>
                    </a:cubicBezTo>
                    <a:cubicBezTo>
                      <a:pt x="30473" y="21835"/>
                      <a:pt x="30469" y="22070"/>
                      <a:pt x="30461" y="22304"/>
                    </a:cubicBezTo>
                    <a:lnTo>
                      <a:pt x="8873" y="21600"/>
                    </a:lnTo>
                    <a:lnTo>
                      <a:pt x="-1" y="1906"/>
                    </a:lnTo>
                    <a:close/>
                  </a:path>
                </a:pathLst>
              </a:custGeom>
              <a:noFill/>
              <a:ln w="9525">
                <a:solidFill>
                  <a:schemeClr val="fo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043" name="Arc 120"/>
              <p:cNvSpPr>
                <a:spLocks/>
              </p:cNvSpPr>
              <p:nvPr/>
            </p:nvSpPr>
            <p:spPr bwMode="hidden">
              <a:xfrm flipH="1">
                <a:off x="3197" y="458"/>
                <a:ext cx="932" cy="933"/>
              </a:xfrm>
              <a:custGeom>
                <a:avLst/>
                <a:gdLst>
                  <a:gd name="T0" fmla="*/ 0 w 34455"/>
                  <a:gd name="T1" fmla="*/ 0 h 22305"/>
                  <a:gd name="T2" fmla="*/ 1 w 34455"/>
                  <a:gd name="T3" fmla="*/ 2 h 22305"/>
                  <a:gd name="T4" fmla="*/ 0 w 34455"/>
                  <a:gd name="T5" fmla="*/ 2 h 22305"/>
                  <a:gd name="T6" fmla="*/ 0 60000 65536"/>
                  <a:gd name="T7" fmla="*/ 0 60000 65536"/>
                  <a:gd name="T8" fmla="*/ 0 60000 65536"/>
                </a:gdLst>
                <a:ahLst/>
                <a:cxnLst>
                  <a:cxn ang="T6">
                    <a:pos x="T0" y="T1"/>
                  </a:cxn>
                  <a:cxn ang="T7">
                    <a:pos x="T2" y="T3"/>
                  </a:cxn>
                  <a:cxn ang="T8">
                    <a:pos x="T4" y="T5"/>
                  </a:cxn>
                </a:cxnLst>
                <a:rect l="0" t="0" r="r" b="b"/>
                <a:pathLst>
                  <a:path w="34455" h="22305" fill="none" extrusionOk="0">
                    <a:moveTo>
                      <a:pt x="0" y="4241"/>
                    </a:moveTo>
                    <a:cubicBezTo>
                      <a:pt x="3720" y="1486"/>
                      <a:pt x="8226" y="-1"/>
                      <a:pt x="12855" y="0"/>
                    </a:cubicBezTo>
                    <a:cubicBezTo>
                      <a:pt x="24784" y="0"/>
                      <a:pt x="34455" y="9670"/>
                      <a:pt x="34455" y="21600"/>
                    </a:cubicBezTo>
                    <a:cubicBezTo>
                      <a:pt x="34455" y="21835"/>
                      <a:pt x="34451" y="22070"/>
                      <a:pt x="34443" y="22304"/>
                    </a:cubicBezTo>
                  </a:path>
                  <a:path w="34455" h="22305" stroke="0" extrusionOk="0">
                    <a:moveTo>
                      <a:pt x="0" y="4241"/>
                    </a:moveTo>
                    <a:cubicBezTo>
                      <a:pt x="3720" y="1486"/>
                      <a:pt x="8226" y="-1"/>
                      <a:pt x="12855" y="0"/>
                    </a:cubicBezTo>
                    <a:cubicBezTo>
                      <a:pt x="24784" y="0"/>
                      <a:pt x="34455" y="9670"/>
                      <a:pt x="34455" y="21600"/>
                    </a:cubicBezTo>
                    <a:cubicBezTo>
                      <a:pt x="34455" y="21835"/>
                      <a:pt x="34451" y="22070"/>
                      <a:pt x="34443" y="22304"/>
                    </a:cubicBezTo>
                    <a:lnTo>
                      <a:pt x="12855" y="21600"/>
                    </a:lnTo>
                    <a:lnTo>
                      <a:pt x="0" y="4241"/>
                    </a:lnTo>
                    <a:close/>
                  </a:path>
                </a:pathLst>
              </a:custGeom>
              <a:noFill/>
              <a:ln w="9525">
                <a:solidFill>
                  <a:schemeClr val="fo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044" name="Arc 121"/>
              <p:cNvSpPr>
                <a:spLocks/>
              </p:cNvSpPr>
              <p:nvPr/>
            </p:nvSpPr>
            <p:spPr bwMode="hidden">
              <a:xfrm>
                <a:off x="4229" y="589"/>
                <a:ext cx="149" cy="933"/>
              </a:xfrm>
              <a:custGeom>
                <a:avLst/>
                <a:gdLst>
                  <a:gd name="T0" fmla="*/ 0 w 34812"/>
                  <a:gd name="T1" fmla="*/ 0 h 22305"/>
                  <a:gd name="T2" fmla="*/ 0 w 34812"/>
                  <a:gd name="T3" fmla="*/ 2 h 22305"/>
                  <a:gd name="T4" fmla="*/ 0 w 34812"/>
                  <a:gd name="T5" fmla="*/ 2 h 22305"/>
                  <a:gd name="T6" fmla="*/ 0 60000 65536"/>
                  <a:gd name="T7" fmla="*/ 0 60000 65536"/>
                  <a:gd name="T8" fmla="*/ 0 60000 65536"/>
                </a:gdLst>
                <a:ahLst/>
                <a:cxnLst>
                  <a:cxn ang="T6">
                    <a:pos x="T0" y="T1"/>
                  </a:cxn>
                  <a:cxn ang="T7">
                    <a:pos x="T2" y="T3"/>
                  </a:cxn>
                  <a:cxn ang="T8">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lnTo>
                      <a:pt x="-1" y="4511"/>
                    </a:lnTo>
                    <a:close/>
                  </a:path>
                </a:pathLst>
              </a:custGeom>
              <a:noFill/>
              <a:ln w="952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045" name="Arc 122"/>
              <p:cNvSpPr>
                <a:spLocks/>
              </p:cNvSpPr>
              <p:nvPr/>
            </p:nvSpPr>
            <p:spPr bwMode="hidden">
              <a:xfrm>
                <a:off x="4269" y="585"/>
                <a:ext cx="393" cy="933"/>
              </a:xfrm>
              <a:custGeom>
                <a:avLst/>
                <a:gdLst>
                  <a:gd name="T0" fmla="*/ 0 w 34812"/>
                  <a:gd name="T1" fmla="*/ 0 h 22305"/>
                  <a:gd name="T2" fmla="*/ 0 w 34812"/>
                  <a:gd name="T3" fmla="*/ 2 h 22305"/>
                  <a:gd name="T4" fmla="*/ 0 w 34812"/>
                  <a:gd name="T5" fmla="*/ 2 h 22305"/>
                  <a:gd name="T6" fmla="*/ 0 60000 65536"/>
                  <a:gd name="T7" fmla="*/ 0 60000 65536"/>
                  <a:gd name="T8" fmla="*/ 0 60000 65536"/>
                </a:gdLst>
                <a:ahLst/>
                <a:cxnLst>
                  <a:cxn ang="T6">
                    <a:pos x="T0" y="T1"/>
                  </a:cxn>
                  <a:cxn ang="T7">
                    <a:pos x="T2" y="T3"/>
                  </a:cxn>
                  <a:cxn ang="T8">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lnTo>
                      <a:pt x="-1" y="4511"/>
                    </a:lnTo>
                    <a:close/>
                  </a:path>
                </a:pathLst>
              </a:custGeom>
              <a:noFill/>
              <a:ln w="9525">
                <a:solidFill>
                  <a:schemeClr val="fo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046" name="Arc 123"/>
              <p:cNvSpPr>
                <a:spLocks/>
              </p:cNvSpPr>
              <p:nvPr/>
            </p:nvSpPr>
            <p:spPr bwMode="hidden">
              <a:xfrm>
                <a:off x="4302" y="463"/>
                <a:ext cx="558" cy="933"/>
              </a:xfrm>
              <a:custGeom>
                <a:avLst/>
                <a:gdLst>
                  <a:gd name="T0" fmla="*/ 0 w 34812"/>
                  <a:gd name="T1" fmla="*/ 0 h 22305"/>
                  <a:gd name="T2" fmla="*/ 0 w 34812"/>
                  <a:gd name="T3" fmla="*/ 2 h 22305"/>
                  <a:gd name="T4" fmla="*/ 0 w 34812"/>
                  <a:gd name="T5" fmla="*/ 2 h 22305"/>
                  <a:gd name="T6" fmla="*/ 0 60000 65536"/>
                  <a:gd name="T7" fmla="*/ 0 60000 65536"/>
                  <a:gd name="T8" fmla="*/ 0 60000 65536"/>
                </a:gdLst>
                <a:ahLst/>
                <a:cxnLst>
                  <a:cxn ang="T6">
                    <a:pos x="T0" y="T1"/>
                  </a:cxn>
                  <a:cxn ang="T7">
                    <a:pos x="T2" y="T3"/>
                  </a:cxn>
                  <a:cxn ang="T8">
                    <a:pos x="T4" y="T5"/>
                  </a:cxn>
                </a:cxnLst>
                <a:rect l="0" t="0" r="r" b="b"/>
                <a:pathLst>
                  <a:path w="34812" h="22305" fill="none" extrusionOk="0">
                    <a:moveTo>
                      <a:pt x="-1" y="4511"/>
                    </a:moveTo>
                    <a:cubicBezTo>
                      <a:pt x="3783" y="1586"/>
                      <a:pt x="8429" y="-1"/>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1"/>
                      <a:pt x="13212" y="0"/>
                    </a:cubicBezTo>
                    <a:cubicBezTo>
                      <a:pt x="25141" y="0"/>
                      <a:pt x="34812" y="9670"/>
                      <a:pt x="34812" y="21600"/>
                    </a:cubicBezTo>
                    <a:cubicBezTo>
                      <a:pt x="34812" y="21835"/>
                      <a:pt x="34808" y="22070"/>
                      <a:pt x="34800" y="22304"/>
                    </a:cubicBezTo>
                    <a:lnTo>
                      <a:pt x="13212" y="21600"/>
                    </a:lnTo>
                    <a:lnTo>
                      <a:pt x="-1" y="4511"/>
                    </a:lnTo>
                    <a:close/>
                  </a:path>
                </a:pathLst>
              </a:custGeom>
              <a:noFill/>
              <a:ln w="952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047" name="Freeform 124"/>
              <p:cNvSpPr>
                <a:spLocks/>
              </p:cNvSpPr>
              <p:nvPr/>
            </p:nvSpPr>
            <p:spPr bwMode="hidden">
              <a:xfrm>
                <a:off x="4410" y="1033"/>
                <a:ext cx="188" cy="580"/>
              </a:xfrm>
              <a:custGeom>
                <a:avLst/>
                <a:gdLst>
                  <a:gd name="T0" fmla="*/ 0 w 776"/>
                  <a:gd name="T1" fmla="*/ 4 h 2368"/>
                  <a:gd name="T2" fmla="*/ 14 w 776"/>
                  <a:gd name="T3" fmla="*/ 1 h 2368"/>
                  <a:gd name="T4" fmla="*/ 6 w 776"/>
                  <a:gd name="T5" fmla="*/ 10 h 2368"/>
                  <a:gd name="T6" fmla="*/ 20 w 776"/>
                  <a:gd name="T7" fmla="*/ 10 h 2368"/>
                  <a:gd name="T8" fmla="*/ 11 w 776"/>
                  <a:gd name="T9" fmla="*/ 18 h 2368"/>
                  <a:gd name="T10" fmla="*/ 23 w 776"/>
                  <a:gd name="T11" fmla="*/ 21 h 2368"/>
                  <a:gd name="T12" fmla="*/ 17 w 776"/>
                  <a:gd name="T13" fmla="*/ 27 h 2368"/>
                  <a:gd name="T14" fmla="*/ 28 w 776"/>
                  <a:gd name="T15" fmla="*/ 30 h 2368"/>
                  <a:gd name="T16" fmla="*/ 23 w 776"/>
                  <a:gd name="T17" fmla="*/ 36 h 2368"/>
                  <a:gd name="T18" fmla="*/ 31 w 776"/>
                  <a:gd name="T19" fmla="*/ 38 h 2368"/>
                  <a:gd name="T20" fmla="*/ 28 w 776"/>
                  <a:gd name="T21" fmla="*/ 44 h 2368"/>
                  <a:gd name="T22" fmla="*/ 34 w 776"/>
                  <a:gd name="T23" fmla="*/ 50 h 2368"/>
                  <a:gd name="T24" fmla="*/ 34 w 776"/>
                  <a:gd name="T25" fmla="*/ 56 h 2368"/>
                  <a:gd name="T26" fmla="*/ 39 w 776"/>
                  <a:gd name="T27" fmla="*/ 64 h 2368"/>
                  <a:gd name="T28" fmla="*/ 37 w 776"/>
                  <a:gd name="T29" fmla="*/ 73 h 2368"/>
                  <a:gd name="T30" fmla="*/ 42 w 776"/>
                  <a:gd name="T31" fmla="*/ 79 h 2368"/>
                  <a:gd name="T32" fmla="*/ 39 w 776"/>
                  <a:gd name="T33" fmla="*/ 87 h 2368"/>
                  <a:gd name="T34" fmla="*/ 42 w 776"/>
                  <a:gd name="T35" fmla="*/ 96 h 2368"/>
                  <a:gd name="T36" fmla="*/ 39 w 776"/>
                  <a:gd name="T37" fmla="*/ 102 h 2368"/>
                  <a:gd name="T38" fmla="*/ 45 w 776"/>
                  <a:gd name="T39" fmla="*/ 110 h 2368"/>
                  <a:gd name="T40" fmla="*/ 42 w 776"/>
                  <a:gd name="T41" fmla="*/ 119 h 2368"/>
                  <a:gd name="T42" fmla="*/ 45 w 776"/>
                  <a:gd name="T43" fmla="*/ 131 h 2368"/>
                  <a:gd name="T44" fmla="*/ 42 w 776"/>
                  <a:gd name="T45" fmla="*/ 133 h 2368"/>
                  <a:gd name="T46" fmla="*/ 45 w 776"/>
                  <a:gd name="T47" fmla="*/ 142 h 236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048" name="Freeform 125"/>
              <p:cNvSpPr>
                <a:spLocks/>
              </p:cNvSpPr>
              <p:nvPr/>
            </p:nvSpPr>
            <p:spPr bwMode="hidden">
              <a:xfrm rot="19660755" flipV="1">
                <a:off x="4114" y="843"/>
                <a:ext cx="171" cy="326"/>
              </a:xfrm>
              <a:custGeom>
                <a:avLst/>
                <a:gdLst>
                  <a:gd name="T0" fmla="*/ 0 w 776"/>
                  <a:gd name="T1" fmla="*/ 1 h 2368"/>
                  <a:gd name="T2" fmla="*/ 12 w 776"/>
                  <a:gd name="T3" fmla="*/ 0 h 2368"/>
                  <a:gd name="T4" fmla="*/ 5 w 776"/>
                  <a:gd name="T5" fmla="*/ 3 h 2368"/>
                  <a:gd name="T6" fmla="*/ 16 w 776"/>
                  <a:gd name="T7" fmla="*/ 3 h 2368"/>
                  <a:gd name="T8" fmla="*/ 9 w 776"/>
                  <a:gd name="T9" fmla="*/ 6 h 2368"/>
                  <a:gd name="T10" fmla="*/ 19 w 776"/>
                  <a:gd name="T11" fmla="*/ 7 h 2368"/>
                  <a:gd name="T12" fmla="*/ 14 w 776"/>
                  <a:gd name="T13" fmla="*/ 9 h 2368"/>
                  <a:gd name="T14" fmla="*/ 23 w 776"/>
                  <a:gd name="T15" fmla="*/ 9 h 2368"/>
                  <a:gd name="T16" fmla="*/ 19 w 776"/>
                  <a:gd name="T17" fmla="*/ 11 h 2368"/>
                  <a:gd name="T18" fmla="*/ 26 w 776"/>
                  <a:gd name="T19" fmla="*/ 12 h 2368"/>
                  <a:gd name="T20" fmla="*/ 23 w 776"/>
                  <a:gd name="T21" fmla="*/ 14 h 2368"/>
                  <a:gd name="T22" fmla="*/ 28 w 776"/>
                  <a:gd name="T23" fmla="*/ 16 h 2368"/>
                  <a:gd name="T24" fmla="*/ 28 w 776"/>
                  <a:gd name="T25" fmla="*/ 18 h 2368"/>
                  <a:gd name="T26" fmla="*/ 33 w 776"/>
                  <a:gd name="T27" fmla="*/ 20 h 2368"/>
                  <a:gd name="T28" fmla="*/ 30 w 776"/>
                  <a:gd name="T29" fmla="*/ 23 h 2368"/>
                  <a:gd name="T30" fmla="*/ 35 w 776"/>
                  <a:gd name="T31" fmla="*/ 25 h 2368"/>
                  <a:gd name="T32" fmla="*/ 33 w 776"/>
                  <a:gd name="T33" fmla="*/ 28 h 2368"/>
                  <a:gd name="T34" fmla="*/ 35 w 776"/>
                  <a:gd name="T35" fmla="*/ 30 h 2368"/>
                  <a:gd name="T36" fmla="*/ 33 w 776"/>
                  <a:gd name="T37" fmla="*/ 32 h 2368"/>
                  <a:gd name="T38" fmla="*/ 37 w 776"/>
                  <a:gd name="T39" fmla="*/ 35 h 2368"/>
                  <a:gd name="T40" fmla="*/ 35 w 776"/>
                  <a:gd name="T41" fmla="*/ 38 h 2368"/>
                  <a:gd name="T42" fmla="*/ 37 w 776"/>
                  <a:gd name="T43" fmla="*/ 41 h 2368"/>
                  <a:gd name="T44" fmla="*/ 35 w 776"/>
                  <a:gd name="T45" fmla="*/ 42 h 2368"/>
                  <a:gd name="T46" fmla="*/ 37 w 776"/>
                  <a:gd name="T47" fmla="*/ 45 h 236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049" name="Arc 126"/>
              <p:cNvSpPr>
                <a:spLocks/>
              </p:cNvSpPr>
              <p:nvPr/>
            </p:nvSpPr>
            <p:spPr bwMode="hidden">
              <a:xfrm flipH="1">
                <a:off x="3144" y="319"/>
                <a:ext cx="996" cy="933"/>
              </a:xfrm>
              <a:custGeom>
                <a:avLst/>
                <a:gdLst>
                  <a:gd name="T0" fmla="*/ 0 w 36830"/>
                  <a:gd name="T1" fmla="*/ 0 h 22305"/>
                  <a:gd name="T2" fmla="*/ 1 w 36830"/>
                  <a:gd name="T3" fmla="*/ 2 h 22305"/>
                  <a:gd name="T4" fmla="*/ 0 w 36830"/>
                  <a:gd name="T5" fmla="*/ 2 h 22305"/>
                  <a:gd name="T6" fmla="*/ 0 60000 65536"/>
                  <a:gd name="T7" fmla="*/ 0 60000 65536"/>
                  <a:gd name="T8" fmla="*/ 0 60000 65536"/>
                </a:gdLst>
                <a:ahLst/>
                <a:cxnLst>
                  <a:cxn ang="T6">
                    <a:pos x="T0" y="T1"/>
                  </a:cxn>
                  <a:cxn ang="T7">
                    <a:pos x="T2" y="T3"/>
                  </a:cxn>
                  <a:cxn ang="T8">
                    <a:pos x="T4" y="T5"/>
                  </a:cxn>
                </a:cxnLst>
                <a:rect l="0" t="0" r="r" b="b"/>
                <a:pathLst>
                  <a:path w="36830" h="22305" fill="none" extrusionOk="0">
                    <a:moveTo>
                      <a:pt x="0" y="6283"/>
                    </a:moveTo>
                    <a:cubicBezTo>
                      <a:pt x="4047" y="2258"/>
                      <a:pt x="9522" y="-1"/>
                      <a:pt x="15230" y="0"/>
                    </a:cubicBezTo>
                    <a:cubicBezTo>
                      <a:pt x="27159" y="0"/>
                      <a:pt x="36830" y="9670"/>
                      <a:pt x="36830" y="21600"/>
                    </a:cubicBezTo>
                    <a:cubicBezTo>
                      <a:pt x="36830" y="21835"/>
                      <a:pt x="36826" y="22070"/>
                      <a:pt x="36818" y="22304"/>
                    </a:cubicBezTo>
                  </a:path>
                  <a:path w="36830" h="22305" stroke="0" extrusionOk="0">
                    <a:moveTo>
                      <a:pt x="0" y="6283"/>
                    </a:moveTo>
                    <a:cubicBezTo>
                      <a:pt x="4047" y="2258"/>
                      <a:pt x="9522" y="-1"/>
                      <a:pt x="15230" y="0"/>
                    </a:cubicBezTo>
                    <a:cubicBezTo>
                      <a:pt x="27159" y="0"/>
                      <a:pt x="36830" y="9670"/>
                      <a:pt x="36830" y="21600"/>
                    </a:cubicBezTo>
                    <a:cubicBezTo>
                      <a:pt x="36830" y="21835"/>
                      <a:pt x="36826" y="22070"/>
                      <a:pt x="36818" y="22304"/>
                    </a:cubicBezTo>
                    <a:lnTo>
                      <a:pt x="15230" y="21600"/>
                    </a:lnTo>
                    <a:lnTo>
                      <a:pt x="0" y="6283"/>
                    </a:lnTo>
                    <a:close/>
                  </a:path>
                </a:pathLst>
              </a:custGeom>
              <a:noFill/>
              <a:ln w="9525">
                <a:solidFill>
                  <a:schemeClr val="fo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050" name="Arc 127"/>
              <p:cNvSpPr>
                <a:spLocks/>
              </p:cNvSpPr>
              <p:nvPr/>
            </p:nvSpPr>
            <p:spPr bwMode="hidden">
              <a:xfrm flipH="1">
                <a:off x="3426" y="122"/>
                <a:ext cx="724" cy="901"/>
              </a:xfrm>
              <a:custGeom>
                <a:avLst/>
                <a:gdLst>
                  <a:gd name="T0" fmla="*/ 0 w 31881"/>
                  <a:gd name="T1" fmla="*/ 1 h 21600"/>
                  <a:gd name="T2" fmla="*/ 0 w 31881"/>
                  <a:gd name="T3" fmla="*/ 0 h 21600"/>
                  <a:gd name="T4" fmla="*/ 0 w 31881"/>
                  <a:gd name="T5" fmla="*/ 2 h 21600"/>
                  <a:gd name="T6" fmla="*/ 0 60000 65536"/>
                  <a:gd name="T7" fmla="*/ 0 60000 65536"/>
                  <a:gd name="T8" fmla="*/ 0 60000 65536"/>
                </a:gdLst>
                <a:ahLst/>
                <a:cxnLst>
                  <a:cxn ang="T6">
                    <a:pos x="T0" y="T1"/>
                  </a:cxn>
                  <a:cxn ang="T7">
                    <a:pos x="T2" y="T3"/>
                  </a:cxn>
                  <a:cxn ang="T8">
                    <a:pos x="T4" y="T5"/>
                  </a:cxn>
                </a:cxnLst>
                <a:rect l="0" t="0" r="r" b="b"/>
                <a:pathLst>
                  <a:path w="31881" h="21600" fill="none" extrusionOk="0">
                    <a:moveTo>
                      <a:pt x="-1" y="10015"/>
                    </a:moveTo>
                    <a:cubicBezTo>
                      <a:pt x="3963" y="3778"/>
                      <a:pt x="10840" y="-1"/>
                      <a:pt x="18231" y="0"/>
                    </a:cubicBezTo>
                    <a:cubicBezTo>
                      <a:pt x="23204" y="0"/>
                      <a:pt x="28026" y="1716"/>
                      <a:pt x="31881" y="4859"/>
                    </a:cubicBezTo>
                  </a:path>
                  <a:path w="31881" h="21600" stroke="0" extrusionOk="0">
                    <a:moveTo>
                      <a:pt x="-1" y="10015"/>
                    </a:moveTo>
                    <a:cubicBezTo>
                      <a:pt x="3963" y="3778"/>
                      <a:pt x="10840" y="-1"/>
                      <a:pt x="18231" y="0"/>
                    </a:cubicBezTo>
                    <a:cubicBezTo>
                      <a:pt x="23204" y="0"/>
                      <a:pt x="28026" y="1716"/>
                      <a:pt x="31881" y="4859"/>
                    </a:cubicBezTo>
                    <a:lnTo>
                      <a:pt x="18231" y="21600"/>
                    </a:lnTo>
                    <a:lnTo>
                      <a:pt x="-1" y="10015"/>
                    </a:lnTo>
                    <a:close/>
                  </a:path>
                </a:pathLst>
              </a:custGeom>
              <a:noFill/>
              <a:ln w="952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051" name="Arc 128"/>
              <p:cNvSpPr>
                <a:spLocks/>
              </p:cNvSpPr>
              <p:nvPr/>
            </p:nvSpPr>
            <p:spPr bwMode="hidden">
              <a:xfrm>
                <a:off x="4199" y="502"/>
                <a:ext cx="297" cy="901"/>
              </a:xfrm>
              <a:custGeom>
                <a:avLst/>
                <a:gdLst>
                  <a:gd name="T0" fmla="*/ 0 w 31146"/>
                  <a:gd name="T1" fmla="*/ 0 h 21600"/>
                  <a:gd name="T2" fmla="*/ 0 w 31146"/>
                  <a:gd name="T3" fmla="*/ 1 h 21600"/>
                  <a:gd name="T4" fmla="*/ 0 w 31146"/>
                  <a:gd name="T5" fmla="*/ 2 h 21600"/>
                  <a:gd name="T6" fmla="*/ 0 60000 65536"/>
                  <a:gd name="T7" fmla="*/ 0 60000 65536"/>
                  <a:gd name="T8" fmla="*/ 0 60000 65536"/>
                </a:gdLst>
                <a:ahLst/>
                <a:cxnLst>
                  <a:cxn ang="T6">
                    <a:pos x="T0" y="T1"/>
                  </a:cxn>
                  <a:cxn ang="T7">
                    <a:pos x="T2" y="T3"/>
                  </a:cxn>
                  <a:cxn ang="T8">
                    <a:pos x="T4" y="T5"/>
                  </a:cxn>
                </a:cxnLst>
                <a:rect l="0" t="0" r="r" b="b"/>
                <a:pathLst>
                  <a:path w="31146" h="21600" fill="none" extrusionOk="0">
                    <a:moveTo>
                      <a:pt x="-1" y="4511"/>
                    </a:moveTo>
                    <a:cubicBezTo>
                      <a:pt x="3783" y="1586"/>
                      <a:pt x="8429" y="-1"/>
                      <a:pt x="13212" y="0"/>
                    </a:cubicBezTo>
                    <a:cubicBezTo>
                      <a:pt x="20409" y="0"/>
                      <a:pt x="27134" y="3585"/>
                      <a:pt x="31145" y="9561"/>
                    </a:cubicBezTo>
                  </a:path>
                  <a:path w="31146" h="21600" stroke="0" extrusionOk="0">
                    <a:moveTo>
                      <a:pt x="-1" y="4511"/>
                    </a:moveTo>
                    <a:cubicBezTo>
                      <a:pt x="3783" y="1586"/>
                      <a:pt x="8429" y="-1"/>
                      <a:pt x="13212" y="0"/>
                    </a:cubicBezTo>
                    <a:cubicBezTo>
                      <a:pt x="20409" y="0"/>
                      <a:pt x="27134" y="3585"/>
                      <a:pt x="31145" y="9561"/>
                    </a:cubicBezTo>
                    <a:lnTo>
                      <a:pt x="13212" y="21600"/>
                    </a:lnTo>
                    <a:lnTo>
                      <a:pt x="-1" y="4511"/>
                    </a:lnTo>
                    <a:close/>
                  </a:path>
                </a:pathLst>
              </a:custGeom>
              <a:noFill/>
              <a:ln w="9525">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052" name="Freeform 129"/>
              <p:cNvSpPr>
                <a:spLocks/>
              </p:cNvSpPr>
              <p:nvPr/>
            </p:nvSpPr>
            <p:spPr bwMode="hidden">
              <a:xfrm flipH="1">
                <a:off x="3307" y="981"/>
                <a:ext cx="426" cy="598"/>
              </a:xfrm>
              <a:custGeom>
                <a:avLst/>
                <a:gdLst>
                  <a:gd name="T0" fmla="*/ 0 w 776"/>
                  <a:gd name="T1" fmla="*/ 4 h 2368"/>
                  <a:gd name="T2" fmla="*/ 72 w 776"/>
                  <a:gd name="T3" fmla="*/ 1 h 2368"/>
                  <a:gd name="T4" fmla="*/ 29 w 776"/>
                  <a:gd name="T5" fmla="*/ 10 h 2368"/>
                  <a:gd name="T6" fmla="*/ 101 w 776"/>
                  <a:gd name="T7" fmla="*/ 10 h 2368"/>
                  <a:gd name="T8" fmla="*/ 58 w 776"/>
                  <a:gd name="T9" fmla="*/ 19 h 2368"/>
                  <a:gd name="T10" fmla="*/ 116 w 776"/>
                  <a:gd name="T11" fmla="*/ 22 h 2368"/>
                  <a:gd name="T12" fmla="*/ 87 w 776"/>
                  <a:gd name="T13" fmla="*/ 29 h 2368"/>
                  <a:gd name="T14" fmla="*/ 145 w 776"/>
                  <a:gd name="T15" fmla="*/ 32 h 2368"/>
                  <a:gd name="T16" fmla="*/ 116 w 776"/>
                  <a:gd name="T17" fmla="*/ 38 h 2368"/>
                  <a:gd name="T18" fmla="*/ 159 w 776"/>
                  <a:gd name="T19" fmla="*/ 41 h 2368"/>
                  <a:gd name="T20" fmla="*/ 145 w 776"/>
                  <a:gd name="T21" fmla="*/ 47 h 2368"/>
                  <a:gd name="T22" fmla="*/ 173 w 776"/>
                  <a:gd name="T23" fmla="*/ 53 h 2368"/>
                  <a:gd name="T24" fmla="*/ 173 w 776"/>
                  <a:gd name="T25" fmla="*/ 59 h 2368"/>
                  <a:gd name="T26" fmla="*/ 203 w 776"/>
                  <a:gd name="T27" fmla="*/ 68 h 2368"/>
                  <a:gd name="T28" fmla="*/ 188 w 776"/>
                  <a:gd name="T29" fmla="*/ 78 h 2368"/>
                  <a:gd name="T30" fmla="*/ 217 w 776"/>
                  <a:gd name="T31" fmla="*/ 84 h 2368"/>
                  <a:gd name="T32" fmla="*/ 203 w 776"/>
                  <a:gd name="T33" fmla="*/ 93 h 2368"/>
                  <a:gd name="T34" fmla="*/ 217 w 776"/>
                  <a:gd name="T35" fmla="*/ 102 h 2368"/>
                  <a:gd name="T36" fmla="*/ 203 w 776"/>
                  <a:gd name="T37" fmla="*/ 108 h 2368"/>
                  <a:gd name="T38" fmla="*/ 232 w 776"/>
                  <a:gd name="T39" fmla="*/ 117 h 2368"/>
                  <a:gd name="T40" fmla="*/ 217 w 776"/>
                  <a:gd name="T41" fmla="*/ 127 h 2368"/>
                  <a:gd name="T42" fmla="*/ 232 w 776"/>
                  <a:gd name="T43" fmla="*/ 139 h 2368"/>
                  <a:gd name="T44" fmla="*/ 217 w 776"/>
                  <a:gd name="T45" fmla="*/ 142 h 2368"/>
                  <a:gd name="T46" fmla="*/ 232 w 776"/>
                  <a:gd name="T47" fmla="*/ 151 h 236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053" name="Freeform 130"/>
              <p:cNvSpPr>
                <a:spLocks/>
              </p:cNvSpPr>
              <p:nvPr/>
            </p:nvSpPr>
            <p:spPr bwMode="hidden">
              <a:xfrm flipH="1">
                <a:off x="3507" y="350"/>
                <a:ext cx="273" cy="597"/>
              </a:xfrm>
              <a:custGeom>
                <a:avLst/>
                <a:gdLst>
                  <a:gd name="T0" fmla="*/ 0 w 776"/>
                  <a:gd name="T1" fmla="*/ 4 h 2368"/>
                  <a:gd name="T2" fmla="*/ 30 w 776"/>
                  <a:gd name="T3" fmla="*/ 1 h 2368"/>
                  <a:gd name="T4" fmla="*/ 12 w 776"/>
                  <a:gd name="T5" fmla="*/ 10 h 2368"/>
                  <a:gd name="T6" fmla="*/ 42 w 776"/>
                  <a:gd name="T7" fmla="*/ 10 h 2368"/>
                  <a:gd name="T8" fmla="*/ 24 w 776"/>
                  <a:gd name="T9" fmla="*/ 19 h 2368"/>
                  <a:gd name="T10" fmla="*/ 47 w 776"/>
                  <a:gd name="T11" fmla="*/ 22 h 2368"/>
                  <a:gd name="T12" fmla="*/ 36 w 776"/>
                  <a:gd name="T13" fmla="*/ 28 h 2368"/>
                  <a:gd name="T14" fmla="*/ 59 w 776"/>
                  <a:gd name="T15" fmla="*/ 32 h 2368"/>
                  <a:gd name="T16" fmla="*/ 47 w 776"/>
                  <a:gd name="T17" fmla="*/ 38 h 2368"/>
                  <a:gd name="T18" fmla="*/ 65 w 776"/>
                  <a:gd name="T19" fmla="*/ 41 h 2368"/>
                  <a:gd name="T20" fmla="*/ 59 w 776"/>
                  <a:gd name="T21" fmla="*/ 47 h 2368"/>
                  <a:gd name="T22" fmla="*/ 71 w 776"/>
                  <a:gd name="T23" fmla="*/ 53 h 2368"/>
                  <a:gd name="T24" fmla="*/ 71 w 776"/>
                  <a:gd name="T25" fmla="*/ 59 h 2368"/>
                  <a:gd name="T26" fmla="*/ 83 w 776"/>
                  <a:gd name="T27" fmla="*/ 68 h 2368"/>
                  <a:gd name="T28" fmla="*/ 77 w 776"/>
                  <a:gd name="T29" fmla="*/ 77 h 2368"/>
                  <a:gd name="T30" fmla="*/ 89 w 776"/>
                  <a:gd name="T31" fmla="*/ 83 h 2368"/>
                  <a:gd name="T32" fmla="*/ 83 w 776"/>
                  <a:gd name="T33" fmla="*/ 93 h 2368"/>
                  <a:gd name="T34" fmla="*/ 89 w 776"/>
                  <a:gd name="T35" fmla="*/ 102 h 2368"/>
                  <a:gd name="T36" fmla="*/ 83 w 776"/>
                  <a:gd name="T37" fmla="*/ 108 h 2368"/>
                  <a:gd name="T38" fmla="*/ 95 w 776"/>
                  <a:gd name="T39" fmla="*/ 117 h 2368"/>
                  <a:gd name="T40" fmla="*/ 89 w 776"/>
                  <a:gd name="T41" fmla="*/ 126 h 2368"/>
                  <a:gd name="T42" fmla="*/ 95 w 776"/>
                  <a:gd name="T43" fmla="*/ 138 h 2368"/>
                  <a:gd name="T44" fmla="*/ 89 w 776"/>
                  <a:gd name="T45" fmla="*/ 141 h 2368"/>
                  <a:gd name="T46" fmla="*/ 95 w 776"/>
                  <a:gd name="T47" fmla="*/ 151 h 236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054" name="Freeform 131"/>
              <p:cNvSpPr>
                <a:spLocks/>
              </p:cNvSpPr>
              <p:nvPr/>
            </p:nvSpPr>
            <p:spPr bwMode="hidden">
              <a:xfrm flipH="1">
                <a:off x="3821" y="172"/>
                <a:ext cx="164" cy="597"/>
              </a:xfrm>
              <a:custGeom>
                <a:avLst/>
                <a:gdLst>
                  <a:gd name="T0" fmla="*/ 0 w 776"/>
                  <a:gd name="T1" fmla="*/ 4 h 2368"/>
                  <a:gd name="T2" fmla="*/ 11 w 776"/>
                  <a:gd name="T3" fmla="*/ 1 h 2368"/>
                  <a:gd name="T4" fmla="*/ 4 w 776"/>
                  <a:gd name="T5" fmla="*/ 10 h 2368"/>
                  <a:gd name="T6" fmla="*/ 15 w 776"/>
                  <a:gd name="T7" fmla="*/ 10 h 2368"/>
                  <a:gd name="T8" fmla="*/ 9 w 776"/>
                  <a:gd name="T9" fmla="*/ 19 h 2368"/>
                  <a:gd name="T10" fmla="*/ 17 w 776"/>
                  <a:gd name="T11" fmla="*/ 22 h 2368"/>
                  <a:gd name="T12" fmla="*/ 13 w 776"/>
                  <a:gd name="T13" fmla="*/ 28 h 2368"/>
                  <a:gd name="T14" fmla="*/ 21 w 776"/>
                  <a:gd name="T15" fmla="*/ 32 h 2368"/>
                  <a:gd name="T16" fmla="*/ 17 w 776"/>
                  <a:gd name="T17" fmla="*/ 38 h 2368"/>
                  <a:gd name="T18" fmla="*/ 24 w 776"/>
                  <a:gd name="T19" fmla="*/ 41 h 2368"/>
                  <a:gd name="T20" fmla="*/ 21 w 776"/>
                  <a:gd name="T21" fmla="*/ 47 h 2368"/>
                  <a:gd name="T22" fmla="*/ 26 w 776"/>
                  <a:gd name="T23" fmla="*/ 53 h 2368"/>
                  <a:gd name="T24" fmla="*/ 26 w 776"/>
                  <a:gd name="T25" fmla="*/ 59 h 2368"/>
                  <a:gd name="T26" fmla="*/ 30 w 776"/>
                  <a:gd name="T27" fmla="*/ 68 h 2368"/>
                  <a:gd name="T28" fmla="*/ 28 w 776"/>
                  <a:gd name="T29" fmla="*/ 77 h 2368"/>
                  <a:gd name="T30" fmla="*/ 32 w 776"/>
                  <a:gd name="T31" fmla="*/ 83 h 2368"/>
                  <a:gd name="T32" fmla="*/ 30 w 776"/>
                  <a:gd name="T33" fmla="*/ 93 h 2368"/>
                  <a:gd name="T34" fmla="*/ 32 w 776"/>
                  <a:gd name="T35" fmla="*/ 102 h 2368"/>
                  <a:gd name="T36" fmla="*/ 30 w 776"/>
                  <a:gd name="T37" fmla="*/ 108 h 2368"/>
                  <a:gd name="T38" fmla="*/ 34 w 776"/>
                  <a:gd name="T39" fmla="*/ 117 h 2368"/>
                  <a:gd name="T40" fmla="*/ 32 w 776"/>
                  <a:gd name="T41" fmla="*/ 126 h 2368"/>
                  <a:gd name="T42" fmla="*/ 34 w 776"/>
                  <a:gd name="T43" fmla="*/ 138 h 2368"/>
                  <a:gd name="T44" fmla="*/ 32 w 776"/>
                  <a:gd name="T45" fmla="*/ 141 h 2368"/>
                  <a:gd name="T46" fmla="*/ 34 w 776"/>
                  <a:gd name="T47" fmla="*/ 151 h 236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055" name="Freeform 132"/>
              <p:cNvSpPr>
                <a:spLocks/>
              </p:cNvSpPr>
              <p:nvPr/>
            </p:nvSpPr>
            <p:spPr bwMode="hidden">
              <a:xfrm>
                <a:off x="4841" y="894"/>
                <a:ext cx="395" cy="628"/>
              </a:xfrm>
              <a:custGeom>
                <a:avLst/>
                <a:gdLst>
                  <a:gd name="T0" fmla="*/ 0 w 776"/>
                  <a:gd name="T1" fmla="*/ 5 h 2368"/>
                  <a:gd name="T2" fmla="*/ 62 w 776"/>
                  <a:gd name="T3" fmla="*/ 1 h 2368"/>
                  <a:gd name="T4" fmla="*/ 25 w 776"/>
                  <a:gd name="T5" fmla="*/ 11 h 2368"/>
                  <a:gd name="T6" fmla="*/ 87 w 776"/>
                  <a:gd name="T7" fmla="*/ 11 h 2368"/>
                  <a:gd name="T8" fmla="*/ 50 w 776"/>
                  <a:gd name="T9" fmla="*/ 21 h 2368"/>
                  <a:gd name="T10" fmla="*/ 99 w 776"/>
                  <a:gd name="T11" fmla="*/ 25 h 2368"/>
                  <a:gd name="T12" fmla="*/ 75 w 776"/>
                  <a:gd name="T13" fmla="*/ 32 h 2368"/>
                  <a:gd name="T14" fmla="*/ 124 w 776"/>
                  <a:gd name="T15" fmla="*/ 35 h 2368"/>
                  <a:gd name="T16" fmla="*/ 99 w 776"/>
                  <a:gd name="T17" fmla="*/ 42 h 2368"/>
                  <a:gd name="T18" fmla="*/ 137 w 776"/>
                  <a:gd name="T19" fmla="*/ 45 h 2368"/>
                  <a:gd name="T20" fmla="*/ 124 w 776"/>
                  <a:gd name="T21" fmla="*/ 52 h 2368"/>
                  <a:gd name="T22" fmla="*/ 149 w 776"/>
                  <a:gd name="T23" fmla="*/ 59 h 2368"/>
                  <a:gd name="T24" fmla="*/ 149 w 776"/>
                  <a:gd name="T25" fmla="*/ 65 h 2368"/>
                  <a:gd name="T26" fmla="*/ 174 w 776"/>
                  <a:gd name="T27" fmla="*/ 75 h 2368"/>
                  <a:gd name="T28" fmla="*/ 162 w 776"/>
                  <a:gd name="T29" fmla="*/ 85 h 2368"/>
                  <a:gd name="T30" fmla="*/ 186 w 776"/>
                  <a:gd name="T31" fmla="*/ 92 h 2368"/>
                  <a:gd name="T32" fmla="*/ 174 w 776"/>
                  <a:gd name="T33" fmla="*/ 102 h 2368"/>
                  <a:gd name="T34" fmla="*/ 186 w 776"/>
                  <a:gd name="T35" fmla="*/ 112 h 2368"/>
                  <a:gd name="T36" fmla="*/ 174 w 776"/>
                  <a:gd name="T37" fmla="*/ 119 h 2368"/>
                  <a:gd name="T38" fmla="*/ 199 w 776"/>
                  <a:gd name="T39" fmla="*/ 129 h 2368"/>
                  <a:gd name="T40" fmla="*/ 186 w 776"/>
                  <a:gd name="T41" fmla="*/ 139 h 2368"/>
                  <a:gd name="T42" fmla="*/ 199 w 776"/>
                  <a:gd name="T43" fmla="*/ 153 h 2368"/>
                  <a:gd name="T44" fmla="*/ 186 w 776"/>
                  <a:gd name="T45" fmla="*/ 156 h 2368"/>
                  <a:gd name="T46" fmla="*/ 199 w 776"/>
                  <a:gd name="T47" fmla="*/ 167 h 236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056" name="Freeform 133"/>
              <p:cNvSpPr>
                <a:spLocks/>
              </p:cNvSpPr>
              <p:nvPr/>
            </p:nvSpPr>
            <p:spPr bwMode="hidden">
              <a:xfrm>
                <a:off x="4636" y="576"/>
                <a:ext cx="594" cy="417"/>
              </a:xfrm>
              <a:custGeom>
                <a:avLst/>
                <a:gdLst>
                  <a:gd name="T0" fmla="*/ 0 w 776"/>
                  <a:gd name="T1" fmla="*/ 2 h 2368"/>
                  <a:gd name="T2" fmla="*/ 141 w 776"/>
                  <a:gd name="T3" fmla="*/ 1 h 2368"/>
                  <a:gd name="T4" fmla="*/ 56 w 776"/>
                  <a:gd name="T5" fmla="*/ 5 h 2368"/>
                  <a:gd name="T6" fmla="*/ 197 w 776"/>
                  <a:gd name="T7" fmla="*/ 5 h 2368"/>
                  <a:gd name="T8" fmla="*/ 113 w 776"/>
                  <a:gd name="T9" fmla="*/ 10 h 2368"/>
                  <a:gd name="T10" fmla="*/ 225 w 776"/>
                  <a:gd name="T11" fmla="*/ 11 h 2368"/>
                  <a:gd name="T12" fmla="*/ 168 w 776"/>
                  <a:gd name="T13" fmla="*/ 14 h 2368"/>
                  <a:gd name="T14" fmla="*/ 281 w 776"/>
                  <a:gd name="T15" fmla="*/ 15 h 2368"/>
                  <a:gd name="T16" fmla="*/ 225 w 776"/>
                  <a:gd name="T17" fmla="*/ 18 h 2368"/>
                  <a:gd name="T18" fmla="*/ 309 w 776"/>
                  <a:gd name="T19" fmla="*/ 20 h 2368"/>
                  <a:gd name="T20" fmla="*/ 281 w 776"/>
                  <a:gd name="T21" fmla="*/ 23 h 2368"/>
                  <a:gd name="T22" fmla="*/ 338 w 776"/>
                  <a:gd name="T23" fmla="*/ 26 h 2368"/>
                  <a:gd name="T24" fmla="*/ 338 w 776"/>
                  <a:gd name="T25" fmla="*/ 29 h 2368"/>
                  <a:gd name="T26" fmla="*/ 393 w 776"/>
                  <a:gd name="T27" fmla="*/ 33 h 2368"/>
                  <a:gd name="T28" fmla="*/ 366 w 776"/>
                  <a:gd name="T29" fmla="*/ 38 h 2368"/>
                  <a:gd name="T30" fmla="*/ 422 w 776"/>
                  <a:gd name="T31" fmla="*/ 41 h 2368"/>
                  <a:gd name="T32" fmla="*/ 393 w 776"/>
                  <a:gd name="T33" fmla="*/ 45 h 2368"/>
                  <a:gd name="T34" fmla="*/ 422 w 776"/>
                  <a:gd name="T35" fmla="*/ 50 h 2368"/>
                  <a:gd name="T36" fmla="*/ 393 w 776"/>
                  <a:gd name="T37" fmla="*/ 53 h 2368"/>
                  <a:gd name="T38" fmla="*/ 450 w 776"/>
                  <a:gd name="T39" fmla="*/ 57 h 2368"/>
                  <a:gd name="T40" fmla="*/ 422 w 776"/>
                  <a:gd name="T41" fmla="*/ 61 h 2368"/>
                  <a:gd name="T42" fmla="*/ 450 w 776"/>
                  <a:gd name="T43" fmla="*/ 67 h 2368"/>
                  <a:gd name="T44" fmla="*/ 422 w 776"/>
                  <a:gd name="T45" fmla="*/ 69 h 2368"/>
                  <a:gd name="T46" fmla="*/ 450 w 776"/>
                  <a:gd name="T47" fmla="*/ 73 h 236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057" name="Freeform 134"/>
              <p:cNvSpPr>
                <a:spLocks/>
              </p:cNvSpPr>
              <p:nvPr/>
            </p:nvSpPr>
            <p:spPr bwMode="hidden">
              <a:xfrm>
                <a:off x="4658" y="132"/>
                <a:ext cx="260" cy="559"/>
              </a:xfrm>
              <a:custGeom>
                <a:avLst/>
                <a:gdLst>
                  <a:gd name="T0" fmla="*/ 0 w 776"/>
                  <a:gd name="T1" fmla="*/ 4 h 2368"/>
                  <a:gd name="T2" fmla="*/ 27 w 776"/>
                  <a:gd name="T3" fmla="*/ 1 h 2368"/>
                  <a:gd name="T4" fmla="*/ 11 w 776"/>
                  <a:gd name="T5" fmla="*/ 9 h 2368"/>
                  <a:gd name="T6" fmla="*/ 38 w 776"/>
                  <a:gd name="T7" fmla="*/ 9 h 2368"/>
                  <a:gd name="T8" fmla="*/ 21 w 776"/>
                  <a:gd name="T9" fmla="*/ 17 h 2368"/>
                  <a:gd name="T10" fmla="*/ 43 w 776"/>
                  <a:gd name="T11" fmla="*/ 20 h 2368"/>
                  <a:gd name="T12" fmla="*/ 32 w 776"/>
                  <a:gd name="T13" fmla="*/ 25 h 2368"/>
                  <a:gd name="T14" fmla="*/ 54 w 776"/>
                  <a:gd name="T15" fmla="*/ 28 h 2368"/>
                  <a:gd name="T16" fmla="*/ 43 w 776"/>
                  <a:gd name="T17" fmla="*/ 33 h 2368"/>
                  <a:gd name="T18" fmla="*/ 59 w 776"/>
                  <a:gd name="T19" fmla="*/ 36 h 2368"/>
                  <a:gd name="T20" fmla="*/ 54 w 776"/>
                  <a:gd name="T21" fmla="*/ 41 h 2368"/>
                  <a:gd name="T22" fmla="*/ 65 w 776"/>
                  <a:gd name="T23" fmla="*/ 46 h 2368"/>
                  <a:gd name="T24" fmla="*/ 65 w 776"/>
                  <a:gd name="T25" fmla="*/ 52 h 2368"/>
                  <a:gd name="T26" fmla="*/ 75 w 776"/>
                  <a:gd name="T27" fmla="*/ 60 h 2368"/>
                  <a:gd name="T28" fmla="*/ 70 w 776"/>
                  <a:gd name="T29" fmla="*/ 68 h 2368"/>
                  <a:gd name="T30" fmla="*/ 81 w 776"/>
                  <a:gd name="T31" fmla="*/ 73 h 2368"/>
                  <a:gd name="T32" fmla="*/ 75 w 776"/>
                  <a:gd name="T33" fmla="*/ 81 h 2368"/>
                  <a:gd name="T34" fmla="*/ 81 w 776"/>
                  <a:gd name="T35" fmla="*/ 89 h 2368"/>
                  <a:gd name="T36" fmla="*/ 75 w 776"/>
                  <a:gd name="T37" fmla="*/ 94 h 2368"/>
                  <a:gd name="T38" fmla="*/ 86 w 776"/>
                  <a:gd name="T39" fmla="*/ 102 h 2368"/>
                  <a:gd name="T40" fmla="*/ 81 w 776"/>
                  <a:gd name="T41" fmla="*/ 110 h 2368"/>
                  <a:gd name="T42" fmla="*/ 86 w 776"/>
                  <a:gd name="T43" fmla="*/ 121 h 2368"/>
                  <a:gd name="T44" fmla="*/ 81 w 776"/>
                  <a:gd name="T45" fmla="*/ 124 h 2368"/>
                  <a:gd name="T46" fmla="*/ 86 w 776"/>
                  <a:gd name="T47" fmla="*/ 132 h 236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058" name="Freeform 135"/>
              <p:cNvSpPr>
                <a:spLocks/>
              </p:cNvSpPr>
              <p:nvPr/>
            </p:nvSpPr>
            <p:spPr bwMode="hidden">
              <a:xfrm rot="-1346631">
                <a:off x="4401" y="599"/>
                <a:ext cx="175" cy="329"/>
              </a:xfrm>
              <a:custGeom>
                <a:avLst/>
                <a:gdLst>
                  <a:gd name="T0" fmla="*/ 0 w 776"/>
                  <a:gd name="T1" fmla="*/ 1 h 2368"/>
                  <a:gd name="T2" fmla="*/ 12 w 776"/>
                  <a:gd name="T3" fmla="*/ 0 h 2368"/>
                  <a:gd name="T4" fmla="*/ 5 w 776"/>
                  <a:gd name="T5" fmla="*/ 3 h 2368"/>
                  <a:gd name="T6" fmla="*/ 17 w 776"/>
                  <a:gd name="T7" fmla="*/ 3 h 2368"/>
                  <a:gd name="T8" fmla="*/ 10 w 776"/>
                  <a:gd name="T9" fmla="*/ 6 h 2368"/>
                  <a:gd name="T10" fmla="*/ 20 w 776"/>
                  <a:gd name="T11" fmla="*/ 7 h 2368"/>
                  <a:gd name="T12" fmla="*/ 15 w 776"/>
                  <a:gd name="T13" fmla="*/ 9 h 2368"/>
                  <a:gd name="T14" fmla="*/ 24 w 776"/>
                  <a:gd name="T15" fmla="*/ 10 h 2368"/>
                  <a:gd name="T16" fmla="*/ 20 w 776"/>
                  <a:gd name="T17" fmla="*/ 11 h 2368"/>
                  <a:gd name="T18" fmla="*/ 27 w 776"/>
                  <a:gd name="T19" fmla="*/ 12 h 2368"/>
                  <a:gd name="T20" fmla="*/ 24 w 776"/>
                  <a:gd name="T21" fmla="*/ 14 h 2368"/>
                  <a:gd name="T22" fmla="*/ 29 w 776"/>
                  <a:gd name="T23" fmla="*/ 16 h 2368"/>
                  <a:gd name="T24" fmla="*/ 29 w 776"/>
                  <a:gd name="T25" fmla="*/ 18 h 2368"/>
                  <a:gd name="T26" fmla="*/ 34 w 776"/>
                  <a:gd name="T27" fmla="*/ 21 h 2368"/>
                  <a:gd name="T28" fmla="*/ 32 w 776"/>
                  <a:gd name="T29" fmla="*/ 23 h 2368"/>
                  <a:gd name="T30" fmla="*/ 37 w 776"/>
                  <a:gd name="T31" fmla="*/ 25 h 2368"/>
                  <a:gd name="T32" fmla="*/ 34 w 776"/>
                  <a:gd name="T33" fmla="*/ 28 h 2368"/>
                  <a:gd name="T34" fmla="*/ 37 w 776"/>
                  <a:gd name="T35" fmla="*/ 31 h 2368"/>
                  <a:gd name="T36" fmla="*/ 34 w 776"/>
                  <a:gd name="T37" fmla="*/ 33 h 2368"/>
                  <a:gd name="T38" fmla="*/ 39 w 776"/>
                  <a:gd name="T39" fmla="*/ 36 h 2368"/>
                  <a:gd name="T40" fmla="*/ 37 w 776"/>
                  <a:gd name="T41" fmla="*/ 38 h 2368"/>
                  <a:gd name="T42" fmla="*/ 39 w 776"/>
                  <a:gd name="T43" fmla="*/ 42 h 2368"/>
                  <a:gd name="T44" fmla="*/ 37 w 776"/>
                  <a:gd name="T45" fmla="*/ 43 h 2368"/>
                  <a:gd name="T46" fmla="*/ 39 w 776"/>
                  <a:gd name="T47" fmla="*/ 46 h 236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
            <p:nvSpPr>
              <p:cNvPr id="1059" name="Freeform 136"/>
              <p:cNvSpPr>
                <a:spLocks/>
              </p:cNvSpPr>
              <p:nvPr/>
            </p:nvSpPr>
            <p:spPr bwMode="hidden">
              <a:xfrm rot="1346631" flipH="1">
                <a:off x="3783" y="589"/>
                <a:ext cx="172" cy="330"/>
              </a:xfrm>
              <a:custGeom>
                <a:avLst/>
                <a:gdLst>
                  <a:gd name="T0" fmla="*/ 0 w 776"/>
                  <a:gd name="T1" fmla="*/ 1 h 2368"/>
                  <a:gd name="T2" fmla="*/ 12 w 776"/>
                  <a:gd name="T3" fmla="*/ 0 h 2368"/>
                  <a:gd name="T4" fmla="*/ 5 w 776"/>
                  <a:gd name="T5" fmla="*/ 3 h 2368"/>
                  <a:gd name="T6" fmla="*/ 16 w 776"/>
                  <a:gd name="T7" fmla="*/ 3 h 2368"/>
                  <a:gd name="T8" fmla="*/ 10 w 776"/>
                  <a:gd name="T9" fmla="*/ 6 h 2368"/>
                  <a:gd name="T10" fmla="*/ 19 w 776"/>
                  <a:gd name="T11" fmla="*/ 7 h 2368"/>
                  <a:gd name="T12" fmla="*/ 14 w 776"/>
                  <a:gd name="T13" fmla="*/ 9 h 2368"/>
                  <a:gd name="T14" fmla="*/ 23 w 776"/>
                  <a:gd name="T15" fmla="*/ 10 h 2368"/>
                  <a:gd name="T16" fmla="*/ 19 w 776"/>
                  <a:gd name="T17" fmla="*/ 12 h 2368"/>
                  <a:gd name="T18" fmla="*/ 26 w 776"/>
                  <a:gd name="T19" fmla="*/ 12 h 2368"/>
                  <a:gd name="T20" fmla="*/ 23 w 776"/>
                  <a:gd name="T21" fmla="*/ 14 h 2368"/>
                  <a:gd name="T22" fmla="*/ 28 w 776"/>
                  <a:gd name="T23" fmla="*/ 16 h 2368"/>
                  <a:gd name="T24" fmla="*/ 28 w 776"/>
                  <a:gd name="T25" fmla="*/ 18 h 2368"/>
                  <a:gd name="T26" fmla="*/ 33 w 776"/>
                  <a:gd name="T27" fmla="*/ 21 h 2368"/>
                  <a:gd name="T28" fmla="*/ 31 w 776"/>
                  <a:gd name="T29" fmla="*/ 24 h 2368"/>
                  <a:gd name="T30" fmla="*/ 35 w 776"/>
                  <a:gd name="T31" fmla="*/ 26 h 2368"/>
                  <a:gd name="T32" fmla="*/ 33 w 776"/>
                  <a:gd name="T33" fmla="*/ 28 h 2368"/>
                  <a:gd name="T34" fmla="*/ 35 w 776"/>
                  <a:gd name="T35" fmla="*/ 31 h 2368"/>
                  <a:gd name="T36" fmla="*/ 33 w 776"/>
                  <a:gd name="T37" fmla="*/ 33 h 2368"/>
                  <a:gd name="T38" fmla="*/ 38 w 776"/>
                  <a:gd name="T39" fmla="*/ 36 h 2368"/>
                  <a:gd name="T40" fmla="*/ 35 w 776"/>
                  <a:gd name="T41" fmla="*/ 38 h 2368"/>
                  <a:gd name="T42" fmla="*/ 38 w 776"/>
                  <a:gd name="T43" fmla="*/ 42 h 2368"/>
                  <a:gd name="T44" fmla="*/ 35 w 776"/>
                  <a:gd name="T45" fmla="*/ 43 h 2368"/>
                  <a:gd name="T46" fmla="*/ 38 w 776"/>
                  <a:gd name="T47" fmla="*/ 46 h 236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grpSp>
      </p:grpSp>
      <p:sp>
        <p:nvSpPr>
          <p:cNvPr id="1027" name="Rectangle 137"/>
          <p:cNvSpPr>
            <a:spLocks noGrp="1" noChangeArrowheads="1"/>
          </p:cNvSpPr>
          <p:nvPr>
            <p:ph type="title"/>
          </p:nvPr>
        </p:nvSpPr>
        <p:spPr bwMode="auto">
          <a:xfrm>
            <a:off x="685800" y="301625"/>
            <a:ext cx="7772400" cy="146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8" name="Rectangle 138"/>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214155" name="Rectangle 139"/>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mn-lt"/>
                <a:cs typeface="Arial" charset="0"/>
              </a:defRPr>
            </a:lvl1pPr>
          </a:lstStyle>
          <a:p>
            <a:pPr>
              <a:defRPr/>
            </a:pPr>
            <a:fld id="{2D935DD4-3AB6-45EB-A44C-967809E14BD8}" type="datetimeFigureOut">
              <a:rPr lang="pt-BR"/>
              <a:pPr>
                <a:defRPr/>
              </a:pPr>
              <a:t>14/05/2021</a:t>
            </a:fld>
            <a:endParaRPr lang="pt-BR"/>
          </a:p>
        </p:txBody>
      </p:sp>
      <p:sp>
        <p:nvSpPr>
          <p:cNvPr id="214156" name="Rectangle 140"/>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mn-lt"/>
                <a:cs typeface="Arial" charset="0"/>
              </a:defRPr>
            </a:lvl1pPr>
          </a:lstStyle>
          <a:p>
            <a:pPr>
              <a:defRPr/>
            </a:pPr>
            <a:endParaRPr lang="pt-BR"/>
          </a:p>
        </p:txBody>
      </p:sp>
      <p:sp>
        <p:nvSpPr>
          <p:cNvPr id="214157" name="Rectangle 141"/>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mn-lt"/>
                <a:cs typeface="Arial" charset="0"/>
              </a:defRPr>
            </a:lvl1pPr>
          </a:lstStyle>
          <a:p>
            <a:pPr>
              <a:defRPr/>
            </a:pPr>
            <a:fld id="{AC58DBD2-72F6-4827-BD96-E10378F5BDEF}" type="slidenum">
              <a:rPr lang="pt-BR"/>
              <a:pPr>
                <a:defRPr/>
              </a:pPr>
              <a:t>‹nº›</a:t>
            </a:fld>
            <a:endParaRPr lang="pt-BR"/>
          </a:p>
        </p:txBody>
      </p:sp>
    </p:spTree>
  </p:cSld>
  <p:clrMap bg1="dk2" tx1="lt1" bg2="dk1" tx2="lt2" accent1="accent1" accent2="accent2" accent3="accent3" accent4="accent4" accent5="accent5" accent6="accent6" hlink="hlink" folHlink="folHlink"/>
  <p:sldLayoutIdLst>
    <p:sldLayoutId id="2147483805" r:id="rId1"/>
    <p:sldLayoutId id="2147483795" r:id="rId2"/>
    <p:sldLayoutId id="2147483796" r:id="rId3"/>
    <p:sldLayoutId id="2147483797" r:id="rId4"/>
    <p:sldLayoutId id="2147483798" r:id="rId5"/>
    <p:sldLayoutId id="2147483799" r:id="rId6"/>
    <p:sldLayoutId id="2147483800" r:id="rId7"/>
    <p:sldLayoutId id="2147483801" r:id="rId8"/>
    <p:sldLayoutId id="2147483802" r:id="rId9"/>
    <p:sldLayoutId id="2147483803" r:id="rId10"/>
    <p:sldLayoutId id="2147483804" r:id="rId11"/>
  </p:sldLayoutIdLst>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Black" pitchFamily="34" charset="0"/>
          <a:cs typeface="Arial" charset="0"/>
        </a:defRPr>
      </a:lvl2pPr>
      <a:lvl3pPr algn="l" rtl="0" eaLnBrk="0" fontAlgn="base" hangingPunct="0">
        <a:spcBef>
          <a:spcPct val="0"/>
        </a:spcBef>
        <a:spcAft>
          <a:spcPct val="0"/>
        </a:spcAft>
        <a:defRPr sz="4400">
          <a:solidFill>
            <a:schemeClr val="tx2"/>
          </a:solidFill>
          <a:latin typeface="Arial Black" pitchFamily="34" charset="0"/>
          <a:cs typeface="Arial" charset="0"/>
        </a:defRPr>
      </a:lvl3pPr>
      <a:lvl4pPr algn="l" rtl="0" eaLnBrk="0" fontAlgn="base" hangingPunct="0">
        <a:spcBef>
          <a:spcPct val="0"/>
        </a:spcBef>
        <a:spcAft>
          <a:spcPct val="0"/>
        </a:spcAft>
        <a:defRPr sz="4400">
          <a:solidFill>
            <a:schemeClr val="tx2"/>
          </a:solidFill>
          <a:latin typeface="Arial Black" pitchFamily="34" charset="0"/>
          <a:cs typeface="Arial" charset="0"/>
        </a:defRPr>
      </a:lvl4pPr>
      <a:lvl5pPr algn="l" rtl="0" eaLnBrk="0" fontAlgn="base" hangingPunct="0">
        <a:spcBef>
          <a:spcPct val="0"/>
        </a:spcBef>
        <a:spcAft>
          <a:spcPct val="0"/>
        </a:spcAft>
        <a:defRPr sz="4400">
          <a:solidFill>
            <a:schemeClr val="tx2"/>
          </a:solidFill>
          <a:latin typeface="Arial Black" pitchFamily="34" charset="0"/>
          <a:cs typeface="Arial" charset="0"/>
        </a:defRPr>
      </a:lvl5pPr>
      <a:lvl6pPr marL="457200" algn="l" rtl="0" fontAlgn="base">
        <a:spcBef>
          <a:spcPct val="0"/>
        </a:spcBef>
        <a:spcAft>
          <a:spcPct val="0"/>
        </a:spcAft>
        <a:defRPr sz="4400">
          <a:solidFill>
            <a:schemeClr val="tx2"/>
          </a:solidFill>
          <a:latin typeface="Arial Black" pitchFamily="34" charset="0"/>
          <a:cs typeface="Arial" charset="0"/>
        </a:defRPr>
      </a:lvl6pPr>
      <a:lvl7pPr marL="914400" algn="l" rtl="0" fontAlgn="base">
        <a:spcBef>
          <a:spcPct val="0"/>
        </a:spcBef>
        <a:spcAft>
          <a:spcPct val="0"/>
        </a:spcAft>
        <a:defRPr sz="4400">
          <a:solidFill>
            <a:schemeClr val="tx2"/>
          </a:solidFill>
          <a:latin typeface="Arial Black" pitchFamily="34" charset="0"/>
          <a:cs typeface="Arial" charset="0"/>
        </a:defRPr>
      </a:lvl7pPr>
      <a:lvl8pPr marL="1371600" algn="l" rtl="0" fontAlgn="base">
        <a:spcBef>
          <a:spcPct val="0"/>
        </a:spcBef>
        <a:spcAft>
          <a:spcPct val="0"/>
        </a:spcAft>
        <a:defRPr sz="4400">
          <a:solidFill>
            <a:schemeClr val="tx2"/>
          </a:solidFill>
          <a:latin typeface="Arial Black" pitchFamily="34" charset="0"/>
          <a:cs typeface="Arial" charset="0"/>
        </a:defRPr>
      </a:lvl8pPr>
      <a:lvl9pPr marL="1828800" algn="l" rtl="0" fontAlgn="base">
        <a:spcBef>
          <a:spcPct val="0"/>
        </a:spcBef>
        <a:spcAft>
          <a:spcPct val="0"/>
        </a:spcAft>
        <a:defRPr sz="4400">
          <a:solidFill>
            <a:schemeClr val="tx2"/>
          </a:solidFill>
          <a:latin typeface="Arial Black" pitchFamily="34" charset="0"/>
          <a:cs typeface="Arial" charset="0"/>
        </a:defRPr>
      </a:lvl9pPr>
    </p:titleStyle>
    <p:bodyStyle>
      <a:lvl1pPr marL="342900" indent="-342900" algn="l" rtl="0" eaLnBrk="0" fontAlgn="base" hangingPunct="0">
        <a:spcBef>
          <a:spcPct val="20000"/>
        </a:spcBef>
        <a:spcAft>
          <a:spcPct val="0"/>
        </a:spcAft>
        <a:buClr>
          <a:schemeClr val="hlink"/>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folHlink"/>
        </a:buClr>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Font typeface="Times New Roman" pitchFamily="18" charset="0"/>
        <a:buChar char="−"/>
        <a:defRPr sz="2000">
          <a:solidFill>
            <a:schemeClr val="tx1"/>
          </a:solidFill>
          <a:latin typeface="+mn-lt"/>
          <a:cs typeface="+mn-cs"/>
        </a:defRPr>
      </a:lvl4pPr>
      <a:lvl5pPr marL="2057400" indent="-228600" algn="l" rtl="0" eaLnBrk="0" fontAlgn="base" hangingPunct="0">
        <a:spcBef>
          <a:spcPct val="20000"/>
        </a:spcBef>
        <a:spcAft>
          <a:spcPct val="0"/>
        </a:spcAft>
        <a:buFont typeface="Times New Roman" pitchFamily="18" charset="0"/>
        <a:buChar char="–"/>
        <a:defRPr sz="2000">
          <a:solidFill>
            <a:schemeClr val="tx1"/>
          </a:solidFill>
          <a:latin typeface="+mn-lt"/>
          <a:cs typeface="+mn-cs"/>
        </a:defRPr>
      </a:lvl5pPr>
      <a:lvl6pPr marL="2514600" indent="-228600" algn="l" rtl="0" fontAlgn="base">
        <a:spcBef>
          <a:spcPct val="20000"/>
        </a:spcBef>
        <a:spcAft>
          <a:spcPct val="0"/>
        </a:spcAft>
        <a:buFont typeface="Times New Roman" pitchFamily="18" charset="0"/>
        <a:buChar char="–"/>
        <a:defRPr sz="2000">
          <a:solidFill>
            <a:schemeClr val="tx1"/>
          </a:solidFill>
          <a:latin typeface="+mn-lt"/>
          <a:cs typeface="+mn-cs"/>
        </a:defRPr>
      </a:lvl6pPr>
      <a:lvl7pPr marL="2971800" indent="-228600" algn="l" rtl="0" fontAlgn="base">
        <a:spcBef>
          <a:spcPct val="20000"/>
        </a:spcBef>
        <a:spcAft>
          <a:spcPct val="0"/>
        </a:spcAft>
        <a:buFont typeface="Times New Roman" pitchFamily="18" charset="0"/>
        <a:buChar char="–"/>
        <a:defRPr sz="2000">
          <a:solidFill>
            <a:schemeClr val="tx1"/>
          </a:solidFill>
          <a:latin typeface="+mn-lt"/>
          <a:cs typeface="+mn-cs"/>
        </a:defRPr>
      </a:lvl7pPr>
      <a:lvl8pPr marL="3429000" indent="-228600" algn="l" rtl="0" fontAlgn="base">
        <a:spcBef>
          <a:spcPct val="20000"/>
        </a:spcBef>
        <a:spcAft>
          <a:spcPct val="0"/>
        </a:spcAft>
        <a:buFont typeface="Times New Roman" pitchFamily="18" charset="0"/>
        <a:buChar char="–"/>
        <a:defRPr sz="2000">
          <a:solidFill>
            <a:schemeClr val="tx1"/>
          </a:solidFill>
          <a:latin typeface="+mn-lt"/>
          <a:cs typeface="+mn-cs"/>
        </a:defRPr>
      </a:lvl8pPr>
      <a:lvl9pPr marL="3886200" indent="-228600" algn="l" rtl="0" fontAlgn="base">
        <a:spcBef>
          <a:spcPct val="20000"/>
        </a:spcBef>
        <a:spcAft>
          <a:spcPct val="0"/>
        </a:spcAft>
        <a:buFont typeface="Times New Roman" pitchFamily="18" charset="0"/>
        <a:buChar char="–"/>
        <a:defRPr sz="2000">
          <a:solidFill>
            <a:schemeClr val="tx1"/>
          </a:solidFill>
          <a:latin typeface="+mn-lt"/>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1009650" y="676275"/>
            <a:ext cx="7124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o título mestre</a:t>
            </a:r>
            <a:endParaRPr lang="en-US" smtClean="0"/>
          </a:p>
        </p:txBody>
      </p:sp>
      <p:sp>
        <p:nvSpPr>
          <p:cNvPr id="2051" name="Text Placeholder 2"/>
          <p:cNvSpPr>
            <a:spLocks noGrp="1"/>
          </p:cNvSpPr>
          <p:nvPr>
            <p:ph type="body" idx="1"/>
          </p:nvPr>
        </p:nvSpPr>
        <p:spPr bwMode="auto">
          <a:xfrm>
            <a:off x="1009650" y="1806575"/>
            <a:ext cx="7124700" cy="405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39" name="Date Placeholder 4"/>
          <p:cNvSpPr>
            <a:spLocks noGrp="1"/>
          </p:cNvSpPr>
          <p:nvPr>
            <p:ph type="dt" sz="half" idx="2"/>
          </p:nvPr>
        </p:nvSpPr>
        <p:spPr>
          <a:xfrm>
            <a:off x="6437313" y="5951538"/>
            <a:ext cx="2133600" cy="365125"/>
          </a:xfrm>
          <a:prstGeom prst="rect">
            <a:avLst/>
          </a:prstGeom>
        </p:spPr>
        <p:txBody>
          <a:bodyPr vert="horz" lIns="91440" tIns="45720" rIns="91440" bIns="45720" rtlCol="0" anchor="b"/>
          <a:lstStyle>
            <a:lvl1pPr algn="r" fontAlgn="auto">
              <a:spcBef>
                <a:spcPts val="0"/>
              </a:spcBef>
              <a:spcAft>
                <a:spcPts val="0"/>
              </a:spcAft>
              <a:defRPr sz="900">
                <a:solidFill>
                  <a:schemeClr val="tx1">
                    <a:tint val="75000"/>
                  </a:schemeClr>
                </a:solidFill>
                <a:latin typeface="+mn-lt"/>
                <a:cs typeface="+mn-cs"/>
              </a:defRPr>
            </a:lvl1pPr>
          </a:lstStyle>
          <a:p>
            <a:pPr>
              <a:defRPr/>
            </a:pPr>
            <a:fld id="{CD405BF8-03EF-4FBB-B227-7FBFF9BE794F}" type="datetimeFigureOut">
              <a:rPr lang="pt-BR"/>
              <a:pPr>
                <a:defRPr/>
              </a:pPr>
              <a:t>14/05/2021</a:t>
            </a:fld>
            <a:endParaRPr lang="pt-BR"/>
          </a:p>
        </p:txBody>
      </p:sp>
      <p:sp>
        <p:nvSpPr>
          <p:cNvPr id="40" name="Footer Placeholder 5"/>
          <p:cNvSpPr>
            <a:spLocks noGrp="1"/>
          </p:cNvSpPr>
          <p:nvPr>
            <p:ph type="ftr" sz="quarter" idx="3"/>
          </p:nvPr>
        </p:nvSpPr>
        <p:spPr>
          <a:xfrm>
            <a:off x="1181100" y="5951538"/>
            <a:ext cx="5256213" cy="365125"/>
          </a:xfrm>
          <a:prstGeom prst="rect">
            <a:avLst/>
          </a:prstGeom>
        </p:spPr>
        <p:txBody>
          <a:bodyPr vert="horz" lIns="91440" tIns="45720" rIns="91440" bIns="45720" rtlCol="0" anchor="b"/>
          <a:lstStyle>
            <a:lvl1pPr fontAlgn="auto">
              <a:spcBef>
                <a:spcPts val="0"/>
              </a:spcBef>
              <a:spcAft>
                <a:spcPts val="0"/>
              </a:spcAft>
              <a:defRPr sz="900">
                <a:solidFill>
                  <a:schemeClr val="tx1">
                    <a:tint val="75000"/>
                  </a:schemeClr>
                </a:solidFill>
                <a:latin typeface="+mn-lt"/>
                <a:cs typeface="+mn-cs"/>
              </a:defRPr>
            </a:lvl1pPr>
          </a:lstStyle>
          <a:p>
            <a:pPr>
              <a:defRPr/>
            </a:pPr>
            <a:endParaRPr lang="pt-BR"/>
          </a:p>
        </p:txBody>
      </p:sp>
      <p:sp>
        <p:nvSpPr>
          <p:cNvPr id="41" name="Slide Number Placeholder 6"/>
          <p:cNvSpPr>
            <a:spLocks noGrp="1"/>
          </p:cNvSpPr>
          <p:nvPr>
            <p:ph type="sldNum" sz="quarter" idx="4"/>
          </p:nvPr>
        </p:nvSpPr>
        <p:spPr>
          <a:xfrm>
            <a:off x="573088" y="5951538"/>
            <a:ext cx="608012" cy="365125"/>
          </a:xfrm>
          <a:prstGeom prst="rect">
            <a:avLst/>
          </a:prstGeom>
        </p:spPr>
        <p:txBody>
          <a:bodyPr vert="horz" lIns="91440" tIns="45720" rIns="91440" bIns="45720" rtlCol="0" anchor="b"/>
          <a:lstStyle>
            <a:lvl1pPr fontAlgn="auto">
              <a:spcBef>
                <a:spcPts val="0"/>
              </a:spcBef>
              <a:spcAft>
                <a:spcPts val="0"/>
              </a:spcAft>
              <a:defRPr sz="1800">
                <a:solidFill>
                  <a:schemeClr val="tx1">
                    <a:tint val="75000"/>
                  </a:schemeClr>
                </a:solidFill>
                <a:latin typeface="+mn-lt"/>
                <a:cs typeface="+mn-cs"/>
              </a:defRPr>
            </a:lvl1pPr>
          </a:lstStyle>
          <a:p>
            <a:pPr>
              <a:defRPr/>
            </a:pPr>
            <a:fld id="{1546EDE4-5283-42DE-A074-728EBEECDBA9}" type="slidenum">
              <a:rPr lang="pt-BR"/>
              <a:pPr>
                <a:defRPr/>
              </a:pPr>
              <a:t>‹nº›</a:t>
            </a:fld>
            <a:endParaRPr lang="pt-BR"/>
          </a:p>
        </p:txBody>
      </p:sp>
    </p:spTree>
  </p:cSld>
  <p:clrMap bg1="dk1" tx1="lt1" bg2="dk2" tx2="lt2" accent1="accent1" accent2="accent2" accent3="accent3" accent4="accent4" accent5="accent5" accent6="accent6" hlink="hlink" folHlink="folHlink"/>
  <p:sldLayoutIdLst>
    <p:sldLayoutId id="2147483806" r:id="rId1"/>
  </p:sldLayoutIdLst>
  <p:txStyles>
    <p:titleStyle>
      <a:lvl1pPr algn="l" defTabSz="457200" rtl="0" eaLnBrk="0" fontAlgn="base" hangingPunct="0">
        <a:spcBef>
          <a:spcPct val="0"/>
        </a:spcBef>
        <a:spcAft>
          <a:spcPct val="0"/>
        </a:spcAft>
        <a:defRPr sz="3200" kern="1200">
          <a:solidFill>
            <a:schemeClr val="tx1"/>
          </a:solidFill>
          <a:latin typeface="Arial" charset="0"/>
          <a:ea typeface="Trebuchet MS" pitchFamily="34" charset="0"/>
          <a:cs typeface="+mj-cs"/>
        </a:defRPr>
      </a:lvl1pPr>
      <a:lvl2pPr algn="l" defTabSz="457200" rtl="0" eaLnBrk="0" fontAlgn="base" hangingPunct="0">
        <a:spcBef>
          <a:spcPct val="0"/>
        </a:spcBef>
        <a:spcAft>
          <a:spcPct val="0"/>
        </a:spcAft>
        <a:defRPr sz="3200">
          <a:solidFill>
            <a:schemeClr val="tx1"/>
          </a:solidFill>
          <a:latin typeface="Arial" charset="0"/>
          <a:ea typeface="Trebuchet MS" pitchFamily="34" charset="0"/>
          <a:cs typeface="Trebuchet MS" pitchFamily="34" charset="0"/>
        </a:defRPr>
      </a:lvl2pPr>
      <a:lvl3pPr algn="l" defTabSz="457200" rtl="0" eaLnBrk="0" fontAlgn="base" hangingPunct="0">
        <a:spcBef>
          <a:spcPct val="0"/>
        </a:spcBef>
        <a:spcAft>
          <a:spcPct val="0"/>
        </a:spcAft>
        <a:defRPr sz="3200">
          <a:solidFill>
            <a:schemeClr val="tx1"/>
          </a:solidFill>
          <a:latin typeface="Arial" charset="0"/>
          <a:ea typeface="Trebuchet MS" pitchFamily="34" charset="0"/>
          <a:cs typeface="Trebuchet MS" pitchFamily="34" charset="0"/>
        </a:defRPr>
      </a:lvl3pPr>
      <a:lvl4pPr algn="l" defTabSz="457200" rtl="0" eaLnBrk="0" fontAlgn="base" hangingPunct="0">
        <a:spcBef>
          <a:spcPct val="0"/>
        </a:spcBef>
        <a:spcAft>
          <a:spcPct val="0"/>
        </a:spcAft>
        <a:defRPr sz="3200">
          <a:solidFill>
            <a:schemeClr val="tx1"/>
          </a:solidFill>
          <a:latin typeface="Arial" charset="0"/>
          <a:ea typeface="Trebuchet MS" pitchFamily="34" charset="0"/>
          <a:cs typeface="Trebuchet MS" pitchFamily="34" charset="0"/>
        </a:defRPr>
      </a:lvl4pPr>
      <a:lvl5pPr algn="l" defTabSz="457200" rtl="0" eaLnBrk="0" fontAlgn="base" hangingPunct="0">
        <a:spcBef>
          <a:spcPct val="0"/>
        </a:spcBef>
        <a:spcAft>
          <a:spcPct val="0"/>
        </a:spcAft>
        <a:defRPr sz="3200">
          <a:solidFill>
            <a:schemeClr val="tx1"/>
          </a:solidFill>
          <a:latin typeface="Arial" charset="0"/>
          <a:ea typeface="Trebuchet MS" pitchFamily="34" charset="0"/>
          <a:cs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ct val="20000"/>
        </a:spcBef>
        <a:spcAft>
          <a:spcPts val="600"/>
        </a:spcAft>
        <a:buClr>
          <a:schemeClr val="tx2"/>
        </a:buClr>
        <a:buFont typeface="Wingdings 2" pitchFamily="18" charset="2"/>
        <a:buChar char=""/>
        <a:defRPr sz="3200" kern="1200">
          <a:solidFill>
            <a:schemeClr val="tx1"/>
          </a:solidFill>
          <a:latin typeface="Arial" charset="0"/>
          <a:ea typeface="+mn-ea"/>
          <a:cs typeface="+mn-cs"/>
        </a:defRPr>
      </a:lvl1pPr>
      <a:lvl2pPr marL="742950" indent="-285750" algn="l" defTabSz="457200" rtl="0" eaLnBrk="0" fontAlgn="base" hangingPunct="0">
        <a:spcBef>
          <a:spcPct val="20000"/>
        </a:spcBef>
        <a:spcAft>
          <a:spcPts val="600"/>
        </a:spcAft>
        <a:buClr>
          <a:schemeClr val="tx2"/>
        </a:buClr>
        <a:buFont typeface="Wingdings 2" pitchFamily="18" charset="2"/>
        <a:buChar char=""/>
        <a:defRPr sz="1600" kern="1200">
          <a:solidFill>
            <a:schemeClr val="tx1"/>
          </a:solidFill>
          <a:latin typeface="Arial" charset="0"/>
          <a:ea typeface="+mn-ea"/>
          <a:cs typeface="+mn-cs"/>
        </a:defRPr>
      </a:lvl2pPr>
      <a:lvl3pPr marL="1143000" indent="-228600" algn="l" defTabSz="457200" rtl="0" eaLnBrk="0" fontAlgn="base" hangingPunct="0">
        <a:spcBef>
          <a:spcPct val="20000"/>
        </a:spcBef>
        <a:spcAft>
          <a:spcPts val="600"/>
        </a:spcAft>
        <a:buClr>
          <a:schemeClr val="tx2"/>
        </a:buClr>
        <a:buFont typeface="Wingdings 2" pitchFamily="18" charset="2"/>
        <a:buChar char=""/>
        <a:defRPr sz="1400" kern="1200">
          <a:solidFill>
            <a:schemeClr val="tx1"/>
          </a:solidFill>
          <a:latin typeface="Arial" charset="0"/>
          <a:ea typeface="+mn-ea"/>
          <a:cs typeface="+mn-cs"/>
        </a:defRPr>
      </a:lvl3pPr>
      <a:lvl4pPr marL="1600200" indent="-228600" algn="l" defTabSz="457200" rtl="0" eaLnBrk="0" fontAlgn="base" hangingPunct="0">
        <a:spcBef>
          <a:spcPct val="20000"/>
        </a:spcBef>
        <a:spcAft>
          <a:spcPts val="600"/>
        </a:spcAft>
        <a:buClr>
          <a:schemeClr val="tx2"/>
        </a:buClr>
        <a:buFont typeface="Wingdings 2" pitchFamily="18" charset="2"/>
        <a:buChar char=""/>
        <a:defRPr sz="1200" kern="1200">
          <a:solidFill>
            <a:schemeClr val="tx1"/>
          </a:solidFill>
          <a:latin typeface="Arial" charset="0"/>
          <a:ea typeface="+mn-ea"/>
          <a:cs typeface="+mn-cs"/>
        </a:defRPr>
      </a:lvl4pPr>
      <a:lvl5pPr marL="2057400" indent="-228600" algn="l" defTabSz="457200" rtl="0" eaLnBrk="0" fontAlgn="base" hangingPunct="0">
        <a:spcBef>
          <a:spcPct val="20000"/>
        </a:spcBef>
        <a:spcAft>
          <a:spcPts val="600"/>
        </a:spcAft>
        <a:buClr>
          <a:schemeClr val="tx2"/>
        </a:buClr>
        <a:buFont typeface="Wingdings 2" pitchFamily="18" charset="2"/>
        <a:buChar char=""/>
        <a:defRPr sz="1200" kern="1200">
          <a:solidFill>
            <a:schemeClr val="tx1"/>
          </a:solidFill>
          <a:latin typeface="Arial" charset="0"/>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hyperlink" Target="mailto:pmargotto@gmail.com" TargetMode="External"/><Relationship Id="rId4" Type="http://schemas.openxmlformats.org/officeDocument/2006/relationships/image" Target="../media/image13.png"/></Relationships>
</file>

<file path=ppt/slides/_rels/slide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jpeg"/></Relationships>
</file>

<file path=ppt/slides/_rels/slide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gif"/></Relationships>
</file>

<file path=ppt/slides/_rels/slide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png"/><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1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png"/><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11.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3.jpeg"/><Relationship Id="rId7" Type="http://schemas.openxmlformats.org/officeDocument/2006/relationships/image" Target="../media/image47.jpeg"/><Relationship Id="rId12" Type="http://schemas.openxmlformats.org/officeDocument/2006/relationships/image" Target="../media/image52.jpe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46.png"/><Relationship Id="rId11" Type="http://schemas.openxmlformats.org/officeDocument/2006/relationships/image" Target="../media/image51.png"/><Relationship Id="rId5" Type="http://schemas.openxmlformats.org/officeDocument/2006/relationships/image" Target="../media/image45.jpeg"/><Relationship Id="rId10" Type="http://schemas.openxmlformats.org/officeDocument/2006/relationships/image" Target="../media/image50.png"/><Relationship Id="rId4" Type="http://schemas.openxmlformats.org/officeDocument/2006/relationships/image" Target="../media/image44.jpeg"/><Relationship Id="rId9" Type="http://schemas.openxmlformats.org/officeDocument/2006/relationships/image" Target="../media/image49.png"/></Relationships>
</file>

<file path=ppt/slides/_rels/slide1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png"/><Relationship Id="rId1" Type="http://schemas.openxmlformats.org/officeDocument/2006/relationships/slideLayout" Target="../slideLayouts/slideLayout2.xml"/><Relationship Id="rId5" Type="http://schemas.openxmlformats.org/officeDocument/2006/relationships/image" Target="../media/image57.png"/><Relationship Id="rId4" Type="http://schemas.openxmlformats.org/officeDocument/2006/relationships/image" Target="../media/image56.png"/></Relationships>
</file>

<file path=ppt/slides/_rels/slide1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4.png"/><Relationship Id="rId1" Type="http://schemas.openxmlformats.org/officeDocument/2006/relationships/slideLayout" Target="../slideLayouts/slideLayout2.xml"/><Relationship Id="rId5" Type="http://schemas.openxmlformats.org/officeDocument/2006/relationships/image" Target="../media/image60.png"/><Relationship Id="rId4" Type="http://schemas.openxmlformats.org/officeDocument/2006/relationships/image" Target="../media/image59.jpeg"/></Relationships>
</file>

<file path=ppt/slides/_rels/slide1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jpeg"/><Relationship Id="rId1" Type="http://schemas.openxmlformats.org/officeDocument/2006/relationships/slideLayout" Target="../slideLayouts/slideLayout2.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54.png"/></Relationships>
</file>

<file path=ppt/slides/_rels/slide16.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67.png"/><Relationship Id="rId3" Type="http://schemas.openxmlformats.org/officeDocument/2006/relationships/image" Target="../media/image71.jpeg"/><Relationship Id="rId7" Type="http://schemas.openxmlformats.org/officeDocument/2006/relationships/image" Target="../media/image75.jpeg"/><Relationship Id="rId2" Type="http://schemas.openxmlformats.org/officeDocument/2006/relationships/image" Target="../media/image70.jpeg"/><Relationship Id="rId1" Type="http://schemas.openxmlformats.org/officeDocument/2006/relationships/slideLayout" Target="../slideLayouts/slideLayout2.xml"/><Relationship Id="rId6" Type="http://schemas.openxmlformats.org/officeDocument/2006/relationships/image" Target="../media/image74.jpeg"/><Relationship Id="rId5" Type="http://schemas.openxmlformats.org/officeDocument/2006/relationships/image" Target="../media/image73.jpeg"/><Relationship Id="rId4" Type="http://schemas.openxmlformats.org/officeDocument/2006/relationships/image" Target="../media/image72.jpeg"/></Relationships>
</file>

<file path=ppt/slides/_rels/slide20.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7.jpeg"/><Relationship Id="rId7" Type="http://schemas.openxmlformats.org/officeDocument/2006/relationships/image" Target="../media/image80.jpeg"/><Relationship Id="rId2" Type="http://schemas.openxmlformats.org/officeDocument/2006/relationships/image" Target="../media/image76.jpeg"/><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79.jpeg"/><Relationship Id="rId4" Type="http://schemas.openxmlformats.org/officeDocument/2006/relationships/image" Target="../media/image78.jpeg"/></Relationships>
</file>

<file path=ppt/slides/_rels/slide21.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2.xml"/><Relationship Id="rId4" Type="http://schemas.openxmlformats.org/officeDocument/2006/relationships/image" Target="../media/image87.jpeg"/></Relationships>
</file>

<file path=ppt/slides/_rels/slide24.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slideLayout" Target="../slideLayouts/slideLayout2.xml"/><Relationship Id="rId4" Type="http://schemas.openxmlformats.org/officeDocument/2006/relationships/image" Target="../media/image90.jpeg"/></Relationships>
</file>

<file path=ppt/slides/_rels/slide25.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8" Type="http://schemas.openxmlformats.org/officeDocument/2006/relationships/image" Target="../media/image103.png"/><Relationship Id="rId3" Type="http://schemas.openxmlformats.org/officeDocument/2006/relationships/image" Target="../media/image98.png"/><Relationship Id="rId7" Type="http://schemas.openxmlformats.org/officeDocument/2006/relationships/image" Target="../media/image102.jpeg"/><Relationship Id="rId2" Type="http://schemas.openxmlformats.org/officeDocument/2006/relationships/image" Target="../media/image54.png"/><Relationship Id="rId1" Type="http://schemas.openxmlformats.org/officeDocument/2006/relationships/slideLayout" Target="../slideLayouts/slideLayout2.xml"/><Relationship Id="rId6" Type="http://schemas.openxmlformats.org/officeDocument/2006/relationships/image" Target="../media/image101.png"/><Relationship Id="rId5" Type="http://schemas.openxmlformats.org/officeDocument/2006/relationships/image" Target="../media/image100.png"/><Relationship Id="rId4" Type="http://schemas.openxmlformats.org/officeDocument/2006/relationships/image" Target="../media/image99.png"/></Relationships>
</file>

<file path=ppt/slides/_rels/slide32.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hyperlink" Target="https://www.ncbi.nlm.nih.gov/pubmed/9288665" TargetMode="External"/><Relationship Id="rId7" Type="http://schemas.openxmlformats.org/officeDocument/2006/relationships/image" Target="../media/image105.jpeg"/><Relationship Id="rId2" Type="http://schemas.openxmlformats.org/officeDocument/2006/relationships/image" Target="../media/image104.jpeg"/><Relationship Id="rId1" Type="http://schemas.openxmlformats.org/officeDocument/2006/relationships/slideLayout" Target="../slideLayouts/slideLayout2.xml"/><Relationship Id="rId6" Type="http://schemas.openxmlformats.org/officeDocument/2006/relationships/hyperlink" Target="https://www.ncbi.nlm.nih.gov/pubmed?linkname=pubmed_pubmed&amp;from_uid=10021718" TargetMode="External"/><Relationship Id="rId5" Type="http://schemas.openxmlformats.org/officeDocument/2006/relationships/hyperlink" Target="https://www.ncbi.nlm.nih.gov/pubmed/10021718" TargetMode="External"/><Relationship Id="rId4" Type="http://schemas.openxmlformats.org/officeDocument/2006/relationships/hyperlink" Target="https://www.ncbi.nlm.nih.gov/pubmed?linkname=pubmed_pubmed&amp;from_uid=9288665" TargetMode="External"/><Relationship Id="rId9" Type="http://schemas.openxmlformats.org/officeDocument/2006/relationships/image" Target="../media/image106.jpeg"/></Relationships>
</file>

<file path=ppt/slides/_rels/slide33.xml.rels><?xml version="1.0" encoding="UTF-8" standalone="yes"?>
<Relationships xmlns="http://schemas.openxmlformats.org/package/2006/relationships"><Relationship Id="rId3" Type="http://schemas.openxmlformats.org/officeDocument/2006/relationships/hyperlink" Target="https://www.ncbi.nlm.nih.gov/pubmed?linkname=pubmed_pubmed&amp;from_uid=15805380" TargetMode="External"/><Relationship Id="rId7" Type="http://schemas.openxmlformats.org/officeDocument/2006/relationships/image" Target="../media/image109.png"/><Relationship Id="rId2" Type="http://schemas.openxmlformats.org/officeDocument/2006/relationships/hyperlink" Target="https://www.ncbi.nlm.nih.gov/pubmed/15805380" TargetMode="External"/><Relationship Id="rId1" Type="http://schemas.openxmlformats.org/officeDocument/2006/relationships/slideLayout" Target="../slideLayouts/slideLayout2.xml"/><Relationship Id="rId6" Type="http://schemas.openxmlformats.org/officeDocument/2006/relationships/image" Target="../media/image51.png"/><Relationship Id="rId5" Type="http://schemas.openxmlformats.org/officeDocument/2006/relationships/image" Target="../media/image108.jpeg"/><Relationship Id="rId4" Type="http://schemas.openxmlformats.org/officeDocument/2006/relationships/image" Target="../media/image107.jpeg"/></Relationships>
</file>

<file path=ppt/slides/_rels/slide34.xml.rels><?xml version="1.0" encoding="UTF-8" standalone="yes"?>
<Relationships xmlns="http://schemas.openxmlformats.org/package/2006/relationships"><Relationship Id="rId3" Type="http://schemas.openxmlformats.org/officeDocument/2006/relationships/image" Target="../media/image111.png"/><Relationship Id="rId7" Type="http://schemas.openxmlformats.org/officeDocument/2006/relationships/image" Target="../media/image51.png"/><Relationship Id="rId2" Type="http://schemas.openxmlformats.org/officeDocument/2006/relationships/image" Target="../media/image110.jpeg"/><Relationship Id="rId1" Type="http://schemas.openxmlformats.org/officeDocument/2006/relationships/slideLayout" Target="../slideLayouts/slideLayout2.xml"/><Relationship Id="rId6" Type="http://schemas.openxmlformats.org/officeDocument/2006/relationships/image" Target="../media/image114.png"/><Relationship Id="rId5" Type="http://schemas.openxmlformats.org/officeDocument/2006/relationships/image" Target="../media/image113.png"/><Relationship Id="rId4" Type="http://schemas.openxmlformats.org/officeDocument/2006/relationships/image" Target="../media/image112.jpeg"/></Relationships>
</file>

<file path=ppt/slides/_rels/slide35.xml.rels><?xml version="1.0" encoding="UTF-8" standalone="yes"?>
<Relationships xmlns="http://schemas.openxmlformats.org/package/2006/relationships"><Relationship Id="rId3" Type="http://schemas.openxmlformats.org/officeDocument/2006/relationships/hyperlink" Target="https://www.ncbi.nlm.nih.gov/pubmed?linkname=pubmed_pubmed&amp;from_uid=14688842" TargetMode="External"/><Relationship Id="rId2" Type="http://schemas.openxmlformats.org/officeDocument/2006/relationships/hyperlink" Target="https://www.ncbi.nlm.nih.gov/pubmed/14688842" TargetMode="External"/><Relationship Id="rId1" Type="http://schemas.openxmlformats.org/officeDocument/2006/relationships/slideLayout" Target="../slideLayouts/slideLayout7.xml"/><Relationship Id="rId6" Type="http://schemas.openxmlformats.org/officeDocument/2006/relationships/image" Target="../media/image51.png"/><Relationship Id="rId5" Type="http://schemas.openxmlformats.org/officeDocument/2006/relationships/image" Target="../media/image111.png"/><Relationship Id="rId4" Type="http://schemas.openxmlformats.org/officeDocument/2006/relationships/image" Target="../media/image115.png"/></Relationships>
</file>

<file path=ppt/slides/_rels/slide36.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hyperlink" Target="https://www.ncbi.nlm.nih.gov/pubmed?linkname=pubmed_pubmed&amp;from_uid=16960640" TargetMode="External"/><Relationship Id="rId7" Type="http://schemas.openxmlformats.org/officeDocument/2006/relationships/image" Target="../media/image117.jpeg"/><Relationship Id="rId2" Type="http://schemas.openxmlformats.org/officeDocument/2006/relationships/hyperlink" Target="https://www.ncbi.nlm.nih.gov/pubmed/16960640" TargetMode="External"/><Relationship Id="rId1" Type="http://schemas.openxmlformats.org/officeDocument/2006/relationships/slideLayout" Target="../slideLayouts/slideLayout7.xml"/><Relationship Id="rId6" Type="http://schemas.openxmlformats.org/officeDocument/2006/relationships/image" Target="../media/image116.jpeg"/><Relationship Id="rId5" Type="http://schemas.openxmlformats.org/officeDocument/2006/relationships/hyperlink" Target="https://www.ncbi.nlm.nih.gov/pubmed?linkname=pubmed_pubmed&amp;from_uid=16912830" TargetMode="External"/><Relationship Id="rId4" Type="http://schemas.openxmlformats.org/officeDocument/2006/relationships/hyperlink" Target="https://www.ncbi.nlm.nih.gov/pubmed/16912830" TargetMode="External"/><Relationship Id="rId9" Type="http://schemas.openxmlformats.org/officeDocument/2006/relationships/image" Target="../media/image118.jpeg"/></Relationships>
</file>

<file path=ppt/slides/_rels/slide37.xml.rels><?xml version="1.0" encoding="UTF-8" standalone="yes"?>
<Relationships xmlns="http://schemas.openxmlformats.org/package/2006/relationships"><Relationship Id="rId8" Type="http://schemas.openxmlformats.org/officeDocument/2006/relationships/image" Target="../media/image123.wmf"/><Relationship Id="rId3" Type="http://schemas.openxmlformats.org/officeDocument/2006/relationships/hyperlink" Target="https://www.ncbi.nlm.nih.gov/pubmed?linkname=pubmed_pubmed&amp;from_uid=14689030" TargetMode="External"/><Relationship Id="rId7" Type="http://schemas.openxmlformats.org/officeDocument/2006/relationships/image" Target="../media/image122.wmf"/><Relationship Id="rId12" Type="http://schemas.openxmlformats.org/officeDocument/2006/relationships/image" Target="../media/image124.png"/><Relationship Id="rId2" Type="http://schemas.openxmlformats.org/officeDocument/2006/relationships/hyperlink" Target="https://www.ncbi.nlm.nih.gov/pubmed/14689030" TargetMode="External"/><Relationship Id="rId1" Type="http://schemas.openxmlformats.org/officeDocument/2006/relationships/slideLayout" Target="../slideLayouts/slideLayout7.xml"/><Relationship Id="rId6" Type="http://schemas.openxmlformats.org/officeDocument/2006/relationships/image" Target="../media/image121.wmf"/><Relationship Id="rId11" Type="http://schemas.openxmlformats.org/officeDocument/2006/relationships/image" Target="../media/image51.png"/><Relationship Id="rId5" Type="http://schemas.openxmlformats.org/officeDocument/2006/relationships/image" Target="../media/image120.wmf"/><Relationship Id="rId10" Type="http://schemas.openxmlformats.org/officeDocument/2006/relationships/hyperlink" Target="https://www.ncbi.nlm.nih.gov/pubmed?linkname=pubmed_pubmed&amp;from_uid=14647575" TargetMode="External"/><Relationship Id="rId4" Type="http://schemas.openxmlformats.org/officeDocument/2006/relationships/image" Target="../media/image119.wmf"/><Relationship Id="rId9" Type="http://schemas.openxmlformats.org/officeDocument/2006/relationships/hyperlink" Target="https://www.ncbi.nlm.nih.gov/pubmed/14647575"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26.jpeg"/><Relationship Id="rId2" Type="http://schemas.openxmlformats.org/officeDocument/2006/relationships/image" Target="../media/image51.png"/><Relationship Id="rId1" Type="http://schemas.openxmlformats.org/officeDocument/2006/relationships/slideLayout" Target="../slideLayouts/slideLayout2.xml"/><Relationship Id="rId4" Type="http://schemas.openxmlformats.org/officeDocument/2006/relationships/image" Target="../media/image127.jpeg"/></Relationships>
</file>

<file path=ppt/slides/_rels/slide40.xml.rels><?xml version="1.0" encoding="UTF-8" standalone="yes"?>
<Relationships xmlns="http://schemas.openxmlformats.org/package/2006/relationships"><Relationship Id="rId3" Type="http://schemas.openxmlformats.org/officeDocument/2006/relationships/image" Target="../media/image129.png"/><Relationship Id="rId7" Type="http://schemas.openxmlformats.org/officeDocument/2006/relationships/image" Target="../media/image132.jpeg"/><Relationship Id="rId2" Type="http://schemas.openxmlformats.org/officeDocument/2006/relationships/image" Target="../media/image128.jpeg"/><Relationship Id="rId1" Type="http://schemas.openxmlformats.org/officeDocument/2006/relationships/slideLayout" Target="../slideLayouts/slideLayout7.xml"/><Relationship Id="rId6" Type="http://schemas.openxmlformats.org/officeDocument/2006/relationships/image" Target="../media/image131.jpeg"/><Relationship Id="rId5" Type="http://schemas.openxmlformats.org/officeDocument/2006/relationships/image" Target="../media/image130.jpeg"/><Relationship Id="rId4" Type="http://schemas.openxmlformats.org/officeDocument/2006/relationships/image" Target="../media/image51.png"/></Relationships>
</file>

<file path=ppt/slides/_rels/slide41.xml.rels><?xml version="1.0" encoding="UTF-8" standalone="yes"?>
<Relationships xmlns="http://schemas.openxmlformats.org/package/2006/relationships"><Relationship Id="rId3" Type="http://schemas.openxmlformats.org/officeDocument/2006/relationships/image" Target="../media/image133.jpeg"/><Relationship Id="rId7" Type="http://schemas.openxmlformats.org/officeDocument/2006/relationships/image" Target="../media/image137.jpeg"/><Relationship Id="rId2" Type="http://schemas.openxmlformats.org/officeDocument/2006/relationships/image" Target="../media/image51.png"/><Relationship Id="rId1" Type="http://schemas.openxmlformats.org/officeDocument/2006/relationships/slideLayout" Target="../slideLayouts/slideLayout7.xml"/><Relationship Id="rId6" Type="http://schemas.openxmlformats.org/officeDocument/2006/relationships/image" Target="../media/image136.jpeg"/><Relationship Id="rId5" Type="http://schemas.openxmlformats.org/officeDocument/2006/relationships/image" Target="../media/image135.jpeg"/><Relationship Id="rId4" Type="http://schemas.openxmlformats.org/officeDocument/2006/relationships/image" Target="../media/image134.jpeg"/></Relationships>
</file>

<file path=ppt/slides/_rels/slide42.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image" Target="../media/image51.png"/><Relationship Id="rId1" Type="http://schemas.openxmlformats.org/officeDocument/2006/relationships/slideLayout" Target="../slideLayouts/slideLayout2.xml"/><Relationship Id="rId4" Type="http://schemas.openxmlformats.org/officeDocument/2006/relationships/image" Target="../media/image138.png"/></Relationships>
</file>

<file path=ppt/slides/_rels/slide43.xml.rels><?xml version="1.0" encoding="UTF-8" standalone="yes"?>
<Relationships xmlns="http://schemas.openxmlformats.org/package/2006/relationships"><Relationship Id="rId3" Type="http://schemas.openxmlformats.org/officeDocument/2006/relationships/hyperlink" Target="https://www.ncbi.nlm.nih.gov/pubmed/22584859" TargetMode="External"/><Relationship Id="rId2" Type="http://schemas.openxmlformats.org/officeDocument/2006/relationships/image" Target="../media/image51.png"/><Relationship Id="rId1" Type="http://schemas.openxmlformats.org/officeDocument/2006/relationships/slideLayout" Target="../slideLayouts/slideLayout7.xml"/><Relationship Id="rId6" Type="http://schemas.openxmlformats.org/officeDocument/2006/relationships/image" Target="../media/image140.jpeg"/><Relationship Id="rId5" Type="http://schemas.openxmlformats.org/officeDocument/2006/relationships/image" Target="../media/image139.jpeg"/><Relationship Id="rId4" Type="http://schemas.openxmlformats.org/officeDocument/2006/relationships/hyperlink" Target="https://www.ncbi.nlm.nih.gov/pubmed?linkname=pubmed_pubmed&amp;from_uid=22584859" TargetMode="External"/></Relationships>
</file>

<file path=ppt/slides/_rels/slide44.xml.rels><?xml version="1.0" encoding="UTF-8" standalone="yes"?>
<Relationships xmlns="http://schemas.openxmlformats.org/package/2006/relationships"><Relationship Id="rId3" Type="http://schemas.openxmlformats.org/officeDocument/2006/relationships/hyperlink" Target="https://www.ncbi.nlm.nih.gov/pubmed?linkname=pubmed_pubmed&amp;from_uid=23412006" TargetMode="External"/><Relationship Id="rId2" Type="http://schemas.openxmlformats.org/officeDocument/2006/relationships/hyperlink" Target="https://www.ncbi.nlm.nih.gov/pubmed/23412006" TargetMode="External"/><Relationship Id="rId1" Type="http://schemas.openxmlformats.org/officeDocument/2006/relationships/slideLayout" Target="../slideLayouts/slideLayout2.xml"/><Relationship Id="rId5" Type="http://schemas.openxmlformats.org/officeDocument/2006/relationships/image" Target="../media/image141.jpeg"/><Relationship Id="rId4" Type="http://schemas.openxmlformats.org/officeDocument/2006/relationships/image" Target="../media/image51.png"/></Relationships>
</file>

<file path=ppt/slides/_rels/slide45.xml.rels><?xml version="1.0" encoding="UTF-8" standalone="yes"?>
<Relationships xmlns="http://schemas.openxmlformats.org/package/2006/relationships"><Relationship Id="rId3" Type="http://schemas.openxmlformats.org/officeDocument/2006/relationships/image" Target="../media/image142.jpeg"/><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43.pn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44.jpeg"/><Relationship Id="rId2" Type="http://schemas.openxmlformats.org/officeDocument/2006/relationships/image" Target="../media/image51.png"/><Relationship Id="rId1" Type="http://schemas.openxmlformats.org/officeDocument/2006/relationships/slideLayout" Target="../slideLayouts/slideLayout2.xml"/><Relationship Id="rId6" Type="http://schemas.openxmlformats.org/officeDocument/2006/relationships/image" Target="../media/image147.png"/><Relationship Id="rId5" Type="http://schemas.openxmlformats.org/officeDocument/2006/relationships/image" Target="../media/image146.jpeg"/><Relationship Id="rId4" Type="http://schemas.openxmlformats.org/officeDocument/2006/relationships/image" Target="../media/image145.jpeg"/></Relationships>
</file>

<file path=ppt/slides/_rels/slide48.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49.png"/><Relationship Id="rId2" Type="http://schemas.openxmlformats.org/officeDocument/2006/relationships/image" Target="../media/image51.png"/><Relationship Id="rId1" Type="http://schemas.openxmlformats.org/officeDocument/2006/relationships/slideLayout" Target="../slideLayouts/slideLayout7.xml"/><Relationship Id="rId4" Type="http://schemas.openxmlformats.org/officeDocument/2006/relationships/image" Target="../media/image150.jpeg"/></Relationships>
</file>

<file path=ppt/slides/_rels/slide50.xml.rels><?xml version="1.0" encoding="UTF-8" standalone="yes"?>
<Relationships xmlns="http://schemas.openxmlformats.org/package/2006/relationships"><Relationship Id="rId3" Type="http://schemas.openxmlformats.org/officeDocument/2006/relationships/image" Target="../media/image151.png"/><Relationship Id="rId2" Type="http://schemas.openxmlformats.org/officeDocument/2006/relationships/image" Target="../media/image51.png"/><Relationship Id="rId1" Type="http://schemas.openxmlformats.org/officeDocument/2006/relationships/slideLayout" Target="../slideLayouts/slideLayout2.xml"/><Relationship Id="rId5" Type="http://schemas.openxmlformats.org/officeDocument/2006/relationships/image" Target="../media/image153.jpeg"/><Relationship Id="rId4" Type="http://schemas.openxmlformats.org/officeDocument/2006/relationships/image" Target="../media/image152.jpeg"/></Relationships>
</file>

<file path=ppt/slides/_rels/slide51.xml.rels><?xml version="1.0" encoding="UTF-8" standalone="yes"?>
<Relationships xmlns="http://schemas.openxmlformats.org/package/2006/relationships"><Relationship Id="rId3" Type="http://schemas.openxmlformats.org/officeDocument/2006/relationships/image" Target="../media/image154.jpe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55.jpe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56.png"/><Relationship Id="rId2" Type="http://schemas.openxmlformats.org/officeDocument/2006/relationships/image" Target="../media/image51.png"/><Relationship Id="rId1" Type="http://schemas.openxmlformats.org/officeDocument/2006/relationships/slideLayout" Target="../slideLayouts/slideLayout2.xml"/><Relationship Id="rId4" Type="http://schemas.openxmlformats.org/officeDocument/2006/relationships/image" Target="../media/image157.jpeg"/></Relationships>
</file>

<file path=ppt/slides/_rels/slide54.xml.rels><?xml version="1.0" encoding="UTF-8" standalone="yes"?>
<Relationships xmlns="http://schemas.openxmlformats.org/package/2006/relationships"><Relationship Id="rId3" Type="http://schemas.openxmlformats.org/officeDocument/2006/relationships/image" Target="../media/image158.pn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59.png"/><Relationship Id="rId2" Type="http://schemas.openxmlformats.org/officeDocument/2006/relationships/image" Target="../media/image51.png"/><Relationship Id="rId1" Type="http://schemas.openxmlformats.org/officeDocument/2006/relationships/slideLayout" Target="../slideLayouts/slideLayout2.xml"/><Relationship Id="rId5" Type="http://schemas.openxmlformats.org/officeDocument/2006/relationships/image" Target="../media/image161.jpeg"/><Relationship Id="rId4" Type="http://schemas.openxmlformats.org/officeDocument/2006/relationships/image" Target="../media/image160.jpeg"/></Relationships>
</file>

<file path=ppt/slides/_rels/slide56.xml.rels><?xml version="1.0" encoding="UTF-8" standalone="yes"?>
<Relationships xmlns="http://schemas.openxmlformats.org/package/2006/relationships"><Relationship Id="rId3" Type="http://schemas.openxmlformats.org/officeDocument/2006/relationships/image" Target="../media/image163.jpeg"/><Relationship Id="rId2" Type="http://schemas.openxmlformats.org/officeDocument/2006/relationships/image" Target="../media/image162.jpeg"/><Relationship Id="rId1" Type="http://schemas.openxmlformats.org/officeDocument/2006/relationships/slideLayout" Target="../slideLayouts/slideLayout2.xml"/><Relationship Id="rId6" Type="http://schemas.openxmlformats.org/officeDocument/2006/relationships/image" Target="../media/image165.jpeg"/><Relationship Id="rId5" Type="http://schemas.openxmlformats.org/officeDocument/2006/relationships/image" Target="../media/image51.png"/><Relationship Id="rId4" Type="http://schemas.openxmlformats.org/officeDocument/2006/relationships/image" Target="../media/image164.jpeg"/></Relationships>
</file>

<file path=ppt/slides/_rels/slide57.xml.rels><?xml version="1.0" encoding="UTF-8" standalone="yes"?>
<Relationships xmlns="http://schemas.openxmlformats.org/package/2006/relationships"><Relationship Id="rId3" Type="http://schemas.openxmlformats.org/officeDocument/2006/relationships/hyperlink" Target="https://drive.google.com/file/d/1AEznxPCfIGWnSgc6qzNdbuoKJ1iFhjEj/view?usp=sharing" TargetMode="External"/><Relationship Id="rId2" Type="http://schemas.openxmlformats.org/officeDocument/2006/relationships/image" Target="../media/image166.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hyperlink" Target="mailto:pmargotto@gmail.com" TargetMode="Externa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67.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16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827088" y="2276475"/>
            <a:ext cx="7772400" cy="1462088"/>
          </a:xfrm>
        </p:spPr>
        <p:txBody>
          <a:bodyPr/>
          <a:lstStyle/>
          <a:p>
            <a:pPr algn="ctr"/>
            <a:r>
              <a:rPr lang="pt-BR" sz="2400" smtClean="0">
                <a:solidFill>
                  <a:srgbClr val="FFFF00"/>
                </a:solidFill>
              </a:rPr>
              <a:t>História da Neonatologia no Hospital Materno Infantil de Brasília</a:t>
            </a:r>
          </a:p>
        </p:txBody>
      </p:sp>
      <p:sp>
        <p:nvSpPr>
          <p:cNvPr id="5123" name="Rectangle 3"/>
          <p:cNvSpPr>
            <a:spLocks noGrp="1" noChangeArrowheads="1"/>
          </p:cNvSpPr>
          <p:nvPr>
            <p:ph type="body" idx="1"/>
          </p:nvPr>
        </p:nvSpPr>
        <p:spPr>
          <a:xfrm>
            <a:off x="1187450" y="3284538"/>
            <a:ext cx="7772400" cy="4114800"/>
          </a:xfrm>
        </p:spPr>
        <p:txBody>
          <a:bodyPr/>
          <a:lstStyle/>
          <a:p>
            <a:pPr>
              <a:buFontTx/>
              <a:buNone/>
            </a:pPr>
            <a:r>
              <a:rPr lang="pt-BR" smtClean="0"/>
              <a:t>             </a:t>
            </a:r>
            <a:r>
              <a:rPr lang="pt-BR" sz="2400" smtClean="0"/>
              <a:t>Paulo R. Margotto</a:t>
            </a:r>
          </a:p>
          <a:p>
            <a:pPr algn="ctr">
              <a:buFontTx/>
              <a:buNone/>
            </a:pPr>
            <a:r>
              <a:rPr lang="pt-BR" smtClean="0"/>
              <a:t>     </a:t>
            </a:r>
          </a:p>
        </p:txBody>
      </p:sp>
      <p:pic>
        <p:nvPicPr>
          <p:cNvPr id="5124" name="Picture 5" descr="IMG-20180609-WA0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788" y="3862388"/>
            <a:ext cx="2519362"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7" name="Text Box 7"/>
          <p:cNvSpPr txBox="1">
            <a:spLocks noChangeArrowheads="1"/>
          </p:cNvSpPr>
          <p:nvPr/>
        </p:nvSpPr>
        <p:spPr bwMode="auto">
          <a:xfrm>
            <a:off x="3563938" y="5589588"/>
            <a:ext cx="23002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BR" sz="2000"/>
              <a:t>Brasília, 24/3/2021</a:t>
            </a:r>
          </a:p>
        </p:txBody>
      </p:sp>
      <p:sp>
        <p:nvSpPr>
          <p:cNvPr id="5128" name="Text Box 8"/>
          <p:cNvSpPr txBox="1">
            <a:spLocks noChangeArrowheads="1"/>
          </p:cNvSpPr>
          <p:nvPr/>
        </p:nvSpPr>
        <p:spPr bwMode="auto">
          <a:xfrm>
            <a:off x="0" y="188913"/>
            <a:ext cx="9144000" cy="228441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BR" sz="2000" b="1">
                <a:solidFill>
                  <a:schemeClr val="tx2"/>
                </a:solidFill>
              </a:rPr>
              <a:t>                                 </a:t>
            </a:r>
            <a:r>
              <a:rPr lang="pt-BR" sz="3200" b="1">
                <a:solidFill>
                  <a:srgbClr val="FFFF00"/>
                </a:solidFill>
              </a:rPr>
              <a:t>LANÇAMENTO DO LIVRO</a:t>
            </a:r>
          </a:p>
          <a:p>
            <a:endParaRPr lang="pt-BR" sz="2400" b="1">
              <a:solidFill>
                <a:srgbClr val="FFFF00"/>
              </a:solidFill>
            </a:endParaRPr>
          </a:p>
          <a:p>
            <a:pPr algn="ctr"/>
            <a:r>
              <a:rPr lang="pt-BR" sz="2000" b="1">
                <a:solidFill>
                  <a:schemeClr val="tx2"/>
                </a:solidFill>
              </a:rPr>
              <a:t>                     </a:t>
            </a:r>
            <a:r>
              <a:rPr lang="pt-BR" sz="2400" b="1"/>
              <a:t>-4ª Edição do  livro Assistência ao Recém-Nascido de risco, HMIB/SES/DF</a:t>
            </a:r>
          </a:p>
          <a:p>
            <a:r>
              <a:rPr lang="pt-BR" sz="2000" b="1">
                <a:solidFill>
                  <a:schemeClr val="tx2"/>
                </a:solidFill>
              </a:rPr>
              <a:t>                     </a:t>
            </a:r>
          </a:p>
          <a:p>
            <a:r>
              <a:rPr lang="pt-BR" sz="2000" b="1">
                <a:solidFill>
                  <a:schemeClr val="tx2"/>
                </a:solidFill>
              </a:rPr>
              <a:t>             Aos 17 anos da página neonatal</a:t>
            </a:r>
            <a:r>
              <a:rPr lang="pt-BR" sz="2000" b="1">
                <a:solidFill>
                  <a:srgbClr val="FFFF00"/>
                </a:solidFill>
              </a:rPr>
              <a:t> </a:t>
            </a:r>
            <a:r>
              <a:rPr lang="pt-BR" sz="2000" b="1">
                <a:solidFill>
                  <a:srgbClr val="FFFF00"/>
                </a:solidFill>
                <a:hlinkClick r:id="rId3"/>
              </a:rPr>
              <a:t>www.paulomargotto.com.br</a:t>
            </a:r>
            <a:r>
              <a:rPr lang="pt-BR" sz="2000" b="1">
                <a:solidFill>
                  <a:srgbClr val="FFFF00"/>
                </a:solidFill>
              </a:rPr>
              <a:t> </a:t>
            </a:r>
          </a:p>
        </p:txBody>
      </p:sp>
      <p:sp>
        <p:nvSpPr>
          <p:cNvPr id="5129" name="Text Box 9"/>
          <p:cNvSpPr txBox="1">
            <a:spLocks noChangeArrowheads="1"/>
          </p:cNvSpPr>
          <p:nvPr/>
        </p:nvSpPr>
        <p:spPr bwMode="auto">
          <a:xfrm>
            <a:off x="3348038" y="6021388"/>
            <a:ext cx="30289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hlinkClick r:id="rId3"/>
              </a:rPr>
              <a:t>www.paulomargotto.com.br</a:t>
            </a:r>
            <a:r>
              <a:rPr lang="pt-BR"/>
              <a:t> </a:t>
            </a:r>
          </a:p>
        </p:txBody>
      </p:sp>
      <p:pic>
        <p:nvPicPr>
          <p:cNvPr id="513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288" y="3500438"/>
            <a:ext cx="2557462" cy="3529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32" name="Text Box 12"/>
          <p:cNvSpPr txBox="1">
            <a:spLocks noChangeArrowheads="1"/>
          </p:cNvSpPr>
          <p:nvPr/>
        </p:nvSpPr>
        <p:spPr bwMode="auto">
          <a:xfrm>
            <a:off x="3327400" y="3736975"/>
            <a:ext cx="25495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hlinkClick r:id="rId5"/>
              </a:rPr>
              <a:t>pmargotto@gmail.com</a:t>
            </a:r>
            <a:r>
              <a:rPr lang="pt-BR"/>
              <a:t> </a:t>
            </a:r>
          </a:p>
        </p:txBody>
      </p:sp>
      <p:pic>
        <p:nvPicPr>
          <p:cNvPr id="5133" name="Picture 13" descr="IMG-20190214-WA000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24300" y="4149725"/>
            <a:ext cx="1385888" cy="13779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algn="ctr"/>
            <a:r>
              <a:rPr lang="pt-BR" smtClean="0"/>
              <a:t>Importância de colegas nessa História</a:t>
            </a:r>
          </a:p>
        </p:txBody>
      </p:sp>
      <p:sp>
        <p:nvSpPr>
          <p:cNvPr id="6147" name="Rectangle 3"/>
          <p:cNvSpPr>
            <a:spLocks noGrp="1" noChangeArrowheads="1"/>
          </p:cNvSpPr>
          <p:nvPr>
            <p:ph type="body" idx="1"/>
          </p:nvPr>
        </p:nvSpPr>
        <p:spPr>
          <a:xfrm>
            <a:off x="611188" y="1700213"/>
            <a:ext cx="7772400" cy="4114800"/>
          </a:xfrm>
        </p:spPr>
        <p:txBody>
          <a:bodyPr/>
          <a:lstStyle/>
          <a:p>
            <a:r>
              <a:rPr lang="pt-BR" smtClean="0"/>
              <a:t>Dr. Antônio Márcio Lisboa</a:t>
            </a:r>
          </a:p>
          <a:p>
            <a:pPr>
              <a:buFontTx/>
              <a:buNone/>
            </a:pPr>
            <a:r>
              <a:rPr lang="pt-BR" sz="1400" smtClean="0"/>
              <a:t> </a:t>
            </a:r>
          </a:p>
        </p:txBody>
      </p:sp>
      <p:sp>
        <p:nvSpPr>
          <p:cNvPr id="6148" name="Rectangle 7"/>
          <p:cNvSpPr>
            <a:spLocks noChangeArrowheads="1"/>
          </p:cNvSpPr>
          <p:nvPr/>
        </p:nvSpPr>
        <p:spPr bwMode="auto">
          <a:xfrm>
            <a:off x="-69850" y="2205038"/>
            <a:ext cx="9213850" cy="2530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0" hangingPunct="0"/>
            <a:r>
              <a:rPr lang="pt-BR" sz="2000" b="1">
                <a:solidFill>
                  <a:srgbClr val="FFFF00"/>
                </a:solidFill>
              </a:rPr>
              <a:t>1962</a:t>
            </a:r>
            <a:r>
              <a:rPr lang="pt-BR" sz="2000"/>
              <a:t>- Implantou, Coordenou e Ministrou  o Programa para os Residentes do</a:t>
            </a:r>
            <a:br>
              <a:rPr lang="pt-BR" sz="2000"/>
            </a:br>
            <a:r>
              <a:rPr lang="pt-BR" sz="2000"/>
              <a:t>3o Ano em Neonatologia no Hospital dos Servidores do Estado, (RJ)</a:t>
            </a:r>
          </a:p>
          <a:p>
            <a:pPr algn="ctr" eaLnBrk="0" hangingPunct="0"/>
            <a:r>
              <a:rPr lang="pt-BR" sz="2000"/>
              <a:t>Famosos ex-residentes: Nicola Albano, Dias Rego, Marinice Midlej,Áurea Valença</a:t>
            </a:r>
          </a:p>
          <a:p>
            <a:pPr algn="ctr" eaLnBrk="0" hangingPunct="0"/>
            <a:r>
              <a:rPr lang="pt-BR" sz="2000" b="1">
                <a:solidFill>
                  <a:srgbClr val="FFFF00"/>
                </a:solidFill>
              </a:rPr>
              <a:t>1968</a:t>
            </a:r>
            <a:r>
              <a:rPr lang="pt-BR" sz="2000"/>
              <a:t>- Implantou a  as Disciplinas de Neonatologia e Crescimento e </a:t>
            </a:r>
          </a:p>
          <a:p>
            <a:pPr algn="ctr" eaLnBrk="0" hangingPunct="0"/>
            <a:r>
              <a:rPr lang="pt-BR" sz="2000"/>
              <a:t>             Desenvolvimento (Sobradinho)</a:t>
            </a:r>
          </a:p>
          <a:p>
            <a:pPr algn="ctr" eaLnBrk="0" hangingPunct="0"/>
            <a:r>
              <a:rPr lang="pt-BR" sz="2000"/>
              <a:t>        </a:t>
            </a:r>
            <a:r>
              <a:rPr lang="pt-BR" sz="2000" b="1">
                <a:solidFill>
                  <a:srgbClr val="FF3399"/>
                </a:solidFill>
              </a:rPr>
              <a:t>Pela 1ª vez: o ensino de Neonatologia passou a ser obrigatório no</a:t>
            </a:r>
          </a:p>
          <a:p>
            <a:pPr algn="ctr" eaLnBrk="0" hangingPunct="0"/>
            <a:r>
              <a:rPr lang="pt-BR" sz="2000" b="1">
                <a:solidFill>
                  <a:srgbClr val="FF3399"/>
                </a:solidFill>
              </a:rPr>
              <a:t>              Ensino Médico</a:t>
            </a:r>
          </a:p>
        </p:txBody>
      </p:sp>
      <p:pic>
        <p:nvPicPr>
          <p:cNvPr id="6149"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4508500"/>
            <a:ext cx="1828800" cy="234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10" descr="dr_lisbo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79825" y="4724400"/>
            <a:ext cx="1408113"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64388" y="4581525"/>
            <a:ext cx="1582737" cy="227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2" name="Text Box 15"/>
          <p:cNvSpPr txBox="1">
            <a:spLocks noChangeArrowheads="1"/>
          </p:cNvSpPr>
          <p:nvPr/>
        </p:nvSpPr>
        <p:spPr bwMode="auto">
          <a:xfrm>
            <a:off x="2195513" y="6461125"/>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1962</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body" idx="1"/>
          </p:nvPr>
        </p:nvSpPr>
        <p:spPr>
          <a:xfrm>
            <a:off x="827088" y="404813"/>
            <a:ext cx="7772400" cy="4114800"/>
          </a:xfrm>
        </p:spPr>
        <p:txBody>
          <a:bodyPr/>
          <a:lstStyle/>
          <a:p>
            <a:r>
              <a:rPr lang="pt-BR" smtClean="0"/>
              <a:t>Dr. Antônio José Duarte Jácomo</a:t>
            </a:r>
          </a:p>
          <a:p>
            <a:r>
              <a:rPr lang="pt-BR" sz="2000" smtClean="0">
                <a:latin typeface="Arial" charset="0"/>
              </a:rPr>
              <a:t>30/8/1968: Centro  de Estudos Perinatais do Planalto Central (CEPPLAANC)</a:t>
            </a:r>
          </a:p>
          <a:p>
            <a:pPr>
              <a:buFontTx/>
              <a:buNone/>
            </a:pPr>
            <a:r>
              <a:rPr lang="pt-BR" sz="2000" smtClean="0">
                <a:latin typeface="Arial" charset="0"/>
              </a:rPr>
              <a:t>     -1º organismo do  Centro Oeste a se preocupar com a problemática do recém-nascido e a integrar  Pediatria e Obstetra</a:t>
            </a:r>
          </a:p>
          <a:p>
            <a:pPr>
              <a:buFontTx/>
              <a:buNone/>
            </a:pPr>
            <a:r>
              <a:rPr lang="pt-BR" sz="2000" smtClean="0">
                <a:latin typeface="Arial" charset="0"/>
              </a:rPr>
              <a:t>     -1970:Promoção da II Reunião Brasileira de Neonatologia</a:t>
            </a:r>
          </a:p>
          <a:p>
            <a:pPr>
              <a:buFontTx/>
              <a:buNone/>
            </a:pPr>
            <a:r>
              <a:rPr lang="pt-BR" sz="2000" smtClean="0">
                <a:latin typeface="Arial" charset="0"/>
              </a:rPr>
              <a:t>     -Lançamento  do livro Assistência ao Recém-Nascido: Normas e Rotina (3 Edições)</a:t>
            </a:r>
          </a:p>
          <a:p>
            <a:pPr>
              <a:buFontTx/>
              <a:buNone/>
            </a:pPr>
            <a:endParaRPr lang="pt-BR" sz="2000" smtClean="0">
              <a:latin typeface="Arial" charset="0"/>
            </a:endParaRPr>
          </a:p>
        </p:txBody>
      </p:sp>
      <p:pic>
        <p:nvPicPr>
          <p:cNvPr id="7171" name="Picture 4" descr="Resultado de imagem para AntÃ´nio JosÃ© Duarte JÃ¡com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292600"/>
            <a:ext cx="1776413" cy="2386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2" name="Picture 7"/>
          <p:cNvPicPr>
            <a:picLocks noChangeAspect="1" noChangeArrowheads="1"/>
          </p:cNvPicPr>
          <p:nvPr/>
        </p:nvPicPr>
        <p:blipFill>
          <a:blip r:embed="rId3">
            <a:lum contrast="36000"/>
            <a:extLst>
              <a:ext uri="{28A0092B-C50C-407E-A947-70E740481C1C}">
                <a14:useLocalDpi xmlns:a14="http://schemas.microsoft.com/office/drawing/2010/main" val="0"/>
              </a:ext>
            </a:extLst>
          </a:blip>
          <a:srcRect/>
          <a:stretch>
            <a:fillRect/>
          </a:stretch>
        </p:blipFill>
        <p:spPr bwMode="auto">
          <a:xfrm>
            <a:off x="5076825" y="3960813"/>
            <a:ext cx="2008188" cy="289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3" name="Text Box 8"/>
          <p:cNvSpPr txBox="1">
            <a:spLocks noChangeArrowheads="1"/>
          </p:cNvSpPr>
          <p:nvPr/>
        </p:nvSpPr>
        <p:spPr bwMode="auto">
          <a:xfrm>
            <a:off x="7092950" y="6461125"/>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1999</a:t>
            </a:r>
          </a:p>
        </p:txBody>
      </p:sp>
      <p:pic>
        <p:nvPicPr>
          <p:cNvPr id="7174"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00338" y="3854450"/>
            <a:ext cx="1881187" cy="300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body" idx="1"/>
          </p:nvPr>
        </p:nvSpPr>
        <p:spPr>
          <a:xfrm>
            <a:off x="827088" y="404813"/>
            <a:ext cx="7772400" cy="4114800"/>
          </a:xfrm>
        </p:spPr>
        <p:txBody>
          <a:bodyPr/>
          <a:lstStyle/>
          <a:p>
            <a:pPr>
              <a:lnSpc>
                <a:spcPct val="80000"/>
              </a:lnSpc>
            </a:pPr>
            <a:r>
              <a:rPr lang="pt-BR" sz="2800" smtClean="0"/>
              <a:t>Dra. Marinice Coutinho Midlej Joa</a:t>
            </a:r>
            <a:r>
              <a:rPr lang="pt-BR" altLang="ja-JP" sz="2800" smtClean="0">
                <a:ea typeface="MS PGothic" pitchFamily="34" charset="-128"/>
              </a:rPr>
              <a:t>q</a:t>
            </a:r>
            <a:r>
              <a:rPr lang="pt-BR" sz="2800" smtClean="0"/>
              <a:t>uim</a:t>
            </a:r>
          </a:p>
          <a:p>
            <a:pPr>
              <a:lnSpc>
                <a:spcPct val="80000"/>
              </a:lnSpc>
            </a:pPr>
            <a:r>
              <a:rPr lang="pt-BR" sz="1800" smtClean="0">
                <a:latin typeface="Arial" charset="0"/>
              </a:rPr>
              <a:t>1970:Coordenação  da II Reunião Brasileira de Neonatologia (Brasília)</a:t>
            </a:r>
          </a:p>
          <a:p>
            <a:pPr algn="ctr">
              <a:lnSpc>
                <a:spcPct val="80000"/>
              </a:lnSpc>
              <a:buFontTx/>
              <a:buNone/>
            </a:pPr>
            <a:r>
              <a:rPr lang="pt-BR" sz="1800" smtClean="0">
                <a:latin typeface="Arial" charset="0"/>
              </a:rPr>
              <a:t>(juntamente com os Drs. Dr. Luiz Torres</a:t>
            </a:r>
            <a:br>
              <a:rPr lang="pt-BR" sz="1800" smtClean="0">
                <a:latin typeface="Arial" charset="0"/>
              </a:rPr>
            </a:br>
            <a:r>
              <a:rPr lang="pt-BR" sz="1800" smtClean="0">
                <a:latin typeface="Arial" charset="0"/>
              </a:rPr>
              <a:t>Barbosa, Antonio Marcio Lisboa e  Nicola</a:t>
            </a:r>
            <a:br>
              <a:rPr lang="pt-BR" sz="1800" smtClean="0">
                <a:latin typeface="Arial" charset="0"/>
              </a:rPr>
            </a:br>
            <a:r>
              <a:rPr lang="pt-BR" sz="1800" smtClean="0">
                <a:latin typeface="Arial" charset="0"/>
              </a:rPr>
              <a:t>Albano)</a:t>
            </a:r>
          </a:p>
          <a:p>
            <a:pPr>
              <a:lnSpc>
                <a:spcPct val="80000"/>
              </a:lnSpc>
              <a:buFontTx/>
              <a:buNone/>
            </a:pPr>
            <a:endParaRPr lang="pt-BR" sz="1800" smtClean="0">
              <a:latin typeface="Arial" charset="0"/>
            </a:endParaRPr>
          </a:p>
          <a:p>
            <a:pPr>
              <a:lnSpc>
                <a:spcPct val="80000"/>
              </a:lnSpc>
            </a:pPr>
            <a:r>
              <a:rPr lang="pt-BR" sz="1800" smtClean="0">
                <a:latin typeface="Arial" charset="0"/>
              </a:rPr>
              <a:t>Coordenadora do Livro Assistência ao Recém-nascido de Risco-Normas e Rotinas (1980)</a:t>
            </a:r>
          </a:p>
          <a:p>
            <a:pPr>
              <a:lnSpc>
                <a:spcPct val="80000"/>
              </a:lnSpc>
            </a:pPr>
            <a:r>
              <a:rPr lang="pt-BR" sz="1800" smtClean="0">
                <a:latin typeface="Arial" charset="0"/>
              </a:rPr>
              <a:t>1º Estudo em Brasília sobre Curvas de Crescimento intrauterinas (1978)</a:t>
            </a:r>
          </a:p>
          <a:p>
            <a:pPr>
              <a:lnSpc>
                <a:spcPct val="80000"/>
              </a:lnSpc>
              <a:buFontTx/>
              <a:buNone/>
            </a:pPr>
            <a:r>
              <a:rPr lang="pt-BR" sz="1800" smtClean="0">
                <a:latin typeface="Arial" charset="0"/>
              </a:rPr>
              <a:t>          </a:t>
            </a:r>
          </a:p>
          <a:p>
            <a:pPr>
              <a:lnSpc>
                <a:spcPct val="80000"/>
              </a:lnSpc>
              <a:buFontTx/>
              <a:buNone/>
            </a:pPr>
            <a:r>
              <a:rPr lang="pt-BR" sz="1800" smtClean="0">
                <a:latin typeface="Arial" charset="0"/>
              </a:rPr>
              <a:t>     </a:t>
            </a:r>
            <a:br>
              <a:rPr lang="pt-BR" sz="1800" smtClean="0">
                <a:latin typeface="Arial" charset="0"/>
              </a:rPr>
            </a:br>
            <a:endParaRPr lang="pt-BR" sz="1800" smtClean="0">
              <a:latin typeface="Arial" charset="0"/>
            </a:endParaRPr>
          </a:p>
          <a:p>
            <a:pPr>
              <a:lnSpc>
                <a:spcPct val="80000"/>
              </a:lnSpc>
              <a:buFontTx/>
              <a:buNone/>
            </a:pPr>
            <a:endParaRPr lang="pt-BR" sz="1800" smtClean="0">
              <a:latin typeface="Arial" charset="0"/>
            </a:endParaRPr>
          </a:p>
        </p:txBody>
      </p:sp>
      <p:pic>
        <p:nvPicPr>
          <p:cNvPr id="8195" name="Picture 5"/>
          <p:cNvPicPr>
            <a:picLocks noChangeAspect="1" noChangeArrowheads="1"/>
          </p:cNvPicPr>
          <p:nvPr/>
        </p:nvPicPr>
        <p:blipFill>
          <a:blip r:embed="rId2">
            <a:lum contrast="36000"/>
            <a:extLst>
              <a:ext uri="{28A0092B-C50C-407E-A947-70E740481C1C}">
                <a14:useLocalDpi xmlns:a14="http://schemas.microsoft.com/office/drawing/2010/main" val="0"/>
              </a:ext>
            </a:extLst>
          </a:blip>
          <a:srcRect/>
          <a:stretch>
            <a:fillRect/>
          </a:stretch>
        </p:blipFill>
        <p:spPr bwMode="auto">
          <a:xfrm>
            <a:off x="2484438" y="3716338"/>
            <a:ext cx="2103437"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Text Box 6"/>
          <p:cNvSpPr txBox="1">
            <a:spLocks noChangeArrowheads="1"/>
          </p:cNvSpPr>
          <p:nvPr/>
        </p:nvSpPr>
        <p:spPr bwMode="auto">
          <a:xfrm>
            <a:off x="4572000" y="6237288"/>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1999</a:t>
            </a:r>
          </a:p>
        </p:txBody>
      </p:sp>
      <p:pic>
        <p:nvPicPr>
          <p:cNvPr id="8197" name="Picture 7" descr="Marini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500438"/>
            <a:ext cx="2484438" cy="289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8" name="Text Box 8"/>
          <p:cNvSpPr txBox="1">
            <a:spLocks noChangeArrowheads="1"/>
          </p:cNvSpPr>
          <p:nvPr/>
        </p:nvSpPr>
        <p:spPr bwMode="auto">
          <a:xfrm>
            <a:off x="0" y="6461125"/>
            <a:ext cx="23717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1988- João Pessoa</a:t>
            </a:r>
          </a:p>
        </p:txBody>
      </p:sp>
      <p:pic>
        <p:nvPicPr>
          <p:cNvPr id="8199" name="Picture 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5963" y="3933825"/>
            <a:ext cx="2092325"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0" name="Rectangle 14"/>
          <p:cNvSpPr>
            <a:spLocks noChangeArrowheads="1"/>
          </p:cNvSpPr>
          <p:nvPr/>
        </p:nvSpPr>
        <p:spPr bwMode="auto">
          <a:xfrm>
            <a:off x="4643438" y="3213100"/>
            <a:ext cx="4500562"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0" hangingPunct="0"/>
            <a:r>
              <a:rPr lang="pt-BR" sz="1400"/>
              <a:t>Midlej JMC, Brandt JAC, Jácomo AJD, Lisboa MJ. Crescimento intra-uterino. Bol of Sanit Panam 1978;85:137-45</a:t>
            </a:r>
            <a:r>
              <a:rPr lang="pt-BR" sz="1600"/>
              <a:t>. </a:t>
            </a:r>
          </a:p>
        </p:txBody>
      </p:sp>
      <p:sp>
        <p:nvSpPr>
          <p:cNvPr id="8201" name="Text Box 15"/>
          <p:cNvSpPr txBox="1">
            <a:spLocks noChangeArrowheads="1"/>
          </p:cNvSpPr>
          <p:nvPr/>
        </p:nvSpPr>
        <p:spPr bwMode="auto">
          <a:xfrm>
            <a:off x="7885113" y="6165850"/>
            <a:ext cx="10080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1980</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5"/>
          <p:cNvSpPr>
            <a:spLocks noGrp="1" noChangeArrowheads="1"/>
          </p:cNvSpPr>
          <p:nvPr>
            <p:ph type="body" idx="1"/>
          </p:nvPr>
        </p:nvSpPr>
        <p:spPr>
          <a:xfrm>
            <a:off x="0" y="333375"/>
            <a:ext cx="9324975" cy="4114800"/>
          </a:xfrm>
        </p:spPr>
        <p:txBody>
          <a:bodyPr/>
          <a:lstStyle/>
          <a:p>
            <a:pPr algn="ctr"/>
            <a:r>
              <a:rPr lang="pt-BR" smtClean="0"/>
              <a:t>Dra. Áurea Valença</a:t>
            </a:r>
          </a:p>
          <a:p>
            <a:r>
              <a:rPr lang="pt-BR" sz="2000" smtClean="0">
                <a:latin typeface="Arial" charset="0"/>
              </a:rPr>
              <a:t>Chefe da Unidade de Neonatologia do HFA</a:t>
            </a:r>
          </a:p>
          <a:p>
            <a:r>
              <a:rPr lang="pt-BR" sz="2000" smtClean="0">
                <a:latin typeface="Arial" charset="0"/>
              </a:rPr>
              <a:t>O nosso reconhecimento pela capacidade de LIDERANÇA com  sua E</a:t>
            </a:r>
            <a:r>
              <a:rPr lang="pt-BR" altLang="ja-JP" sz="2000" smtClean="0">
                <a:latin typeface="Arial" charset="0"/>
                <a:ea typeface="MS PGothic" pitchFamily="34" charset="-128"/>
              </a:rPr>
              <a:t>q</a:t>
            </a:r>
            <a:r>
              <a:rPr lang="pt-BR" sz="2000" smtClean="0">
                <a:latin typeface="Arial" charset="0"/>
              </a:rPr>
              <a:t>uipe, PONTUALIDADE E ASSIDUIDADE britânicas,ORGANIZAÇÃO e um  ESMERADO RELACIONAMENTO com os Profissionais e Pais da Unidade</a:t>
            </a:r>
          </a:p>
          <a:p>
            <a:r>
              <a:rPr lang="pt-BR" sz="2000" smtClean="0">
                <a:latin typeface="Arial" charset="0"/>
              </a:rPr>
              <a:t>Uma das primeiras em usar fototerapia dupla utilizando artesanalmente duas fototerapias. </a:t>
            </a:r>
          </a:p>
          <a:p>
            <a:r>
              <a:rPr lang="pt-BR" sz="2000" smtClean="0">
                <a:latin typeface="Arial" charset="0"/>
              </a:rPr>
              <a:t>Dedicação incansável na amamentação exclusiva ao seio</a:t>
            </a:r>
          </a:p>
        </p:txBody>
      </p:sp>
      <p:pic>
        <p:nvPicPr>
          <p:cNvPr id="9219" name="Picture 7" descr="Dra-Aurea-Homenagem-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4437063"/>
            <a:ext cx="2665413" cy="1998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8" descr="HFAIMG_543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213100"/>
            <a:ext cx="2855913" cy="214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9" descr="DSC0025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6238" y="3284538"/>
            <a:ext cx="2790825" cy="209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92950" y="2636838"/>
            <a:ext cx="1311275" cy="162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3" name="Text Box 11"/>
          <p:cNvSpPr txBox="1">
            <a:spLocks noChangeArrowheads="1"/>
          </p:cNvSpPr>
          <p:nvPr/>
        </p:nvSpPr>
        <p:spPr bwMode="auto">
          <a:xfrm>
            <a:off x="7308850" y="4221163"/>
            <a:ext cx="6350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sz="1600"/>
              <a:t>1990</a:t>
            </a:r>
          </a:p>
        </p:txBody>
      </p:sp>
      <p:sp>
        <p:nvSpPr>
          <p:cNvPr id="9224" name="Text Box 13"/>
          <p:cNvSpPr txBox="1">
            <a:spLocks noChangeArrowheads="1"/>
          </p:cNvSpPr>
          <p:nvPr/>
        </p:nvSpPr>
        <p:spPr bwMode="auto">
          <a:xfrm>
            <a:off x="6804025" y="6486525"/>
            <a:ext cx="692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sz="1800"/>
              <a:t>2010</a:t>
            </a:r>
          </a:p>
        </p:txBody>
      </p:sp>
      <p:sp>
        <p:nvSpPr>
          <p:cNvPr id="9225" name="Text Box 14"/>
          <p:cNvSpPr txBox="1">
            <a:spLocks noChangeArrowheads="1"/>
          </p:cNvSpPr>
          <p:nvPr/>
        </p:nvSpPr>
        <p:spPr bwMode="auto">
          <a:xfrm>
            <a:off x="900113" y="5373688"/>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2005</a:t>
            </a:r>
          </a:p>
        </p:txBody>
      </p:sp>
      <p:sp>
        <p:nvSpPr>
          <p:cNvPr id="9226" name="Text Box 15"/>
          <p:cNvSpPr txBox="1">
            <a:spLocks noChangeArrowheads="1"/>
          </p:cNvSpPr>
          <p:nvPr/>
        </p:nvSpPr>
        <p:spPr bwMode="auto">
          <a:xfrm>
            <a:off x="3851275" y="5373688"/>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2007</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algn="ctr"/>
            <a:r>
              <a:rPr lang="pt-BR" sz="4000" smtClean="0"/>
              <a:t>Antes da criação da UTI NEONATAL DO HRAS/HMIB</a:t>
            </a:r>
          </a:p>
        </p:txBody>
      </p:sp>
      <p:sp>
        <p:nvSpPr>
          <p:cNvPr id="10243" name="Rectangle 3"/>
          <p:cNvSpPr>
            <a:spLocks noGrp="1" noChangeArrowheads="1"/>
          </p:cNvSpPr>
          <p:nvPr>
            <p:ph type="body" idx="1"/>
          </p:nvPr>
        </p:nvSpPr>
        <p:spPr/>
        <p:txBody>
          <a:bodyPr/>
          <a:lstStyle/>
          <a:p>
            <a:pPr>
              <a:lnSpc>
                <a:spcPct val="90000"/>
              </a:lnSpc>
            </a:pPr>
            <a:r>
              <a:rPr lang="pt-BR" sz="2400" smtClean="0"/>
              <a:t>Dra. Rosa Mariz</a:t>
            </a:r>
          </a:p>
          <a:p>
            <a:pPr>
              <a:lnSpc>
                <a:spcPct val="90000"/>
              </a:lnSpc>
            </a:pPr>
            <a:r>
              <a:rPr lang="pt-BR" sz="2400" smtClean="0"/>
              <a:t>Dra. Rita Brasil</a:t>
            </a:r>
          </a:p>
          <a:p>
            <a:pPr>
              <a:lnSpc>
                <a:spcPct val="90000"/>
              </a:lnSpc>
            </a:pPr>
            <a:r>
              <a:rPr lang="pt-BR" sz="2400" smtClean="0"/>
              <a:t>Dra. Lígia</a:t>
            </a:r>
          </a:p>
          <a:p>
            <a:pPr>
              <a:lnSpc>
                <a:spcPct val="90000"/>
              </a:lnSpc>
            </a:pPr>
            <a:r>
              <a:rPr lang="pt-BR" sz="2400" smtClean="0"/>
              <a:t>Dra.Amélia</a:t>
            </a:r>
          </a:p>
          <a:p>
            <a:pPr>
              <a:lnSpc>
                <a:spcPct val="90000"/>
              </a:lnSpc>
            </a:pPr>
            <a:r>
              <a:rPr lang="pt-BR" sz="2400" smtClean="0"/>
              <a:t>Dr. José Rodrigues</a:t>
            </a:r>
          </a:p>
          <a:p>
            <a:pPr>
              <a:lnSpc>
                <a:spcPct val="90000"/>
              </a:lnSpc>
            </a:pPr>
            <a:r>
              <a:rPr lang="pt-BR" sz="2400" smtClean="0"/>
              <a:t>Dra. Mércia Tor</a:t>
            </a:r>
            <a:r>
              <a:rPr lang="pt-BR" altLang="ja-JP" sz="2400" smtClean="0">
                <a:ea typeface="MS PGothic" pitchFamily="34" charset="-128"/>
              </a:rPr>
              <a:t>q</a:t>
            </a:r>
            <a:r>
              <a:rPr lang="pt-BR" sz="2400" smtClean="0"/>
              <a:t>uato (Neurologista)</a:t>
            </a:r>
          </a:p>
          <a:p>
            <a:pPr>
              <a:lnSpc>
                <a:spcPct val="90000"/>
              </a:lnSpc>
            </a:pPr>
            <a:r>
              <a:rPr lang="pt-BR" sz="2400" smtClean="0"/>
              <a:t>Dr. Tor</a:t>
            </a:r>
            <a:r>
              <a:rPr lang="pt-BR" altLang="ja-JP" sz="2400" smtClean="0">
                <a:ea typeface="MS PGothic" pitchFamily="34" charset="-128"/>
              </a:rPr>
              <a:t>q</a:t>
            </a:r>
            <a:r>
              <a:rPr lang="pt-BR" sz="2400" smtClean="0"/>
              <a:t>uato (Diretor)</a:t>
            </a:r>
          </a:p>
          <a:p>
            <a:pPr>
              <a:lnSpc>
                <a:spcPct val="90000"/>
              </a:lnSpc>
            </a:pPr>
            <a:r>
              <a:rPr lang="pt-BR" sz="2400" smtClean="0"/>
              <a:t>Dra. Ophelia (Patologista)</a:t>
            </a:r>
          </a:p>
          <a:p>
            <a:pPr>
              <a:lnSpc>
                <a:spcPct val="90000"/>
              </a:lnSpc>
            </a:pPr>
            <a:r>
              <a:rPr lang="pt-BR" sz="2400" smtClean="0"/>
              <a:t>Dr. Avelar (Obstetra)</a:t>
            </a:r>
          </a:p>
          <a:p>
            <a:pPr>
              <a:lnSpc>
                <a:spcPct val="90000"/>
              </a:lnSpc>
            </a:pPr>
            <a:r>
              <a:rPr lang="pt-BR" sz="2400" smtClean="0"/>
              <a:t>Enfermeiras Paulina e Tereza</a:t>
            </a:r>
          </a:p>
        </p:txBody>
      </p:sp>
      <p:pic>
        <p:nvPicPr>
          <p:cNvPr id="10244" name="Picture 17" descr="c1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53413" y="0"/>
            <a:ext cx="890587" cy="134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2" descr="D:\FOTOGRAFIAS ATE 0520009\imagens a organizar computador antigo\NEONATOS\neonato\baby blond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42988"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4" descr="nene021"/>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72000" y="1557338"/>
            <a:ext cx="915988"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4"/>
          <p:cNvPicPr>
            <a:picLocks noChangeAspect="1" noChangeArrowheads="1"/>
          </p:cNvPicPr>
          <p:nvPr/>
        </p:nvPicPr>
        <p:blipFill>
          <a:blip r:embed="rId2">
            <a:lum bright="-12000" contrast="18000"/>
            <a:extLst>
              <a:ext uri="{28A0092B-C50C-407E-A947-70E740481C1C}">
                <a14:useLocalDpi xmlns:a14="http://schemas.microsoft.com/office/drawing/2010/main" val="0"/>
              </a:ext>
            </a:extLst>
          </a:blip>
          <a:srcRect/>
          <a:stretch>
            <a:fillRect/>
          </a:stretch>
        </p:blipFill>
        <p:spPr bwMode="auto">
          <a:xfrm>
            <a:off x="0" y="0"/>
            <a:ext cx="2887663"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Text Box 5"/>
          <p:cNvSpPr txBox="1">
            <a:spLocks noChangeArrowheads="1"/>
          </p:cNvSpPr>
          <p:nvPr/>
        </p:nvSpPr>
        <p:spPr bwMode="auto">
          <a:xfrm>
            <a:off x="2916238" y="1989138"/>
            <a:ext cx="51466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Dras. Rosa Mariz / Mércia Tor</a:t>
            </a:r>
            <a:r>
              <a:rPr lang="pt-BR" altLang="ja-JP">
                <a:ea typeface="MS PGothic" pitchFamily="34" charset="-128"/>
              </a:rPr>
              <a:t>q</a:t>
            </a:r>
            <a:r>
              <a:rPr lang="pt-BR"/>
              <a:t>uato (1984?)</a:t>
            </a:r>
          </a:p>
        </p:txBody>
      </p:sp>
      <p:sp>
        <p:nvSpPr>
          <p:cNvPr id="11268" name="Text Box 7"/>
          <p:cNvSpPr txBox="1">
            <a:spLocks noChangeArrowheads="1"/>
          </p:cNvSpPr>
          <p:nvPr/>
        </p:nvSpPr>
        <p:spPr bwMode="auto">
          <a:xfrm>
            <a:off x="2843213" y="3860800"/>
            <a:ext cx="4375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Dras.Maria Amélia/Rita Brasil (1987) </a:t>
            </a:r>
          </a:p>
        </p:txBody>
      </p:sp>
      <p:pic>
        <p:nvPicPr>
          <p:cNvPr id="11269"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2565400"/>
            <a:ext cx="2160587" cy="188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Picture 12"/>
          <p:cNvPicPr>
            <a:picLocks noChangeAspect="1" noChangeArrowheads="1"/>
          </p:cNvPicPr>
          <p:nvPr/>
        </p:nvPicPr>
        <p:blipFill>
          <a:blip r:embed="rId4">
            <a:lum bright="-12000"/>
            <a:extLst>
              <a:ext uri="{28A0092B-C50C-407E-A947-70E740481C1C}">
                <a14:useLocalDpi xmlns:a14="http://schemas.microsoft.com/office/drawing/2010/main" val="0"/>
              </a:ext>
            </a:extLst>
          </a:blip>
          <a:srcRect/>
          <a:stretch>
            <a:fillRect/>
          </a:stretch>
        </p:blipFill>
        <p:spPr bwMode="auto">
          <a:xfrm>
            <a:off x="323850" y="4652963"/>
            <a:ext cx="2390775" cy="1741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2" name="Text Box 13"/>
          <p:cNvSpPr txBox="1">
            <a:spLocks noChangeArrowheads="1"/>
          </p:cNvSpPr>
          <p:nvPr/>
        </p:nvSpPr>
        <p:spPr bwMode="auto">
          <a:xfrm>
            <a:off x="2771775" y="6021388"/>
            <a:ext cx="49212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Dras. Mércia Torquato/Lígia Guerra(1984)</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404813"/>
            <a:ext cx="1944687" cy="1876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291" name="Text Box 6"/>
          <p:cNvSpPr txBox="1">
            <a:spLocks noChangeArrowheads="1"/>
          </p:cNvSpPr>
          <p:nvPr/>
        </p:nvSpPr>
        <p:spPr bwMode="auto">
          <a:xfrm>
            <a:off x="2247900" y="1911350"/>
            <a:ext cx="2921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Dra. Maria Amélia, 1980</a:t>
            </a:r>
          </a:p>
        </p:txBody>
      </p:sp>
      <p:pic>
        <p:nvPicPr>
          <p:cNvPr id="12292"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2492375"/>
            <a:ext cx="2087563"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Text Box 10"/>
          <p:cNvSpPr txBox="1">
            <a:spLocks noChangeArrowheads="1"/>
          </p:cNvSpPr>
          <p:nvPr/>
        </p:nvSpPr>
        <p:spPr bwMode="auto">
          <a:xfrm>
            <a:off x="2339975" y="3716338"/>
            <a:ext cx="23574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Dr. José Rodrigues</a:t>
            </a:r>
          </a:p>
        </p:txBody>
      </p:sp>
      <p:pic>
        <p:nvPicPr>
          <p:cNvPr id="12294" name="Picture 11"/>
          <p:cNvPicPr>
            <a:picLocks noChangeAspect="1" noChangeArrowheads="1"/>
          </p:cNvPicPr>
          <p:nvPr/>
        </p:nvPicPr>
        <p:blipFill>
          <a:blip r:embed="rId4">
            <a:lum bright="-6000" contrast="24000"/>
            <a:extLst>
              <a:ext uri="{28A0092B-C50C-407E-A947-70E740481C1C}">
                <a14:useLocalDpi xmlns:a14="http://schemas.microsoft.com/office/drawing/2010/main" val="0"/>
              </a:ext>
            </a:extLst>
          </a:blip>
          <a:srcRect/>
          <a:stretch>
            <a:fillRect/>
          </a:stretch>
        </p:blipFill>
        <p:spPr bwMode="auto">
          <a:xfrm>
            <a:off x="179388" y="4221163"/>
            <a:ext cx="1951037" cy="1725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295" name="Text Box 12"/>
          <p:cNvSpPr txBox="1">
            <a:spLocks noChangeArrowheads="1"/>
          </p:cNvSpPr>
          <p:nvPr/>
        </p:nvSpPr>
        <p:spPr bwMode="auto">
          <a:xfrm>
            <a:off x="2392363" y="5295900"/>
            <a:ext cx="33131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Dr. Tor</a:t>
            </a:r>
            <a:r>
              <a:rPr lang="pt-BR" altLang="ja-JP">
                <a:ea typeface="MS PGothic" pitchFamily="34" charset="-128"/>
              </a:rPr>
              <a:t>q</a:t>
            </a:r>
            <a:r>
              <a:rPr lang="pt-BR"/>
              <a:t>uato (Diretor, 1980)</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333375"/>
            <a:ext cx="29606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Text Box 9"/>
          <p:cNvSpPr txBox="1">
            <a:spLocks noChangeArrowheads="1"/>
          </p:cNvSpPr>
          <p:nvPr/>
        </p:nvSpPr>
        <p:spPr bwMode="auto">
          <a:xfrm>
            <a:off x="3276600" y="1628775"/>
            <a:ext cx="22574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Dra. Avelar (2000)</a:t>
            </a:r>
          </a:p>
        </p:txBody>
      </p:sp>
      <p:pic>
        <p:nvPicPr>
          <p:cNvPr id="13316" name="Picture 11" descr="D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2133600"/>
            <a:ext cx="3036888" cy="212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Text Box 12"/>
          <p:cNvSpPr txBox="1">
            <a:spLocks noChangeArrowheads="1"/>
          </p:cNvSpPr>
          <p:nvPr/>
        </p:nvSpPr>
        <p:spPr bwMode="auto">
          <a:xfrm>
            <a:off x="3471863" y="3783013"/>
            <a:ext cx="2413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Dra. Ophelia (1980)</a:t>
            </a:r>
          </a:p>
        </p:txBody>
      </p:sp>
      <p:pic>
        <p:nvPicPr>
          <p:cNvPr id="13318" name="Picture 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825" y="4365625"/>
            <a:ext cx="3214688" cy="227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9" name="Text Box 14"/>
          <p:cNvSpPr txBox="1">
            <a:spLocks noChangeArrowheads="1"/>
          </p:cNvSpPr>
          <p:nvPr/>
        </p:nvSpPr>
        <p:spPr bwMode="auto">
          <a:xfrm>
            <a:off x="3543300" y="6159500"/>
            <a:ext cx="43465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Enfermeiras Paulina e Tereza (1984)</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algn="ctr"/>
            <a:r>
              <a:rPr lang="pt-BR" smtClean="0"/>
              <a:t>Marcos da Neonatologia do HRAS/HMIB</a:t>
            </a:r>
          </a:p>
        </p:txBody>
      </p:sp>
      <p:sp>
        <p:nvSpPr>
          <p:cNvPr id="14339" name="Rectangle 3"/>
          <p:cNvSpPr>
            <a:spLocks noGrp="1" noChangeArrowheads="1"/>
          </p:cNvSpPr>
          <p:nvPr>
            <p:ph type="body" idx="1"/>
          </p:nvPr>
        </p:nvSpPr>
        <p:spPr>
          <a:xfrm>
            <a:off x="468313" y="1773238"/>
            <a:ext cx="7772400" cy="4114800"/>
          </a:xfrm>
        </p:spPr>
        <p:txBody>
          <a:bodyPr/>
          <a:lstStyle/>
          <a:p>
            <a:pPr algn="ctr"/>
            <a:r>
              <a:rPr lang="pt-BR" smtClean="0"/>
              <a:t>Criação da Unidade de Neonatologia do HRAS (independente da Unidade de Pediatria) (20/2/1986):</a:t>
            </a:r>
            <a:r>
              <a:rPr lang="pt-BR" smtClean="0">
                <a:solidFill>
                  <a:srgbClr val="FF3399"/>
                </a:solidFill>
              </a:rPr>
              <a:t>35 ANOS!</a:t>
            </a:r>
          </a:p>
        </p:txBody>
      </p:sp>
      <p:pic>
        <p:nvPicPr>
          <p:cNvPr id="1434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363" y="3789363"/>
            <a:ext cx="2925762" cy="202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Text Box 5"/>
          <p:cNvSpPr txBox="1">
            <a:spLocks noChangeArrowheads="1"/>
          </p:cNvSpPr>
          <p:nvPr/>
        </p:nvSpPr>
        <p:spPr bwMode="auto">
          <a:xfrm>
            <a:off x="1835150" y="5851525"/>
            <a:ext cx="600075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algn="ctr" eaLnBrk="1" hangingPunct="1"/>
            <a:r>
              <a:rPr lang="pt-BR"/>
              <a:t>Dr. Laurista Correa Filho-Chefe (1986-1987)</a:t>
            </a:r>
          </a:p>
          <a:p>
            <a:pPr algn="ctr" eaLnBrk="1" hangingPunct="1"/>
            <a:r>
              <a:rPr lang="pt-BR"/>
              <a:t>Responsável pela Reestruturação da nova Unidade</a:t>
            </a:r>
          </a:p>
          <a:p>
            <a:pPr algn="ctr" eaLnBrk="1" hangingPunct="1"/>
            <a:r>
              <a:rPr lang="pt-BR"/>
              <a:t>Interação com a Obstetrícia</a:t>
            </a:r>
          </a:p>
        </p:txBody>
      </p:sp>
      <p:pic>
        <p:nvPicPr>
          <p:cNvPr id="1434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6375" y="3789363"/>
            <a:ext cx="3405188" cy="201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3" name="Text Box 7"/>
          <p:cNvSpPr txBox="1">
            <a:spLocks noChangeArrowheads="1"/>
          </p:cNvSpPr>
          <p:nvPr/>
        </p:nvSpPr>
        <p:spPr bwMode="auto">
          <a:xfrm>
            <a:off x="684213" y="5373688"/>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1987</a:t>
            </a:r>
          </a:p>
        </p:txBody>
      </p:sp>
      <p:sp>
        <p:nvSpPr>
          <p:cNvPr id="14344" name="Text Box 8"/>
          <p:cNvSpPr txBox="1">
            <a:spLocks noChangeArrowheads="1"/>
          </p:cNvSpPr>
          <p:nvPr/>
        </p:nvSpPr>
        <p:spPr bwMode="auto">
          <a:xfrm>
            <a:off x="7885113" y="5373688"/>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solidFill>
                  <a:schemeClr val="folHlink"/>
                </a:solidFill>
              </a:rPr>
              <a:t>2013</a:t>
            </a:r>
          </a:p>
        </p:txBody>
      </p:sp>
      <p:pic>
        <p:nvPicPr>
          <p:cNvPr id="14345"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60350"/>
            <a:ext cx="863600" cy="74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611188" y="-242888"/>
            <a:ext cx="7772400" cy="1462088"/>
          </a:xfrm>
        </p:spPr>
        <p:txBody>
          <a:bodyPr/>
          <a:lstStyle/>
          <a:p>
            <a:r>
              <a:rPr lang="pt-BR" smtClean="0"/>
              <a:t>   Chefias da Unidade</a:t>
            </a:r>
          </a:p>
        </p:txBody>
      </p:sp>
      <p:sp>
        <p:nvSpPr>
          <p:cNvPr id="15363" name="Rectangle 3"/>
          <p:cNvSpPr>
            <a:spLocks noGrp="1" noChangeArrowheads="1"/>
          </p:cNvSpPr>
          <p:nvPr>
            <p:ph type="body" idx="1"/>
          </p:nvPr>
        </p:nvSpPr>
        <p:spPr>
          <a:xfrm>
            <a:off x="539750" y="765175"/>
            <a:ext cx="7772400" cy="4114800"/>
          </a:xfrm>
        </p:spPr>
        <p:txBody>
          <a:bodyPr/>
          <a:lstStyle/>
          <a:p>
            <a:r>
              <a:rPr lang="pt-BR" sz="1600" smtClean="0"/>
              <a:t>1987-1996 (27/3): Dr. Paulo R. Margotto/Raulê de Almeida</a:t>
            </a:r>
          </a:p>
          <a:p>
            <a:endParaRPr lang="pt-BR" sz="1600" smtClean="0"/>
          </a:p>
          <a:p>
            <a:endParaRPr lang="pt-BR" sz="1600" smtClean="0"/>
          </a:p>
          <a:p>
            <a:endParaRPr lang="pt-BR" sz="1600" smtClean="0"/>
          </a:p>
          <a:p>
            <a:endParaRPr lang="pt-BR" sz="1600" smtClean="0"/>
          </a:p>
          <a:p>
            <a:endParaRPr lang="pt-BR" sz="1600" smtClean="0"/>
          </a:p>
          <a:p>
            <a:r>
              <a:rPr lang="pt-BR" sz="1600" smtClean="0"/>
              <a:t>1996 (27/3) a 1998: Dra. Cleuza e Dr. Nelson Diniz</a:t>
            </a:r>
          </a:p>
          <a:p>
            <a:endParaRPr lang="pt-BR" sz="1600" smtClean="0"/>
          </a:p>
          <a:p>
            <a:endParaRPr lang="pt-BR" sz="1600" smtClean="0"/>
          </a:p>
          <a:p>
            <a:endParaRPr lang="pt-BR" sz="1600" smtClean="0"/>
          </a:p>
          <a:p>
            <a:endParaRPr lang="pt-BR" sz="1600" smtClean="0"/>
          </a:p>
          <a:p>
            <a:r>
              <a:rPr lang="pt-BR" sz="1600" smtClean="0"/>
              <a:t>1999-2002: Dr. Paulo R. Margotto</a:t>
            </a:r>
          </a:p>
          <a:p>
            <a:r>
              <a:rPr lang="pt-BR" sz="1600" smtClean="0"/>
              <a:t>2003-2018:Drs. Ana Paula/ Ildivan, Mauro Bacas, Ana Lúcia e Sandra Lins/Marta David R de Moura</a:t>
            </a:r>
          </a:p>
          <a:p>
            <a:endParaRPr lang="pt-BR" sz="1600" smtClean="0"/>
          </a:p>
          <a:p>
            <a:endParaRPr lang="pt-BR" sz="1600" smtClean="0"/>
          </a:p>
          <a:p>
            <a:endParaRPr lang="pt-BR" sz="1600" smtClean="0"/>
          </a:p>
          <a:p>
            <a:endParaRPr lang="pt-BR" sz="1600" smtClean="0"/>
          </a:p>
          <a:p>
            <a:endParaRPr lang="pt-BR" sz="1600" smtClean="0"/>
          </a:p>
          <a:p>
            <a:endParaRPr lang="pt-BR" sz="1600" smtClean="0"/>
          </a:p>
          <a:p>
            <a:endParaRPr lang="pt-BR" sz="1600" smtClean="0"/>
          </a:p>
          <a:p>
            <a:endParaRPr lang="pt-BR" sz="1600" smtClean="0"/>
          </a:p>
          <a:p>
            <a:endParaRPr lang="pt-BR" sz="1600" smtClean="0"/>
          </a:p>
        </p:txBody>
      </p:sp>
      <p:pic>
        <p:nvPicPr>
          <p:cNvPr id="15364"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4862513"/>
            <a:ext cx="2559050" cy="199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1775" y="2781300"/>
            <a:ext cx="930275" cy="1211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6"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9838" y="2781300"/>
            <a:ext cx="990600" cy="118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7" name="Picture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77050" y="4868863"/>
            <a:ext cx="1716088" cy="198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1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80063" y="4868863"/>
            <a:ext cx="1235075" cy="198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1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27538" y="4846638"/>
            <a:ext cx="1165225" cy="2011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1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00338" y="1052513"/>
            <a:ext cx="1008062" cy="1455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1" name="Picture 1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348038" y="4868863"/>
            <a:ext cx="1125537" cy="198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2" name="Picture 1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708400" y="1052513"/>
            <a:ext cx="1008063"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3" name="Picture 2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0" y="0"/>
            <a:ext cx="996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4" name="Picture 2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877050" y="2060575"/>
            <a:ext cx="2035175" cy="1484313"/>
          </a:xfrm>
          <a:prstGeom prst="rect">
            <a:avLst/>
          </a:prstGeom>
          <a:noFill/>
          <a:ln w="57150">
            <a:solidFill>
              <a:srgbClr val="FF3399"/>
            </a:solidFill>
            <a:miter lim="800000"/>
            <a:headEnd/>
            <a:tailEnd/>
          </a:ln>
          <a:extLst>
            <a:ext uri="{909E8E84-426E-40DD-AFC4-6F175D3DCCD1}">
              <a14:hiddenFill xmlns:a14="http://schemas.microsoft.com/office/drawing/2010/main">
                <a:solidFill>
                  <a:srgbClr val="FFFFFF"/>
                </a:solidFill>
              </a14:hiddenFill>
            </a:ext>
          </a:extLst>
        </p:spPr>
      </p:pic>
      <p:sp>
        <p:nvSpPr>
          <p:cNvPr id="15375" name="Text Box 23"/>
          <p:cNvSpPr txBox="1">
            <a:spLocks noChangeArrowheads="1"/>
          </p:cNvSpPr>
          <p:nvPr/>
        </p:nvSpPr>
        <p:spPr bwMode="auto">
          <a:xfrm>
            <a:off x="6643688" y="3573463"/>
            <a:ext cx="2500312"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sz="1600"/>
              <a:t>Secretária Patrícia (1989)</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611188" y="0"/>
            <a:ext cx="7772400" cy="1268413"/>
          </a:xfrm>
        </p:spPr>
        <p:txBody>
          <a:bodyPr/>
          <a:lstStyle/>
          <a:p>
            <a:pPr algn="ctr"/>
            <a:r>
              <a:rPr lang="pt-BR" sz="3200" smtClean="0"/>
              <a:t>Implementação da Estatística Básica da Unidade</a:t>
            </a:r>
          </a:p>
        </p:txBody>
      </p:sp>
      <p:sp>
        <p:nvSpPr>
          <p:cNvPr id="16387" name="Rectangle 3"/>
          <p:cNvSpPr>
            <a:spLocks noGrp="1" noChangeArrowheads="1"/>
          </p:cNvSpPr>
          <p:nvPr>
            <p:ph type="body" idx="1"/>
          </p:nvPr>
        </p:nvSpPr>
        <p:spPr>
          <a:xfrm>
            <a:off x="611188" y="1196975"/>
            <a:ext cx="7772400" cy="4114800"/>
          </a:xfrm>
        </p:spPr>
        <p:txBody>
          <a:bodyPr/>
          <a:lstStyle/>
          <a:p>
            <a:pPr algn="ctr"/>
            <a:r>
              <a:rPr lang="pt-BR" sz="2000" smtClean="0"/>
              <a:t>1º de Agosto de 1987: Informativo da Unidade de  	Neonatologia do HRAS (Mensal): </a:t>
            </a:r>
            <a:r>
              <a:rPr lang="pt-BR" sz="2000" smtClean="0">
                <a:solidFill>
                  <a:srgbClr val="FF3399"/>
                </a:solidFill>
              </a:rPr>
              <a:t>HÁ 34 ANOS</a:t>
            </a:r>
          </a:p>
          <a:p>
            <a:pPr algn="ctr"/>
            <a:endParaRPr lang="pt-BR" sz="2000" smtClean="0">
              <a:solidFill>
                <a:srgbClr val="FF3399"/>
              </a:solidFill>
            </a:endParaRPr>
          </a:p>
        </p:txBody>
      </p:sp>
      <p:pic>
        <p:nvPicPr>
          <p:cNvPr id="1638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6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9" name="Text Box 5"/>
          <p:cNvSpPr txBox="1">
            <a:spLocks noChangeArrowheads="1"/>
          </p:cNvSpPr>
          <p:nvPr/>
        </p:nvSpPr>
        <p:spPr bwMode="auto">
          <a:xfrm>
            <a:off x="1476375" y="1989138"/>
            <a:ext cx="6356350"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algn="ctr" eaLnBrk="1" hangingPunct="1"/>
            <a:r>
              <a:rPr lang="pt-BR" sz="1600"/>
              <a:t>RN no  Respirador (indicações, distribuição por peso; culturas;</a:t>
            </a:r>
          </a:p>
          <a:p>
            <a:pPr algn="ctr" eaLnBrk="1" hangingPunct="1"/>
            <a:r>
              <a:rPr lang="pt-BR" sz="1600"/>
              <a:t>troca de antibiótico nos ventilados sobreviventes; RN transferidos;</a:t>
            </a:r>
          </a:p>
          <a:p>
            <a:pPr algn="ctr" eaLnBrk="1" hangingPunct="1"/>
            <a:r>
              <a:rPr lang="pt-BR" sz="1600"/>
              <a:t>RN admitidos no Alto Riso e Atualizações recentes em Neonatologia</a:t>
            </a:r>
          </a:p>
        </p:txBody>
      </p:sp>
      <p:pic>
        <p:nvPicPr>
          <p:cNvPr id="16390"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538538"/>
            <a:ext cx="5289550" cy="331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2" name="Rectangle 8"/>
          <p:cNvSpPr>
            <a:spLocks noChangeArrowheads="1"/>
          </p:cNvSpPr>
          <p:nvPr/>
        </p:nvSpPr>
        <p:spPr bwMode="auto">
          <a:xfrm>
            <a:off x="2987675" y="2852738"/>
            <a:ext cx="36893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r>
              <a:rPr lang="pt-BR">
                <a:solidFill>
                  <a:srgbClr val="FF3399"/>
                </a:solidFill>
              </a:rPr>
              <a:t>Onde estamos para onde vamos? </a:t>
            </a:r>
          </a:p>
        </p:txBody>
      </p:sp>
      <p:sp>
        <p:nvSpPr>
          <p:cNvPr id="16393" name="Rectangle 9"/>
          <p:cNvSpPr>
            <a:spLocks noChangeArrowheads="1"/>
          </p:cNvSpPr>
          <p:nvPr/>
        </p:nvSpPr>
        <p:spPr bwMode="auto">
          <a:xfrm>
            <a:off x="5364163" y="3830638"/>
            <a:ext cx="3779837" cy="2838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pt-BR"/>
              <a:t>A busca de dados estatísticos deve ser a premissa de qualquer serviço neonatal. A disponibilidade de informação apoiada em dados válidos e confiáveis é condição essencial para a análise objetiva da situação do serviço, assim como para a tomada de decisões baseadas em evidências e para a programação de ações de saúde.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noChangeArrowheads="1"/>
          </p:cNvSpPr>
          <p:nvPr>
            <p:ph type="body" idx="1"/>
          </p:nvPr>
        </p:nvSpPr>
        <p:spPr/>
        <p:txBody>
          <a:bodyPr/>
          <a:lstStyle/>
          <a:p>
            <a:pPr algn="ctr"/>
            <a:r>
              <a:rPr lang="pt-BR" sz="2000" smtClean="0"/>
              <a:t>O estabelecimento de Rotina do Serviço é de extrema importância: é como singrássemos em mar aberto com uma rota pré-determinada</a:t>
            </a:r>
          </a:p>
        </p:txBody>
      </p:sp>
      <p:sp>
        <p:nvSpPr>
          <p:cNvPr id="17411" name="Rectangle 4"/>
          <p:cNvSpPr>
            <a:spLocks noGrp="1" noChangeArrowheads="1"/>
          </p:cNvSpPr>
          <p:nvPr>
            <p:ph type="title"/>
          </p:nvPr>
        </p:nvSpPr>
        <p:spPr>
          <a:noFill/>
        </p:spPr>
        <p:txBody>
          <a:bodyPr/>
          <a:lstStyle/>
          <a:p>
            <a:pPr algn="ctr"/>
            <a:r>
              <a:rPr lang="pt-BR" smtClean="0"/>
              <a:t>Marcos da Neonatologia do HRAS/HMIB</a:t>
            </a:r>
          </a:p>
        </p:txBody>
      </p:sp>
      <p:pic>
        <p:nvPicPr>
          <p:cNvPr id="1741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292100"/>
            <a:ext cx="792162" cy="68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3284538"/>
            <a:ext cx="4370387" cy="245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4"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3141663"/>
            <a:ext cx="1997075" cy="2811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5"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62750" y="3141663"/>
            <a:ext cx="2149475" cy="2808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416" name="Text Box 10"/>
          <p:cNvSpPr txBox="1">
            <a:spLocks noChangeArrowheads="1"/>
          </p:cNvSpPr>
          <p:nvPr/>
        </p:nvSpPr>
        <p:spPr bwMode="auto">
          <a:xfrm>
            <a:off x="3759200" y="5367338"/>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1989</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body" idx="1"/>
          </p:nvPr>
        </p:nvSpPr>
        <p:spPr>
          <a:xfrm>
            <a:off x="684213" y="1341438"/>
            <a:ext cx="7772400" cy="4114800"/>
          </a:xfrm>
        </p:spPr>
        <p:txBody>
          <a:bodyPr/>
          <a:lstStyle/>
          <a:p>
            <a:pPr algn="ctr"/>
            <a:r>
              <a:rPr lang="pt-BR" sz="2000" smtClean="0"/>
              <a:t>BOLETM INFORMATIVO PEDIÁTRICO (BIP): Enfo</a:t>
            </a:r>
            <a:r>
              <a:rPr lang="pt-BR" altLang="ja-JP" sz="2000" smtClean="0">
                <a:ea typeface="MS PGothic" pitchFamily="34" charset="-128"/>
              </a:rPr>
              <a:t>q</a:t>
            </a:r>
            <a:r>
              <a:rPr lang="pt-BR" sz="2000" smtClean="0"/>
              <a:t>ue Neonatal   (EMBRIÃO DAS 4 EDIÇÕES)                                                                                                                                              </a:t>
            </a:r>
          </a:p>
        </p:txBody>
      </p:sp>
      <p:sp>
        <p:nvSpPr>
          <p:cNvPr id="18435" name="Rectangle 3"/>
          <p:cNvSpPr>
            <a:spLocks noGrp="1" noChangeArrowheads="1"/>
          </p:cNvSpPr>
          <p:nvPr>
            <p:ph type="title"/>
          </p:nvPr>
        </p:nvSpPr>
        <p:spPr>
          <a:xfrm>
            <a:off x="684213" y="0"/>
            <a:ext cx="7772400" cy="1462088"/>
          </a:xfrm>
          <a:noFill/>
        </p:spPr>
        <p:txBody>
          <a:bodyPr/>
          <a:lstStyle/>
          <a:p>
            <a:pPr algn="ctr"/>
            <a:r>
              <a:rPr lang="pt-BR" smtClean="0"/>
              <a:t>Marcos da Neonatologia do HRAS/HMIB</a:t>
            </a:r>
          </a:p>
        </p:txBody>
      </p:sp>
      <p:sp>
        <p:nvSpPr>
          <p:cNvPr id="18436" name="Text Box 4"/>
          <p:cNvSpPr txBox="1">
            <a:spLocks noChangeArrowheads="1"/>
          </p:cNvSpPr>
          <p:nvPr/>
        </p:nvSpPr>
        <p:spPr bwMode="auto">
          <a:xfrm>
            <a:off x="0" y="1989138"/>
            <a:ext cx="9148763" cy="1016000"/>
          </a:xfrm>
          <a:prstGeom prst="rect">
            <a:avLst/>
          </a:prstGeom>
          <a:solidFill>
            <a:srgbClr val="FFFF00"/>
          </a:solid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algn="ctr" eaLnBrk="1" hangingPunct="1"/>
            <a:r>
              <a:rPr lang="pt-BR">
                <a:solidFill>
                  <a:schemeClr val="hlink"/>
                </a:solidFill>
              </a:rPr>
              <a:t>Iniciado em 1981 </a:t>
            </a:r>
            <a:r>
              <a:rPr lang="pt-BR" altLang="ja-JP">
                <a:solidFill>
                  <a:schemeClr val="hlink"/>
                </a:solidFill>
                <a:ea typeface="MS PGothic" pitchFamily="34" charset="-128"/>
              </a:rPr>
              <a:t>q</a:t>
            </a:r>
            <a:r>
              <a:rPr lang="pt-BR">
                <a:solidFill>
                  <a:schemeClr val="hlink"/>
                </a:solidFill>
              </a:rPr>
              <a:t>uando iniciei minha caminhada no HRAS: </a:t>
            </a:r>
            <a:r>
              <a:rPr lang="pt-BR" b="1">
                <a:solidFill>
                  <a:srgbClr val="0033CC"/>
                </a:solidFill>
              </a:rPr>
              <a:t>40 ANOS!</a:t>
            </a:r>
          </a:p>
          <a:p>
            <a:pPr algn="ctr" eaLnBrk="1" hangingPunct="1"/>
            <a:r>
              <a:rPr lang="pt-BR">
                <a:solidFill>
                  <a:schemeClr val="hlink"/>
                </a:solidFill>
              </a:rPr>
              <a:t>Foram 73 BIPs ao longo de 30 anos (1981-2011) com reprodução de inúmeras </a:t>
            </a:r>
          </a:p>
          <a:p>
            <a:pPr algn="ctr" eaLnBrk="1" hangingPunct="1"/>
            <a:r>
              <a:rPr lang="pt-BR">
                <a:solidFill>
                  <a:schemeClr val="hlink"/>
                </a:solidFill>
              </a:rPr>
              <a:t>Conferências de Congressos e Simpósios de Neonatologia</a:t>
            </a:r>
          </a:p>
        </p:txBody>
      </p:sp>
      <p:pic>
        <p:nvPicPr>
          <p:cNvPr id="1843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5888"/>
            <a:ext cx="792163" cy="68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8" name="Rectangle 7"/>
          <p:cNvSpPr>
            <a:spLocks noChangeArrowheads="1"/>
          </p:cNvSpPr>
          <p:nvPr/>
        </p:nvSpPr>
        <p:spPr bwMode="auto">
          <a:xfrm>
            <a:off x="4375150" y="3230563"/>
            <a:ext cx="254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r>
              <a:rPr lang="pt-BR" altLang="ja-JP" sz="2000">
                <a:ea typeface="MS PGothic" pitchFamily="34" charset="-128"/>
              </a:rPr>
              <a:t> </a:t>
            </a:r>
          </a:p>
        </p:txBody>
      </p:sp>
      <p:pic>
        <p:nvPicPr>
          <p:cNvPr id="18439"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2997200"/>
            <a:ext cx="2452687" cy="386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00338" y="3068638"/>
            <a:ext cx="6443662" cy="1316037"/>
          </a:xfrm>
          <a:prstGeom prst="rect">
            <a:avLst/>
          </a:prstGeom>
          <a:noFill/>
          <a:ln w="38100">
            <a:solidFill>
              <a:srgbClr val="FF3399"/>
            </a:solidFill>
            <a:miter lim="800000"/>
            <a:headEnd/>
            <a:tailEnd/>
          </a:ln>
          <a:extLst>
            <a:ext uri="{909E8E84-426E-40DD-AFC4-6F175D3DCCD1}">
              <a14:hiddenFill xmlns:a14="http://schemas.microsoft.com/office/drawing/2010/main">
                <a:solidFill>
                  <a:srgbClr val="FFFFFF"/>
                </a:solidFill>
              </a14:hiddenFill>
            </a:ext>
          </a:extLst>
        </p:spPr>
      </p:pic>
      <p:pic>
        <p:nvPicPr>
          <p:cNvPr id="18441"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48038" y="4437063"/>
            <a:ext cx="3816350" cy="2328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442" name="Text Box 11"/>
          <p:cNvSpPr txBox="1">
            <a:spLocks noChangeArrowheads="1"/>
          </p:cNvSpPr>
          <p:nvPr/>
        </p:nvSpPr>
        <p:spPr bwMode="auto">
          <a:xfrm>
            <a:off x="7359650" y="5511800"/>
            <a:ext cx="13985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1981-2011</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body" idx="1"/>
          </p:nvPr>
        </p:nvSpPr>
        <p:spPr>
          <a:xfrm>
            <a:off x="539750" y="1700213"/>
            <a:ext cx="7772400" cy="4114800"/>
          </a:xfrm>
        </p:spPr>
        <p:txBody>
          <a:bodyPr/>
          <a:lstStyle/>
          <a:p>
            <a:pPr algn="ctr"/>
            <a:r>
              <a:rPr lang="pt-BR" sz="2000" smtClean="0"/>
              <a:t>O grande esforço (Elaboração e Discussão de Rotinas e os BIPs) foram perfeitos combustíveis para  a publicação de 3 Edições do Livro Assistência ao Recém-Nascido de Risco (a 4ª Edição para dezembro/2018)!</a:t>
            </a:r>
          </a:p>
        </p:txBody>
      </p:sp>
      <p:sp>
        <p:nvSpPr>
          <p:cNvPr id="19459" name="Rectangle 3"/>
          <p:cNvSpPr>
            <a:spLocks noGrp="1" noChangeArrowheads="1"/>
          </p:cNvSpPr>
          <p:nvPr>
            <p:ph type="title"/>
          </p:nvPr>
        </p:nvSpPr>
        <p:spPr>
          <a:noFill/>
        </p:spPr>
        <p:txBody>
          <a:bodyPr/>
          <a:lstStyle/>
          <a:p>
            <a:pPr algn="ctr"/>
            <a:r>
              <a:rPr lang="pt-BR" smtClean="0"/>
              <a:t>Marcos da Neonatologia do HRAS/HMIB</a:t>
            </a:r>
          </a:p>
        </p:txBody>
      </p:sp>
      <p:sp>
        <p:nvSpPr>
          <p:cNvPr id="19460" name="AutoShape 5" descr="Resultado de imagem para Livro AssistÃªncia ao RecÃ©m-Nascido de Risco de Paulo R. Margotto"/>
          <p:cNvSpPr>
            <a:spLocks noChangeAspect="1" noChangeArrowheads="1"/>
          </p:cNvSpPr>
          <p:nvPr/>
        </p:nvSpPr>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sz="2000"/>
          </a:p>
        </p:txBody>
      </p:sp>
      <p:sp>
        <p:nvSpPr>
          <p:cNvPr id="19461" name="AutoShape 7" descr="Resultado de imagem para Livro AssistÃªncia ao RecÃ©m-Nascido de Risco de Paulo R. Margotto"/>
          <p:cNvSpPr>
            <a:spLocks noChangeAspect="1" noChangeArrowheads="1"/>
          </p:cNvSpPr>
          <p:nvPr/>
        </p:nvSpPr>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sz="2000"/>
          </a:p>
        </p:txBody>
      </p:sp>
      <p:pic>
        <p:nvPicPr>
          <p:cNvPr id="19462" name="Picture 9" descr="ABAAAgAf4AC-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975" y="3357563"/>
            <a:ext cx="2247900"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11"/>
          <p:cNvPicPr>
            <a:picLocks noChangeAspect="1" noChangeArrowheads="1"/>
          </p:cNvPicPr>
          <p:nvPr/>
        </p:nvPicPr>
        <p:blipFill>
          <a:blip r:embed="rId3">
            <a:lum contrast="-6000"/>
            <a:extLst>
              <a:ext uri="{28A0092B-C50C-407E-A947-70E740481C1C}">
                <a14:useLocalDpi xmlns:a14="http://schemas.microsoft.com/office/drawing/2010/main" val="0"/>
              </a:ext>
            </a:extLst>
          </a:blip>
          <a:srcRect/>
          <a:stretch>
            <a:fillRect/>
          </a:stretch>
        </p:blipFill>
        <p:spPr bwMode="auto">
          <a:xfrm>
            <a:off x="7189788" y="3429000"/>
            <a:ext cx="1954212" cy="302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4" name="Text Box 12"/>
          <p:cNvSpPr txBox="1">
            <a:spLocks noChangeArrowheads="1"/>
          </p:cNvSpPr>
          <p:nvPr/>
        </p:nvSpPr>
        <p:spPr bwMode="auto">
          <a:xfrm>
            <a:off x="7956550" y="6461125"/>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2013</a:t>
            </a:r>
          </a:p>
        </p:txBody>
      </p:sp>
      <p:sp>
        <p:nvSpPr>
          <p:cNvPr id="19465" name="Text Box 13"/>
          <p:cNvSpPr txBox="1">
            <a:spLocks noChangeArrowheads="1"/>
          </p:cNvSpPr>
          <p:nvPr/>
        </p:nvSpPr>
        <p:spPr bwMode="auto">
          <a:xfrm>
            <a:off x="2987675" y="6461125"/>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2002</a:t>
            </a:r>
          </a:p>
        </p:txBody>
      </p:sp>
      <p:sp>
        <p:nvSpPr>
          <p:cNvPr id="19466" name="Text Box 14"/>
          <p:cNvSpPr txBox="1">
            <a:spLocks noChangeArrowheads="1"/>
          </p:cNvSpPr>
          <p:nvPr/>
        </p:nvSpPr>
        <p:spPr bwMode="auto">
          <a:xfrm>
            <a:off x="5508625" y="6461125"/>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2006</a:t>
            </a:r>
          </a:p>
        </p:txBody>
      </p:sp>
      <p:pic>
        <p:nvPicPr>
          <p:cNvPr id="19467" name="Picture 1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33375"/>
            <a:ext cx="792163" cy="68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8" name="Picture 1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6463" y="3357563"/>
            <a:ext cx="2232025" cy="3167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69" name="Picture 1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3357563"/>
            <a:ext cx="2292350" cy="3141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470" name="Text Box 16"/>
          <p:cNvSpPr txBox="1">
            <a:spLocks noChangeArrowheads="1"/>
          </p:cNvSpPr>
          <p:nvPr/>
        </p:nvSpPr>
        <p:spPr bwMode="auto">
          <a:xfrm>
            <a:off x="827088" y="6461125"/>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2000</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noChangeArrowheads="1"/>
          </p:cNvSpPr>
          <p:nvPr>
            <p:ph type="body" idx="1"/>
          </p:nvPr>
        </p:nvSpPr>
        <p:spPr>
          <a:xfrm>
            <a:off x="468313" y="1773238"/>
            <a:ext cx="7772400" cy="4114800"/>
          </a:xfrm>
        </p:spPr>
        <p:txBody>
          <a:bodyPr/>
          <a:lstStyle/>
          <a:p>
            <a:r>
              <a:rPr lang="pt-BR" smtClean="0"/>
              <a:t>Assistência ao Recém-Nascido de Alto Risco, 4ª Edição,2021</a:t>
            </a:r>
          </a:p>
        </p:txBody>
      </p:sp>
      <p:sp>
        <p:nvSpPr>
          <p:cNvPr id="20483" name="Rectangle 4"/>
          <p:cNvSpPr>
            <a:spLocks noGrp="1" noChangeArrowheads="1"/>
          </p:cNvSpPr>
          <p:nvPr>
            <p:ph type="title"/>
          </p:nvPr>
        </p:nvSpPr>
        <p:spPr>
          <a:noFill/>
        </p:spPr>
        <p:txBody>
          <a:bodyPr/>
          <a:lstStyle/>
          <a:p>
            <a:pPr algn="ctr"/>
            <a:r>
              <a:rPr lang="pt-BR" smtClean="0"/>
              <a:t>Marcos da Neonatologia do HRAS/HMIB</a:t>
            </a:r>
          </a:p>
        </p:txBody>
      </p:sp>
      <p:pic>
        <p:nvPicPr>
          <p:cNvPr id="2048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33375"/>
            <a:ext cx="792163" cy="68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Picture 6"/>
          <p:cNvPicPr>
            <a:picLocks noChangeAspect="1" noChangeArrowheads="1"/>
          </p:cNvPicPr>
          <p:nvPr/>
        </p:nvPicPr>
        <p:blipFill>
          <a:blip r:embed="rId3">
            <a:lum bright="6000" contrast="24000"/>
            <a:extLst>
              <a:ext uri="{28A0092B-C50C-407E-A947-70E740481C1C}">
                <a14:useLocalDpi xmlns:a14="http://schemas.microsoft.com/office/drawing/2010/main" val="0"/>
              </a:ext>
            </a:extLst>
          </a:blip>
          <a:srcRect/>
          <a:stretch>
            <a:fillRect/>
          </a:stretch>
        </p:blipFill>
        <p:spPr bwMode="auto">
          <a:xfrm>
            <a:off x="1763713" y="2924175"/>
            <a:ext cx="4938712" cy="2986088"/>
          </a:xfrm>
          <a:prstGeom prst="rect">
            <a:avLst/>
          </a:prstGeom>
          <a:noFill/>
          <a:ln w="28575">
            <a:solidFill>
              <a:srgbClr val="FF3399"/>
            </a:solidFill>
            <a:miter lim="800000"/>
            <a:headEnd/>
            <a:tailEnd/>
          </a:ln>
          <a:extLst>
            <a:ext uri="{909E8E84-426E-40DD-AFC4-6F175D3DCCD1}">
              <a14:hiddenFill xmlns:a14="http://schemas.microsoft.com/office/drawing/2010/main">
                <a:solidFill>
                  <a:srgbClr val="FFFFFF"/>
                </a:solidFill>
              </a14:hiddenFill>
            </a:ext>
          </a:extLst>
        </p:spPr>
      </p:pic>
      <p:sp>
        <p:nvSpPr>
          <p:cNvPr id="20486" name="Text Box 7"/>
          <p:cNvSpPr txBox="1">
            <a:spLocks noChangeArrowheads="1"/>
          </p:cNvSpPr>
          <p:nvPr/>
        </p:nvSpPr>
        <p:spPr bwMode="auto">
          <a:xfrm>
            <a:off x="827088" y="6092825"/>
            <a:ext cx="76438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Dras. Martha DR Moura, Ra</a:t>
            </a:r>
            <a:r>
              <a:rPr lang="pt-BR" altLang="ja-JP">
                <a:ea typeface="MS PGothic" pitchFamily="34" charset="-128"/>
              </a:rPr>
              <a:t>q</a:t>
            </a:r>
            <a:r>
              <a:rPr lang="pt-BR"/>
              <a:t>uel, Sandra Lins e Paulo R. Margotto</a:t>
            </a:r>
          </a:p>
        </p:txBody>
      </p:sp>
      <p:sp>
        <p:nvSpPr>
          <p:cNvPr id="20488" name="Text Box 8"/>
          <p:cNvSpPr txBox="1">
            <a:spLocks noChangeArrowheads="1"/>
          </p:cNvSpPr>
          <p:nvPr/>
        </p:nvSpPr>
        <p:spPr bwMode="auto">
          <a:xfrm>
            <a:off x="6784975" y="5608638"/>
            <a:ext cx="692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t>2018</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noChangeArrowheads="1"/>
          </p:cNvSpPr>
          <p:nvPr>
            <p:ph type="body" idx="1"/>
          </p:nvPr>
        </p:nvSpPr>
        <p:spPr/>
        <p:txBody>
          <a:bodyPr/>
          <a:lstStyle/>
          <a:p>
            <a:pPr algn="ctr"/>
            <a:r>
              <a:rPr lang="pt-BR" sz="2400" smtClean="0"/>
              <a:t>1990-Criação da Primeira Residência de Neonatologia do DF: </a:t>
            </a:r>
            <a:r>
              <a:rPr lang="pt-BR" sz="2400" smtClean="0">
                <a:solidFill>
                  <a:schemeClr val="hlink"/>
                </a:solidFill>
              </a:rPr>
              <a:t>31 ANOS!</a:t>
            </a:r>
          </a:p>
        </p:txBody>
      </p:sp>
      <p:sp>
        <p:nvSpPr>
          <p:cNvPr id="21507" name="Rectangle 4"/>
          <p:cNvSpPr>
            <a:spLocks noGrp="1" noChangeArrowheads="1"/>
          </p:cNvSpPr>
          <p:nvPr>
            <p:ph type="title"/>
          </p:nvPr>
        </p:nvSpPr>
        <p:spPr>
          <a:noFill/>
        </p:spPr>
        <p:txBody>
          <a:bodyPr/>
          <a:lstStyle/>
          <a:p>
            <a:pPr algn="ctr"/>
            <a:r>
              <a:rPr lang="pt-BR" smtClean="0"/>
              <a:t>Marcos da Neonatologia do HRAS/HMIB</a:t>
            </a:r>
          </a:p>
        </p:txBody>
      </p:sp>
      <p:pic>
        <p:nvPicPr>
          <p:cNvPr id="21508" name="Picture 5" descr="R3%209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775" y="3716338"/>
            <a:ext cx="4008438" cy="2759075"/>
          </a:xfrm>
          <a:prstGeom prst="rect">
            <a:avLst/>
          </a:prstGeom>
          <a:noFill/>
          <a:ln w="38100">
            <a:solidFill>
              <a:srgbClr val="0033CC"/>
            </a:solidFill>
            <a:miter lim="800000"/>
            <a:headEnd/>
            <a:tailEnd/>
          </a:ln>
          <a:extLst>
            <a:ext uri="{909E8E84-426E-40DD-AFC4-6F175D3DCCD1}">
              <a14:hiddenFill xmlns:a14="http://schemas.microsoft.com/office/drawing/2010/main">
                <a:solidFill>
                  <a:srgbClr val="FFFFFF"/>
                </a:solidFill>
              </a14:hiddenFill>
            </a:ext>
          </a:extLst>
        </p:spPr>
      </p:pic>
      <p:sp>
        <p:nvSpPr>
          <p:cNvPr id="21509" name="Rectangle 6"/>
          <p:cNvSpPr>
            <a:spLocks noChangeArrowheads="1"/>
          </p:cNvSpPr>
          <p:nvPr/>
        </p:nvSpPr>
        <p:spPr bwMode="auto">
          <a:xfrm>
            <a:off x="827088" y="6461125"/>
            <a:ext cx="72199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r>
              <a:rPr lang="pt-BR" sz="2000" b="1"/>
              <a:t>R3 (1990): João da Costa Pimentel, Ana Frante de M. Pinto</a:t>
            </a:r>
          </a:p>
        </p:txBody>
      </p:sp>
      <p:pic>
        <p:nvPicPr>
          <p:cNvPr id="21510"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04813"/>
            <a:ext cx="720725"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1" name="Text Box 8"/>
          <p:cNvSpPr txBox="1">
            <a:spLocks noChangeArrowheads="1"/>
          </p:cNvSpPr>
          <p:nvPr/>
        </p:nvSpPr>
        <p:spPr bwMode="auto">
          <a:xfrm>
            <a:off x="879475" y="2847975"/>
            <a:ext cx="821213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Ao longo de 31anos os Residentes tiveram importante contribuição nas</a:t>
            </a:r>
          </a:p>
          <a:p>
            <a:pPr eaLnBrk="1" hangingPunct="1"/>
            <a:r>
              <a:rPr lang="pt-BR"/>
              <a:t>4 Edições do Livro Assistência ao Recém-Nascido de Risco</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4"/>
          <p:cNvSpPr>
            <a:spLocks noGrp="1" noChangeArrowheads="1"/>
          </p:cNvSpPr>
          <p:nvPr>
            <p:ph type="title"/>
          </p:nvPr>
        </p:nvSpPr>
        <p:spPr>
          <a:noFill/>
        </p:spPr>
        <p:txBody>
          <a:bodyPr/>
          <a:lstStyle/>
          <a:p>
            <a:pPr algn="ctr"/>
            <a:r>
              <a:rPr lang="pt-BR" sz="4000" smtClean="0"/>
              <a:t>Marcos da Neonatologia do HRAS/HMIB</a:t>
            </a:r>
            <a:br>
              <a:rPr lang="pt-BR" sz="4000" smtClean="0"/>
            </a:br>
            <a:r>
              <a:rPr lang="pt-BR" sz="4000" smtClean="0"/>
              <a:t>E</a:t>
            </a:r>
            <a:r>
              <a:rPr lang="pt-BR" altLang="ja-JP" sz="4000" smtClean="0">
                <a:ea typeface="MS PGothic" pitchFamily="34" charset="-128"/>
              </a:rPr>
              <a:t>q</a:t>
            </a:r>
            <a:r>
              <a:rPr lang="pt-BR" sz="4000" smtClean="0"/>
              <a:t>uipe Neonatal de 1990</a:t>
            </a:r>
          </a:p>
        </p:txBody>
      </p:sp>
      <p:pic>
        <p:nvPicPr>
          <p:cNvPr id="22531" name="Picture 5" descr="Equipe-HRAS-1990"/>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1547813" y="2133600"/>
            <a:ext cx="6157912" cy="4559300"/>
          </a:xfrm>
          <a:ln w="38100">
            <a:solidFill>
              <a:srgbClr val="0033CC"/>
            </a:solidFill>
            <a:miter lim="800000"/>
            <a:headEnd/>
            <a:tailEnd/>
          </a:ln>
        </p:spPr>
      </p:pic>
      <p:pic>
        <p:nvPicPr>
          <p:cNvPr id="2253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188913"/>
            <a:ext cx="684213"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4"/>
          <p:cNvSpPr>
            <a:spLocks noGrp="1" noChangeArrowheads="1"/>
          </p:cNvSpPr>
          <p:nvPr>
            <p:ph type="title"/>
          </p:nvPr>
        </p:nvSpPr>
        <p:spPr>
          <a:xfrm>
            <a:off x="611188" y="-242888"/>
            <a:ext cx="7772400" cy="1462088"/>
          </a:xfrm>
          <a:noFill/>
        </p:spPr>
        <p:txBody>
          <a:bodyPr/>
          <a:lstStyle/>
          <a:p>
            <a:pPr algn="ctr"/>
            <a:r>
              <a:rPr lang="pt-BR" sz="1800" smtClean="0"/>
              <a:t>Residência em Neonatologia do HRAS/HMIB</a:t>
            </a:r>
            <a:br>
              <a:rPr lang="pt-BR" sz="1800" smtClean="0"/>
            </a:br>
            <a:r>
              <a:rPr lang="pt-BR" sz="1800" smtClean="0"/>
              <a:t>Os primeiros 10 anos</a:t>
            </a:r>
            <a:br>
              <a:rPr lang="pt-BR" sz="1800" smtClean="0"/>
            </a:br>
            <a:endParaRPr lang="pt-BR" sz="1800" smtClean="0"/>
          </a:p>
        </p:txBody>
      </p:sp>
      <p:pic>
        <p:nvPicPr>
          <p:cNvPr id="23555" name="Picture 5" descr="R3-9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92150"/>
            <a:ext cx="3003550" cy="309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6" name="Picture 7" descr="R3-9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675" y="692150"/>
            <a:ext cx="3005138" cy="309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Picture 8" descr="R3-199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5963" y="692150"/>
            <a:ext cx="3109912" cy="309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8" name="Picture 9" descr="R3-1994"/>
          <p:cNvPicPr>
            <a:picLocks noChangeAspect="1" noChangeArrowheads="1"/>
          </p:cNvPicPr>
          <p:nvPr/>
        </p:nvPicPr>
        <p:blipFill>
          <a:blip r:embed="rId5">
            <a:lum contrast="36000"/>
            <a:extLst>
              <a:ext uri="{28A0092B-C50C-407E-A947-70E740481C1C}">
                <a14:useLocalDpi xmlns:a14="http://schemas.microsoft.com/office/drawing/2010/main" val="0"/>
              </a:ext>
            </a:extLst>
          </a:blip>
          <a:srcRect/>
          <a:stretch>
            <a:fillRect/>
          </a:stretch>
        </p:blipFill>
        <p:spPr bwMode="auto">
          <a:xfrm>
            <a:off x="0" y="3716338"/>
            <a:ext cx="2987675" cy="314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9" name="Picture 10" descr="R3-95"/>
          <p:cNvPicPr>
            <a:picLocks noChangeAspect="1" noChangeArrowheads="1"/>
          </p:cNvPicPr>
          <p:nvPr/>
        </p:nvPicPr>
        <p:blipFill>
          <a:blip r:embed="rId6">
            <a:lum contrast="24000"/>
            <a:extLst>
              <a:ext uri="{28A0092B-C50C-407E-A947-70E740481C1C}">
                <a14:useLocalDpi xmlns:a14="http://schemas.microsoft.com/office/drawing/2010/main" val="0"/>
              </a:ext>
            </a:extLst>
          </a:blip>
          <a:srcRect/>
          <a:stretch>
            <a:fillRect/>
          </a:stretch>
        </p:blipFill>
        <p:spPr bwMode="auto">
          <a:xfrm>
            <a:off x="2987675" y="3789363"/>
            <a:ext cx="2959100" cy="306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0" name="Picture 11" descr="R3-9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40425" y="3789363"/>
            <a:ext cx="2962275" cy="306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1" name="Picture 1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1188" y="0"/>
            <a:ext cx="720725"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5" descr="R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92150"/>
            <a:ext cx="3168650" cy="308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79" name="Picture 6" descr="R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1500" y="692150"/>
            <a:ext cx="3348038"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0" name="Picture 7" descr="R3-9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789363"/>
            <a:ext cx="3168650" cy="306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Picture 8" descr="R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80063" y="3933825"/>
            <a:ext cx="3419475" cy="265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2" name="Text Box 9"/>
          <p:cNvSpPr txBox="1">
            <a:spLocks noChangeArrowheads="1"/>
          </p:cNvSpPr>
          <p:nvPr/>
        </p:nvSpPr>
        <p:spPr bwMode="auto">
          <a:xfrm>
            <a:off x="5080000" y="6400800"/>
            <a:ext cx="4065588" cy="45720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algn="ctr" eaLnBrk="1" hangingPunct="1"/>
            <a:r>
              <a:rPr lang="pt-BR" altLang="ja-JP" sz="1200" b="1">
                <a:solidFill>
                  <a:srgbClr val="0033CC"/>
                </a:solidFill>
                <a:ea typeface="MS PGothic" pitchFamily="34" charset="-128"/>
              </a:rPr>
              <a:t>2000-Gilvan Araújo, Lúcia Maiorquim, Sdenka Mérida,</a:t>
            </a:r>
          </a:p>
          <a:p>
            <a:pPr algn="ctr" eaLnBrk="1" hangingPunct="1"/>
            <a:r>
              <a:rPr lang="pt-BR" altLang="ja-JP" sz="1200" b="1">
                <a:solidFill>
                  <a:srgbClr val="0033CC"/>
                </a:solidFill>
                <a:ea typeface="MS PGothic" pitchFamily="34" charset="-128"/>
              </a:rPr>
              <a:t> Andrea da Rocha, Maria das Graças da Silva, </a:t>
            </a:r>
            <a:endParaRPr lang="pt-BR" sz="1200">
              <a:solidFill>
                <a:srgbClr val="0033CC"/>
              </a:solidFill>
            </a:endParaRPr>
          </a:p>
        </p:txBody>
      </p:sp>
      <p:sp>
        <p:nvSpPr>
          <p:cNvPr id="24583" name="Rectangle 11"/>
          <p:cNvSpPr>
            <a:spLocks noChangeArrowheads="1"/>
          </p:cNvSpPr>
          <p:nvPr/>
        </p:nvSpPr>
        <p:spPr bwMode="auto">
          <a:xfrm>
            <a:off x="611188" y="-242888"/>
            <a:ext cx="7772400" cy="146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r>
              <a:rPr lang="pt-BR">
                <a:solidFill>
                  <a:schemeClr val="tx2"/>
                </a:solidFill>
                <a:latin typeface="Arial Black" pitchFamily="34" charset="0"/>
              </a:rPr>
              <a:t>Residência em Neonatologia do HRAS/HMIB</a:t>
            </a:r>
            <a:br>
              <a:rPr lang="pt-BR">
                <a:solidFill>
                  <a:schemeClr val="tx2"/>
                </a:solidFill>
                <a:latin typeface="Arial Black" pitchFamily="34" charset="0"/>
              </a:rPr>
            </a:br>
            <a:r>
              <a:rPr lang="pt-BR">
                <a:solidFill>
                  <a:schemeClr val="tx2"/>
                </a:solidFill>
                <a:latin typeface="Arial Black" pitchFamily="34" charset="0"/>
              </a:rPr>
              <a:t>Os primeiros 10 anos</a:t>
            </a:r>
            <a:br>
              <a:rPr lang="pt-BR">
                <a:solidFill>
                  <a:schemeClr val="tx2"/>
                </a:solidFill>
                <a:latin typeface="Arial Black" pitchFamily="34" charset="0"/>
              </a:rPr>
            </a:br>
            <a:endParaRPr lang="pt-BR">
              <a:solidFill>
                <a:schemeClr val="tx2"/>
              </a:solidFill>
              <a:latin typeface="Arial Black" pitchFamily="34" charset="0"/>
            </a:endParaRPr>
          </a:p>
        </p:txBody>
      </p:sp>
      <p:pic>
        <p:nvPicPr>
          <p:cNvPr id="24584" name="Picture 1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750" y="0"/>
            <a:ext cx="792163" cy="68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5" name="Text Box 13"/>
          <p:cNvSpPr txBox="1">
            <a:spLocks noChangeArrowheads="1"/>
          </p:cNvSpPr>
          <p:nvPr/>
        </p:nvSpPr>
        <p:spPr bwMode="auto">
          <a:xfrm>
            <a:off x="3492500" y="4292600"/>
            <a:ext cx="190658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algn="ctr" eaLnBrk="1" hangingPunct="1"/>
            <a:r>
              <a:rPr lang="pt-BR"/>
              <a:t>Sérgio e Telma</a:t>
            </a:r>
          </a:p>
          <a:p>
            <a:pPr algn="ctr" eaLnBrk="1" hangingPunct="1"/>
            <a:r>
              <a:rPr lang="pt-BR"/>
              <a:t>1993</a:t>
            </a:r>
          </a:p>
        </p:txBody>
      </p:sp>
      <p:pic>
        <p:nvPicPr>
          <p:cNvPr id="24586" name="Picture 14" descr="E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51275" y="4989513"/>
            <a:ext cx="1296988"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7" name="Text Box 15"/>
          <p:cNvSpPr txBox="1">
            <a:spLocks noChangeArrowheads="1"/>
          </p:cNvSpPr>
          <p:nvPr/>
        </p:nvSpPr>
        <p:spPr bwMode="auto">
          <a:xfrm>
            <a:off x="3203575" y="1700213"/>
            <a:ext cx="251301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algn="ctr" eaLnBrk="1" hangingPunct="1"/>
            <a:r>
              <a:rPr lang="pt-BR"/>
              <a:t>Estagiários eu</a:t>
            </a:r>
          </a:p>
          <a:p>
            <a:pPr algn="ctr" eaLnBrk="1" hangingPunct="1"/>
            <a:r>
              <a:rPr lang="pt-BR"/>
              <a:t>Deixaram saudades!</a:t>
            </a:r>
          </a:p>
        </p:txBody>
      </p:sp>
      <p:pic>
        <p:nvPicPr>
          <p:cNvPr id="24588" name="Picture 1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79838" y="2420938"/>
            <a:ext cx="1357312" cy="187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pt-BR" smtClean="0"/>
              <a:t>E mais...</a:t>
            </a:r>
          </a:p>
        </p:txBody>
      </p:sp>
      <p:sp>
        <p:nvSpPr>
          <p:cNvPr id="25603" name="Rectangle 3"/>
          <p:cNvSpPr>
            <a:spLocks noGrp="1" noChangeArrowheads="1"/>
          </p:cNvSpPr>
          <p:nvPr>
            <p:ph type="body" idx="1"/>
          </p:nvPr>
        </p:nvSpPr>
        <p:spPr>
          <a:xfrm>
            <a:off x="539750" y="1700213"/>
            <a:ext cx="7772400" cy="4114800"/>
          </a:xfrm>
        </p:spPr>
        <p:txBody>
          <a:bodyPr/>
          <a:lstStyle/>
          <a:p>
            <a:pPr>
              <a:lnSpc>
                <a:spcPct val="80000"/>
              </a:lnSpc>
            </a:pPr>
            <a:r>
              <a:rPr lang="pt-BR" sz="1400" smtClean="0"/>
              <a:t>2000</a:t>
            </a:r>
          </a:p>
          <a:p>
            <a:pPr>
              <a:lnSpc>
                <a:spcPct val="80000"/>
              </a:lnSpc>
            </a:pPr>
            <a:r>
              <a:rPr lang="pt-BR" sz="1400" smtClean="0"/>
              <a:t>2001</a:t>
            </a:r>
          </a:p>
          <a:p>
            <a:pPr>
              <a:lnSpc>
                <a:spcPct val="80000"/>
              </a:lnSpc>
            </a:pPr>
            <a:r>
              <a:rPr lang="pt-BR" sz="1400" smtClean="0"/>
              <a:t>2002</a:t>
            </a:r>
          </a:p>
          <a:p>
            <a:pPr>
              <a:lnSpc>
                <a:spcPct val="80000"/>
              </a:lnSpc>
            </a:pPr>
            <a:r>
              <a:rPr lang="pt-BR" sz="1400" smtClean="0"/>
              <a:t>2003</a:t>
            </a:r>
          </a:p>
          <a:p>
            <a:pPr>
              <a:lnSpc>
                <a:spcPct val="80000"/>
              </a:lnSpc>
            </a:pPr>
            <a:r>
              <a:rPr lang="pt-BR" sz="1400" smtClean="0"/>
              <a:t>2004</a:t>
            </a:r>
          </a:p>
          <a:p>
            <a:pPr>
              <a:lnSpc>
                <a:spcPct val="80000"/>
              </a:lnSpc>
            </a:pPr>
            <a:r>
              <a:rPr lang="pt-BR" sz="1400" smtClean="0"/>
              <a:t>2005</a:t>
            </a:r>
          </a:p>
          <a:p>
            <a:pPr>
              <a:lnSpc>
                <a:spcPct val="80000"/>
              </a:lnSpc>
            </a:pPr>
            <a:r>
              <a:rPr lang="pt-BR" sz="1400" smtClean="0"/>
              <a:t>2006</a:t>
            </a:r>
          </a:p>
          <a:p>
            <a:pPr>
              <a:lnSpc>
                <a:spcPct val="80000"/>
              </a:lnSpc>
            </a:pPr>
            <a:r>
              <a:rPr lang="pt-BR" sz="1400" smtClean="0"/>
              <a:t>2007</a:t>
            </a:r>
          </a:p>
          <a:p>
            <a:pPr>
              <a:lnSpc>
                <a:spcPct val="80000"/>
              </a:lnSpc>
            </a:pPr>
            <a:r>
              <a:rPr lang="pt-BR" sz="1400" smtClean="0"/>
              <a:t>2008</a:t>
            </a:r>
          </a:p>
          <a:p>
            <a:pPr>
              <a:lnSpc>
                <a:spcPct val="80000"/>
              </a:lnSpc>
            </a:pPr>
            <a:r>
              <a:rPr lang="pt-BR" sz="1400" smtClean="0"/>
              <a:t>2009</a:t>
            </a:r>
          </a:p>
          <a:p>
            <a:pPr>
              <a:lnSpc>
                <a:spcPct val="80000"/>
              </a:lnSpc>
            </a:pPr>
            <a:r>
              <a:rPr lang="pt-BR" sz="1400" smtClean="0"/>
              <a:t>2010</a:t>
            </a:r>
          </a:p>
          <a:p>
            <a:pPr>
              <a:lnSpc>
                <a:spcPct val="80000"/>
              </a:lnSpc>
            </a:pPr>
            <a:r>
              <a:rPr lang="pt-BR" sz="1400" smtClean="0"/>
              <a:t>2011</a:t>
            </a:r>
          </a:p>
          <a:p>
            <a:pPr>
              <a:lnSpc>
                <a:spcPct val="80000"/>
              </a:lnSpc>
            </a:pPr>
            <a:r>
              <a:rPr lang="pt-BR" sz="1400" smtClean="0"/>
              <a:t>2012</a:t>
            </a:r>
          </a:p>
          <a:p>
            <a:pPr>
              <a:lnSpc>
                <a:spcPct val="80000"/>
              </a:lnSpc>
            </a:pPr>
            <a:r>
              <a:rPr lang="pt-BR" sz="1400" smtClean="0"/>
              <a:t>2013</a:t>
            </a:r>
          </a:p>
          <a:p>
            <a:pPr>
              <a:lnSpc>
                <a:spcPct val="80000"/>
              </a:lnSpc>
            </a:pPr>
            <a:r>
              <a:rPr lang="pt-BR" sz="1400" smtClean="0"/>
              <a:t>2014</a:t>
            </a:r>
          </a:p>
          <a:p>
            <a:pPr>
              <a:lnSpc>
                <a:spcPct val="80000"/>
              </a:lnSpc>
            </a:pPr>
            <a:r>
              <a:rPr lang="pt-BR" sz="1400" smtClean="0"/>
              <a:t>2016</a:t>
            </a:r>
          </a:p>
          <a:p>
            <a:pPr>
              <a:lnSpc>
                <a:spcPct val="80000"/>
              </a:lnSpc>
            </a:pPr>
            <a:r>
              <a:rPr lang="pt-BR" sz="1400" smtClean="0"/>
              <a:t>2017</a:t>
            </a:r>
          </a:p>
          <a:p>
            <a:pPr>
              <a:lnSpc>
                <a:spcPct val="80000"/>
              </a:lnSpc>
            </a:pPr>
            <a:r>
              <a:rPr lang="pt-BR" sz="1400" smtClean="0"/>
              <a:t>2018</a:t>
            </a:r>
          </a:p>
        </p:txBody>
      </p:sp>
      <p:pic>
        <p:nvPicPr>
          <p:cNvPr id="2560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15888"/>
            <a:ext cx="996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8175" y="1628775"/>
            <a:ext cx="6719888" cy="4213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5"/>
          <p:cNvSpPr txBox="1">
            <a:spLocks noChangeArrowheads="1"/>
          </p:cNvSpPr>
          <p:nvPr/>
        </p:nvSpPr>
        <p:spPr bwMode="auto">
          <a:xfrm>
            <a:off x="4335463" y="542925"/>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2006</a:t>
            </a:r>
          </a:p>
        </p:txBody>
      </p:sp>
      <p:sp>
        <p:nvSpPr>
          <p:cNvPr id="26627" name="Rectangle 6"/>
          <p:cNvSpPr>
            <a:spLocks noChangeArrowheads="1"/>
          </p:cNvSpPr>
          <p:nvPr/>
        </p:nvSpPr>
        <p:spPr bwMode="auto">
          <a:xfrm>
            <a:off x="0" y="3213100"/>
            <a:ext cx="6985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pt-BR" altLang="ja-JP" sz="2000" b="1">
                <a:ea typeface="MS PGothic" pitchFamily="34" charset="-128"/>
              </a:rPr>
              <a:t>Drs:Marcely, Karine ,Nelsimar, Marily,Virgínia,Juliana</a:t>
            </a:r>
          </a:p>
        </p:txBody>
      </p:sp>
      <p:pic>
        <p:nvPicPr>
          <p:cNvPr id="26628" name="Picture 8" descr="DSC0017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26720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9" name="Text Box 10"/>
          <p:cNvSpPr txBox="1">
            <a:spLocks noChangeArrowheads="1"/>
          </p:cNvSpPr>
          <p:nvPr/>
        </p:nvSpPr>
        <p:spPr bwMode="auto">
          <a:xfrm>
            <a:off x="3851275" y="5084763"/>
            <a:ext cx="51101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Drs. Roberta, Felix, Flávia e  Danielli (2007)</a:t>
            </a:r>
          </a:p>
        </p:txBody>
      </p:sp>
      <p:pic>
        <p:nvPicPr>
          <p:cNvPr id="26630" name="Picture 11" descr="Residentes-R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933825"/>
            <a:ext cx="3395663" cy="254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4" descr="R3-200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356100" cy="245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Rectangle 5"/>
          <p:cNvSpPr>
            <a:spLocks noChangeArrowheads="1"/>
          </p:cNvSpPr>
          <p:nvPr/>
        </p:nvSpPr>
        <p:spPr bwMode="auto">
          <a:xfrm>
            <a:off x="0" y="2420938"/>
            <a:ext cx="8780463"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pt-BR" altLang="ja-JP" b="1">
                <a:ea typeface="MS PGothic" pitchFamily="34" charset="-128"/>
              </a:rPr>
              <a:t>E-D:Dra. Alessandra, Dr. Umberto (R3-2008), Dra. Daniela (R3-2008),Dra. Geórgia (R3-2008), Dra. Fernanda (Florzinha de Barbacena,R3-2008), Dr. Paulo R. Margotto e Dra. Marta D.Rocha</a:t>
            </a:r>
          </a:p>
        </p:txBody>
      </p:sp>
      <p:sp>
        <p:nvSpPr>
          <p:cNvPr id="27652" name="Text Box 6"/>
          <p:cNvSpPr txBox="1">
            <a:spLocks noChangeArrowheads="1"/>
          </p:cNvSpPr>
          <p:nvPr/>
        </p:nvSpPr>
        <p:spPr bwMode="auto">
          <a:xfrm>
            <a:off x="4767263" y="398463"/>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2008</a:t>
            </a:r>
          </a:p>
        </p:txBody>
      </p:sp>
      <p:pic>
        <p:nvPicPr>
          <p:cNvPr id="27653" name="Picture 7" descr="R3-2012-HRA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317875"/>
            <a:ext cx="6096000" cy="354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4" name="Text Box 8"/>
          <p:cNvSpPr txBox="1">
            <a:spLocks noChangeArrowheads="1"/>
          </p:cNvSpPr>
          <p:nvPr/>
        </p:nvSpPr>
        <p:spPr bwMode="auto">
          <a:xfrm>
            <a:off x="6208713" y="3495675"/>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2012</a:t>
            </a:r>
          </a:p>
        </p:txBody>
      </p:sp>
      <p:sp>
        <p:nvSpPr>
          <p:cNvPr id="27655" name="Rectangle 9"/>
          <p:cNvSpPr>
            <a:spLocks noChangeArrowheads="1"/>
          </p:cNvSpPr>
          <p:nvPr/>
        </p:nvSpPr>
        <p:spPr bwMode="auto">
          <a:xfrm>
            <a:off x="6084888" y="4337050"/>
            <a:ext cx="3260725" cy="204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pt-BR" altLang="ja-JP" sz="1600" b="1">
                <a:ea typeface="MS PGothic" pitchFamily="34" charset="-128"/>
              </a:rPr>
              <a:t>Despedidas dos R3 da Unidade de Neonatologia do HRAS (16/3/12):Drs. Débora Cristiny, Fabiana Márcia, Evely Mirela, Ana Brostel, Roberta Rassi (atrás), Isabel Firmino, Nathalia Bardal, Paulo R. Margotto e Giane César</a:t>
            </a:r>
          </a:p>
        </p:txBody>
      </p:sp>
      <p:pic>
        <p:nvPicPr>
          <p:cNvPr id="27656" name="Picture 10" descr="Monogr_Isab-Gera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33038" y="3022600"/>
            <a:ext cx="2460625" cy="184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5" descr="Desped-Resi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096000" cy="339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5" name="Rectangle 6"/>
          <p:cNvSpPr>
            <a:spLocks noChangeArrowheads="1"/>
          </p:cNvSpPr>
          <p:nvPr/>
        </p:nvSpPr>
        <p:spPr bwMode="auto">
          <a:xfrm>
            <a:off x="0" y="3421063"/>
            <a:ext cx="91440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0" hangingPunct="0"/>
            <a:r>
              <a:rPr lang="pt-BR" altLang="ja-JP" sz="2000" b="1">
                <a:ea typeface="MS PGothic" pitchFamily="34" charset="-128"/>
              </a:rPr>
              <a:t>Despedida dos Residentes-Unidade de Neonatologia do HRAS/HMIB (29/6/2013)</a:t>
            </a:r>
          </a:p>
        </p:txBody>
      </p:sp>
      <p:pic>
        <p:nvPicPr>
          <p:cNvPr id="28676" name="Picture 7" descr="Medicos-Residentes_HRA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350" y="4221163"/>
            <a:ext cx="3252788" cy="236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8" name="Picture 6" descr="Dra-Edna_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4525" y="4292600"/>
            <a:ext cx="341947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4" descr="R4-H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096000" cy="409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Rectangle 5"/>
          <p:cNvSpPr>
            <a:spLocks noChangeArrowheads="1"/>
          </p:cNvSpPr>
          <p:nvPr/>
        </p:nvSpPr>
        <p:spPr bwMode="auto">
          <a:xfrm>
            <a:off x="0" y="4437063"/>
            <a:ext cx="6121400"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pt-BR" altLang="ja-JP" sz="2000" b="1">
                <a:ea typeface="MS PGothic" pitchFamily="34" charset="-128"/>
              </a:rPr>
              <a:t>R4 de Neonatologia (Dras. Aline, Marília, Juliana, Gabriela e Liv) com Staffs da Unidade de Neonatologia do HRAS/SES/DF (26 de janeiro de 2016)</a:t>
            </a:r>
            <a:endParaRPr lang="pt-BR" altLang="ja-JP" sz="2000">
              <a:ea typeface="MS PGothic" pitchFamily="34" charset="-128"/>
            </a:endParaRPr>
          </a:p>
          <a:p>
            <a:pPr eaLnBrk="0" hangingPunct="0"/>
            <a:endParaRPr lang="pt-BR" altLang="ja-JP" sz="2000">
              <a:ea typeface="MS PGothic" pitchFamily="34" charset="-128"/>
            </a:endParaRPr>
          </a:p>
        </p:txBody>
      </p:sp>
      <p:sp>
        <p:nvSpPr>
          <p:cNvPr id="30725" name="Text Box 5"/>
          <p:cNvSpPr txBox="1">
            <a:spLocks noChangeArrowheads="1"/>
          </p:cNvSpPr>
          <p:nvPr/>
        </p:nvSpPr>
        <p:spPr bwMode="auto">
          <a:xfrm>
            <a:off x="6280150" y="2774950"/>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2016</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4" descr="Novos%20R3-2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0"/>
            <a:ext cx="6096000" cy="3433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7" name="Rectangle 5"/>
          <p:cNvSpPr>
            <a:spLocks noChangeArrowheads="1"/>
          </p:cNvSpPr>
          <p:nvPr/>
        </p:nvSpPr>
        <p:spPr bwMode="auto">
          <a:xfrm>
            <a:off x="250825" y="3500438"/>
            <a:ext cx="75946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pt-BR" altLang="ja-JP" b="1">
                <a:ea typeface="MS PGothic" pitchFamily="34" charset="-128"/>
              </a:rPr>
              <a:t>Novos Residentes em Neonatologia no Hospital Materno Infantil de Brasília iniciando em 2017: Drs. Fernanda, Dr. Diogo Pedroso, atrás, Dr. Paulo R. Margotto,Letícia, Deise, Lara e atrás, Débora, Patrícia e Vinicius</a:t>
            </a:r>
          </a:p>
        </p:txBody>
      </p:sp>
      <p:sp>
        <p:nvSpPr>
          <p:cNvPr id="31749" name="Text Box 5"/>
          <p:cNvSpPr txBox="1">
            <a:spLocks noChangeArrowheads="1"/>
          </p:cNvSpPr>
          <p:nvPr/>
        </p:nvSpPr>
        <p:spPr bwMode="auto">
          <a:xfrm>
            <a:off x="6280150" y="2774950"/>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2017</a:t>
            </a:r>
          </a:p>
        </p:txBody>
      </p:sp>
      <p:pic>
        <p:nvPicPr>
          <p:cNvPr id="3175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3575" y="4437063"/>
            <a:ext cx="3490913" cy="2281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80" name="Text Box 5"/>
          <p:cNvSpPr txBox="1">
            <a:spLocks noChangeArrowheads="1"/>
          </p:cNvSpPr>
          <p:nvPr/>
        </p:nvSpPr>
        <p:spPr bwMode="auto">
          <a:xfrm>
            <a:off x="4284663" y="765175"/>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2018</a:t>
            </a:r>
          </a:p>
        </p:txBody>
      </p:sp>
      <p:pic>
        <p:nvPicPr>
          <p:cNvPr id="75781" name="Picture 5"/>
          <p:cNvPicPr>
            <a:picLocks noChangeAspect="1" noChangeArrowheads="1"/>
          </p:cNvPicPr>
          <p:nvPr/>
        </p:nvPicPr>
        <p:blipFill>
          <a:blip r:embed="rId2">
            <a:lum bright="-6000"/>
            <a:extLst>
              <a:ext uri="{28A0092B-C50C-407E-A947-70E740481C1C}">
                <a14:useLocalDpi xmlns:a14="http://schemas.microsoft.com/office/drawing/2010/main" val="0"/>
              </a:ext>
            </a:extLst>
          </a:blip>
          <a:srcRect/>
          <a:stretch>
            <a:fillRect/>
          </a:stretch>
        </p:blipFill>
        <p:spPr bwMode="auto">
          <a:xfrm>
            <a:off x="827088" y="1557338"/>
            <a:ext cx="7335837" cy="500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8" name="Text Box 5"/>
          <p:cNvSpPr txBox="1">
            <a:spLocks noChangeArrowheads="1"/>
          </p:cNvSpPr>
          <p:nvPr/>
        </p:nvSpPr>
        <p:spPr bwMode="auto">
          <a:xfrm>
            <a:off x="6280150" y="2774950"/>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2019</a:t>
            </a:r>
          </a:p>
        </p:txBody>
      </p:sp>
      <p:pic>
        <p:nvPicPr>
          <p:cNvPr id="77829" name="Picture 5"/>
          <p:cNvPicPr>
            <a:picLocks noChangeAspect="1" noChangeArrowheads="1"/>
          </p:cNvPicPr>
          <p:nvPr/>
        </p:nvPicPr>
        <p:blipFill>
          <a:blip r:embed="rId2">
            <a:lum bright="6000"/>
            <a:extLst>
              <a:ext uri="{28A0092B-C50C-407E-A947-70E740481C1C}">
                <a14:useLocalDpi xmlns:a14="http://schemas.microsoft.com/office/drawing/2010/main" val="0"/>
              </a:ext>
            </a:extLst>
          </a:blip>
          <a:srcRect/>
          <a:stretch>
            <a:fillRect/>
          </a:stretch>
        </p:blipFill>
        <p:spPr bwMode="auto">
          <a:xfrm>
            <a:off x="0" y="1341438"/>
            <a:ext cx="6234113" cy="3506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7830" name="Text Box 6"/>
          <p:cNvSpPr txBox="1">
            <a:spLocks noChangeArrowheads="1"/>
          </p:cNvSpPr>
          <p:nvPr/>
        </p:nvSpPr>
        <p:spPr bwMode="auto">
          <a:xfrm>
            <a:off x="323850" y="5157788"/>
            <a:ext cx="64452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t>Drs. Marta, Paulo R. Margotto,  Tatiane, Antônio e Igor Harley</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981075"/>
            <a:ext cx="5048250" cy="495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4998" name="Rectangle 6"/>
          <p:cNvSpPr>
            <a:spLocks noChangeArrowheads="1"/>
          </p:cNvSpPr>
          <p:nvPr/>
        </p:nvSpPr>
        <p:spPr bwMode="auto">
          <a:xfrm>
            <a:off x="827088" y="6237288"/>
            <a:ext cx="77914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t>Drs.Larissa, Luciana, Jamille, Flávia, Paulo R. Margotto e à frente, Thaiana</a:t>
            </a:r>
          </a:p>
        </p:txBody>
      </p:sp>
      <p:sp>
        <p:nvSpPr>
          <p:cNvPr id="84999" name="Text Box 7"/>
          <p:cNvSpPr txBox="1">
            <a:spLocks noChangeArrowheads="1"/>
          </p:cNvSpPr>
          <p:nvPr/>
        </p:nvSpPr>
        <p:spPr bwMode="auto">
          <a:xfrm>
            <a:off x="7072313" y="3016250"/>
            <a:ext cx="692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t>2020</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2" name="Text Box 5"/>
          <p:cNvSpPr txBox="1">
            <a:spLocks noChangeArrowheads="1"/>
          </p:cNvSpPr>
          <p:nvPr/>
        </p:nvSpPr>
        <p:spPr bwMode="auto">
          <a:xfrm>
            <a:off x="6804025" y="2420938"/>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2021</a:t>
            </a:r>
          </a:p>
        </p:txBody>
      </p:sp>
      <p:pic>
        <p:nvPicPr>
          <p:cNvPr id="7885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1076325"/>
            <a:ext cx="6121400" cy="408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8854" name="Text Box 6"/>
          <p:cNvSpPr txBox="1">
            <a:spLocks noChangeArrowheads="1"/>
          </p:cNvSpPr>
          <p:nvPr/>
        </p:nvSpPr>
        <p:spPr bwMode="auto">
          <a:xfrm>
            <a:off x="1258888" y="5157788"/>
            <a:ext cx="49339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t>Dras. Lays, Mayara, Carol e Paulo R. Margotto</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body" idx="1"/>
          </p:nvPr>
        </p:nvSpPr>
        <p:spPr>
          <a:xfrm>
            <a:off x="684213" y="1700213"/>
            <a:ext cx="7772400" cy="4114800"/>
          </a:xfrm>
        </p:spPr>
        <p:txBody>
          <a:bodyPr/>
          <a:lstStyle/>
          <a:p>
            <a:pPr algn="ctr"/>
            <a:r>
              <a:rPr lang="pt-BR" sz="2000" smtClean="0"/>
              <a:t>Sessões de Anatomia Clínica</a:t>
            </a:r>
          </a:p>
        </p:txBody>
      </p:sp>
      <p:sp>
        <p:nvSpPr>
          <p:cNvPr id="32771" name="Rectangle 3"/>
          <p:cNvSpPr>
            <a:spLocks noGrp="1" noChangeArrowheads="1"/>
          </p:cNvSpPr>
          <p:nvPr>
            <p:ph type="title"/>
          </p:nvPr>
        </p:nvSpPr>
        <p:spPr>
          <a:noFill/>
        </p:spPr>
        <p:txBody>
          <a:bodyPr/>
          <a:lstStyle/>
          <a:p>
            <a:pPr algn="ctr"/>
            <a:r>
              <a:rPr lang="pt-BR" smtClean="0"/>
              <a:t>Marcos da Neonatologia do HRAS/HMIB</a:t>
            </a:r>
          </a:p>
        </p:txBody>
      </p:sp>
      <p:pic>
        <p:nvPicPr>
          <p:cNvPr id="32772"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292100"/>
            <a:ext cx="792162" cy="68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550" y="2133600"/>
            <a:ext cx="3024188" cy="2116138"/>
          </a:xfrm>
          <a:prstGeom prst="rect">
            <a:avLst/>
          </a:prstGeom>
          <a:noFill/>
          <a:ln w="571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774"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4525" y="2276475"/>
            <a:ext cx="2305050" cy="2087563"/>
          </a:xfrm>
          <a:prstGeom prst="rect">
            <a:avLst/>
          </a:prstGeom>
          <a:noFill/>
          <a:ln w="7620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775" name="Rectangle 8"/>
          <p:cNvSpPr>
            <a:spLocks noChangeArrowheads="1"/>
          </p:cNvSpPr>
          <p:nvPr/>
        </p:nvSpPr>
        <p:spPr bwMode="auto">
          <a:xfrm>
            <a:off x="3995738" y="2484438"/>
            <a:ext cx="167798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hangingPunct="0"/>
            <a:r>
              <a:rPr lang="pt-BR" sz="2000" b="1"/>
              <a:t>Dra. Ophelia</a:t>
            </a:r>
          </a:p>
          <a:p>
            <a:pPr algn="ctr" eaLnBrk="0" hangingPunct="0"/>
            <a:r>
              <a:rPr lang="pt-BR" sz="2000" b="1"/>
              <a:t>(1979)</a:t>
            </a:r>
          </a:p>
          <a:p>
            <a:pPr algn="ctr" eaLnBrk="0" hangingPunct="0"/>
            <a:endParaRPr lang="pt-BR" sz="2000"/>
          </a:p>
        </p:txBody>
      </p:sp>
      <p:sp>
        <p:nvSpPr>
          <p:cNvPr id="32776" name="Text Box 9"/>
          <p:cNvSpPr txBox="1">
            <a:spLocks noChangeArrowheads="1"/>
          </p:cNvSpPr>
          <p:nvPr/>
        </p:nvSpPr>
        <p:spPr bwMode="auto">
          <a:xfrm>
            <a:off x="8056563" y="3141663"/>
            <a:ext cx="1087437"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sz="1600"/>
              <a:t>27/9/1979</a:t>
            </a:r>
          </a:p>
        </p:txBody>
      </p:sp>
      <p:pic>
        <p:nvPicPr>
          <p:cNvPr id="32777" name="Picture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1550" y="4365625"/>
            <a:ext cx="1947863" cy="1435100"/>
          </a:xfrm>
          <a:prstGeom prst="rect">
            <a:avLst/>
          </a:prstGeom>
          <a:noFill/>
          <a:ln w="38100">
            <a:solidFill>
              <a:srgbClr val="0033CC"/>
            </a:solidFill>
            <a:miter lim="800000"/>
            <a:headEnd/>
            <a:tailEnd/>
          </a:ln>
          <a:extLst>
            <a:ext uri="{909E8E84-426E-40DD-AFC4-6F175D3DCCD1}">
              <a14:hiddenFill xmlns:a14="http://schemas.microsoft.com/office/drawing/2010/main">
                <a:solidFill>
                  <a:srgbClr val="FFFFFF"/>
                </a:solidFill>
              </a14:hiddenFill>
            </a:ext>
          </a:extLst>
        </p:spPr>
      </p:pic>
      <p:pic>
        <p:nvPicPr>
          <p:cNvPr id="32778" name="Picture 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48038" y="5715000"/>
            <a:ext cx="1138237" cy="1143000"/>
          </a:xfrm>
          <a:prstGeom prst="rect">
            <a:avLst/>
          </a:prstGeom>
          <a:noFill/>
          <a:ln w="28575">
            <a:solidFill>
              <a:srgbClr val="0033CC"/>
            </a:solidFill>
            <a:miter lim="800000"/>
            <a:headEnd/>
            <a:tailEnd/>
          </a:ln>
          <a:extLst>
            <a:ext uri="{909E8E84-426E-40DD-AFC4-6F175D3DCCD1}">
              <a14:hiddenFill xmlns:a14="http://schemas.microsoft.com/office/drawing/2010/main">
                <a:solidFill>
                  <a:srgbClr val="FFFFFF"/>
                </a:solidFill>
              </a14:hiddenFill>
            </a:ext>
          </a:extLst>
        </p:spPr>
      </p:pic>
      <p:sp>
        <p:nvSpPr>
          <p:cNvPr id="32779" name="Text Box 14"/>
          <p:cNvSpPr txBox="1">
            <a:spLocks noChangeArrowheads="1"/>
          </p:cNvSpPr>
          <p:nvPr/>
        </p:nvSpPr>
        <p:spPr bwMode="auto">
          <a:xfrm>
            <a:off x="4427538" y="4868863"/>
            <a:ext cx="15255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Dra.Melissa</a:t>
            </a:r>
          </a:p>
        </p:txBody>
      </p:sp>
      <p:pic>
        <p:nvPicPr>
          <p:cNvPr id="32780" name="Picture 1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72225" y="5734050"/>
            <a:ext cx="1119188" cy="1123950"/>
          </a:xfrm>
          <a:prstGeom prst="rect">
            <a:avLst/>
          </a:prstGeom>
          <a:noFill/>
          <a:ln w="38100">
            <a:solidFill>
              <a:srgbClr val="0033CC"/>
            </a:solidFill>
            <a:miter lim="800000"/>
            <a:headEnd/>
            <a:tailEnd/>
          </a:ln>
          <a:extLst>
            <a:ext uri="{909E8E84-426E-40DD-AFC4-6F175D3DCCD1}">
              <a14:hiddenFill xmlns:a14="http://schemas.microsoft.com/office/drawing/2010/main">
                <a:solidFill>
                  <a:srgbClr val="FFFFFF"/>
                </a:solidFill>
              </a14:hiddenFill>
            </a:ext>
          </a:extLst>
        </p:spPr>
      </p:pic>
      <p:sp>
        <p:nvSpPr>
          <p:cNvPr id="32781" name="Text Box 16"/>
          <p:cNvSpPr txBox="1">
            <a:spLocks noChangeArrowheads="1"/>
          </p:cNvSpPr>
          <p:nvPr/>
        </p:nvSpPr>
        <p:spPr bwMode="auto">
          <a:xfrm>
            <a:off x="7451725" y="5805488"/>
            <a:ext cx="14239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Dr. Marcus</a:t>
            </a:r>
          </a:p>
        </p:txBody>
      </p:sp>
      <p:sp>
        <p:nvSpPr>
          <p:cNvPr id="32782" name="Text Box 19"/>
          <p:cNvSpPr txBox="1">
            <a:spLocks noChangeArrowheads="1"/>
          </p:cNvSpPr>
          <p:nvPr/>
        </p:nvSpPr>
        <p:spPr bwMode="auto">
          <a:xfrm>
            <a:off x="7451725" y="4652963"/>
            <a:ext cx="13001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Dra. Aline</a:t>
            </a:r>
          </a:p>
        </p:txBody>
      </p:sp>
      <p:pic>
        <p:nvPicPr>
          <p:cNvPr id="32783" name="Picture 2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16688" y="4508500"/>
            <a:ext cx="876300" cy="1150938"/>
          </a:xfrm>
          <a:prstGeom prst="rect">
            <a:avLst/>
          </a:prstGeom>
          <a:noFill/>
          <a:ln w="28575">
            <a:solidFill>
              <a:srgbClr val="0033CC"/>
            </a:solidFill>
            <a:miter lim="800000"/>
            <a:headEnd/>
            <a:tailEnd/>
          </a:ln>
          <a:extLst>
            <a:ext uri="{909E8E84-426E-40DD-AFC4-6F175D3DCCD1}">
              <a14:hiddenFill xmlns:a14="http://schemas.microsoft.com/office/drawing/2010/main">
                <a:solidFill>
                  <a:srgbClr val="FFFFFF"/>
                </a:solidFill>
              </a14:hiddenFill>
            </a:ext>
          </a:extLst>
        </p:spPr>
      </p:pic>
      <p:pic>
        <p:nvPicPr>
          <p:cNvPr id="32784" name="Picture 2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63938" y="4437063"/>
            <a:ext cx="719137" cy="1152525"/>
          </a:xfrm>
          <a:prstGeom prst="rect">
            <a:avLst/>
          </a:prstGeom>
          <a:noFill/>
          <a:ln w="38100">
            <a:solidFill>
              <a:srgbClr val="0033CC"/>
            </a:solidFill>
            <a:miter lim="800000"/>
            <a:headEnd/>
            <a:tailEnd/>
          </a:ln>
          <a:extLst>
            <a:ext uri="{909E8E84-426E-40DD-AFC4-6F175D3DCCD1}">
              <a14:hiddenFill xmlns:a14="http://schemas.microsoft.com/office/drawing/2010/main">
                <a:solidFill>
                  <a:srgbClr val="FFFFFF"/>
                </a:solidFill>
              </a14:hiddenFill>
            </a:ext>
          </a:extLst>
        </p:spPr>
      </p:pic>
      <p:sp>
        <p:nvSpPr>
          <p:cNvPr id="32785" name="Text Box 24"/>
          <p:cNvSpPr txBox="1">
            <a:spLocks noChangeArrowheads="1"/>
          </p:cNvSpPr>
          <p:nvPr/>
        </p:nvSpPr>
        <p:spPr bwMode="auto">
          <a:xfrm>
            <a:off x="4427538" y="5949950"/>
            <a:ext cx="15954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Dra. Valdete</a:t>
            </a:r>
          </a:p>
        </p:txBody>
      </p:sp>
      <p:sp>
        <p:nvSpPr>
          <p:cNvPr id="32786" name="Text Box 25"/>
          <p:cNvSpPr txBox="1">
            <a:spLocks noChangeArrowheads="1"/>
          </p:cNvSpPr>
          <p:nvPr/>
        </p:nvSpPr>
        <p:spPr bwMode="auto">
          <a:xfrm>
            <a:off x="1095375" y="5727700"/>
            <a:ext cx="21177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Dra. Regina Frós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
          <p:cNvSpPr>
            <a:spLocks noGrp="1" noChangeArrowheads="1"/>
          </p:cNvSpPr>
          <p:nvPr>
            <p:ph type="title"/>
          </p:nvPr>
        </p:nvSpPr>
        <p:spPr>
          <a:xfrm>
            <a:off x="611188" y="-171450"/>
            <a:ext cx="7772400" cy="1462088"/>
          </a:xfrm>
          <a:noFill/>
        </p:spPr>
        <p:txBody>
          <a:bodyPr/>
          <a:lstStyle/>
          <a:p>
            <a:pPr algn="ctr"/>
            <a:r>
              <a:rPr lang="pt-BR" sz="2400" smtClean="0"/>
              <a:t>Marcos da Neonatologia do HRAS/HMIB</a:t>
            </a:r>
            <a:br>
              <a:rPr lang="pt-BR" sz="2400" smtClean="0"/>
            </a:br>
            <a:endParaRPr lang="pt-BR" sz="2400" smtClean="0"/>
          </a:p>
        </p:txBody>
      </p:sp>
      <p:sp>
        <p:nvSpPr>
          <p:cNvPr id="33795" name="Rectangle 5"/>
          <p:cNvSpPr>
            <a:spLocks noChangeArrowheads="1"/>
          </p:cNvSpPr>
          <p:nvPr/>
        </p:nvSpPr>
        <p:spPr bwMode="auto">
          <a:xfrm>
            <a:off x="0" y="765175"/>
            <a:ext cx="8062913" cy="160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20000"/>
              </a:spcBef>
              <a:buClr>
                <a:schemeClr val="hlink"/>
              </a:buClr>
              <a:buFontTx/>
              <a:buChar char="•"/>
            </a:pPr>
            <a:r>
              <a:rPr lang="pt-BR" sz="2800" b="1"/>
              <a:t>1993- Introdução do uso do sufactante </a:t>
            </a:r>
          </a:p>
          <a:p>
            <a:pPr algn="ctr" eaLnBrk="0" hangingPunct="0">
              <a:spcBef>
                <a:spcPct val="20000"/>
              </a:spcBef>
              <a:buClr>
                <a:schemeClr val="hlink"/>
              </a:buClr>
            </a:pPr>
            <a:r>
              <a:rPr lang="pt-BR" sz="2800" b="1"/>
              <a:t>           pulmonar</a:t>
            </a:r>
          </a:p>
          <a:p>
            <a:pPr eaLnBrk="0" hangingPunct="0">
              <a:spcBef>
                <a:spcPct val="20000"/>
              </a:spcBef>
              <a:buClr>
                <a:schemeClr val="hlink"/>
              </a:buClr>
            </a:pPr>
            <a:r>
              <a:rPr lang="pt-BR" sz="2000" b="1"/>
              <a:t>-Exosurf</a:t>
            </a:r>
            <a:r>
              <a:rPr lang="pt-BR" sz="2000" b="1" baseline="30000">
                <a:ea typeface="Arial Unicode MS" pitchFamily="34" charset="-128"/>
                <a:cs typeface="Arial Unicode MS" pitchFamily="34" charset="-128"/>
              </a:rPr>
              <a:t>R</a:t>
            </a:r>
            <a:r>
              <a:rPr lang="pt-BR" sz="2000" b="1"/>
              <a:t>:Multicêntrico Latinoamericano-CLAP (</a:t>
            </a:r>
            <a:r>
              <a:rPr lang="pt-BR" sz="1400" b="1"/>
              <a:t>Coordenador Local: Dr. Paulo R. Margotto)</a:t>
            </a:r>
          </a:p>
        </p:txBody>
      </p:sp>
      <p:pic>
        <p:nvPicPr>
          <p:cNvPr id="33796" name="Picture 7" descr="Resultado de imagem para EXOSUR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175" y="3141663"/>
            <a:ext cx="1106488" cy="1363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7" name="Rectangle 8"/>
          <p:cNvSpPr>
            <a:spLocks noChangeArrowheads="1"/>
          </p:cNvSpPr>
          <p:nvPr/>
        </p:nvSpPr>
        <p:spPr bwMode="auto">
          <a:xfrm>
            <a:off x="0" y="2349500"/>
            <a:ext cx="8964613"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400">
                <a:hlinkClick r:id="rId3"/>
              </a:rPr>
              <a:t>Hyaline membrane disease (HMD) therapy in Latin America: impact of exogenous surfactant administration on newborn survival, morbidity and use of resources.</a:t>
            </a:r>
            <a:r>
              <a:rPr lang="pt-BR" sz="1400"/>
              <a:t>Rossello JD, Hayward PE, Martell M, Del Barco M, </a:t>
            </a:r>
            <a:r>
              <a:rPr lang="pt-BR" sz="1400" b="1"/>
              <a:t>Margotto P</a:t>
            </a:r>
            <a:r>
              <a:rPr lang="pt-BR" sz="1400"/>
              <a:t>, Grandzoto J, Bastida J, Peña J, Villanueva D.J Perinat Med. 1997;25(3):280-7.PMID: 9288665.</a:t>
            </a:r>
            <a:r>
              <a:rPr lang="pt-BR" sz="1400" u="sng">
                <a:hlinkClick r:id="rId4"/>
              </a:rPr>
              <a:t>Similar articles</a:t>
            </a:r>
            <a:endParaRPr lang="pt-BR" sz="1400" u="sng"/>
          </a:p>
        </p:txBody>
      </p:sp>
      <p:sp>
        <p:nvSpPr>
          <p:cNvPr id="33798" name="Rectangle 9"/>
          <p:cNvSpPr>
            <a:spLocks noChangeArrowheads="1"/>
          </p:cNvSpPr>
          <p:nvPr/>
        </p:nvSpPr>
        <p:spPr bwMode="auto">
          <a:xfrm>
            <a:off x="0" y="4903788"/>
            <a:ext cx="9144000"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400">
                <a:hlinkClick r:id="rId5"/>
              </a:rPr>
              <a:t>Surfactant replacement therapy: a multicentric trial comparing two dosage approaches.</a:t>
            </a:r>
            <a:r>
              <a:rPr lang="pt-BR" sz="1400"/>
              <a:t>Fiori RM, Diniz EM, Lopes JM, Gonçalves AL, da Costa MT, Marino WT, Abdallah VO, Segre CA, de Carvalho M, Guimarães WM, Margotto PR, Bevilacqua G.Acta Biomed Ateneo Parmense. 1997;68 Suppl 1:55-63.PMID: 10021718.</a:t>
            </a:r>
            <a:r>
              <a:rPr lang="pt-BR" sz="1400" u="sng">
                <a:hlinkClick r:id="rId6"/>
              </a:rPr>
              <a:t>Similar articles</a:t>
            </a:r>
            <a:endParaRPr lang="pt-BR" sz="1400" u="sng"/>
          </a:p>
        </p:txBody>
      </p:sp>
      <p:sp>
        <p:nvSpPr>
          <p:cNvPr id="33799" name="Rectangle 10"/>
          <p:cNvSpPr>
            <a:spLocks noChangeArrowheads="1"/>
          </p:cNvSpPr>
          <p:nvPr/>
        </p:nvSpPr>
        <p:spPr bwMode="auto">
          <a:xfrm>
            <a:off x="0" y="4441825"/>
            <a:ext cx="9144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20000"/>
              </a:spcBef>
              <a:buClr>
                <a:schemeClr val="hlink"/>
              </a:buClr>
              <a:buFontTx/>
              <a:buChar char="•"/>
            </a:pPr>
            <a:r>
              <a:rPr lang="pt-BR" sz="2000" b="1"/>
              <a:t>1997- Curosurf</a:t>
            </a:r>
            <a:r>
              <a:rPr lang="pt-BR" sz="2000" b="1" baseline="30000">
                <a:ea typeface="Arial Unicode MS" pitchFamily="34" charset="-128"/>
                <a:cs typeface="Arial Unicode MS" pitchFamily="34" charset="-128"/>
              </a:rPr>
              <a:t>R </a:t>
            </a:r>
            <a:r>
              <a:rPr lang="pt-BR" sz="2000" b="1">
                <a:ea typeface="Arial Unicode MS" pitchFamily="34" charset="-128"/>
                <a:cs typeface="Arial Unicode MS" pitchFamily="34" charset="-128"/>
              </a:rPr>
              <a:t>:Multicêntrico Nacional(</a:t>
            </a:r>
            <a:r>
              <a:rPr lang="pt-BR" sz="1400" b="1">
                <a:ea typeface="Arial Unicode MS" pitchFamily="34" charset="-128"/>
                <a:cs typeface="Arial Unicode MS" pitchFamily="34" charset="-128"/>
              </a:rPr>
              <a:t>Coordenador Local:Dr. Paulo R. Margotto)</a:t>
            </a:r>
            <a:endParaRPr lang="pt-BR" sz="1400"/>
          </a:p>
        </p:txBody>
      </p:sp>
      <p:pic>
        <p:nvPicPr>
          <p:cNvPr id="33800" name="Picture 12" descr="Imagem relacionada"/>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67175" y="5516563"/>
            <a:ext cx="1303338" cy="134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1" name="Picture 1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7950" y="0"/>
            <a:ext cx="996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2" name="Picture 1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2997200"/>
            <a:ext cx="1857375" cy="148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611188" y="-171450"/>
            <a:ext cx="7772400" cy="1462088"/>
          </a:xfrm>
          <a:noFill/>
        </p:spPr>
        <p:txBody>
          <a:bodyPr/>
          <a:lstStyle/>
          <a:p>
            <a:pPr algn="ctr"/>
            <a:r>
              <a:rPr lang="pt-BR" sz="2400" smtClean="0"/>
              <a:t>Marcos da Neonatologia do HRAS/HMIB</a:t>
            </a:r>
            <a:br>
              <a:rPr lang="pt-BR" sz="2400" smtClean="0"/>
            </a:br>
            <a:endParaRPr lang="pt-BR" sz="2400" smtClean="0"/>
          </a:p>
        </p:txBody>
      </p:sp>
      <p:sp>
        <p:nvSpPr>
          <p:cNvPr id="34819" name="Rectangle 3"/>
          <p:cNvSpPr>
            <a:spLocks noChangeArrowheads="1"/>
          </p:cNvSpPr>
          <p:nvPr/>
        </p:nvSpPr>
        <p:spPr bwMode="auto">
          <a:xfrm>
            <a:off x="611188" y="765175"/>
            <a:ext cx="7451725" cy="176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20000"/>
              </a:spcBef>
              <a:buClr>
                <a:schemeClr val="hlink"/>
              </a:buClr>
            </a:pPr>
            <a:r>
              <a:rPr lang="pt-BR" sz="2800" b="1"/>
              <a:t>Introdução do uso do sufactante </a:t>
            </a:r>
          </a:p>
          <a:p>
            <a:pPr algn="ctr" eaLnBrk="0" hangingPunct="0">
              <a:spcBef>
                <a:spcPct val="20000"/>
              </a:spcBef>
              <a:buClr>
                <a:schemeClr val="hlink"/>
              </a:buClr>
            </a:pPr>
            <a:r>
              <a:rPr lang="pt-BR" sz="2800" b="1"/>
              <a:t>           pulmonar</a:t>
            </a:r>
          </a:p>
          <a:p>
            <a:pPr eaLnBrk="0" hangingPunct="0">
              <a:spcBef>
                <a:spcPct val="20000"/>
              </a:spcBef>
              <a:buClr>
                <a:schemeClr val="hlink"/>
              </a:buClr>
            </a:pPr>
            <a:r>
              <a:rPr lang="pt-BR" sz="2400" b="1"/>
              <a:t>-2005- Surfaxin</a:t>
            </a:r>
            <a:r>
              <a:rPr lang="pt-BR" sz="2400" b="1" baseline="30000">
                <a:ea typeface="Arial Unicode MS" pitchFamily="34" charset="-128"/>
                <a:cs typeface="Arial Unicode MS" pitchFamily="34" charset="-128"/>
              </a:rPr>
              <a:t>R</a:t>
            </a:r>
            <a:r>
              <a:rPr lang="pt-BR" sz="2400" b="1"/>
              <a:t>:Multicêntrico Internacional</a:t>
            </a:r>
          </a:p>
          <a:p>
            <a:pPr eaLnBrk="0" hangingPunct="0">
              <a:spcBef>
                <a:spcPct val="20000"/>
              </a:spcBef>
              <a:buClr>
                <a:schemeClr val="hlink"/>
              </a:buClr>
            </a:pPr>
            <a:r>
              <a:rPr lang="pt-BR" sz="1600" b="1"/>
              <a:t>Coordenadores Locais: Jefferson G. Resende/Ana Maria Castro Paula</a:t>
            </a:r>
          </a:p>
        </p:txBody>
      </p:sp>
      <p:sp>
        <p:nvSpPr>
          <p:cNvPr id="34820" name="Rectangle 4"/>
          <p:cNvSpPr>
            <a:spLocks noChangeArrowheads="1"/>
          </p:cNvSpPr>
          <p:nvPr/>
        </p:nvSpPr>
        <p:spPr bwMode="auto">
          <a:xfrm>
            <a:off x="250825" y="2565400"/>
            <a:ext cx="8893175" cy="10636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400">
                <a:hlinkClick r:id="rId2"/>
              </a:rPr>
              <a:t>A </a:t>
            </a:r>
            <a:r>
              <a:rPr lang="pt-BR" sz="1400" b="1">
                <a:hlinkClick r:id="rId2"/>
              </a:rPr>
              <a:t>multicenter</a:t>
            </a:r>
            <a:r>
              <a:rPr lang="pt-BR" sz="1400">
                <a:hlinkClick r:id="rId2"/>
              </a:rPr>
              <a:t>, </a:t>
            </a:r>
            <a:r>
              <a:rPr lang="pt-BR" sz="1400" b="1">
                <a:hlinkClick r:id="rId2"/>
              </a:rPr>
              <a:t>randomized</a:t>
            </a:r>
            <a:r>
              <a:rPr lang="pt-BR" sz="1400">
                <a:hlinkClick r:id="rId2"/>
              </a:rPr>
              <a:t>, </a:t>
            </a:r>
            <a:r>
              <a:rPr lang="pt-BR" sz="1400" b="1">
                <a:hlinkClick r:id="rId2"/>
              </a:rPr>
              <a:t>masked</a:t>
            </a:r>
            <a:r>
              <a:rPr lang="pt-BR" sz="1400">
                <a:hlinkClick r:id="rId2"/>
              </a:rPr>
              <a:t>, </a:t>
            </a:r>
            <a:r>
              <a:rPr lang="pt-BR" sz="1400" b="1">
                <a:hlinkClick r:id="rId2"/>
              </a:rPr>
              <a:t>comparison</a:t>
            </a:r>
            <a:r>
              <a:rPr lang="pt-BR" sz="1400">
                <a:hlinkClick r:id="rId2"/>
              </a:rPr>
              <a:t> </a:t>
            </a:r>
            <a:r>
              <a:rPr lang="pt-BR" sz="1400" b="1">
                <a:hlinkClick r:id="rId2"/>
              </a:rPr>
              <a:t>trial</a:t>
            </a:r>
            <a:r>
              <a:rPr lang="pt-BR" sz="1400">
                <a:hlinkClick r:id="rId2"/>
              </a:rPr>
              <a:t> of </a:t>
            </a:r>
            <a:r>
              <a:rPr lang="pt-BR" sz="1400" b="1">
                <a:hlinkClick r:id="rId2"/>
              </a:rPr>
              <a:t>lucinactant</a:t>
            </a:r>
            <a:r>
              <a:rPr lang="pt-BR" sz="1400">
                <a:hlinkClick r:id="rId2"/>
              </a:rPr>
              <a:t>, </a:t>
            </a:r>
            <a:r>
              <a:rPr lang="pt-BR" sz="1400" b="1">
                <a:hlinkClick r:id="rId2"/>
              </a:rPr>
              <a:t>colfosceril palmitate</a:t>
            </a:r>
            <a:r>
              <a:rPr lang="pt-BR" sz="1400">
                <a:hlinkClick r:id="rId2"/>
              </a:rPr>
              <a:t>, and </a:t>
            </a:r>
            <a:r>
              <a:rPr lang="pt-BR" sz="1400" b="1">
                <a:hlinkClick r:id="rId2"/>
              </a:rPr>
              <a:t>beractant</a:t>
            </a:r>
            <a:r>
              <a:rPr lang="pt-BR" sz="1400">
                <a:hlinkClick r:id="rId2"/>
              </a:rPr>
              <a:t> for the </a:t>
            </a:r>
            <a:r>
              <a:rPr lang="pt-BR" sz="1400" b="1">
                <a:hlinkClick r:id="rId2"/>
              </a:rPr>
              <a:t>prevention</a:t>
            </a:r>
            <a:r>
              <a:rPr lang="pt-BR" sz="1400">
                <a:hlinkClick r:id="rId2"/>
              </a:rPr>
              <a:t> of </a:t>
            </a:r>
            <a:r>
              <a:rPr lang="pt-BR" sz="1400" b="1">
                <a:hlinkClick r:id="rId2"/>
              </a:rPr>
              <a:t>respiratory distress syndrome</a:t>
            </a:r>
            <a:r>
              <a:rPr lang="pt-BR" sz="1400">
                <a:hlinkClick r:id="rId2"/>
              </a:rPr>
              <a:t> among very </a:t>
            </a:r>
            <a:r>
              <a:rPr lang="pt-BR" sz="1400" b="1">
                <a:hlinkClick r:id="rId2"/>
              </a:rPr>
              <a:t>preterm infants</a:t>
            </a:r>
            <a:r>
              <a:rPr lang="pt-BR" sz="1400">
                <a:hlinkClick r:id="rId2"/>
              </a:rPr>
              <a:t>.</a:t>
            </a:r>
            <a:endParaRPr lang="pt-BR" sz="1400"/>
          </a:p>
          <a:p>
            <a:pPr algn="ctr"/>
            <a:r>
              <a:rPr lang="pt-BR" sz="1400"/>
              <a:t>Moya FR, Gadzinowski J, Bancalari E, Salinas V, Kopelman B, Bancalari A, Kornacka MK, Merritt TA, Segal R, Schaber CJ, Tsai H, Massaro J, d'Agostino R; International Surfaxin Collaborative Study Group.</a:t>
            </a:r>
          </a:p>
          <a:p>
            <a:pPr algn="ctr"/>
            <a:r>
              <a:rPr lang="pt-BR" sz="1400"/>
              <a:t>Pediatrics. 2005 Apr;115(4):1018-29.PMID: 15805380.</a:t>
            </a:r>
            <a:r>
              <a:rPr lang="pt-BR" sz="1400" u="sng">
                <a:hlinkClick r:id="rId3"/>
              </a:rPr>
              <a:t>Similar articles</a:t>
            </a:r>
            <a:endParaRPr lang="pt-BR" sz="1400" u="sng"/>
          </a:p>
        </p:txBody>
      </p:sp>
      <p:pic>
        <p:nvPicPr>
          <p:cNvPr id="34821" name="Picture 5" descr="Resultado de imagem para SURFAXI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92500" y="3644900"/>
            <a:ext cx="2143125"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2" name="Picture 6"/>
          <p:cNvPicPr>
            <a:picLocks noChangeAspect="1" noChangeArrowheads="1"/>
          </p:cNvPicPr>
          <p:nvPr/>
        </p:nvPicPr>
        <p:blipFill>
          <a:blip r:embed="rId5">
            <a:lum contrast="12000"/>
            <a:extLst>
              <a:ext uri="{28A0092B-C50C-407E-A947-70E740481C1C}">
                <a14:useLocalDpi xmlns:a14="http://schemas.microsoft.com/office/drawing/2010/main" val="0"/>
              </a:ext>
            </a:extLst>
          </a:blip>
          <a:srcRect/>
          <a:stretch>
            <a:fillRect/>
          </a:stretch>
        </p:blipFill>
        <p:spPr bwMode="auto">
          <a:xfrm>
            <a:off x="6659563" y="3789363"/>
            <a:ext cx="1506537" cy="216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3" name="Text Box 7"/>
          <p:cNvSpPr txBox="1">
            <a:spLocks noChangeArrowheads="1"/>
          </p:cNvSpPr>
          <p:nvPr/>
        </p:nvSpPr>
        <p:spPr bwMode="auto">
          <a:xfrm>
            <a:off x="1619250" y="6021388"/>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2013</a:t>
            </a:r>
          </a:p>
        </p:txBody>
      </p:sp>
      <p:sp>
        <p:nvSpPr>
          <p:cNvPr id="34824" name="Text Box 8"/>
          <p:cNvSpPr txBox="1">
            <a:spLocks noChangeArrowheads="1"/>
          </p:cNvSpPr>
          <p:nvPr/>
        </p:nvSpPr>
        <p:spPr bwMode="auto">
          <a:xfrm>
            <a:off x="7092950" y="6021388"/>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2007</a:t>
            </a:r>
          </a:p>
        </p:txBody>
      </p:sp>
      <p:pic>
        <p:nvPicPr>
          <p:cNvPr id="34825"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9388" y="0"/>
            <a:ext cx="996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6" name="Picture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47813" y="3716338"/>
            <a:ext cx="1106487" cy="216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body" idx="1"/>
          </p:nvPr>
        </p:nvSpPr>
        <p:spPr>
          <a:xfrm>
            <a:off x="611188" y="981075"/>
            <a:ext cx="7772400" cy="4114800"/>
          </a:xfrm>
        </p:spPr>
        <p:txBody>
          <a:bodyPr/>
          <a:lstStyle/>
          <a:p>
            <a:pPr algn="ctr"/>
            <a:r>
              <a:rPr lang="pt-BR" smtClean="0"/>
              <a:t>1994-Introdução do uso de CPAP nasal</a:t>
            </a:r>
          </a:p>
        </p:txBody>
      </p:sp>
      <p:sp>
        <p:nvSpPr>
          <p:cNvPr id="35843" name="Rectangle 3"/>
          <p:cNvSpPr>
            <a:spLocks noGrp="1" noChangeArrowheads="1"/>
          </p:cNvSpPr>
          <p:nvPr>
            <p:ph type="title"/>
          </p:nvPr>
        </p:nvSpPr>
        <p:spPr>
          <a:xfrm>
            <a:off x="611188" y="0"/>
            <a:ext cx="7772400" cy="1462088"/>
          </a:xfrm>
          <a:noFill/>
        </p:spPr>
        <p:txBody>
          <a:bodyPr/>
          <a:lstStyle/>
          <a:p>
            <a:pPr algn="ctr"/>
            <a:r>
              <a:rPr lang="pt-BR" sz="2400" smtClean="0"/>
              <a:t>Marcos da Neonatologia do HRAS/HMIB</a:t>
            </a:r>
            <a:br>
              <a:rPr lang="pt-BR" sz="2400" smtClean="0"/>
            </a:br>
            <a:endParaRPr lang="pt-BR" sz="2400" smtClean="0"/>
          </a:p>
        </p:txBody>
      </p:sp>
      <p:pic>
        <p:nvPicPr>
          <p:cNvPr id="3584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6013" y="1989138"/>
            <a:ext cx="3254375" cy="240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463" y="1989138"/>
            <a:ext cx="3240087" cy="2433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5846" name="Picture 6" descr="Imagem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213" y="4941888"/>
            <a:ext cx="1397000" cy="191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7"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39975" y="4921250"/>
            <a:ext cx="2879725" cy="184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8"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08625" y="4894263"/>
            <a:ext cx="2663825" cy="1963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9" name="Text Box 9"/>
          <p:cNvSpPr txBox="1">
            <a:spLocks noChangeArrowheads="1"/>
          </p:cNvSpPr>
          <p:nvPr/>
        </p:nvSpPr>
        <p:spPr bwMode="auto">
          <a:xfrm>
            <a:off x="1384300" y="4359275"/>
            <a:ext cx="2724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Dr.Antônio R. Campos</a:t>
            </a:r>
          </a:p>
        </p:txBody>
      </p:sp>
      <p:sp>
        <p:nvSpPr>
          <p:cNvPr id="35850" name="Text Box 10"/>
          <p:cNvSpPr txBox="1">
            <a:spLocks noChangeArrowheads="1"/>
          </p:cNvSpPr>
          <p:nvPr/>
        </p:nvSpPr>
        <p:spPr bwMode="auto">
          <a:xfrm>
            <a:off x="5148263" y="4437063"/>
            <a:ext cx="30591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Dr. Jefferson G. Resende</a:t>
            </a:r>
          </a:p>
        </p:txBody>
      </p:sp>
      <p:pic>
        <p:nvPicPr>
          <p:cNvPr id="35851" name="Picture 1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9388" y="115888"/>
            <a:ext cx="996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body" idx="4294967295"/>
          </p:nvPr>
        </p:nvSpPr>
        <p:spPr>
          <a:xfrm>
            <a:off x="0" y="1066800"/>
            <a:ext cx="9144000" cy="777875"/>
          </a:xfrm>
          <a:solidFill>
            <a:schemeClr val="tx2"/>
          </a:solidFill>
        </p:spPr>
        <p:txBody>
          <a:bodyPr/>
          <a:lstStyle/>
          <a:p>
            <a:pPr algn="ctr">
              <a:lnSpc>
                <a:spcPct val="90000"/>
              </a:lnSpc>
              <a:buFontTx/>
              <a:buNone/>
            </a:pPr>
            <a:r>
              <a:rPr lang="pt-BR" sz="1600" smtClean="0">
                <a:hlinkClick r:id="rId2"/>
              </a:rPr>
              <a:t>[CFR - Continuous Flow Reviver - a new device for respiratory resuscitation].</a:t>
            </a:r>
            <a:r>
              <a:rPr lang="pt-BR" sz="1600" smtClean="0"/>
              <a:t>Resende JG.J Pediatr (Rio J). 1994 Nov-Dec;70(6):354-8. Portuguese.    PMID: 14688842. </a:t>
            </a:r>
            <a:r>
              <a:rPr lang="pt-BR" sz="1600" b="1" smtClean="0">
                <a:hlinkClick r:id="rId2"/>
              </a:rPr>
              <a:t>Free Article</a:t>
            </a:r>
            <a:r>
              <a:rPr lang="pt-BR" sz="1600" b="1" smtClean="0"/>
              <a:t>. </a:t>
            </a:r>
            <a:r>
              <a:rPr lang="pt-BR" sz="1600" u="sng" smtClean="0">
                <a:hlinkClick r:id="rId3"/>
              </a:rPr>
              <a:t>Similar articles</a:t>
            </a:r>
            <a:endParaRPr lang="pt-BR" sz="1600" u="sng" smtClean="0"/>
          </a:p>
          <a:p>
            <a:pPr lvl="1" eaLnBrk="1" hangingPunct="1">
              <a:lnSpc>
                <a:spcPct val="90000"/>
              </a:lnSpc>
            </a:pPr>
            <a:endParaRPr lang="pt-BR" smtClean="0">
              <a:solidFill>
                <a:srgbClr val="CCFFCC"/>
              </a:solidFill>
              <a:latin typeface="Arial" charset="0"/>
              <a:sym typeface="Symbol" pitchFamily="18" charset="2"/>
            </a:endParaRPr>
          </a:p>
        </p:txBody>
      </p:sp>
      <p:sp>
        <p:nvSpPr>
          <p:cNvPr id="36867" name="Rectangle 3"/>
          <p:cNvSpPr>
            <a:spLocks noGrp="1" noChangeArrowheads="1"/>
          </p:cNvSpPr>
          <p:nvPr>
            <p:ph type="title" idx="4294967295"/>
          </p:nvPr>
        </p:nvSpPr>
        <p:spPr>
          <a:xfrm>
            <a:off x="609600" y="228600"/>
            <a:ext cx="7772400" cy="685800"/>
          </a:xfrm>
          <a:noFill/>
        </p:spPr>
        <p:txBody>
          <a:bodyPr/>
          <a:lstStyle/>
          <a:p>
            <a:pPr eaLnBrk="1" hangingPunct="1"/>
            <a:r>
              <a:rPr lang="pt-BR" sz="3200" smtClean="0">
                <a:solidFill>
                  <a:schemeClr val="bg1"/>
                </a:solidFill>
                <a:latin typeface="Arial" charset="0"/>
              </a:rPr>
              <a:t>Ventilação no Recém-nascido prematuro</a:t>
            </a:r>
            <a:br>
              <a:rPr lang="pt-BR" sz="3200" smtClean="0">
                <a:solidFill>
                  <a:schemeClr val="bg1"/>
                </a:solidFill>
                <a:latin typeface="Arial" charset="0"/>
              </a:rPr>
            </a:br>
            <a:endParaRPr lang="pt-BR" sz="3200" b="1" smtClean="0">
              <a:solidFill>
                <a:schemeClr val="folHlink"/>
              </a:solidFill>
              <a:latin typeface="Arial" charset="0"/>
            </a:endParaRPr>
          </a:p>
        </p:txBody>
      </p:sp>
      <p:sp>
        <p:nvSpPr>
          <p:cNvPr id="36868" name="Rectangle 8"/>
          <p:cNvSpPr>
            <a:spLocks noChangeArrowheads="1"/>
          </p:cNvSpPr>
          <p:nvPr/>
        </p:nvSpPr>
        <p:spPr bwMode="auto">
          <a:xfrm>
            <a:off x="1476375" y="188913"/>
            <a:ext cx="47720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000">
                <a:solidFill>
                  <a:schemeClr val="tx2"/>
                </a:solidFill>
              </a:rPr>
              <a:t>Marcos da Neonatologia do HRAS/HMIB</a:t>
            </a:r>
          </a:p>
        </p:txBody>
      </p:sp>
      <p:sp>
        <p:nvSpPr>
          <p:cNvPr id="36869" name="Rectangle 9"/>
          <p:cNvSpPr>
            <a:spLocks noChangeArrowheads="1"/>
          </p:cNvSpPr>
          <p:nvPr/>
        </p:nvSpPr>
        <p:spPr bwMode="auto">
          <a:xfrm>
            <a:off x="1403350" y="620713"/>
            <a:ext cx="67706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000" b="1"/>
              <a:t>1994- Ventilação por pressão positiva na Sala de Parto</a:t>
            </a:r>
          </a:p>
        </p:txBody>
      </p:sp>
      <p:pic>
        <p:nvPicPr>
          <p:cNvPr id="36870"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6013" y="1916113"/>
            <a:ext cx="26574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1" name="Rectangle 12"/>
          <p:cNvSpPr>
            <a:spLocks noChangeArrowheads="1"/>
          </p:cNvSpPr>
          <p:nvPr/>
        </p:nvSpPr>
        <p:spPr bwMode="auto">
          <a:xfrm>
            <a:off x="3779838" y="1981200"/>
            <a:ext cx="53340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hangingPunct="0"/>
            <a:r>
              <a:rPr lang="pt-BR" sz="2000" b="1"/>
              <a:t>um novo equipamento para ressuscitação </a:t>
            </a:r>
          </a:p>
          <a:p>
            <a:pPr algn="ctr" eaLnBrk="0" hangingPunct="0"/>
            <a:r>
              <a:rPr lang="pt-BR" sz="2000" b="1"/>
              <a:t>respiratória</a:t>
            </a:r>
            <a:r>
              <a:rPr lang="pt-BR" sz="2000"/>
              <a:t> </a:t>
            </a:r>
          </a:p>
        </p:txBody>
      </p:sp>
      <p:sp>
        <p:nvSpPr>
          <p:cNvPr id="36872" name="Rectangle 18"/>
          <p:cNvSpPr>
            <a:spLocks noChangeArrowheads="1"/>
          </p:cNvSpPr>
          <p:nvPr/>
        </p:nvSpPr>
        <p:spPr bwMode="auto">
          <a:xfrm>
            <a:off x="0" y="3141663"/>
            <a:ext cx="91440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0" hangingPunct="0"/>
            <a:r>
              <a:rPr lang="pt-BR" sz="2000"/>
              <a:t>instrumento portátil, para ser utilizado em ventilação pulmonar mecânica manual, de fluxo contínuo, pressão limitada, ciclado a tempo, que permite definição de níveis de PIP e de PEEP </a:t>
            </a:r>
          </a:p>
        </p:txBody>
      </p:sp>
      <p:pic>
        <p:nvPicPr>
          <p:cNvPr id="36873" name="Picture 1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71775" y="4149725"/>
            <a:ext cx="3240088" cy="2433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874" name="Picture 2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750" y="0"/>
            <a:ext cx="996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4"/>
          <p:cNvSpPr>
            <a:spLocks noChangeArrowheads="1"/>
          </p:cNvSpPr>
          <p:nvPr/>
        </p:nvSpPr>
        <p:spPr bwMode="auto">
          <a:xfrm>
            <a:off x="1476375" y="188913"/>
            <a:ext cx="47720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000">
                <a:solidFill>
                  <a:schemeClr val="tx2"/>
                </a:solidFill>
              </a:rPr>
              <a:t>Marcos da Neonatologia do HRAS/HMIB</a:t>
            </a:r>
          </a:p>
        </p:txBody>
      </p:sp>
      <p:sp>
        <p:nvSpPr>
          <p:cNvPr id="37891" name="Rectangle 5"/>
          <p:cNvSpPr>
            <a:spLocks noChangeArrowheads="1"/>
          </p:cNvSpPr>
          <p:nvPr/>
        </p:nvSpPr>
        <p:spPr bwMode="auto">
          <a:xfrm>
            <a:off x="539750" y="765175"/>
            <a:ext cx="67706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000" b="1"/>
              <a:t>2006- Ventilação por pressão positiva na Sala de Parto</a:t>
            </a:r>
          </a:p>
        </p:txBody>
      </p:sp>
      <p:sp>
        <p:nvSpPr>
          <p:cNvPr id="37892" name="Rectangle 12"/>
          <p:cNvSpPr>
            <a:spLocks noChangeArrowheads="1"/>
          </p:cNvSpPr>
          <p:nvPr/>
        </p:nvSpPr>
        <p:spPr bwMode="auto">
          <a:xfrm>
            <a:off x="0" y="2636838"/>
            <a:ext cx="9144000"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400">
                <a:hlinkClick r:id="rId2"/>
              </a:rPr>
              <a:t>Evaluation of peak inspiratory pressure and respiratory rate during ventilation of an infant lung model with a self-inflating bag.</a:t>
            </a:r>
            <a:r>
              <a:rPr lang="pt-BR" sz="1400" b="1"/>
              <a:t>Resende JG</a:t>
            </a:r>
            <a:r>
              <a:rPr lang="pt-BR" sz="1400"/>
              <a:t>, Menezes CG, Paula AM, Ferreira AC, Zaconeta CA, Silva CA, Rodrigues MP, Tavares P.J Pediatr (Rio J). 2006 Sep-Oct;82(5):359-64. Epub 2006 Aug 31.PMID: 16960640. </a:t>
            </a:r>
            <a:r>
              <a:rPr lang="pt-BR" sz="1400" b="1">
                <a:hlinkClick r:id="rId2"/>
              </a:rPr>
              <a:t>Free Article</a:t>
            </a:r>
            <a:r>
              <a:rPr lang="pt-BR" sz="1400" b="1"/>
              <a:t>.</a:t>
            </a:r>
            <a:r>
              <a:rPr lang="pt-BR" sz="1400" u="sng">
                <a:hlinkClick r:id="rId3"/>
              </a:rPr>
              <a:t>Similar articles</a:t>
            </a:r>
            <a:endParaRPr lang="pt-BR" sz="1400" u="sng"/>
          </a:p>
        </p:txBody>
      </p:sp>
      <p:sp>
        <p:nvSpPr>
          <p:cNvPr id="37893" name="Rectangle 13"/>
          <p:cNvSpPr>
            <a:spLocks noChangeArrowheads="1"/>
          </p:cNvSpPr>
          <p:nvPr/>
        </p:nvSpPr>
        <p:spPr bwMode="auto">
          <a:xfrm>
            <a:off x="0" y="4076700"/>
            <a:ext cx="9144000"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400">
                <a:hlinkClick r:id="rId4"/>
              </a:rPr>
              <a:t>Evaluation of peak inspiratory pressure, tidal volume and respiratory rate during ventilation of premature lambs using a self-inflating bag.</a:t>
            </a:r>
            <a:r>
              <a:rPr lang="pt-BR" sz="1400" b="1"/>
              <a:t>Resende JG</a:t>
            </a:r>
            <a:r>
              <a:rPr lang="pt-BR" sz="1400"/>
              <a:t>, Zaconeta CA, Ferreira AC, Silva CA, Rodrigues MP, Rebello CM, Tavares P.J Pediatr (Rio J). 2006 Jul-Aug;82(4):279-83.PMID: 16912830. </a:t>
            </a:r>
            <a:r>
              <a:rPr lang="pt-BR" sz="1400" b="1">
                <a:hlinkClick r:id="rId4"/>
              </a:rPr>
              <a:t>Free Article</a:t>
            </a:r>
            <a:r>
              <a:rPr lang="pt-BR" sz="1400" b="1"/>
              <a:t>.</a:t>
            </a:r>
            <a:r>
              <a:rPr lang="pt-BR" sz="1400" u="sng">
                <a:hlinkClick r:id="rId5"/>
              </a:rPr>
              <a:t>Similar articles</a:t>
            </a:r>
            <a:endParaRPr lang="pt-BR" sz="1400" u="sng"/>
          </a:p>
        </p:txBody>
      </p:sp>
      <p:sp>
        <p:nvSpPr>
          <p:cNvPr id="37894" name="Rectangle 14"/>
          <p:cNvSpPr>
            <a:spLocks noChangeArrowheads="1"/>
          </p:cNvSpPr>
          <p:nvPr/>
        </p:nvSpPr>
        <p:spPr bwMode="auto">
          <a:xfrm>
            <a:off x="0" y="1557338"/>
            <a:ext cx="9307513"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lnSpc>
                <a:spcPct val="80000"/>
              </a:lnSpc>
              <a:spcBef>
                <a:spcPct val="20000"/>
              </a:spcBef>
              <a:buClr>
                <a:schemeClr val="hlink"/>
              </a:buClr>
              <a:buFontTx/>
              <a:buChar char="•"/>
            </a:pPr>
            <a:r>
              <a:rPr lang="pt-BR" sz="2000">
                <a:sym typeface="Symbol" pitchFamily="18" charset="2"/>
              </a:rPr>
              <a:t>2006 –</a:t>
            </a:r>
            <a:r>
              <a:rPr lang="pt-BR" sz="2000" b="1">
                <a:sym typeface="Symbol" pitchFamily="18" charset="2"/>
              </a:rPr>
              <a:t>Tese de Doutorado:Avaliação da mecânica ventilatória, dos gases </a:t>
            </a:r>
          </a:p>
          <a:p>
            <a:pPr eaLnBrk="0" hangingPunct="0">
              <a:lnSpc>
                <a:spcPct val="80000"/>
              </a:lnSpc>
              <a:spcBef>
                <a:spcPct val="20000"/>
              </a:spcBef>
              <a:buClr>
                <a:schemeClr val="hlink"/>
              </a:buClr>
            </a:pPr>
            <a:r>
              <a:rPr lang="pt-BR" sz="2000" b="1">
                <a:sym typeface="Symbol" pitchFamily="18" charset="2"/>
              </a:rPr>
              <a:t>arteriais e das lesões pulmonares durante a ventilação pulmonar mecânica </a:t>
            </a:r>
          </a:p>
          <a:p>
            <a:pPr eaLnBrk="0" hangingPunct="0">
              <a:lnSpc>
                <a:spcPct val="80000"/>
              </a:lnSpc>
              <a:spcBef>
                <a:spcPct val="20000"/>
              </a:spcBef>
              <a:buClr>
                <a:schemeClr val="hlink"/>
              </a:buClr>
            </a:pPr>
            <a:r>
              <a:rPr lang="pt-BR" sz="2000" b="1">
                <a:sym typeface="Symbol" pitchFamily="18" charset="2"/>
              </a:rPr>
              <a:t>manual de carneiros prematuros, comparando dois ventiladores manuais</a:t>
            </a:r>
            <a:br>
              <a:rPr lang="pt-BR" sz="2000" b="1">
                <a:sym typeface="Symbol" pitchFamily="18" charset="2"/>
              </a:rPr>
            </a:br>
            <a:endParaRPr lang="pt-BR" sz="2000" b="1">
              <a:sym typeface="Symbol" pitchFamily="18" charset="2"/>
            </a:endParaRPr>
          </a:p>
        </p:txBody>
      </p:sp>
      <p:sp>
        <p:nvSpPr>
          <p:cNvPr id="37895" name="Rectangle 15"/>
          <p:cNvSpPr>
            <a:spLocks noChangeArrowheads="1"/>
          </p:cNvSpPr>
          <p:nvPr/>
        </p:nvSpPr>
        <p:spPr bwMode="auto">
          <a:xfrm>
            <a:off x="395288" y="3429000"/>
            <a:ext cx="8459787"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0" hangingPunct="0"/>
            <a:r>
              <a:rPr lang="pt-BR" sz="1400"/>
              <a:t>não permitiu a promoção de mínima variabilidade na pressão, alcançando níveis diferentes daqueles definidos no curso de reanimação neonatal em 70% das vezes </a:t>
            </a:r>
          </a:p>
        </p:txBody>
      </p:sp>
      <p:sp>
        <p:nvSpPr>
          <p:cNvPr id="37896" name="Rectangle 16"/>
          <p:cNvSpPr>
            <a:spLocks noChangeArrowheads="1"/>
          </p:cNvSpPr>
          <p:nvPr/>
        </p:nvSpPr>
        <p:spPr bwMode="auto">
          <a:xfrm>
            <a:off x="323850" y="4868863"/>
            <a:ext cx="8459788"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0" hangingPunct="0"/>
            <a:r>
              <a:rPr lang="pt-BR" sz="1400"/>
              <a:t>Ocorreu grande variabilidade nos valores do PIP e do VC/kg, que muitas vezes foram elevados e alcançaram níveis habitualmente indutores de biotrauma.</a:t>
            </a:r>
            <a:br>
              <a:rPr lang="pt-BR" sz="1400"/>
            </a:br>
            <a:endParaRPr lang="pt-BR" sz="1400"/>
          </a:p>
        </p:txBody>
      </p:sp>
      <p:pic>
        <p:nvPicPr>
          <p:cNvPr id="37897"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5210175"/>
            <a:ext cx="2195513" cy="164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8"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77050" y="5157788"/>
            <a:ext cx="2266950" cy="170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9" name="Text Box 20"/>
          <p:cNvSpPr txBox="1">
            <a:spLocks noChangeArrowheads="1"/>
          </p:cNvSpPr>
          <p:nvPr/>
        </p:nvSpPr>
        <p:spPr bwMode="auto">
          <a:xfrm>
            <a:off x="4284663" y="6461125"/>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1991</a:t>
            </a:r>
          </a:p>
        </p:txBody>
      </p:sp>
      <p:pic>
        <p:nvPicPr>
          <p:cNvPr id="37900" name="Picture 2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9750" y="0"/>
            <a:ext cx="996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01" name="Picture 2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60750" y="5373688"/>
            <a:ext cx="830263" cy="148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body" idx="4294967295"/>
          </p:nvPr>
        </p:nvSpPr>
        <p:spPr>
          <a:xfrm>
            <a:off x="0" y="1066800"/>
            <a:ext cx="9144000" cy="777875"/>
          </a:xfrm>
          <a:solidFill>
            <a:schemeClr val="tx2"/>
          </a:solidFill>
        </p:spPr>
        <p:txBody>
          <a:bodyPr/>
          <a:lstStyle/>
          <a:p>
            <a:pPr algn="ctr">
              <a:lnSpc>
                <a:spcPct val="90000"/>
              </a:lnSpc>
              <a:buFontTx/>
              <a:buNone/>
            </a:pPr>
            <a:r>
              <a:rPr lang="pt-BR" sz="1600" smtClean="0">
                <a:sym typeface="Symbol" pitchFamily="18" charset="2"/>
                <a:hlinkClick r:id="rId2"/>
              </a:rPr>
              <a:t>[Intrauterine growth curves: study of 4413 single live births of normal pregnancies].</a:t>
            </a:r>
            <a:r>
              <a:rPr lang="pt-BR" sz="1600" b="1" smtClean="0">
                <a:sym typeface="Symbol" pitchFamily="18" charset="2"/>
              </a:rPr>
              <a:t>Margotto PR</a:t>
            </a:r>
            <a:r>
              <a:rPr lang="pt-BR" sz="1600" smtClean="0">
                <a:sym typeface="Symbol" pitchFamily="18" charset="2"/>
              </a:rPr>
              <a:t>.J Pediatr (Rio J). 1995 Jan-Feb;71(1):11-21.Portuguese.PMID: 14689030.</a:t>
            </a:r>
            <a:r>
              <a:rPr lang="pt-BR" sz="1600" b="1" smtClean="0">
                <a:sym typeface="Symbol" pitchFamily="18" charset="2"/>
                <a:hlinkClick r:id="rId2"/>
              </a:rPr>
              <a:t>Free Article</a:t>
            </a:r>
            <a:r>
              <a:rPr lang="pt-BR" sz="1600" b="1" smtClean="0">
                <a:sym typeface="Symbol" pitchFamily="18" charset="2"/>
              </a:rPr>
              <a:t>.</a:t>
            </a:r>
            <a:r>
              <a:rPr lang="pt-BR" sz="1600" u="sng" smtClean="0">
                <a:sym typeface="Symbol" pitchFamily="18" charset="2"/>
                <a:hlinkClick r:id="rId3"/>
              </a:rPr>
              <a:t>Similar articles</a:t>
            </a:r>
            <a:endParaRPr lang="pt-BR" sz="1600" u="sng" smtClean="0">
              <a:sym typeface="Symbol" pitchFamily="18" charset="2"/>
            </a:endParaRPr>
          </a:p>
        </p:txBody>
      </p:sp>
      <p:sp>
        <p:nvSpPr>
          <p:cNvPr id="38915" name="Rectangle 3"/>
          <p:cNvSpPr>
            <a:spLocks noGrp="1" noChangeArrowheads="1"/>
          </p:cNvSpPr>
          <p:nvPr>
            <p:ph type="title" idx="4294967295"/>
          </p:nvPr>
        </p:nvSpPr>
        <p:spPr>
          <a:xfrm>
            <a:off x="609600" y="228600"/>
            <a:ext cx="7772400" cy="685800"/>
          </a:xfrm>
          <a:noFill/>
        </p:spPr>
        <p:txBody>
          <a:bodyPr/>
          <a:lstStyle/>
          <a:p>
            <a:pPr eaLnBrk="1" hangingPunct="1"/>
            <a:r>
              <a:rPr lang="pt-BR" sz="3200" smtClean="0">
                <a:solidFill>
                  <a:schemeClr val="bg1"/>
                </a:solidFill>
                <a:latin typeface="Arial" charset="0"/>
              </a:rPr>
              <a:t>Ventilação no Recém-nascido prematuro</a:t>
            </a:r>
            <a:br>
              <a:rPr lang="pt-BR" sz="3200" smtClean="0">
                <a:solidFill>
                  <a:schemeClr val="bg1"/>
                </a:solidFill>
                <a:latin typeface="Arial" charset="0"/>
              </a:rPr>
            </a:br>
            <a:endParaRPr lang="pt-BR" sz="3200" b="1" smtClean="0">
              <a:solidFill>
                <a:schemeClr val="folHlink"/>
              </a:solidFill>
              <a:latin typeface="Arial" charset="0"/>
            </a:endParaRPr>
          </a:p>
        </p:txBody>
      </p:sp>
      <p:sp>
        <p:nvSpPr>
          <p:cNvPr id="38916" name="Rectangle 4"/>
          <p:cNvSpPr>
            <a:spLocks noChangeArrowheads="1"/>
          </p:cNvSpPr>
          <p:nvPr/>
        </p:nvSpPr>
        <p:spPr bwMode="auto">
          <a:xfrm>
            <a:off x="1476375" y="188913"/>
            <a:ext cx="47720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000">
                <a:solidFill>
                  <a:schemeClr val="tx2"/>
                </a:solidFill>
              </a:rPr>
              <a:t>Marcos da Neonatologia do HRAS/HMIB</a:t>
            </a:r>
          </a:p>
        </p:txBody>
      </p:sp>
      <p:sp>
        <p:nvSpPr>
          <p:cNvPr id="38917" name="Rectangle 5"/>
          <p:cNvSpPr>
            <a:spLocks noChangeArrowheads="1"/>
          </p:cNvSpPr>
          <p:nvPr/>
        </p:nvSpPr>
        <p:spPr bwMode="auto">
          <a:xfrm>
            <a:off x="1403350" y="620713"/>
            <a:ext cx="50212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000" b="1"/>
              <a:t>1995- Curva de crescimento intrauterina</a:t>
            </a:r>
          </a:p>
        </p:txBody>
      </p:sp>
      <p:sp>
        <p:nvSpPr>
          <p:cNvPr id="38918" name="Rectangle 10"/>
          <p:cNvSpPr>
            <a:spLocks noChangeArrowheads="1"/>
          </p:cNvSpPr>
          <p:nvPr/>
        </p:nvSpPr>
        <p:spPr bwMode="auto">
          <a:xfrm>
            <a:off x="395288" y="2060575"/>
            <a:ext cx="8459787" cy="942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pt-BR" sz="1400"/>
              <a:t>O estudo abrangeu 8.271 nascimentos vivos ocorridos entre 1º de julho de 1989 e 1º de março de 1991. Este total foi reduzido a 4.413 recém-nascidos devido à exclusão de RN por fatores que alteram o crescimento intrauterino (malformações, mães fumantes, mães hipertensas, pré-eclâmpsia, eclâmpsia, hemorragia no 2º e 3º trimestres, anemia crônica, diabetes, gestação múltipla, natimorto) </a:t>
            </a:r>
          </a:p>
        </p:txBody>
      </p:sp>
      <p:pic>
        <p:nvPicPr>
          <p:cNvPr id="38919" name="Picture 11"/>
          <p:cNvPicPr>
            <a:picLocks noChangeAspect="1" noChangeArrowheads="1"/>
          </p:cNvPicPr>
          <p:nvPr/>
        </p:nvPicPr>
        <p:blipFill>
          <a:blip r:embed="rId4" cstate="print">
            <a:lum contrast="12000"/>
            <a:extLst>
              <a:ext uri="{28A0092B-C50C-407E-A947-70E740481C1C}">
                <a14:useLocalDpi xmlns:a14="http://schemas.microsoft.com/office/drawing/2010/main" val="0"/>
              </a:ext>
            </a:extLst>
          </a:blip>
          <a:srcRect/>
          <a:stretch>
            <a:fillRect/>
          </a:stretch>
        </p:blipFill>
        <p:spPr bwMode="auto">
          <a:xfrm>
            <a:off x="0" y="2997200"/>
            <a:ext cx="1703388" cy="190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0" name="Picture 12"/>
          <p:cNvPicPr>
            <a:picLocks noChangeAspect="1" noChangeArrowheads="1"/>
          </p:cNvPicPr>
          <p:nvPr/>
        </p:nvPicPr>
        <p:blipFill>
          <a:blip r:embed="rId5" cstate="print">
            <a:lum contrast="12000"/>
            <a:extLst>
              <a:ext uri="{28A0092B-C50C-407E-A947-70E740481C1C}">
                <a14:useLocalDpi xmlns:a14="http://schemas.microsoft.com/office/drawing/2010/main" val="0"/>
              </a:ext>
            </a:extLst>
          </a:blip>
          <a:srcRect/>
          <a:stretch>
            <a:fillRect/>
          </a:stretch>
        </p:blipFill>
        <p:spPr bwMode="auto">
          <a:xfrm>
            <a:off x="1692275" y="2997200"/>
            <a:ext cx="2016125" cy="190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1" name="Picture 13"/>
          <p:cNvPicPr>
            <a:picLocks noChangeAspect="1" noChangeArrowheads="1"/>
          </p:cNvPicPr>
          <p:nvPr/>
        </p:nvPicPr>
        <p:blipFill>
          <a:blip r:embed="rId6" cstate="print">
            <a:lum contrast="12000"/>
            <a:extLst>
              <a:ext uri="{28A0092B-C50C-407E-A947-70E740481C1C}">
                <a14:useLocalDpi xmlns:a14="http://schemas.microsoft.com/office/drawing/2010/main" val="0"/>
              </a:ext>
            </a:extLst>
          </a:blip>
          <a:srcRect/>
          <a:stretch>
            <a:fillRect/>
          </a:stretch>
        </p:blipFill>
        <p:spPr bwMode="auto">
          <a:xfrm>
            <a:off x="3563938" y="2997200"/>
            <a:ext cx="1944687"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2" name="Picture 14"/>
          <p:cNvPicPr>
            <a:picLocks noChangeAspect="1" noChangeArrowheads="1"/>
          </p:cNvPicPr>
          <p:nvPr/>
        </p:nvPicPr>
        <p:blipFill>
          <a:blip r:embed="rId7" cstate="print">
            <a:lum contrast="18000"/>
            <a:extLst>
              <a:ext uri="{28A0092B-C50C-407E-A947-70E740481C1C}">
                <a14:useLocalDpi xmlns:a14="http://schemas.microsoft.com/office/drawing/2010/main" val="0"/>
              </a:ext>
            </a:extLst>
          </a:blip>
          <a:srcRect/>
          <a:stretch>
            <a:fillRect/>
          </a:stretch>
        </p:blipFill>
        <p:spPr bwMode="auto">
          <a:xfrm>
            <a:off x="5364163" y="2997200"/>
            <a:ext cx="1871662" cy="187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3" name="Picture 15"/>
          <p:cNvPicPr>
            <a:picLocks noChangeAspect="1" noChangeArrowheads="1"/>
          </p:cNvPicPr>
          <p:nvPr/>
        </p:nvPicPr>
        <p:blipFill>
          <a:blip r:embed="rId8" cstate="print">
            <a:lum contrast="18000"/>
            <a:extLst>
              <a:ext uri="{28A0092B-C50C-407E-A947-70E740481C1C}">
                <a14:useLocalDpi xmlns:a14="http://schemas.microsoft.com/office/drawing/2010/main" val="0"/>
              </a:ext>
            </a:extLst>
          </a:blip>
          <a:srcRect/>
          <a:stretch>
            <a:fillRect/>
          </a:stretch>
        </p:blipFill>
        <p:spPr bwMode="auto">
          <a:xfrm>
            <a:off x="468313" y="5013325"/>
            <a:ext cx="1963737" cy="196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24" name="Rectangle 16"/>
          <p:cNvSpPr>
            <a:spLocks noChangeArrowheads="1"/>
          </p:cNvSpPr>
          <p:nvPr/>
        </p:nvSpPr>
        <p:spPr bwMode="auto">
          <a:xfrm>
            <a:off x="2555875" y="5876925"/>
            <a:ext cx="6588125" cy="7302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2000">
                <a:hlinkClick r:id="rId9"/>
              </a:rPr>
              <a:t>[</a:t>
            </a:r>
            <a:r>
              <a:rPr lang="pt-BR" sz="1400">
                <a:hlinkClick r:id="rId9"/>
              </a:rPr>
              <a:t>Intrauterine growth curves: the use of local growth charts]</a:t>
            </a:r>
            <a:r>
              <a:rPr lang="pt-BR" sz="1400"/>
              <a:t>.</a:t>
            </a:r>
            <a:r>
              <a:rPr lang="pt-BR" sz="1400" b="1"/>
              <a:t>Margotto PR</a:t>
            </a:r>
            <a:r>
              <a:rPr lang="pt-BR" sz="1400"/>
              <a:t>.J Pediatr (Rio J). 2001 May-Jun;77(3):153-5. Portuguese. No abstract available.PMID: 14647575.</a:t>
            </a:r>
            <a:r>
              <a:rPr lang="pt-BR" sz="1400" b="1">
                <a:hlinkClick r:id="rId9"/>
              </a:rPr>
              <a:t>Free Article</a:t>
            </a:r>
            <a:r>
              <a:rPr lang="pt-BR" sz="1400" b="1"/>
              <a:t>.</a:t>
            </a:r>
            <a:r>
              <a:rPr lang="pt-BR" sz="1400" u="sng">
                <a:hlinkClick r:id="rId10"/>
              </a:rPr>
              <a:t>Similar articles</a:t>
            </a:r>
            <a:endParaRPr lang="pt-BR" sz="1400" u="sng"/>
          </a:p>
        </p:txBody>
      </p:sp>
      <p:sp>
        <p:nvSpPr>
          <p:cNvPr id="38925" name="Text Box 17"/>
          <p:cNvSpPr txBox="1">
            <a:spLocks noChangeArrowheads="1"/>
          </p:cNvSpPr>
          <p:nvPr/>
        </p:nvSpPr>
        <p:spPr bwMode="auto">
          <a:xfrm>
            <a:off x="2589213" y="5183188"/>
            <a:ext cx="6407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algn="ctr" eaLnBrk="1" hangingPunct="1"/>
            <a:r>
              <a:rPr lang="pt-BR" sz="1800"/>
              <a:t>Em 2001, Editorial sobre Uso de Curvas Locais, </a:t>
            </a:r>
          </a:p>
          <a:p>
            <a:pPr algn="ctr" eaLnBrk="1" hangingPunct="1"/>
            <a:r>
              <a:rPr lang="pt-BR" sz="1800"/>
              <a:t>Comentando sobre  o estudo do Albert Einstein SP (Segre C)</a:t>
            </a:r>
          </a:p>
        </p:txBody>
      </p:sp>
      <p:pic>
        <p:nvPicPr>
          <p:cNvPr id="38926" name="Picture 18"/>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39750" y="0"/>
            <a:ext cx="996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7" name="Picture 18"/>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348538" y="2924175"/>
            <a:ext cx="1646237" cy="2305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179388" y="1412875"/>
            <a:ext cx="8277225" cy="4402138"/>
          </a:xfrm>
        </p:spPr>
        <p:txBody>
          <a:bodyPr/>
          <a:lstStyle/>
          <a:p>
            <a:pPr algn="ctr">
              <a:buFontTx/>
              <a:buNone/>
            </a:pPr>
            <a:r>
              <a:rPr lang="pt-BR" sz="1400" smtClean="0">
                <a:latin typeface="Times New Roman" pitchFamily="18" charset="0"/>
              </a:rPr>
              <a:t>A amostra envolveu </a:t>
            </a:r>
            <a:r>
              <a:rPr lang="pt-BR" sz="1400" smtClean="0">
                <a:solidFill>
                  <a:srgbClr val="339933"/>
                </a:solidFill>
                <a:latin typeface="Times New Roman" pitchFamily="18" charset="0"/>
              </a:rPr>
              <a:t>91 prematuros</a:t>
            </a:r>
            <a:r>
              <a:rPr lang="pt-BR" sz="1400" smtClean="0">
                <a:latin typeface="Times New Roman" pitchFamily="18" charset="0"/>
              </a:rPr>
              <a:t> com idade gestacional entre 24 e 28 semanas e 6 dias de idade gestacional, entre 11/2013 a 9/2017 avaliada conforme história materna e ecografia precoce e exame físico do RN (Tese de Mestrado da Dra. Alessandra)</a:t>
            </a:r>
          </a:p>
          <a:p>
            <a:pPr algn="ctr"/>
            <a:r>
              <a:rPr lang="pt-BR" sz="1400" smtClean="0">
                <a:latin typeface="Times New Roman" pitchFamily="18" charset="0"/>
              </a:rPr>
              <a:t>Várias exclusões, exceto hipertensão arterial gestacional após 20 semana com ou sem proteinúria</a:t>
            </a:r>
          </a:p>
        </p:txBody>
      </p:sp>
      <p:sp>
        <p:nvSpPr>
          <p:cNvPr id="39939" name="Rectangle 4"/>
          <p:cNvSpPr>
            <a:spLocks noChangeArrowheads="1"/>
          </p:cNvSpPr>
          <p:nvPr/>
        </p:nvSpPr>
        <p:spPr bwMode="auto">
          <a:xfrm>
            <a:off x="2268538" y="260350"/>
            <a:ext cx="47720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000">
                <a:solidFill>
                  <a:schemeClr val="tx2"/>
                </a:solidFill>
              </a:rPr>
              <a:t>Marcos da Neonatologia do HRAS/HMIB</a:t>
            </a:r>
          </a:p>
        </p:txBody>
      </p:sp>
      <p:pic>
        <p:nvPicPr>
          <p:cNvPr id="39940"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0"/>
            <a:ext cx="996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1" name="Rectangle 6"/>
          <p:cNvSpPr>
            <a:spLocks noChangeArrowheads="1"/>
          </p:cNvSpPr>
          <p:nvPr/>
        </p:nvSpPr>
        <p:spPr bwMode="auto">
          <a:xfrm>
            <a:off x="0" y="992188"/>
            <a:ext cx="9028113" cy="44291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300" b="1"/>
              <a:t>Para a classificação dos recém-nascidos entre 24 e 28 semanas</a:t>
            </a:r>
          </a:p>
        </p:txBody>
      </p:sp>
      <p:sp>
        <p:nvSpPr>
          <p:cNvPr id="39942" name="Text Box 12"/>
          <p:cNvSpPr txBox="1">
            <a:spLocks noChangeArrowheads="1"/>
          </p:cNvSpPr>
          <p:nvPr/>
        </p:nvSpPr>
        <p:spPr bwMode="auto">
          <a:xfrm>
            <a:off x="5076825" y="6381750"/>
            <a:ext cx="36131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sz="1400">
                <a:solidFill>
                  <a:srgbClr val="FF3300"/>
                </a:solidFill>
              </a:rPr>
              <a:t>Alessandra,Moura RDM, Margotto,PR,2018</a:t>
            </a:r>
          </a:p>
        </p:txBody>
      </p:sp>
      <p:pic>
        <p:nvPicPr>
          <p:cNvPr id="39943"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2492375"/>
            <a:ext cx="4657725" cy="4171950"/>
          </a:xfrm>
          <a:prstGeom prst="rect">
            <a:avLst/>
          </a:prstGeom>
          <a:noFill/>
          <a:ln w="38100">
            <a:solidFill>
              <a:srgbClr val="FF3399"/>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945" name="Text Box 5"/>
          <p:cNvSpPr txBox="1">
            <a:spLocks noChangeArrowheads="1"/>
          </p:cNvSpPr>
          <p:nvPr/>
        </p:nvSpPr>
        <p:spPr bwMode="auto">
          <a:xfrm>
            <a:off x="6280150" y="2774950"/>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2018</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3"/>
          <p:cNvSpPr>
            <a:spLocks noGrp="1" noChangeArrowheads="1"/>
          </p:cNvSpPr>
          <p:nvPr>
            <p:ph type="body" idx="1"/>
          </p:nvPr>
        </p:nvSpPr>
        <p:spPr>
          <a:xfrm>
            <a:off x="611188" y="1628775"/>
            <a:ext cx="7772400" cy="4114800"/>
          </a:xfrm>
        </p:spPr>
        <p:txBody>
          <a:bodyPr/>
          <a:lstStyle/>
          <a:p>
            <a:r>
              <a:rPr lang="pt-BR" sz="1800" b="1" smtClean="0"/>
              <a:t>Início: 1988 com um grupo de bolsistas do CLAP sob Coordenação Do Dr. Rugia</a:t>
            </a:r>
          </a:p>
          <a:p>
            <a:endParaRPr lang="pt-BR" sz="1800" smtClean="0"/>
          </a:p>
        </p:txBody>
      </p:sp>
      <p:sp>
        <p:nvSpPr>
          <p:cNvPr id="40963" name="Rectangle 4"/>
          <p:cNvSpPr>
            <a:spLocks noChangeArrowheads="1"/>
          </p:cNvSpPr>
          <p:nvPr/>
        </p:nvSpPr>
        <p:spPr bwMode="auto">
          <a:xfrm>
            <a:off x="1619250" y="476250"/>
            <a:ext cx="47720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000">
                <a:solidFill>
                  <a:schemeClr val="tx2"/>
                </a:solidFill>
              </a:rPr>
              <a:t>Marcos da Neonatologia do HRAS/HMIB</a:t>
            </a:r>
          </a:p>
        </p:txBody>
      </p:sp>
      <p:pic>
        <p:nvPicPr>
          <p:cNvPr id="4096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260350"/>
            <a:ext cx="996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5" name="Text Box 6"/>
          <p:cNvSpPr txBox="1">
            <a:spLocks noChangeArrowheads="1"/>
          </p:cNvSpPr>
          <p:nvPr/>
        </p:nvSpPr>
        <p:spPr bwMode="auto">
          <a:xfrm>
            <a:off x="2339975" y="908050"/>
            <a:ext cx="346868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sz="2800" b="1"/>
              <a:t>Ultrassom Cerebral</a:t>
            </a:r>
          </a:p>
        </p:txBody>
      </p:sp>
      <p:pic>
        <p:nvPicPr>
          <p:cNvPr id="40966"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0575" y="2276475"/>
            <a:ext cx="2805113" cy="2881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967" name="Text Box 10"/>
          <p:cNvSpPr txBox="1">
            <a:spLocks noChangeArrowheads="1"/>
          </p:cNvSpPr>
          <p:nvPr/>
        </p:nvSpPr>
        <p:spPr bwMode="auto">
          <a:xfrm>
            <a:off x="4356100" y="5516563"/>
            <a:ext cx="3697288" cy="942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algn="ctr" eaLnBrk="1" hangingPunct="1"/>
            <a:r>
              <a:rPr lang="pt-BR" sz="1400" b="1"/>
              <a:t>A partir de 1989, começamos a fazer</a:t>
            </a:r>
          </a:p>
          <a:p>
            <a:pPr algn="ctr" eaLnBrk="1" hangingPunct="1"/>
            <a:r>
              <a:rPr lang="pt-BR" sz="1400" b="1"/>
              <a:t>as primeiras ecografias com o </a:t>
            </a:r>
          </a:p>
          <a:p>
            <a:pPr algn="ctr" eaLnBrk="1" hangingPunct="1"/>
            <a:r>
              <a:rPr lang="pt-BR" sz="1400" b="1"/>
              <a:t>Aparelho cedido do Alto Risco Obstétrico</a:t>
            </a:r>
          </a:p>
          <a:p>
            <a:pPr algn="ctr" eaLnBrk="1" hangingPunct="1"/>
            <a:r>
              <a:rPr lang="pt-BR" sz="1400" b="1"/>
              <a:t>(</a:t>
            </a:r>
            <a:r>
              <a:rPr lang="pt-BR" sz="1400" b="1">
                <a:solidFill>
                  <a:schemeClr val="hlink"/>
                </a:solidFill>
              </a:rPr>
              <a:t>32 ANOS!</a:t>
            </a:r>
            <a:r>
              <a:rPr lang="pt-BR" sz="1400" b="1"/>
              <a:t>)</a:t>
            </a:r>
          </a:p>
        </p:txBody>
      </p:sp>
      <p:pic>
        <p:nvPicPr>
          <p:cNvPr id="40968" name="Picture 11" descr="US_HRAS_20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67175" y="3276600"/>
            <a:ext cx="3756025"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9" name="AutoShape 12"/>
          <p:cNvSpPr>
            <a:spLocks noChangeArrowheads="1"/>
          </p:cNvSpPr>
          <p:nvPr/>
        </p:nvSpPr>
        <p:spPr bwMode="auto">
          <a:xfrm>
            <a:off x="3635375" y="2205038"/>
            <a:ext cx="804863" cy="1079500"/>
          </a:xfrm>
          <a:prstGeom prst="curvedLeftArrow">
            <a:avLst>
              <a:gd name="adj1" fmla="val 26824"/>
              <a:gd name="adj2" fmla="val 53649"/>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sz="200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ChangeArrowheads="1"/>
          </p:cNvSpPr>
          <p:nvPr/>
        </p:nvSpPr>
        <p:spPr bwMode="auto">
          <a:xfrm>
            <a:off x="1476375" y="188913"/>
            <a:ext cx="47720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000">
                <a:solidFill>
                  <a:schemeClr val="tx2"/>
                </a:solidFill>
              </a:rPr>
              <a:t>Marcos da Neonatologia do HRAS/HMIB</a:t>
            </a:r>
          </a:p>
        </p:txBody>
      </p:sp>
      <p:sp>
        <p:nvSpPr>
          <p:cNvPr id="41987" name="Rectangle 3"/>
          <p:cNvSpPr>
            <a:spLocks noChangeArrowheads="1"/>
          </p:cNvSpPr>
          <p:nvPr/>
        </p:nvSpPr>
        <p:spPr bwMode="auto">
          <a:xfrm>
            <a:off x="290513" y="788988"/>
            <a:ext cx="8756650" cy="731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sz="2400" b="1"/>
              <a:t>1998 e 2000:Especialização em Ultrassonogafia Cerebral</a:t>
            </a:r>
          </a:p>
          <a:p>
            <a:pPr algn="ctr"/>
            <a:r>
              <a:rPr lang="pt-BR" b="1"/>
              <a:t>(Campinas [SP]-Dr. Sérgio Marba e Port Royal de Paris-Dra. Michele Couchard)</a:t>
            </a:r>
          </a:p>
        </p:txBody>
      </p:sp>
      <p:pic>
        <p:nvPicPr>
          <p:cNvPr id="41988" name="Picture 4" descr="Couchard"/>
          <p:cNvPicPr>
            <a:picLocks noChangeAspect="1" noChangeArrowheads="1"/>
          </p:cNvPicPr>
          <p:nvPr/>
        </p:nvPicPr>
        <p:blipFill>
          <a:blip r:embed="rId2">
            <a:lum contrast="6000"/>
            <a:extLst>
              <a:ext uri="{28A0092B-C50C-407E-A947-70E740481C1C}">
                <a14:useLocalDpi xmlns:a14="http://schemas.microsoft.com/office/drawing/2010/main" val="0"/>
              </a:ext>
            </a:extLst>
          </a:blip>
          <a:srcRect/>
          <a:stretch>
            <a:fillRect/>
          </a:stretch>
        </p:blipFill>
        <p:spPr bwMode="auto">
          <a:xfrm>
            <a:off x="5580063" y="2060575"/>
            <a:ext cx="2952750" cy="1966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9" name="Text Box 5"/>
          <p:cNvSpPr txBox="1">
            <a:spLocks noChangeArrowheads="1"/>
          </p:cNvSpPr>
          <p:nvPr/>
        </p:nvSpPr>
        <p:spPr bwMode="auto">
          <a:xfrm>
            <a:off x="468313" y="4149725"/>
            <a:ext cx="19240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sz="1800"/>
              <a:t>Dr. Sérgio Marba</a:t>
            </a:r>
          </a:p>
        </p:txBody>
      </p:sp>
      <p:sp>
        <p:nvSpPr>
          <p:cNvPr id="41990" name="AutoShape 9"/>
          <p:cNvSpPr>
            <a:spLocks noChangeArrowheads="1"/>
          </p:cNvSpPr>
          <p:nvPr/>
        </p:nvSpPr>
        <p:spPr bwMode="auto">
          <a:xfrm>
            <a:off x="0" y="4724400"/>
            <a:ext cx="755650" cy="1368425"/>
          </a:xfrm>
          <a:prstGeom prst="curvedRightArrow">
            <a:avLst>
              <a:gd name="adj1" fmla="val 36218"/>
              <a:gd name="adj2" fmla="val 72437"/>
              <a:gd name="adj3" fmla="val 33333"/>
            </a:avLst>
          </a:prstGeom>
          <a:solidFill>
            <a:schemeClr val="accent1"/>
          </a:solidFill>
          <a:ln w="57150">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sz="2000"/>
          </a:p>
        </p:txBody>
      </p:sp>
      <p:pic>
        <p:nvPicPr>
          <p:cNvPr id="41991"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450" y="4581525"/>
            <a:ext cx="1631950" cy="227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92" name="Text Box 11"/>
          <p:cNvSpPr txBox="1">
            <a:spLocks noChangeArrowheads="1"/>
          </p:cNvSpPr>
          <p:nvPr/>
        </p:nvSpPr>
        <p:spPr bwMode="auto">
          <a:xfrm>
            <a:off x="2771775" y="6461125"/>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2012</a:t>
            </a:r>
          </a:p>
        </p:txBody>
      </p:sp>
      <p:pic>
        <p:nvPicPr>
          <p:cNvPr id="41993" name="Picture 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 y="0"/>
            <a:ext cx="996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4" name="Picture 14"/>
          <p:cNvPicPr>
            <a:picLocks noChangeAspect="1" noChangeArrowheads="1"/>
          </p:cNvPicPr>
          <p:nvPr/>
        </p:nvPicPr>
        <p:blipFill>
          <a:blip r:embed="rId5">
            <a:lum contrast="36000"/>
            <a:extLst>
              <a:ext uri="{28A0092B-C50C-407E-A947-70E740481C1C}">
                <a14:useLocalDpi xmlns:a14="http://schemas.microsoft.com/office/drawing/2010/main" val="0"/>
              </a:ext>
            </a:extLst>
          </a:blip>
          <a:srcRect/>
          <a:stretch>
            <a:fillRect/>
          </a:stretch>
        </p:blipFill>
        <p:spPr bwMode="auto">
          <a:xfrm>
            <a:off x="755650" y="1773238"/>
            <a:ext cx="1493838" cy="240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5" name="Picture 15" descr="IMG_2914"/>
          <p:cNvPicPr>
            <a:picLocks noChangeAspect="1" noChangeArrowheads="1"/>
          </p:cNvPicPr>
          <p:nvPr/>
        </p:nvPicPr>
        <p:blipFill>
          <a:blip r:embed="rId6">
            <a:lum bright="-6000" contrast="24000"/>
            <a:extLst>
              <a:ext uri="{28A0092B-C50C-407E-A947-70E740481C1C}">
                <a14:useLocalDpi xmlns:a14="http://schemas.microsoft.com/office/drawing/2010/main" val="0"/>
              </a:ext>
            </a:extLst>
          </a:blip>
          <a:srcRect/>
          <a:stretch>
            <a:fillRect/>
          </a:stretch>
        </p:blipFill>
        <p:spPr bwMode="auto">
          <a:xfrm>
            <a:off x="5795963" y="4508500"/>
            <a:ext cx="2574925" cy="1931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96" name="Text Box 17"/>
          <p:cNvSpPr txBox="1">
            <a:spLocks noChangeArrowheads="1"/>
          </p:cNvSpPr>
          <p:nvPr/>
        </p:nvSpPr>
        <p:spPr bwMode="auto">
          <a:xfrm>
            <a:off x="3203575" y="4149725"/>
            <a:ext cx="17208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sz="1800"/>
              <a:t>Dra. Bethmann</a:t>
            </a:r>
          </a:p>
        </p:txBody>
      </p:sp>
      <p:sp>
        <p:nvSpPr>
          <p:cNvPr id="41997" name="Text Box 18"/>
          <p:cNvSpPr txBox="1">
            <a:spLocks noChangeArrowheads="1"/>
          </p:cNvSpPr>
          <p:nvPr/>
        </p:nvSpPr>
        <p:spPr bwMode="auto">
          <a:xfrm>
            <a:off x="6300788" y="4076700"/>
            <a:ext cx="16700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sz="1800"/>
              <a:t>Dra. Couchard</a:t>
            </a:r>
          </a:p>
        </p:txBody>
      </p:sp>
      <p:sp>
        <p:nvSpPr>
          <p:cNvPr id="41998" name="Text Box 19"/>
          <p:cNvSpPr txBox="1">
            <a:spLocks noChangeArrowheads="1"/>
          </p:cNvSpPr>
          <p:nvPr/>
        </p:nvSpPr>
        <p:spPr bwMode="auto">
          <a:xfrm>
            <a:off x="3924300" y="5157788"/>
            <a:ext cx="16668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Ensinamento</a:t>
            </a:r>
          </a:p>
        </p:txBody>
      </p:sp>
      <p:sp>
        <p:nvSpPr>
          <p:cNvPr id="41999" name="Text Box 20"/>
          <p:cNvSpPr txBox="1">
            <a:spLocks noChangeArrowheads="1"/>
          </p:cNvSpPr>
          <p:nvPr/>
        </p:nvSpPr>
        <p:spPr bwMode="auto">
          <a:xfrm>
            <a:off x="6372225" y="6491288"/>
            <a:ext cx="16446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sz="1800"/>
              <a:t>Dra. Joseleide</a:t>
            </a:r>
          </a:p>
        </p:txBody>
      </p:sp>
      <p:sp>
        <p:nvSpPr>
          <p:cNvPr id="42000" name="AutoShape 21"/>
          <p:cNvSpPr>
            <a:spLocks noChangeArrowheads="1"/>
          </p:cNvSpPr>
          <p:nvPr/>
        </p:nvSpPr>
        <p:spPr bwMode="auto">
          <a:xfrm>
            <a:off x="3419475" y="4868863"/>
            <a:ext cx="733425" cy="1214437"/>
          </a:xfrm>
          <a:prstGeom prst="curvedRightArrow">
            <a:avLst>
              <a:gd name="adj1" fmla="val 33117"/>
              <a:gd name="adj2" fmla="val 66234"/>
              <a:gd name="adj3" fmla="val 33333"/>
            </a:avLst>
          </a:prstGeom>
          <a:solidFill>
            <a:schemeClr val="accent1"/>
          </a:solidFill>
          <a:ln w="57150">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sz="2000"/>
          </a:p>
        </p:txBody>
      </p:sp>
      <p:sp>
        <p:nvSpPr>
          <p:cNvPr id="42001" name="Text Box 22"/>
          <p:cNvSpPr txBox="1">
            <a:spLocks noChangeArrowheads="1"/>
          </p:cNvSpPr>
          <p:nvPr/>
        </p:nvSpPr>
        <p:spPr bwMode="auto">
          <a:xfrm>
            <a:off x="323850" y="5084763"/>
            <a:ext cx="7350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Livro</a:t>
            </a:r>
          </a:p>
        </p:txBody>
      </p:sp>
      <p:pic>
        <p:nvPicPr>
          <p:cNvPr id="42002" name="Picture 23"/>
          <p:cNvPicPr>
            <a:picLocks noChangeAspect="1" noChangeArrowheads="1"/>
          </p:cNvPicPr>
          <p:nvPr/>
        </p:nvPicPr>
        <p:blipFill>
          <a:blip r:embed="rId7">
            <a:lum contrast="18000"/>
            <a:extLst>
              <a:ext uri="{28A0092B-C50C-407E-A947-70E740481C1C}">
                <a14:useLocalDpi xmlns:a14="http://schemas.microsoft.com/office/drawing/2010/main" val="0"/>
              </a:ext>
            </a:extLst>
          </a:blip>
          <a:srcRect/>
          <a:stretch>
            <a:fillRect/>
          </a:stretch>
        </p:blipFill>
        <p:spPr bwMode="auto">
          <a:xfrm>
            <a:off x="2411413" y="2060575"/>
            <a:ext cx="3168650" cy="196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ChangeArrowheads="1"/>
          </p:cNvSpPr>
          <p:nvPr/>
        </p:nvSpPr>
        <p:spPr bwMode="auto">
          <a:xfrm>
            <a:off x="1476375" y="188913"/>
            <a:ext cx="47720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000">
                <a:solidFill>
                  <a:schemeClr val="tx2"/>
                </a:solidFill>
              </a:rPr>
              <a:t>Marcos da Neonatologia do HRAS/HMIB</a:t>
            </a:r>
          </a:p>
        </p:txBody>
      </p:sp>
      <p:sp>
        <p:nvSpPr>
          <p:cNvPr id="43011" name="Rectangle 3"/>
          <p:cNvSpPr>
            <a:spLocks noChangeArrowheads="1"/>
          </p:cNvSpPr>
          <p:nvPr/>
        </p:nvSpPr>
        <p:spPr bwMode="auto">
          <a:xfrm>
            <a:off x="268288" y="908050"/>
            <a:ext cx="81391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sz="2400" b="1"/>
              <a:t>2000-Inauguração do Bloco Materno Infantil de Brasília</a:t>
            </a:r>
            <a:endParaRPr lang="pt-BR" b="1"/>
          </a:p>
        </p:txBody>
      </p:sp>
      <p:pic>
        <p:nvPicPr>
          <p:cNvPr id="43012" name="Picture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0"/>
            <a:ext cx="996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3" name="Picture 14" descr="20180530_12530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13" y="2997200"/>
            <a:ext cx="3173412" cy="1785938"/>
          </a:xfrm>
          <a:prstGeom prst="rect">
            <a:avLst/>
          </a:prstGeom>
          <a:noFill/>
          <a:ln w="9525">
            <a:solidFill>
              <a:srgbClr val="FF3399"/>
            </a:solidFill>
            <a:miter lim="800000"/>
            <a:headEnd/>
            <a:tailEnd/>
          </a:ln>
          <a:extLst>
            <a:ext uri="{909E8E84-426E-40DD-AFC4-6F175D3DCCD1}">
              <a14:hiddenFill xmlns:a14="http://schemas.microsoft.com/office/drawing/2010/main">
                <a:solidFill>
                  <a:srgbClr val="FFFFFF"/>
                </a:solidFill>
              </a14:hiddenFill>
            </a:ext>
          </a:extLst>
        </p:spPr>
      </p:pic>
      <p:pic>
        <p:nvPicPr>
          <p:cNvPr id="43014" name="Picture 15" descr="20180225_074646"/>
          <p:cNvPicPr>
            <a:picLocks noChangeAspect="1" noChangeArrowheads="1"/>
          </p:cNvPicPr>
          <p:nvPr/>
        </p:nvPicPr>
        <p:blipFill>
          <a:blip r:embed="rId4">
            <a:lum bright="18000" contrast="24000"/>
            <a:extLst>
              <a:ext uri="{28A0092B-C50C-407E-A947-70E740481C1C}">
                <a14:useLocalDpi xmlns:a14="http://schemas.microsoft.com/office/drawing/2010/main" val="0"/>
              </a:ext>
            </a:extLst>
          </a:blip>
          <a:srcRect/>
          <a:stretch>
            <a:fillRect/>
          </a:stretch>
        </p:blipFill>
        <p:spPr bwMode="auto">
          <a:xfrm>
            <a:off x="4932363" y="3068638"/>
            <a:ext cx="3095625" cy="1741487"/>
          </a:xfrm>
          <a:prstGeom prst="rect">
            <a:avLst/>
          </a:prstGeom>
          <a:noFill/>
          <a:ln w="9525">
            <a:solidFill>
              <a:srgbClr val="FF3399"/>
            </a:solidFill>
            <a:miter lim="800000"/>
            <a:headEnd/>
            <a:tailEnd/>
          </a:ln>
          <a:extLst>
            <a:ext uri="{909E8E84-426E-40DD-AFC4-6F175D3DCCD1}">
              <a14:hiddenFill xmlns:a14="http://schemas.microsoft.com/office/drawing/2010/main">
                <a:solidFill>
                  <a:srgbClr val="FFFFFF"/>
                </a:solidFill>
              </a14:hiddenFill>
            </a:ext>
          </a:extLst>
        </p:spPr>
      </p:pic>
      <p:pic>
        <p:nvPicPr>
          <p:cNvPr id="43015" name="Picture 16" descr="20180226_07584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59338" y="5013325"/>
            <a:ext cx="3281362" cy="1844675"/>
          </a:xfrm>
          <a:prstGeom prst="rect">
            <a:avLst/>
          </a:prstGeom>
          <a:noFill/>
          <a:ln w="9525">
            <a:solidFill>
              <a:srgbClr val="FF3399"/>
            </a:solidFill>
            <a:miter lim="800000"/>
            <a:headEnd/>
            <a:tailEnd/>
          </a:ln>
          <a:extLst>
            <a:ext uri="{909E8E84-426E-40DD-AFC4-6F175D3DCCD1}">
              <a14:hiddenFill xmlns:a14="http://schemas.microsoft.com/office/drawing/2010/main">
                <a:solidFill>
                  <a:srgbClr val="FFFFFF"/>
                </a:solidFill>
              </a14:hiddenFill>
            </a:ext>
          </a:extLst>
        </p:spPr>
      </p:pic>
      <p:pic>
        <p:nvPicPr>
          <p:cNvPr id="43016" name="Picture 17" descr="20180530_13162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1188" y="4994275"/>
            <a:ext cx="3311525" cy="1863725"/>
          </a:xfrm>
          <a:prstGeom prst="rect">
            <a:avLst/>
          </a:prstGeom>
          <a:noFill/>
          <a:ln w="19050">
            <a:solidFill>
              <a:srgbClr val="FF3399"/>
            </a:solidFill>
            <a:miter lim="800000"/>
            <a:headEnd/>
            <a:tailEnd/>
          </a:ln>
          <a:extLst>
            <a:ext uri="{909E8E84-426E-40DD-AFC4-6F175D3DCCD1}">
              <a14:hiddenFill xmlns:a14="http://schemas.microsoft.com/office/drawing/2010/main">
                <a:solidFill>
                  <a:srgbClr val="FFFFFF"/>
                </a:solidFill>
              </a14:hiddenFill>
            </a:ext>
          </a:extLst>
        </p:spPr>
      </p:pic>
      <p:pic>
        <p:nvPicPr>
          <p:cNvPr id="43017" name="Picture 9" descr="20160830_130858"/>
          <p:cNvPicPr>
            <a:picLocks noChangeAspect="1" noChangeArrowheads="1"/>
          </p:cNvPicPr>
          <p:nvPr/>
        </p:nvPicPr>
        <p:blipFill>
          <a:blip r:embed="rId7">
            <a:lum bright="30000" contrast="54000"/>
            <a:extLst>
              <a:ext uri="{28A0092B-C50C-407E-A947-70E740481C1C}">
                <a14:useLocalDpi xmlns:a14="http://schemas.microsoft.com/office/drawing/2010/main" val="0"/>
              </a:ext>
            </a:extLst>
          </a:blip>
          <a:srcRect/>
          <a:stretch>
            <a:fillRect/>
          </a:stretch>
        </p:blipFill>
        <p:spPr bwMode="auto">
          <a:xfrm>
            <a:off x="0" y="1557338"/>
            <a:ext cx="9188450" cy="1341437"/>
          </a:xfrm>
          <a:prstGeom prst="rect">
            <a:avLst/>
          </a:prstGeom>
          <a:noFill/>
          <a:ln w="38100">
            <a:solidFill>
              <a:srgbClr val="FFFF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0"/>
            <a:ext cx="996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5" name="Rectangle 2"/>
          <p:cNvSpPr>
            <a:spLocks noChangeArrowheads="1"/>
          </p:cNvSpPr>
          <p:nvPr/>
        </p:nvSpPr>
        <p:spPr bwMode="auto">
          <a:xfrm>
            <a:off x="1619250" y="260350"/>
            <a:ext cx="47720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000">
                <a:solidFill>
                  <a:schemeClr val="tx2"/>
                </a:solidFill>
              </a:rPr>
              <a:t>Marcos da Neonatologia do HRAS/HMIB</a:t>
            </a:r>
          </a:p>
        </p:txBody>
      </p:sp>
      <p:sp>
        <p:nvSpPr>
          <p:cNvPr id="44036" name="Text Box 6"/>
          <p:cNvSpPr txBox="1">
            <a:spLocks noChangeArrowheads="1"/>
          </p:cNvSpPr>
          <p:nvPr/>
        </p:nvSpPr>
        <p:spPr bwMode="auto">
          <a:xfrm>
            <a:off x="3563938" y="620713"/>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2004</a:t>
            </a:r>
          </a:p>
        </p:txBody>
      </p:sp>
      <p:sp>
        <p:nvSpPr>
          <p:cNvPr id="44037" name="Text Box 7"/>
          <p:cNvSpPr txBox="1">
            <a:spLocks noChangeArrowheads="1"/>
          </p:cNvSpPr>
          <p:nvPr/>
        </p:nvSpPr>
        <p:spPr bwMode="auto">
          <a:xfrm>
            <a:off x="1187450" y="1125538"/>
            <a:ext cx="55451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Criação da página: </a:t>
            </a:r>
            <a:r>
              <a:rPr lang="pt-BR">
                <a:hlinkClick r:id="rId3"/>
              </a:rPr>
              <a:t>www.paulomargotto.com.br</a:t>
            </a:r>
            <a:r>
              <a:rPr lang="pt-BR"/>
              <a:t> </a:t>
            </a:r>
          </a:p>
        </p:txBody>
      </p:sp>
      <p:sp>
        <p:nvSpPr>
          <p:cNvPr id="44040" name="Text Box 12"/>
          <p:cNvSpPr txBox="1">
            <a:spLocks noChangeArrowheads="1"/>
          </p:cNvSpPr>
          <p:nvPr/>
        </p:nvSpPr>
        <p:spPr bwMode="auto">
          <a:xfrm>
            <a:off x="3779838" y="1557338"/>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2004</a:t>
            </a:r>
          </a:p>
        </p:txBody>
      </p:sp>
      <p:sp>
        <p:nvSpPr>
          <p:cNvPr id="44042" name="Text Box 10"/>
          <p:cNvSpPr txBox="1">
            <a:spLocks noChangeArrowheads="1"/>
          </p:cNvSpPr>
          <p:nvPr/>
        </p:nvSpPr>
        <p:spPr bwMode="auto">
          <a:xfrm>
            <a:off x="0" y="5661025"/>
            <a:ext cx="52514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b="1">
                <a:solidFill>
                  <a:srgbClr val="FF3399"/>
                </a:solidFill>
              </a:rPr>
              <a:t>Hoje: 5410 artigos (englobando UTI Pediátrica)</a:t>
            </a:r>
          </a:p>
        </p:txBody>
      </p:sp>
      <p:sp>
        <p:nvSpPr>
          <p:cNvPr id="44043" name="Text Box 11"/>
          <p:cNvSpPr txBox="1">
            <a:spLocks noChangeArrowheads="1"/>
          </p:cNvSpPr>
          <p:nvPr/>
        </p:nvSpPr>
        <p:spPr bwMode="auto">
          <a:xfrm>
            <a:off x="250825" y="6165850"/>
            <a:ext cx="29527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t>Passe por lá você também!</a:t>
            </a:r>
          </a:p>
        </p:txBody>
      </p:sp>
      <p:pic>
        <p:nvPicPr>
          <p:cNvPr id="44045" name="Picture 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989138"/>
            <a:ext cx="6523038" cy="3535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4046" name="Rectangle 14"/>
          <p:cNvSpPr>
            <a:spLocks noChangeArrowheads="1"/>
          </p:cNvSpPr>
          <p:nvPr/>
        </p:nvSpPr>
        <p:spPr bwMode="auto">
          <a:xfrm>
            <a:off x="5940425" y="2852738"/>
            <a:ext cx="3203575" cy="2838450"/>
          </a:xfrm>
          <a:prstGeom prst="rect">
            <a:avLst/>
          </a:prstGeom>
          <a:solidFill>
            <a:srgbClr val="339933"/>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0" hangingPunct="0"/>
            <a:r>
              <a:rPr lang="pt-BR">
                <a:solidFill>
                  <a:srgbClr val="FFFF00"/>
                </a:solidFill>
              </a:rPr>
              <a:t>Foi encontrada uma alta prevalência destas práticas nocivas, provenientes especialmente dos médicos staffs e preceptores dos programas, com repercussões negativas na vida profissional e pessoal dos médicos residentes e no cuidado com os pacientes </a:t>
            </a:r>
          </a:p>
        </p:txBody>
      </p:sp>
      <p:sp>
        <p:nvSpPr>
          <p:cNvPr id="44047" name="Rectangle 15"/>
          <p:cNvSpPr>
            <a:spLocks noChangeArrowheads="1"/>
          </p:cNvSpPr>
          <p:nvPr/>
        </p:nvSpPr>
        <p:spPr bwMode="auto">
          <a:xfrm>
            <a:off x="6732588" y="5805488"/>
            <a:ext cx="16700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pt-BR"/>
              <a:t>75 % e 53,8% </a:t>
            </a:r>
          </a:p>
        </p:txBody>
      </p:sp>
      <p:sp>
        <p:nvSpPr>
          <p:cNvPr id="44048" name="Text Box 16"/>
          <p:cNvSpPr txBox="1">
            <a:spLocks noChangeArrowheads="1"/>
          </p:cNvSpPr>
          <p:nvPr/>
        </p:nvSpPr>
        <p:spPr bwMode="auto">
          <a:xfrm>
            <a:off x="4603750" y="6491288"/>
            <a:ext cx="46799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t>(constrangimento  e humilhação em público)</a:t>
            </a:r>
          </a:p>
        </p:txBody>
      </p:sp>
      <p:sp>
        <p:nvSpPr>
          <p:cNvPr id="44049" name="AutoShape 17"/>
          <p:cNvSpPr>
            <a:spLocks noChangeArrowheads="1"/>
          </p:cNvSpPr>
          <p:nvPr/>
        </p:nvSpPr>
        <p:spPr bwMode="auto">
          <a:xfrm>
            <a:off x="7019925" y="6237288"/>
            <a:ext cx="711200" cy="360362"/>
          </a:xfrm>
          <a:prstGeom prst="curvedDownArrow">
            <a:avLst>
              <a:gd name="adj1" fmla="val 39471"/>
              <a:gd name="adj2" fmla="val 78943"/>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ChangeArrowheads="1"/>
          </p:cNvSpPr>
          <p:nvPr/>
        </p:nvSpPr>
        <p:spPr bwMode="auto">
          <a:xfrm>
            <a:off x="1476375" y="188913"/>
            <a:ext cx="47720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000">
                <a:solidFill>
                  <a:schemeClr val="tx2"/>
                </a:solidFill>
              </a:rPr>
              <a:t>Marcos da Neonatologia do HRAS/HMIB</a:t>
            </a:r>
          </a:p>
        </p:txBody>
      </p:sp>
      <p:sp>
        <p:nvSpPr>
          <p:cNvPr id="46083" name="Rectangle 3"/>
          <p:cNvSpPr>
            <a:spLocks noChangeArrowheads="1"/>
          </p:cNvSpPr>
          <p:nvPr/>
        </p:nvSpPr>
        <p:spPr bwMode="auto">
          <a:xfrm>
            <a:off x="395288" y="836613"/>
            <a:ext cx="7345362" cy="10064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sz="2000" b="1"/>
              <a:t>2012-Sobrevida e morbidade em prematuros com menos de 32 semanas de gestação na região central do Brasil</a:t>
            </a:r>
            <a:br>
              <a:rPr lang="pt-BR" sz="2000" b="1"/>
            </a:br>
            <a:endParaRPr lang="pt-BR" sz="2000" b="1"/>
          </a:p>
        </p:txBody>
      </p:sp>
      <p:pic>
        <p:nvPicPr>
          <p:cNvPr id="4608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0"/>
            <a:ext cx="996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5" name="Rectangle 10"/>
          <p:cNvSpPr>
            <a:spLocks noChangeArrowheads="1"/>
          </p:cNvSpPr>
          <p:nvPr/>
        </p:nvSpPr>
        <p:spPr bwMode="auto">
          <a:xfrm>
            <a:off x="179388" y="1700213"/>
            <a:ext cx="8770937"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71415" bIns="0" anchor="ctr">
            <a:spAutoFit/>
          </a:bodyPr>
          <a:lstStyle/>
          <a:p>
            <a:pPr algn="ctr"/>
            <a:r>
              <a:rPr lang="pt-BR" sz="1400">
                <a:hlinkClick r:id="rId3"/>
              </a:rPr>
              <a:t>[Survival and morbidity of premature babies with less than 32 weeks of gestation in the central region of Brazil].</a:t>
            </a:r>
            <a:endParaRPr lang="pt-BR" sz="1400"/>
          </a:p>
          <a:p>
            <a:pPr algn="ctr"/>
            <a:r>
              <a:rPr lang="pt-BR" sz="1400"/>
              <a:t>de Castro MP, Rugolo LM, Margotto PR.Rev Bras Ginecol Obstet. 2012 May;34(5):235-42. Portuguese.</a:t>
            </a:r>
          </a:p>
          <a:p>
            <a:pPr algn="ctr"/>
            <a:r>
              <a:rPr lang="pt-BR" sz="1400"/>
              <a:t>PMID: 22584859. </a:t>
            </a:r>
            <a:r>
              <a:rPr lang="pt-BR" sz="1400" b="1">
                <a:hlinkClick r:id="rId3"/>
              </a:rPr>
              <a:t>Free Article</a:t>
            </a:r>
            <a:r>
              <a:rPr lang="pt-BR" sz="1400" b="1"/>
              <a:t>.</a:t>
            </a:r>
            <a:r>
              <a:rPr lang="pt-BR" sz="1400" u="sng">
                <a:hlinkClick r:id="rId4"/>
              </a:rPr>
              <a:t>Similar articles</a:t>
            </a:r>
            <a:endParaRPr lang="pt-BR" sz="1400" u="sng"/>
          </a:p>
        </p:txBody>
      </p:sp>
      <p:sp>
        <p:nvSpPr>
          <p:cNvPr id="46086" name="Rectangle 11"/>
          <p:cNvSpPr>
            <a:spLocks noChangeArrowheads="1"/>
          </p:cNvSpPr>
          <p:nvPr/>
        </p:nvSpPr>
        <p:spPr bwMode="auto">
          <a:xfrm>
            <a:off x="900113" y="2349500"/>
            <a:ext cx="67691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0" hangingPunct="0"/>
            <a:r>
              <a:rPr lang="pt-BR" sz="2000"/>
              <a:t>Coorte de 198 prematuros  de 25-21 sem6 dias:1º de agosto de 2009 e 31 de outubro de 2010</a:t>
            </a:r>
            <a:br>
              <a:rPr lang="pt-BR" sz="2000"/>
            </a:br>
            <a:endParaRPr lang="pt-BR" sz="2000"/>
          </a:p>
        </p:txBody>
      </p:sp>
      <p:sp>
        <p:nvSpPr>
          <p:cNvPr id="46087" name="Text Box 12"/>
          <p:cNvSpPr txBox="1">
            <a:spLocks noChangeArrowheads="1"/>
          </p:cNvSpPr>
          <p:nvPr/>
        </p:nvSpPr>
        <p:spPr bwMode="auto">
          <a:xfrm>
            <a:off x="0" y="3068638"/>
            <a:ext cx="9144000" cy="1314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ltLang="ja-JP" sz="1600">
                <a:ea typeface="MS PGothic" pitchFamily="34" charset="-128"/>
              </a:rPr>
              <a:t>“Aqui dados de um trabalho feito no Brasil, publicado em março de 2012 por Castro MP e cl que cita um grande progresso nos últimos anos, comparando estes resultados com os de anos anteriores. São RN de 25 semanas (sobrevida de 47%) e 56,6% em RN de 26 semanas, com aumento à medida que a idade gestacional aumenta. São dados do Brasil que ajudam muito neste contexto”* </a:t>
            </a:r>
            <a:endParaRPr lang="pt-BR" sz="1600"/>
          </a:p>
        </p:txBody>
      </p:sp>
      <p:sp>
        <p:nvSpPr>
          <p:cNvPr id="46088" name="Text Box 13"/>
          <p:cNvSpPr txBox="1">
            <a:spLocks noChangeArrowheads="1"/>
          </p:cNvSpPr>
          <p:nvPr/>
        </p:nvSpPr>
        <p:spPr bwMode="auto">
          <a:xfrm>
            <a:off x="3635375" y="4076700"/>
            <a:ext cx="52943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sz="1200">
                <a:solidFill>
                  <a:schemeClr val="tx2"/>
                </a:solidFill>
              </a:rPr>
              <a:t>*Citação por Tereza Del Moral (Espanha/Estados Unidos) no IX Congresso </a:t>
            </a:r>
          </a:p>
          <a:p>
            <a:pPr eaLnBrk="1" hangingPunct="1"/>
            <a:r>
              <a:rPr lang="pt-BR" sz="1200">
                <a:solidFill>
                  <a:schemeClr val="tx2"/>
                </a:solidFill>
              </a:rPr>
              <a:t>Iberoamericano de Neonatologia-SIBEN, 20-23/6/2012, Belo Horizonte</a:t>
            </a:r>
          </a:p>
        </p:txBody>
      </p:sp>
      <p:sp>
        <p:nvSpPr>
          <p:cNvPr id="46089" name="Text Box 14"/>
          <p:cNvSpPr txBox="1">
            <a:spLocks noChangeArrowheads="1"/>
          </p:cNvSpPr>
          <p:nvPr/>
        </p:nvSpPr>
        <p:spPr bwMode="auto">
          <a:xfrm>
            <a:off x="1042988" y="4508500"/>
            <a:ext cx="7631112" cy="711200"/>
          </a:xfrm>
          <a:prstGeom prst="rect">
            <a:avLst/>
          </a:prstGeom>
          <a:solidFill>
            <a:srgbClr val="FFFF00"/>
          </a:solid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solidFill>
                  <a:srgbClr val="0033CC"/>
                </a:solidFill>
              </a:rPr>
              <a:t>Este estudo foi muito importante na construção de um Protocolo</a:t>
            </a:r>
          </a:p>
          <a:p>
            <a:pPr eaLnBrk="1" hangingPunct="1"/>
            <a:r>
              <a:rPr lang="pt-BR">
                <a:solidFill>
                  <a:srgbClr val="0033CC"/>
                </a:solidFill>
              </a:rPr>
              <a:t>para a Secretaria de Estado de Saúde sobre Limite de Viabilidade</a:t>
            </a:r>
          </a:p>
        </p:txBody>
      </p:sp>
      <p:pic>
        <p:nvPicPr>
          <p:cNvPr id="46090" name="Picture 15" descr="DSC08369%20-Minter"/>
          <p:cNvPicPr>
            <a:picLocks noChangeAspect="1" noChangeArrowheads="1"/>
          </p:cNvPicPr>
          <p:nvPr/>
        </p:nvPicPr>
        <p:blipFill>
          <a:blip r:embed="rId5">
            <a:lum contrast="30000"/>
            <a:extLst>
              <a:ext uri="{28A0092B-C50C-407E-A947-70E740481C1C}">
                <a14:useLocalDpi xmlns:a14="http://schemas.microsoft.com/office/drawing/2010/main" val="0"/>
              </a:ext>
            </a:extLst>
          </a:blip>
          <a:srcRect/>
          <a:stretch>
            <a:fillRect/>
          </a:stretch>
        </p:blipFill>
        <p:spPr bwMode="auto">
          <a:xfrm>
            <a:off x="1763713" y="5229225"/>
            <a:ext cx="2890837" cy="162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1" name="Picture 16" descr="DSC-Marcia"/>
          <p:cNvPicPr>
            <a:picLocks noChangeAspect="1" noChangeArrowheads="1"/>
          </p:cNvPicPr>
          <p:nvPr/>
        </p:nvPicPr>
        <p:blipFill>
          <a:blip r:embed="rId6">
            <a:lum bright="-6000" contrast="12000"/>
            <a:extLst>
              <a:ext uri="{28A0092B-C50C-407E-A947-70E740481C1C}">
                <a14:useLocalDpi xmlns:a14="http://schemas.microsoft.com/office/drawing/2010/main" val="0"/>
              </a:ext>
            </a:extLst>
          </a:blip>
          <a:srcRect/>
          <a:stretch>
            <a:fillRect/>
          </a:stretch>
        </p:blipFill>
        <p:spPr bwMode="auto">
          <a:xfrm>
            <a:off x="5292725" y="5211763"/>
            <a:ext cx="2411413" cy="164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a:spLocks noGrp="1" noChangeArrowheads="1"/>
          </p:cNvSpPr>
          <p:nvPr>
            <p:ph type="body" idx="1"/>
          </p:nvPr>
        </p:nvSpPr>
        <p:spPr>
          <a:xfrm>
            <a:off x="539750" y="2743200"/>
            <a:ext cx="7772400" cy="4114800"/>
          </a:xfrm>
        </p:spPr>
        <p:txBody>
          <a:bodyPr/>
          <a:lstStyle/>
          <a:p>
            <a:pPr algn="ctr"/>
            <a:r>
              <a:rPr lang="pt-BR" sz="1800" smtClean="0"/>
              <a:t>Nessa amostra a regressão logística mostrou que a cada 100 gramas a menos de peso ao nascer na diástole zero ou reversa a chance de óbito aumentou 6,7 vezes (IC95% 2,0 - 11,3; p&lt;0,01).  </a:t>
            </a:r>
          </a:p>
        </p:txBody>
      </p:sp>
      <p:sp>
        <p:nvSpPr>
          <p:cNvPr id="47107" name="Rectangle 4"/>
          <p:cNvSpPr>
            <a:spLocks noChangeArrowheads="1"/>
          </p:cNvSpPr>
          <p:nvPr/>
        </p:nvSpPr>
        <p:spPr bwMode="auto">
          <a:xfrm>
            <a:off x="0" y="2060575"/>
            <a:ext cx="9144000"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400">
                <a:hlinkClick r:id="rId2"/>
              </a:rPr>
              <a:t>[Changes of blood flow in the umbilical artery in hypertensive pregnancy and the implications in the neonatal outcomes].</a:t>
            </a:r>
            <a:r>
              <a:rPr lang="pt-BR" sz="1400"/>
              <a:t>Moura MD, </a:t>
            </a:r>
            <a:r>
              <a:rPr lang="pt-BR" sz="1400" b="1"/>
              <a:t>Margotto PR</a:t>
            </a:r>
            <a:r>
              <a:rPr lang="pt-BR" sz="1400"/>
              <a:t>, Rugolo LM.Rev Bras Ginecol Obstet. 2013 Feb;35(2):71-7. Portuguese.</a:t>
            </a:r>
          </a:p>
          <a:p>
            <a:pPr algn="ctr"/>
            <a:r>
              <a:rPr lang="pt-BR" sz="1400"/>
              <a:t>PMID: 23412006.</a:t>
            </a:r>
            <a:r>
              <a:rPr lang="pt-BR" sz="1400" b="1">
                <a:hlinkClick r:id="rId2"/>
              </a:rPr>
              <a:t>Free Article</a:t>
            </a:r>
            <a:r>
              <a:rPr lang="pt-BR" sz="1400" b="1"/>
              <a:t>.</a:t>
            </a:r>
            <a:r>
              <a:rPr lang="pt-BR" sz="1400" u="sng">
                <a:hlinkClick r:id="rId3"/>
              </a:rPr>
              <a:t>Similar articles</a:t>
            </a:r>
            <a:endParaRPr lang="pt-BR" sz="1400" u="sng"/>
          </a:p>
        </p:txBody>
      </p:sp>
      <p:sp>
        <p:nvSpPr>
          <p:cNvPr id="47108" name="Rectangle 5"/>
          <p:cNvSpPr>
            <a:spLocks noChangeArrowheads="1"/>
          </p:cNvSpPr>
          <p:nvPr/>
        </p:nvSpPr>
        <p:spPr bwMode="auto">
          <a:xfrm>
            <a:off x="1476375" y="188913"/>
            <a:ext cx="47720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000">
                <a:solidFill>
                  <a:schemeClr val="tx2"/>
                </a:solidFill>
              </a:rPr>
              <a:t>Marcos da Neonatologia do HRAS/HMIB</a:t>
            </a:r>
          </a:p>
        </p:txBody>
      </p:sp>
      <p:pic>
        <p:nvPicPr>
          <p:cNvPr id="47109"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 y="0"/>
            <a:ext cx="996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10" name="Rectangle 7"/>
          <p:cNvSpPr>
            <a:spLocks noChangeArrowheads="1"/>
          </p:cNvSpPr>
          <p:nvPr/>
        </p:nvSpPr>
        <p:spPr bwMode="auto">
          <a:xfrm>
            <a:off x="323850" y="955675"/>
            <a:ext cx="8496300" cy="1006475"/>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sz="2000" b="1"/>
              <a:t>2013-Alterações do fluxo sanguíneo em artéria umbilical na síndrome hipertensiva gestacional e suas implicações nos resultados neonatais</a:t>
            </a:r>
            <a:r>
              <a:rPr lang="pt-BR" sz="2000"/>
              <a:t> </a:t>
            </a:r>
          </a:p>
        </p:txBody>
      </p:sp>
      <p:pic>
        <p:nvPicPr>
          <p:cNvPr id="47111" name="Picture 8" descr="Minter_UTI_Neonata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71775" y="4121150"/>
            <a:ext cx="3648075"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3"/>
          <p:cNvSpPr>
            <a:spLocks noGrp="1" noChangeArrowheads="1"/>
          </p:cNvSpPr>
          <p:nvPr>
            <p:ph type="body" idx="4294967295"/>
          </p:nvPr>
        </p:nvSpPr>
        <p:spPr>
          <a:xfrm>
            <a:off x="611188" y="1700213"/>
            <a:ext cx="7772400" cy="4114800"/>
          </a:xfrm>
        </p:spPr>
        <p:txBody>
          <a:bodyPr/>
          <a:lstStyle/>
          <a:p>
            <a:pPr>
              <a:lnSpc>
                <a:spcPct val="80000"/>
              </a:lnSpc>
            </a:pPr>
            <a:r>
              <a:rPr lang="pt-BR" sz="1800" smtClean="0">
                <a:latin typeface="Times New Roman" pitchFamily="18" charset="0"/>
              </a:rPr>
              <a:t>Após vários anos de amplas e irrestrita Discussão foi implementado na Rede o Fortificante do leite Humano</a:t>
            </a:r>
          </a:p>
          <a:p>
            <a:pPr>
              <a:lnSpc>
                <a:spcPct val="80000"/>
              </a:lnSpc>
            </a:pPr>
            <a:r>
              <a:rPr lang="pt-BR" sz="1800" smtClean="0">
                <a:latin typeface="Times New Roman" pitchFamily="18" charset="0"/>
              </a:rPr>
              <a:t>Motivo: somos árduos e irrestrito defensores do leite humano (primeira vacina do bebê).</a:t>
            </a:r>
          </a:p>
          <a:p>
            <a:pPr>
              <a:lnSpc>
                <a:spcPct val="80000"/>
              </a:lnSpc>
            </a:pPr>
            <a:r>
              <a:rPr lang="pt-BR" sz="1800" smtClean="0">
                <a:latin typeface="Times New Roman" pitchFamily="18" charset="0"/>
              </a:rPr>
              <a:t>No entanto...para alguns é necessário uma ajuda por um momento</a:t>
            </a:r>
          </a:p>
          <a:p>
            <a:pPr algn="ctr">
              <a:lnSpc>
                <a:spcPct val="80000"/>
              </a:lnSpc>
              <a:buFontTx/>
              <a:buNone/>
            </a:pPr>
            <a:r>
              <a:rPr lang="pt-BR" sz="1800" smtClean="0">
                <a:latin typeface="Times New Roman" pitchFamily="18" charset="0"/>
              </a:rPr>
              <a:t>    </a:t>
            </a:r>
            <a:r>
              <a:rPr lang="pt-BR" sz="1800" smtClean="0">
                <a:solidFill>
                  <a:schemeClr val="hlink"/>
                </a:solidFill>
                <a:latin typeface="Times New Roman" pitchFamily="18" charset="0"/>
              </a:rPr>
              <a:t>Apenas uma pequena percentagem de RN humanos deve correr o risco de ingerir fórmulas artificiais (</a:t>
            </a:r>
            <a:r>
              <a:rPr lang="pt-BR" sz="1800" b="1" i="1" smtClean="0">
                <a:solidFill>
                  <a:schemeClr val="hlink"/>
                </a:solidFill>
                <a:latin typeface="Times New Roman" pitchFamily="18" charset="0"/>
              </a:rPr>
              <a:t>Cockburn, 1994</a:t>
            </a:r>
            <a:r>
              <a:rPr lang="pt-BR" sz="1800" smtClean="0">
                <a:solidFill>
                  <a:schemeClr val="hlink"/>
                </a:solidFill>
                <a:latin typeface="Times New Roman" pitchFamily="18" charset="0"/>
              </a:rPr>
              <a:t> )</a:t>
            </a:r>
          </a:p>
          <a:p>
            <a:pPr algn="ctr">
              <a:lnSpc>
                <a:spcPct val="80000"/>
              </a:lnSpc>
              <a:buFontTx/>
              <a:buNone/>
            </a:pPr>
            <a:r>
              <a:rPr lang="pt-BR" sz="1800" smtClean="0">
                <a:latin typeface="Times New Roman" pitchFamily="18" charset="0"/>
              </a:rPr>
              <a:t>A Profa Dra. Miriam teve importante papel nessas discussões</a:t>
            </a:r>
          </a:p>
        </p:txBody>
      </p:sp>
      <p:sp>
        <p:nvSpPr>
          <p:cNvPr id="48131" name="Rectangle 4"/>
          <p:cNvSpPr>
            <a:spLocks noChangeArrowheads="1"/>
          </p:cNvSpPr>
          <p:nvPr/>
        </p:nvSpPr>
        <p:spPr bwMode="auto">
          <a:xfrm>
            <a:off x="1476375" y="188913"/>
            <a:ext cx="47720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000">
                <a:solidFill>
                  <a:schemeClr val="tx2"/>
                </a:solidFill>
              </a:rPr>
              <a:t>Marcos da Neonatologia do HRAS/HMIB</a:t>
            </a:r>
          </a:p>
        </p:txBody>
      </p:sp>
      <p:pic>
        <p:nvPicPr>
          <p:cNvPr id="48132"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0"/>
            <a:ext cx="996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3" name="Text Box 6"/>
          <p:cNvSpPr txBox="1">
            <a:spLocks noChangeArrowheads="1"/>
          </p:cNvSpPr>
          <p:nvPr/>
        </p:nvSpPr>
        <p:spPr bwMode="auto">
          <a:xfrm>
            <a:off x="280988" y="981075"/>
            <a:ext cx="7686675" cy="7016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algn="ctr" eaLnBrk="1" hangingPunct="1"/>
            <a:r>
              <a:rPr lang="pt-BR" b="1"/>
              <a:t>2013-Implementação do Fortificante do Leite Humano para os </a:t>
            </a:r>
          </a:p>
          <a:p>
            <a:pPr algn="ctr" eaLnBrk="1" hangingPunct="1"/>
            <a:r>
              <a:rPr lang="pt-BR" b="1"/>
              <a:t>Pré-termo </a:t>
            </a:r>
          </a:p>
        </p:txBody>
      </p:sp>
      <p:pic>
        <p:nvPicPr>
          <p:cNvPr id="48134" name="Picture 7" descr="DSC04578"/>
          <p:cNvPicPr>
            <a:picLocks noChangeAspect="1" noChangeArrowheads="1"/>
          </p:cNvPicPr>
          <p:nvPr/>
        </p:nvPicPr>
        <p:blipFill>
          <a:blip r:embed="rId3">
            <a:lum contrast="18000"/>
            <a:extLst>
              <a:ext uri="{28A0092B-C50C-407E-A947-70E740481C1C}">
                <a14:useLocalDpi xmlns:a14="http://schemas.microsoft.com/office/drawing/2010/main" val="0"/>
              </a:ext>
            </a:extLst>
          </a:blip>
          <a:srcRect/>
          <a:stretch>
            <a:fillRect/>
          </a:stretch>
        </p:blipFill>
        <p:spPr bwMode="auto">
          <a:xfrm>
            <a:off x="2339975" y="3802063"/>
            <a:ext cx="4794250" cy="305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4"/>
          <p:cNvSpPr>
            <a:spLocks noChangeArrowheads="1"/>
          </p:cNvSpPr>
          <p:nvPr/>
        </p:nvSpPr>
        <p:spPr bwMode="auto">
          <a:xfrm>
            <a:off x="1476375" y="188913"/>
            <a:ext cx="47720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000">
                <a:solidFill>
                  <a:schemeClr val="tx2"/>
                </a:solidFill>
              </a:rPr>
              <a:t>Marcos da Neonatologia do HRAS/HMIB</a:t>
            </a:r>
          </a:p>
        </p:txBody>
      </p:sp>
      <p:pic>
        <p:nvPicPr>
          <p:cNvPr id="4915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0"/>
            <a:ext cx="996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6" name="Rectangle 6"/>
          <p:cNvSpPr>
            <a:spLocks noChangeArrowheads="1"/>
          </p:cNvSpPr>
          <p:nvPr/>
        </p:nvSpPr>
        <p:spPr bwMode="auto">
          <a:xfrm>
            <a:off x="0" y="828675"/>
            <a:ext cx="9228138" cy="7016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0" hangingPunct="0"/>
            <a:r>
              <a:rPr lang="pt-BR" sz="2000" b="1"/>
              <a:t>2014-PROTOCOLO PARA O USO DO ÓXIDO NÍTRICO  NO RECÉM-NASCIDO</a:t>
            </a:r>
          </a:p>
        </p:txBody>
      </p:sp>
      <p:sp>
        <p:nvSpPr>
          <p:cNvPr id="49157" name="Rectangle 7"/>
          <p:cNvSpPr>
            <a:spLocks noChangeArrowheads="1"/>
          </p:cNvSpPr>
          <p:nvPr/>
        </p:nvSpPr>
        <p:spPr bwMode="auto">
          <a:xfrm>
            <a:off x="971550" y="1412875"/>
            <a:ext cx="62499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r>
              <a:rPr lang="pt-BR" sz="2000" i="1"/>
              <a:t>Paulo R. Margotto /Diogo Pedroso/Fabiana M.Pontes</a:t>
            </a:r>
            <a:r>
              <a:rPr lang="pt-BR" sz="2000"/>
              <a:t> </a:t>
            </a:r>
          </a:p>
        </p:txBody>
      </p:sp>
      <p:pic>
        <p:nvPicPr>
          <p:cNvPr id="49158"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813" y="2133600"/>
            <a:ext cx="6337300" cy="354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4"/>
          <p:cNvSpPr>
            <a:spLocks noChangeArrowheads="1"/>
          </p:cNvSpPr>
          <p:nvPr/>
        </p:nvSpPr>
        <p:spPr bwMode="auto">
          <a:xfrm>
            <a:off x="1476375" y="188913"/>
            <a:ext cx="47720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000">
                <a:solidFill>
                  <a:schemeClr val="tx2"/>
                </a:solidFill>
              </a:rPr>
              <a:t>Marcos da Neonatologia do HRAS/HMIB</a:t>
            </a:r>
          </a:p>
        </p:txBody>
      </p:sp>
      <p:pic>
        <p:nvPicPr>
          <p:cNvPr id="5017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0"/>
            <a:ext cx="996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0" name="Picture 7" descr="Primeira-EXI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195513"/>
            <a:ext cx="3348038" cy="251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1" name="Picture 8" descr="EXIT-Equip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0063" y="2060575"/>
            <a:ext cx="3563937" cy="2570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2" name="Picture 9" descr="Adriana-Carl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76375" y="4695825"/>
            <a:ext cx="2881313" cy="216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3" name="Rectangle 11"/>
          <p:cNvSpPr>
            <a:spLocks noChangeArrowheads="1"/>
          </p:cNvSpPr>
          <p:nvPr/>
        </p:nvSpPr>
        <p:spPr bwMode="auto">
          <a:xfrm>
            <a:off x="-1044575" y="1125538"/>
            <a:ext cx="9180513" cy="1006475"/>
          </a:xfrm>
          <a:prstGeom prst="rect">
            <a:avLst/>
          </a:prstGeom>
          <a:noFill/>
          <a:ln>
            <a:noFill/>
          </a:ln>
          <a:effectLst/>
          <a:extLst>
            <a:ext uri="{909E8E84-426E-40DD-AFC4-6F175D3DCCD1}">
              <a14:hiddenFill xmlns:a14="http://schemas.microsoft.com/office/drawing/2010/main">
                <a:solidFill>
                  <a:srgbClr val="0033C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0" hangingPunct="0"/>
            <a:r>
              <a:rPr lang="pt-BR" sz="2000" b="1">
                <a:solidFill>
                  <a:srgbClr val="FFFF00"/>
                </a:solidFill>
              </a:rPr>
              <a:t>Primeira Cirurgia Ex-Útero Intraparto no HMIB/SES/DF</a:t>
            </a:r>
          </a:p>
          <a:p>
            <a:pPr algn="ctr" eaLnBrk="0" hangingPunct="0"/>
            <a:r>
              <a:rPr lang="pt-BR" sz="2000" b="1">
                <a:solidFill>
                  <a:srgbClr val="FFFF00"/>
                </a:solidFill>
              </a:rPr>
              <a:t> (Malformação adenomatóide cística congênita do pulmão)</a:t>
            </a:r>
            <a:endParaRPr lang="pt-BR" sz="2000">
              <a:solidFill>
                <a:srgbClr val="FFFF00"/>
              </a:solidFill>
            </a:endParaRPr>
          </a:p>
          <a:p>
            <a:pPr algn="ctr" eaLnBrk="0" hangingPunct="0"/>
            <a:endParaRPr lang="pt-BR" sz="2000">
              <a:solidFill>
                <a:srgbClr val="FFFF00"/>
              </a:solidFill>
            </a:endParaRPr>
          </a:p>
        </p:txBody>
      </p:sp>
      <p:sp>
        <p:nvSpPr>
          <p:cNvPr id="50184" name="Rectangle 12"/>
          <p:cNvSpPr>
            <a:spLocks noChangeArrowheads="1"/>
          </p:cNvSpPr>
          <p:nvPr/>
        </p:nvSpPr>
        <p:spPr bwMode="auto">
          <a:xfrm>
            <a:off x="3324225" y="3255963"/>
            <a:ext cx="22669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b="1">
                <a:solidFill>
                  <a:srgbClr val="FFFF00"/>
                </a:solidFill>
              </a:rPr>
              <a:t>26 de maio de 2014</a:t>
            </a:r>
          </a:p>
        </p:txBody>
      </p:sp>
      <p:pic>
        <p:nvPicPr>
          <p:cNvPr id="50185" name="Picture 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27538" y="5013325"/>
            <a:ext cx="3095625" cy="170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6" name="Rectangle 14"/>
          <p:cNvSpPr>
            <a:spLocks noChangeArrowheads="1"/>
          </p:cNvSpPr>
          <p:nvPr/>
        </p:nvSpPr>
        <p:spPr bwMode="auto">
          <a:xfrm>
            <a:off x="7488238" y="5516563"/>
            <a:ext cx="1655762" cy="1069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0" hangingPunct="0"/>
            <a:r>
              <a:rPr lang="pt-BR" sz="1600"/>
              <a:t>Dissecção e ligadura do hilo pulmonar</a:t>
            </a:r>
            <a:br>
              <a:rPr lang="pt-BR" sz="1600"/>
            </a:br>
            <a:endParaRPr lang="pt-BR" sz="1600"/>
          </a:p>
        </p:txBody>
      </p:sp>
      <p:sp>
        <p:nvSpPr>
          <p:cNvPr id="50188" name="Oval 12"/>
          <p:cNvSpPr>
            <a:spLocks noChangeArrowheads="1"/>
          </p:cNvSpPr>
          <p:nvPr/>
        </p:nvSpPr>
        <p:spPr bwMode="auto">
          <a:xfrm>
            <a:off x="3492500" y="620713"/>
            <a:ext cx="1295400" cy="504825"/>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0033CC"/>
                </a:solidFill>
              </a:rPr>
              <a:t>2014</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3"/>
          <p:cNvSpPr>
            <a:spLocks noGrp="1" noChangeArrowheads="1"/>
          </p:cNvSpPr>
          <p:nvPr>
            <p:ph type="body" idx="1"/>
          </p:nvPr>
        </p:nvSpPr>
        <p:spPr>
          <a:xfrm>
            <a:off x="684213" y="2060575"/>
            <a:ext cx="7772400" cy="4114800"/>
          </a:xfrm>
        </p:spPr>
        <p:txBody>
          <a:bodyPr/>
          <a:lstStyle/>
          <a:p>
            <a:pPr algn="ctr">
              <a:lnSpc>
                <a:spcPct val="90000"/>
              </a:lnSpc>
              <a:buFontTx/>
              <a:buNone/>
            </a:pPr>
            <a:r>
              <a:rPr lang="pt-BR" sz="1800" smtClean="0">
                <a:latin typeface="Times New Roman" pitchFamily="18" charset="0"/>
              </a:rPr>
              <a:t>Os efeitos das drogas sobre o feto estão na dependência de vários fatores, entre os quais, o tipo de droga, a quantidade, a frequência do uso e o período gestacional em que ocorreu o uso. Entre estas substâncias, se destacam a cocaína e o crack (subproduto da cocaína). Quando misturada com bicarbonato de sódio ou amônia, forma pedras de cocaína, que recebem o nome de crack (do verbo </a:t>
            </a:r>
            <a:r>
              <a:rPr lang="pt-BR" sz="1800" i="1" smtClean="0">
                <a:latin typeface="Times New Roman" pitchFamily="18" charset="0"/>
              </a:rPr>
              <a:t>to crack</a:t>
            </a:r>
            <a:r>
              <a:rPr lang="pt-BR" sz="1800" smtClean="0">
                <a:latin typeface="Times New Roman" pitchFamily="18" charset="0"/>
              </a:rPr>
              <a:t>, que significa quebrar, devido aos pequenos estalidos produzidos pelos cristais ao serem queimados, como estivessem sendo quebrados). Assim, a cocaína pode ser consumida através do fumo (cachimbo, cigarro).</a:t>
            </a:r>
          </a:p>
        </p:txBody>
      </p:sp>
      <p:sp>
        <p:nvSpPr>
          <p:cNvPr id="51203" name="Rectangle 4"/>
          <p:cNvSpPr>
            <a:spLocks noChangeArrowheads="1"/>
          </p:cNvSpPr>
          <p:nvPr/>
        </p:nvSpPr>
        <p:spPr bwMode="auto">
          <a:xfrm>
            <a:off x="468313" y="1196975"/>
            <a:ext cx="8420100" cy="3968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hangingPunct="0"/>
            <a:r>
              <a:rPr lang="pt-BR" sz="2000" b="1"/>
              <a:t>2014-PROTOCOLO PARA SÍNDROME DE ABSTINÊNCIA NEONATAL</a:t>
            </a:r>
          </a:p>
        </p:txBody>
      </p:sp>
      <p:sp>
        <p:nvSpPr>
          <p:cNvPr id="51204" name="Rectangle 5"/>
          <p:cNvSpPr>
            <a:spLocks noChangeArrowheads="1"/>
          </p:cNvSpPr>
          <p:nvPr/>
        </p:nvSpPr>
        <p:spPr bwMode="auto">
          <a:xfrm>
            <a:off x="1476375" y="188913"/>
            <a:ext cx="47720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000">
                <a:solidFill>
                  <a:schemeClr val="tx2"/>
                </a:solidFill>
              </a:rPr>
              <a:t>Marcos da Neonatologia do HRAS/HMIB</a:t>
            </a:r>
          </a:p>
        </p:txBody>
      </p:sp>
      <p:pic>
        <p:nvPicPr>
          <p:cNvPr id="51205"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0"/>
            <a:ext cx="996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6" name="Text Box 7"/>
          <p:cNvSpPr txBox="1">
            <a:spLocks noChangeArrowheads="1"/>
          </p:cNvSpPr>
          <p:nvPr/>
        </p:nvSpPr>
        <p:spPr bwMode="auto">
          <a:xfrm>
            <a:off x="2339975" y="1628775"/>
            <a:ext cx="46974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Dr. Paulo R. Margotto e Sérgio H. Veiga</a:t>
            </a:r>
          </a:p>
        </p:txBody>
      </p:sp>
      <p:pic>
        <p:nvPicPr>
          <p:cNvPr id="51207"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8038" y="4437063"/>
            <a:ext cx="2435225" cy="231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Grp="1" noChangeArrowheads="1"/>
          </p:cNvSpPr>
          <p:nvPr>
            <p:ph type="body" idx="4294967295"/>
          </p:nvPr>
        </p:nvSpPr>
        <p:spPr>
          <a:xfrm>
            <a:off x="684213" y="1773238"/>
            <a:ext cx="7772400" cy="4114800"/>
          </a:xfrm>
        </p:spPr>
        <p:txBody>
          <a:bodyPr/>
          <a:lstStyle/>
          <a:p>
            <a:pPr>
              <a:lnSpc>
                <a:spcPct val="90000"/>
              </a:lnSpc>
              <a:buFontTx/>
              <a:buNone/>
            </a:pPr>
            <a:r>
              <a:rPr lang="pt-BR" sz="1400" b="1" smtClean="0"/>
              <a:t>Moderada grave encefalopatia hipóxico-isquêmica com ou sem convulsões, com até </a:t>
            </a:r>
            <a:r>
              <a:rPr lang="pt-BR" sz="1400" b="1" smtClean="0">
                <a:solidFill>
                  <a:srgbClr val="FF3399"/>
                </a:solidFill>
              </a:rPr>
              <a:t>6 horas de vida</a:t>
            </a:r>
            <a:r>
              <a:rPr lang="pt-BR" sz="1400" b="1" smtClean="0"/>
              <a:t> e idade gestacional ao nascimento ≥ 35 semanas com qualquer um dos seguintes critérios:</a:t>
            </a:r>
            <a:endParaRPr lang="pt-BR" sz="1400" smtClean="0"/>
          </a:p>
          <a:p>
            <a:pPr>
              <a:lnSpc>
                <a:spcPct val="90000"/>
              </a:lnSpc>
            </a:pPr>
            <a:r>
              <a:rPr lang="pt-BR" sz="1400" smtClean="0"/>
              <a:t>                -Apgar ≤5  aos 10 minutos</a:t>
            </a:r>
          </a:p>
          <a:p>
            <a:pPr>
              <a:lnSpc>
                <a:spcPct val="90000"/>
              </a:lnSpc>
            </a:pPr>
            <a:r>
              <a:rPr lang="pt-BR" sz="1400" smtClean="0"/>
              <a:t>                 -Ressuscitação prolongada no momento do nascimento (por exemplo, compressões torácicas e / ou intubação ou ventilação com máscara por 10 minutos),</a:t>
            </a:r>
          </a:p>
          <a:p>
            <a:pPr>
              <a:lnSpc>
                <a:spcPct val="90000"/>
              </a:lnSpc>
            </a:pPr>
            <a:r>
              <a:rPr lang="pt-BR" sz="1400" smtClean="0"/>
              <a:t>                 - Acidose grave (pH &lt; 7,0) em sangue de cordão  ou gasometria dentro de 1 hora de nascido ou déficit de base  (&gt; -12 mmol / L) no cordão ou sangue do  recém-nascido dentro de 1 hora após o nascimento </a:t>
            </a:r>
          </a:p>
          <a:p>
            <a:pPr algn="ctr">
              <a:lnSpc>
                <a:spcPct val="90000"/>
              </a:lnSpc>
              <a:buFontTx/>
              <a:buNone/>
            </a:pPr>
            <a:endParaRPr lang="pt-BR" sz="1400" smtClean="0">
              <a:latin typeface="Times New Roman" pitchFamily="18" charset="0"/>
            </a:endParaRPr>
          </a:p>
        </p:txBody>
      </p:sp>
      <p:sp>
        <p:nvSpPr>
          <p:cNvPr id="52227" name="Rectangle 4"/>
          <p:cNvSpPr>
            <a:spLocks noChangeArrowheads="1"/>
          </p:cNvSpPr>
          <p:nvPr/>
        </p:nvSpPr>
        <p:spPr bwMode="auto">
          <a:xfrm>
            <a:off x="1042988" y="908050"/>
            <a:ext cx="7232650" cy="3968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hangingPunct="0"/>
            <a:r>
              <a:rPr lang="pt-BR" sz="2000" b="1"/>
              <a:t>2015-PROTOCOLO PARA DE HIPOTERMIA TERAPÊUTICA</a:t>
            </a:r>
          </a:p>
        </p:txBody>
      </p:sp>
      <p:sp>
        <p:nvSpPr>
          <p:cNvPr id="52228" name="Rectangle 5"/>
          <p:cNvSpPr>
            <a:spLocks noChangeArrowheads="1"/>
          </p:cNvSpPr>
          <p:nvPr/>
        </p:nvSpPr>
        <p:spPr bwMode="auto">
          <a:xfrm>
            <a:off x="1476375" y="188913"/>
            <a:ext cx="47720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000">
                <a:solidFill>
                  <a:schemeClr val="tx2"/>
                </a:solidFill>
              </a:rPr>
              <a:t>Marcos da Neonatologia do HRAS/HMIB</a:t>
            </a:r>
          </a:p>
        </p:txBody>
      </p:sp>
      <p:pic>
        <p:nvPicPr>
          <p:cNvPr id="52229"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0"/>
            <a:ext cx="996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30" name="Text Box 7"/>
          <p:cNvSpPr txBox="1">
            <a:spLocks noChangeArrowheads="1"/>
          </p:cNvSpPr>
          <p:nvPr/>
        </p:nvSpPr>
        <p:spPr bwMode="auto">
          <a:xfrm>
            <a:off x="323850" y="1341438"/>
            <a:ext cx="86423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sz="1800"/>
              <a:t>Dr. Paulo R. Margotto, Carlos Alberto Zaconeta, Sérgio H. Veiga e Ludmylla Beleza</a:t>
            </a:r>
          </a:p>
        </p:txBody>
      </p:sp>
      <p:sp>
        <p:nvSpPr>
          <p:cNvPr id="52231" name="Text Box 9"/>
          <p:cNvSpPr txBox="1">
            <a:spLocks noChangeArrowheads="1"/>
          </p:cNvSpPr>
          <p:nvPr/>
        </p:nvSpPr>
        <p:spPr bwMode="auto">
          <a:xfrm>
            <a:off x="4133850" y="3933825"/>
            <a:ext cx="501015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algn="ctr" eaLnBrk="1" hangingPunct="1"/>
            <a:r>
              <a:rPr lang="pt-BR" sz="1800">
                <a:solidFill>
                  <a:srgbClr val="FF3399"/>
                </a:solidFill>
              </a:rPr>
              <a:t>2018: privilegiando os RN transferidos</a:t>
            </a:r>
          </a:p>
          <a:p>
            <a:pPr algn="ctr" eaLnBrk="1" hangingPunct="1"/>
            <a:r>
              <a:rPr lang="pt-BR" sz="1800">
                <a:solidFill>
                  <a:srgbClr val="FF3399"/>
                </a:solidFill>
              </a:rPr>
              <a:t>com bases em </a:t>
            </a:r>
            <a:r>
              <a:rPr lang="pt-BR" sz="1800">
                <a:solidFill>
                  <a:srgbClr val="0033CC"/>
                </a:solidFill>
              </a:rPr>
              <a:t>Evidências:estendemos a janela</a:t>
            </a:r>
          </a:p>
          <a:p>
            <a:pPr algn="ctr" eaLnBrk="1" hangingPunct="1"/>
            <a:r>
              <a:rPr lang="pt-BR" sz="1800">
                <a:solidFill>
                  <a:srgbClr val="0033CC"/>
                </a:solidFill>
              </a:rPr>
              <a:t>terapêutica para 12 horas!</a:t>
            </a:r>
          </a:p>
        </p:txBody>
      </p:sp>
      <p:pic>
        <p:nvPicPr>
          <p:cNvPr id="52232"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452938"/>
            <a:ext cx="2663825" cy="240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34" name="Picture 8" descr="Zaconet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63938" y="4941888"/>
            <a:ext cx="2143125" cy="160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ChangeArrowheads="1"/>
          </p:cNvSpPr>
          <p:nvPr/>
        </p:nvSpPr>
        <p:spPr bwMode="auto">
          <a:xfrm>
            <a:off x="1476375" y="188913"/>
            <a:ext cx="47720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000">
                <a:solidFill>
                  <a:schemeClr val="tx2"/>
                </a:solidFill>
              </a:rPr>
              <a:t>Marcos da Neonatologia do HRAS/HMIB</a:t>
            </a:r>
          </a:p>
        </p:txBody>
      </p:sp>
      <p:pic>
        <p:nvPicPr>
          <p:cNvPr id="532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0"/>
            <a:ext cx="996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2" name="Text Box 4"/>
          <p:cNvSpPr txBox="1">
            <a:spLocks noChangeArrowheads="1"/>
          </p:cNvSpPr>
          <p:nvPr/>
        </p:nvSpPr>
        <p:spPr bwMode="auto">
          <a:xfrm>
            <a:off x="2411413" y="765175"/>
            <a:ext cx="38544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b="1"/>
              <a:t>2015- LIMITE DE VIABILIDADE</a:t>
            </a:r>
          </a:p>
        </p:txBody>
      </p:sp>
      <p:pic>
        <p:nvPicPr>
          <p:cNvPr id="5325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5513" y="1628775"/>
            <a:ext cx="4464050" cy="282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4" name="Rectangle 6"/>
          <p:cNvSpPr>
            <a:spLocks noChangeArrowheads="1"/>
          </p:cNvSpPr>
          <p:nvPr/>
        </p:nvSpPr>
        <p:spPr bwMode="auto">
          <a:xfrm>
            <a:off x="0" y="1125538"/>
            <a:ext cx="9144000" cy="5175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0" hangingPunct="0"/>
            <a:r>
              <a:rPr lang="pt-BR" altLang="ko-KR" sz="1400">
                <a:ea typeface="Gulim" pitchFamily="34" charset="-127"/>
              </a:rPr>
              <a:t>Paulo R. Margotto, Sandra Lins, Marta David Rocha de Moura, Márcia Pimentel, Patrícia Berebe, Martha G. Vieira,  Zilma Eliane Ferreira Alves, Lucila Nagata </a:t>
            </a:r>
          </a:p>
        </p:txBody>
      </p:sp>
      <p:pic>
        <p:nvPicPr>
          <p:cNvPr id="53255" name="Picture 7" descr="DSC0415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8175" y="4303713"/>
            <a:ext cx="5040313"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6" name="Picture 6" descr="R-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388" y="2420938"/>
            <a:ext cx="1979612"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3"/>
          <p:cNvSpPr>
            <a:spLocks noGrp="1" noChangeArrowheads="1"/>
          </p:cNvSpPr>
          <p:nvPr>
            <p:ph type="body" idx="1"/>
          </p:nvPr>
        </p:nvSpPr>
        <p:spPr>
          <a:xfrm>
            <a:off x="179388" y="2133600"/>
            <a:ext cx="8569325" cy="4114800"/>
          </a:xfrm>
        </p:spPr>
        <p:txBody>
          <a:bodyPr/>
          <a:lstStyle/>
          <a:p>
            <a:r>
              <a:rPr lang="pt-BR" sz="2000" b="1" smtClean="0"/>
              <a:t>É a administração do colostro da mãe do RN diretamente na mucosa oral deste, independentemente da administração de dieta via sonda gástrica.</a:t>
            </a:r>
          </a:p>
          <a:p>
            <a:r>
              <a:rPr lang="pt-BR" sz="2000" b="1" smtClean="0"/>
              <a:t>O colostro é rico em IgA, lactoferrinas  e citocinas anti-inflamatórias. </a:t>
            </a:r>
          </a:p>
          <a:p>
            <a:r>
              <a:rPr lang="pt-BR" sz="2000" b="1" smtClean="0">
                <a:solidFill>
                  <a:srgbClr val="FF3399"/>
                </a:solidFill>
              </a:rPr>
              <a:t>Pode ser iniciada nas primeiras 24 horas</a:t>
            </a:r>
          </a:p>
        </p:txBody>
      </p:sp>
      <p:sp>
        <p:nvSpPr>
          <p:cNvPr id="55299" name="Rectangle 4"/>
          <p:cNvSpPr>
            <a:spLocks noChangeArrowheads="1"/>
          </p:cNvSpPr>
          <p:nvPr/>
        </p:nvSpPr>
        <p:spPr bwMode="auto">
          <a:xfrm>
            <a:off x="1476375" y="188913"/>
            <a:ext cx="47720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000">
                <a:solidFill>
                  <a:schemeClr val="tx2"/>
                </a:solidFill>
              </a:rPr>
              <a:t>Marcos da Neonatologia do HRAS/HMIB</a:t>
            </a:r>
          </a:p>
        </p:txBody>
      </p:sp>
      <p:pic>
        <p:nvPicPr>
          <p:cNvPr id="55300"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0"/>
            <a:ext cx="996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301" name="Text Box 6"/>
          <p:cNvSpPr txBox="1">
            <a:spLocks noChangeArrowheads="1"/>
          </p:cNvSpPr>
          <p:nvPr/>
        </p:nvSpPr>
        <p:spPr bwMode="auto">
          <a:xfrm>
            <a:off x="1958975" y="804863"/>
            <a:ext cx="3729038"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sz="2800" b="1"/>
              <a:t>2016-Colostroterapia</a:t>
            </a:r>
          </a:p>
        </p:txBody>
      </p:sp>
      <p:sp>
        <p:nvSpPr>
          <p:cNvPr id="55302" name="Text Box 7"/>
          <p:cNvSpPr txBox="1">
            <a:spLocks noChangeArrowheads="1"/>
          </p:cNvSpPr>
          <p:nvPr/>
        </p:nvSpPr>
        <p:spPr bwMode="auto">
          <a:xfrm>
            <a:off x="971550" y="1341438"/>
            <a:ext cx="55181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Fabiana Márcia de Alcântara Morais Ferreira</a:t>
            </a:r>
          </a:p>
          <a:p>
            <a:pPr eaLnBrk="1" hangingPunct="1"/>
            <a:r>
              <a:rPr lang="pt-BR"/>
              <a:t>Ludmylla de Oliveira Beleza, Paulo R. Margotto</a:t>
            </a:r>
          </a:p>
        </p:txBody>
      </p:sp>
      <p:pic>
        <p:nvPicPr>
          <p:cNvPr id="55306" name="Picture 10" descr="Drs.Paulo e Fabiana Marcia-26-10-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9113" y="4149725"/>
            <a:ext cx="2393950" cy="2565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3"/>
          <p:cNvSpPr>
            <a:spLocks noGrp="1" noChangeArrowheads="1"/>
          </p:cNvSpPr>
          <p:nvPr>
            <p:ph type="body" idx="1"/>
          </p:nvPr>
        </p:nvSpPr>
        <p:spPr>
          <a:xfrm>
            <a:off x="611188" y="2852738"/>
            <a:ext cx="7772400" cy="4114800"/>
          </a:xfrm>
        </p:spPr>
        <p:txBody>
          <a:bodyPr/>
          <a:lstStyle/>
          <a:p>
            <a:pPr>
              <a:lnSpc>
                <a:spcPct val="90000"/>
              </a:lnSpc>
            </a:pPr>
            <a:r>
              <a:rPr lang="pt-BR" altLang="ko-KR" sz="1600" smtClean="0">
                <a:latin typeface="Times New Roman" pitchFamily="18" charset="0"/>
                <a:ea typeface="Gulim" pitchFamily="34" charset="-127"/>
              </a:rPr>
              <a:t>Os estudos têm evidenciado ser factível e sem efeitos colaterais a aplicação do surfactante exógeno por meio de um tubo fino pela traquéia em bebês em respiração espontânea. Seria considerado um Mini INSURE (</a:t>
            </a:r>
            <a:r>
              <a:rPr lang="pt-BR" altLang="ko-KR" sz="1600" b="1" smtClean="0">
                <a:latin typeface="Times New Roman" pitchFamily="18" charset="0"/>
                <a:ea typeface="Gulim" pitchFamily="34" charset="-127"/>
              </a:rPr>
              <a:t>In</a:t>
            </a:r>
            <a:r>
              <a:rPr lang="pt-BR" altLang="ko-KR" sz="1600" smtClean="0">
                <a:latin typeface="Times New Roman" pitchFamily="18" charset="0"/>
                <a:ea typeface="Gulim" pitchFamily="34" charset="-127"/>
              </a:rPr>
              <a:t>tubação, </a:t>
            </a:r>
            <a:r>
              <a:rPr lang="pt-BR" altLang="ko-KR" sz="1600" b="1" smtClean="0">
                <a:latin typeface="Times New Roman" pitchFamily="18" charset="0"/>
                <a:ea typeface="Gulim" pitchFamily="34" charset="-127"/>
              </a:rPr>
              <a:t>Sur</a:t>
            </a:r>
            <a:r>
              <a:rPr lang="pt-BR" altLang="ko-KR" sz="1600" smtClean="0">
                <a:latin typeface="Times New Roman" pitchFamily="18" charset="0"/>
                <a:ea typeface="Gulim" pitchFamily="34" charset="-127"/>
              </a:rPr>
              <a:t>factante e </a:t>
            </a:r>
            <a:r>
              <a:rPr lang="pt-BR" altLang="ko-KR" sz="1600" b="1" smtClean="0">
                <a:latin typeface="Times New Roman" pitchFamily="18" charset="0"/>
                <a:ea typeface="Gulim" pitchFamily="34" charset="-127"/>
              </a:rPr>
              <a:t>E</a:t>
            </a:r>
            <a:r>
              <a:rPr lang="pt-BR" altLang="ko-KR" sz="1600" smtClean="0">
                <a:latin typeface="Times New Roman" pitchFamily="18" charset="0"/>
                <a:ea typeface="Gulim" pitchFamily="34" charset="-127"/>
              </a:rPr>
              <a:t>xtubação), porém, neste caso do INSURE, o </a:t>
            </a:r>
            <a:r>
              <a:rPr lang="pt-BR" altLang="ko-KR" sz="1600" b="1" smtClean="0">
                <a:latin typeface="Times New Roman" pitchFamily="18" charset="0"/>
                <a:ea typeface="Gulim" pitchFamily="34" charset="-127"/>
              </a:rPr>
              <a:t>E</a:t>
            </a:r>
            <a:r>
              <a:rPr lang="pt-BR" altLang="ko-KR" sz="1600" smtClean="0">
                <a:latin typeface="Times New Roman" pitchFamily="18" charset="0"/>
                <a:ea typeface="Gulim" pitchFamily="34" charset="-127"/>
              </a:rPr>
              <a:t> (de extubação) fica sempre faltando.</a:t>
            </a:r>
          </a:p>
          <a:p>
            <a:pPr algn="ctr">
              <a:lnSpc>
                <a:spcPct val="90000"/>
              </a:lnSpc>
            </a:pPr>
            <a:r>
              <a:rPr lang="pt-BR" altLang="ko-KR" sz="1600" smtClean="0">
                <a:latin typeface="Times New Roman" pitchFamily="18" charset="0"/>
                <a:ea typeface="Gulim" pitchFamily="34" charset="-127"/>
              </a:rPr>
              <a:t>	</a:t>
            </a:r>
            <a:r>
              <a:rPr lang="pt-BR" altLang="ko-KR" sz="1600" smtClean="0">
                <a:solidFill>
                  <a:schemeClr val="hlink"/>
                </a:solidFill>
                <a:latin typeface="Times New Roman" pitchFamily="18" charset="0"/>
                <a:ea typeface="Gulim" pitchFamily="34" charset="-127"/>
              </a:rPr>
              <a:t>Este método combina os efeitos positivos do uso de CPAP nasal e do surfactante. A idéia é que é mais adequado inspirar fisiologicamente o surfactante do que recebê-lo por insuflações com pressão positiva, como acontece quando realizado o procedimento INSURE.</a:t>
            </a:r>
            <a:endParaRPr lang="pt-BR" sz="1600" smtClean="0">
              <a:solidFill>
                <a:schemeClr val="hlink"/>
              </a:solidFill>
              <a:latin typeface="Times New Roman" pitchFamily="18" charset="0"/>
            </a:endParaRPr>
          </a:p>
        </p:txBody>
      </p:sp>
      <p:sp>
        <p:nvSpPr>
          <p:cNvPr id="56323" name="Rectangle 4"/>
          <p:cNvSpPr>
            <a:spLocks noChangeArrowheads="1"/>
          </p:cNvSpPr>
          <p:nvPr/>
        </p:nvSpPr>
        <p:spPr bwMode="auto">
          <a:xfrm>
            <a:off x="0" y="1331913"/>
            <a:ext cx="91440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altLang="ko-KR" sz="2000" b="1">
                <a:ea typeface="Gulim" pitchFamily="34" charset="-127"/>
              </a:rPr>
              <a:t>2017-PROTOCOLO PARA AO USO DE SURFACTANTE MINIMAMENTE INVASIVO</a:t>
            </a:r>
            <a:endParaRPr lang="pt-BR" altLang="ko-KR" sz="2000">
              <a:ea typeface="Gulim" pitchFamily="34" charset="-127"/>
            </a:endParaRPr>
          </a:p>
          <a:p>
            <a:pPr algn="ctr"/>
            <a:r>
              <a:rPr lang="pt-BR" altLang="ko-KR" sz="2000" b="1" i="1">
                <a:ea typeface="Gulim" pitchFamily="34" charset="-127"/>
              </a:rPr>
              <a:t>MINI INSURE</a:t>
            </a:r>
          </a:p>
        </p:txBody>
      </p:sp>
      <p:sp>
        <p:nvSpPr>
          <p:cNvPr id="56324" name="Rectangle 5"/>
          <p:cNvSpPr>
            <a:spLocks noChangeArrowheads="1"/>
          </p:cNvSpPr>
          <p:nvPr/>
        </p:nvSpPr>
        <p:spPr bwMode="auto">
          <a:xfrm>
            <a:off x="1619250" y="692150"/>
            <a:ext cx="47720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000">
                <a:solidFill>
                  <a:schemeClr val="tx2"/>
                </a:solidFill>
              </a:rPr>
              <a:t>Marcos da Neonatologia do HRAS/HMIB</a:t>
            </a:r>
          </a:p>
        </p:txBody>
      </p:sp>
      <p:pic>
        <p:nvPicPr>
          <p:cNvPr id="56325"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404813"/>
            <a:ext cx="996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6" name="Rectangle 7"/>
          <p:cNvSpPr>
            <a:spLocks noChangeArrowheads="1"/>
          </p:cNvSpPr>
          <p:nvPr/>
        </p:nvSpPr>
        <p:spPr bwMode="auto">
          <a:xfrm>
            <a:off x="1763713" y="2349500"/>
            <a:ext cx="57531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r>
              <a:rPr lang="pt-BR" altLang="ko-KR" sz="2000">
                <a:ea typeface="Gulim" pitchFamily="34" charset="-127"/>
              </a:rPr>
              <a:t>Paulo R. Margotto/ Marta David Rocha de Moura </a:t>
            </a:r>
          </a:p>
        </p:txBody>
      </p:sp>
      <p:pic>
        <p:nvPicPr>
          <p:cNvPr id="56327" name="Picture 8" descr="Martinha-Nov"/>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3575" y="4724400"/>
            <a:ext cx="2630488" cy="197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4"/>
          <p:cNvSpPr>
            <a:spLocks noChangeArrowheads="1"/>
          </p:cNvSpPr>
          <p:nvPr/>
        </p:nvSpPr>
        <p:spPr bwMode="auto">
          <a:xfrm>
            <a:off x="1476375" y="188913"/>
            <a:ext cx="47720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000">
                <a:solidFill>
                  <a:schemeClr val="tx2"/>
                </a:solidFill>
              </a:rPr>
              <a:t>Marcos da Neonatologia do HRAS/HMIB</a:t>
            </a:r>
          </a:p>
        </p:txBody>
      </p:sp>
      <p:pic>
        <p:nvPicPr>
          <p:cNvPr id="5734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0"/>
            <a:ext cx="996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48" name="Text Box 6"/>
          <p:cNvSpPr txBox="1">
            <a:spLocks noChangeArrowheads="1"/>
          </p:cNvSpPr>
          <p:nvPr/>
        </p:nvSpPr>
        <p:spPr bwMode="auto">
          <a:xfrm>
            <a:off x="1116013" y="1052513"/>
            <a:ext cx="645953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b="1"/>
              <a:t>2017- Protocolo para o uso do leite humano (fresco)</a:t>
            </a:r>
            <a:br>
              <a:rPr lang="pt-BR" b="1"/>
            </a:br>
            <a:r>
              <a:rPr lang="pt-BR" b="1"/>
              <a:t>nos prematuros extremos (&lt;28 semanas)</a:t>
            </a:r>
            <a:br>
              <a:rPr lang="pt-BR" b="1"/>
            </a:br>
            <a:endParaRPr lang="pt-BR" b="1"/>
          </a:p>
        </p:txBody>
      </p:sp>
      <p:pic>
        <p:nvPicPr>
          <p:cNvPr id="57349"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9700" y="2881313"/>
            <a:ext cx="3924300" cy="340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350" name="Picture 9" descr="CMV_Grupo_trabalh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844675"/>
            <a:ext cx="5219700" cy="298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51" name="Rectangle 10"/>
          <p:cNvSpPr>
            <a:spLocks noGrp="1" noChangeArrowheads="1"/>
          </p:cNvSpPr>
          <p:nvPr>
            <p:ph type="body" idx="1"/>
          </p:nvPr>
        </p:nvSpPr>
        <p:spPr>
          <a:xfrm>
            <a:off x="0" y="5229225"/>
            <a:ext cx="5148263" cy="1303338"/>
          </a:xfrm>
          <a:noFill/>
        </p:spPr>
        <p:txBody>
          <a:bodyPr/>
          <a:lstStyle/>
          <a:p>
            <a:pPr>
              <a:lnSpc>
                <a:spcPct val="80000"/>
              </a:lnSpc>
              <a:buFontTx/>
              <a:buNone/>
            </a:pPr>
            <a:r>
              <a:rPr lang="pt-BR" sz="1400" smtClean="0"/>
              <a:t>      Paulo R. Margotto, Marta Rocha Moura, Liú Campello Felipe T. de M. Freitas, Carla Pacheco de Brito, Miriam Oliveira dos Santos Eliana Bicudo, André Albernaz Ferreira,  Fernanda Sena, Jorge Antônio Chamon Júnior, Ana Célia dos Santos Brito</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3"/>
          <p:cNvSpPr>
            <a:spLocks noGrp="1" noChangeArrowheads="1"/>
          </p:cNvSpPr>
          <p:nvPr>
            <p:ph type="body" idx="1"/>
          </p:nvPr>
        </p:nvSpPr>
        <p:spPr>
          <a:xfrm>
            <a:off x="827088" y="2420938"/>
            <a:ext cx="7772400" cy="4114800"/>
          </a:xfrm>
        </p:spPr>
        <p:txBody>
          <a:bodyPr/>
          <a:lstStyle/>
          <a:p>
            <a:pPr>
              <a:lnSpc>
                <a:spcPct val="80000"/>
              </a:lnSpc>
              <a:buFontTx/>
              <a:buNone/>
            </a:pPr>
            <a:r>
              <a:rPr lang="pt-BR" sz="1600" smtClean="0">
                <a:latin typeface="Times New Roman" pitchFamily="18" charset="0"/>
              </a:rPr>
              <a:t>		A Neonatologia avançou de maneira contundente nas últimas décadas e com isso tornou possível a sobrevida de muitos bebês que antes morriam precocemente. Além disso, novas tecnologias também tem tornado possível intervenções na medicina fetal e na obstetrícia que tem conseguido garantir o nascimento de bebês antes tidos como inviáveis. </a:t>
            </a:r>
          </a:p>
          <a:p>
            <a:pPr>
              <a:lnSpc>
                <a:spcPct val="80000"/>
              </a:lnSpc>
              <a:buFontTx/>
              <a:buNone/>
            </a:pPr>
            <a:r>
              <a:rPr lang="pt-BR" sz="1600" smtClean="0">
                <a:latin typeface="Times New Roman" pitchFamily="18" charset="0"/>
              </a:rPr>
              <a:t>		No entanto, as doenças limitadoras da vida continuam a ameaçar a vida de muitos dos nossos pacientes no período perinatal, neonatal e até pós-neonatal. É importante que se tenha uma equipe multidisciplinar capacitada, engajada e com bom nível de comunicação para acolher essa família, pais e bebês, que necessitam de um time que trabalhe com empatia, segurança e que seja capaz de oferecer apoio durante o período que estarão sob nossos cuidados. </a:t>
            </a:r>
          </a:p>
        </p:txBody>
      </p:sp>
      <p:sp>
        <p:nvSpPr>
          <p:cNvPr id="58371" name="Rectangle 4"/>
          <p:cNvSpPr>
            <a:spLocks noChangeArrowheads="1"/>
          </p:cNvSpPr>
          <p:nvPr/>
        </p:nvSpPr>
        <p:spPr bwMode="auto">
          <a:xfrm>
            <a:off x="1692275" y="476250"/>
            <a:ext cx="47720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000">
                <a:solidFill>
                  <a:schemeClr val="tx2"/>
                </a:solidFill>
              </a:rPr>
              <a:t>Marcos da Neonatologia do HRAS/HMIB</a:t>
            </a:r>
          </a:p>
        </p:txBody>
      </p:sp>
      <p:pic>
        <p:nvPicPr>
          <p:cNvPr id="58372"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260350"/>
            <a:ext cx="996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3" name="Rectangle 7"/>
          <p:cNvSpPr>
            <a:spLocks noChangeArrowheads="1"/>
          </p:cNvSpPr>
          <p:nvPr/>
        </p:nvSpPr>
        <p:spPr bwMode="auto">
          <a:xfrm>
            <a:off x="0" y="1341438"/>
            <a:ext cx="91440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sz="2000" b="1"/>
              <a:t>2018-CUIDADO PALIATIVO: UM DESAFIO NA ABORDAGEM DO PACIENTE NEONATAL</a:t>
            </a:r>
            <a:endParaRPr lang="pt-BR" sz="2000"/>
          </a:p>
          <a:p>
            <a:pPr algn="ctr"/>
            <a:r>
              <a:rPr lang="pt-BR" sz="2000" b="1"/>
              <a:t>Neulânio Francisco</a:t>
            </a:r>
          </a:p>
        </p:txBody>
      </p:sp>
      <p:pic>
        <p:nvPicPr>
          <p:cNvPr id="58374" name="Picture 8"/>
          <p:cNvPicPr>
            <a:picLocks noChangeAspect="1" noChangeArrowheads="1"/>
          </p:cNvPicPr>
          <p:nvPr/>
        </p:nvPicPr>
        <p:blipFill>
          <a:blip r:embed="rId3">
            <a:lum contrast="18000"/>
            <a:extLst>
              <a:ext uri="{28A0092B-C50C-407E-A947-70E740481C1C}">
                <a14:useLocalDpi xmlns:a14="http://schemas.microsoft.com/office/drawing/2010/main" val="0"/>
              </a:ext>
            </a:extLst>
          </a:blip>
          <a:srcRect/>
          <a:stretch>
            <a:fillRect/>
          </a:stretch>
        </p:blipFill>
        <p:spPr bwMode="auto">
          <a:xfrm>
            <a:off x="3995738" y="4873625"/>
            <a:ext cx="1687512" cy="198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3"/>
          <p:cNvSpPr>
            <a:spLocks noGrp="1" noChangeArrowheads="1"/>
          </p:cNvSpPr>
          <p:nvPr>
            <p:ph type="body" idx="1"/>
          </p:nvPr>
        </p:nvSpPr>
        <p:spPr>
          <a:xfrm>
            <a:off x="539750" y="1916113"/>
            <a:ext cx="7772400" cy="4114800"/>
          </a:xfrm>
        </p:spPr>
        <p:txBody>
          <a:bodyPr/>
          <a:lstStyle/>
          <a:p>
            <a:pPr>
              <a:lnSpc>
                <a:spcPct val="90000"/>
              </a:lnSpc>
            </a:pPr>
            <a:r>
              <a:rPr lang="pt-BR" sz="1400" smtClean="0">
                <a:latin typeface="Times New Roman" pitchFamily="18" charset="0"/>
              </a:rPr>
              <a:t>A coleta de sangue para avaliação dos níveis séricos de bilirrubina (padrão ouro para avaliação da icterícia) é um dos exames mais comuns nas Unidades de Neonatologia. No entanto, a coleta é dolorosa, estressante, com potenciais consequências em longo prazo, principalmente quando feita calcanhar, além de requerer um tempo para ser realizado o exame e da espoliação sanguínea e maiores custos de tratamento. </a:t>
            </a:r>
          </a:p>
          <a:p>
            <a:pPr>
              <a:lnSpc>
                <a:spcPct val="90000"/>
              </a:lnSpc>
            </a:pPr>
            <a:r>
              <a:rPr lang="pt-BR" sz="1400" smtClean="0">
                <a:latin typeface="Times New Roman" pitchFamily="18" charset="0"/>
              </a:rPr>
              <a:t>	</a:t>
            </a:r>
            <a:r>
              <a:rPr lang="pt-BR" sz="1600" b="1" smtClean="0">
                <a:solidFill>
                  <a:schemeClr val="hlink"/>
                </a:solidFill>
                <a:latin typeface="Times New Roman" pitchFamily="18" charset="0"/>
              </a:rPr>
              <a:t>O bilirrubinômetro transcutâneo, também conhecido como fotometria de bilirrubina sérica tem emergido como método preferido de avaliação de icterícia no Reino Unido e em muitos outros países do mundo </a:t>
            </a:r>
          </a:p>
        </p:txBody>
      </p:sp>
      <p:sp>
        <p:nvSpPr>
          <p:cNvPr id="59395" name="Rectangle 4"/>
          <p:cNvSpPr>
            <a:spLocks noChangeArrowheads="1"/>
          </p:cNvSpPr>
          <p:nvPr/>
        </p:nvSpPr>
        <p:spPr bwMode="auto">
          <a:xfrm>
            <a:off x="1692275" y="476250"/>
            <a:ext cx="47720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000">
                <a:solidFill>
                  <a:schemeClr val="tx2"/>
                </a:solidFill>
              </a:rPr>
              <a:t>Marcos da Neonatologia do HRAS/HMIB</a:t>
            </a:r>
          </a:p>
        </p:txBody>
      </p:sp>
      <p:pic>
        <p:nvPicPr>
          <p:cNvPr id="59396"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260350"/>
            <a:ext cx="996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397" name="Text Box 6"/>
          <p:cNvSpPr txBox="1">
            <a:spLocks noChangeArrowheads="1"/>
          </p:cNvSpPr>
          <p:nvPr/>
        </p:nvSpPr>
        <p:spPr bwMode="auto">
          <a:xfrm>
            <a:off x="1692275" y="1125538"/>
            <a:ext cx="58404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b="1"/>
              <a:t>2018-Protocolo para o Uso do Bilirrubinômetro</a:t>
            </a:r>
          </a:p>
        </p:txBody>
      </p:sp>
      <p:sp>
        <p:nvSpPr>
          <p:cNvPr id="59398" name="Text Box 7"/>
          <p:cNvSpPr txBox="1">
            <a:spLocks noChangeArrowheads="1"/>
          </p:cNvSpPr>
          <p:nvPr/>
        </p:nvSpPr>
        <p:spPr bwMode="auto">
          <a:xfrm>
            <a:off x="3040063" y="1550988"/>
            <a:ext cx="22288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Paulo R. Margotto</a:t>
            </a:r>
          </a:p>
        </p:txBody>
      </p:sp>
      <p:pic>
        <p:nvPicPr>
          <p:cNvPr id="59399"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4005263"/>
            <a:ext cx="1585913"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40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1638" y="4005263"/>
            <a:ext cx="3563937" cy="2132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9401" name="Text Box 11"/>
          <p:cNvSpPr txBox="1">
            <a:spLocks noChangeArrowheads="1"/>
          </p:cNvSpPr>
          <p:nvPr/>
        </p:nvSpPr>
        <p:spPr bwMode="auto">
          <a:xfrm>
            <a:off x="5724525" y="6237288"/>
            <a:ext cx="15509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Irradiômetro</a:t>
            </a:r>
          </a:p>
        </p:txBody>
      </p:sp>
      <p:sp>
        <p:nvSpPr>
          <p:cNvPr id="59402" name="Text Box 12"/>
          <p:cNvSpPr txBox="1">
            <a:spLocks noChangeArrowheads="1"/>
          </p:cNvSpPr>
          <p:nvPr/>
        </p:nvSpPr>
        <p:spPr bwMode="auto">
          <a:xfrm>
            <a:off x="1403350" y="6237288"/>
            <a:ext cx="19637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Bilirrubinômetro</a:t>
            </a:r>
          </a:p>
        </p:txBody>
      </p:sp>
      <p:pic>
        <p:nvPicPr>
          <p:cNvPr id="59403" name="Picture 1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37463" y="4005263"/>
            <a:ext cx="1506537" cy="216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5"/>
          <p:cNvPicPr>
            <a:picLocks noChangeAspect="1" noChangeArrowheads="1"/>
          </p:cNvPicPr>
          <p:nvPr/>
        </p:nvPicPr>
        <p:blipFill>
          <a:blip r:embed="rId2">
            <a:lum contrast="18000"/>
            <a:extLst>
              <a:ext uri="{28A0092B-C50C-407E-A947-70E740481C1C}">
                <a14:useLocalDpi xmlns:a14="http://schemas.microsoft.com/office/drawing/2010/main" val="0"/>
              </a:ext>
            </a:extLst>
          </a:blip>
          <a:srcRect/>
          <a:stretch>
            <a:fillRect/>
          </a:stretch>
        </p:blipFill>
        <p:spPr bwMode="auto">
          <a:xfrm>
            <a:off x="0" y="1412875"/>
            <a:ext cx="7019925" cy="393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0419" name="Picture 6"/>
          <p:cNvPicPr>
            <a:picLocks noChangeAspect="1" noChangeArrowheads="1"/>
          </p:cNvPicPr>
          <p:nvPr/>
        </p:nvPicPr>
        <p:blipFill>
          <a:blip r:embed="rId3">
            <a:lum bright="-12000"/>
            <a:extLst>
              <a:ext uri="{28A0092B-C50C-407E-A947-70E740481C1C}">
                <a14:useLocalDpi xmlns:a14="http://schemas.microsoft.com/office/drawing/2010/main" val="0"/>
              </a:ext>
            </a:extLst>
          </a:blip>
          <a:srcRect/>
          <a:stretch>
            <a:fillRect/>
          </a:stretch>
        </p:blipFill>
        <p:spPr bwMode="auto">
          <a:xfrm>
            <a:off x="7019925" y="3644900"/>
            <a:ext cx="2124075" cy="1677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0420"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6738" y="1844675"/>
            <a:ext cx="2227262" cy="1679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042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5650" y="260350"/>
            <a:ext cx="996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22" name="Text Box 9"/>
          <p:cNvSpPr txBox="1">
            <a:spLocks noChangeArrowheads="1"/>
          </p:cNvSpPr>
          <p:nvPr/>
        </p:nvSpPr>
        <p:spPr bwMode="auto">
          <a:xfrm>
            <a:off x="1852613" y="398463"/>
            <a:ext cx="5210175"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algn="ctr" eaLnBrk="1" hangingPunct="1"/>
            <a:r>
              <a:rPr lang="pt-BR" b="1">
                <a:solidFill>
                  <a:srgbClr val="FF3399"/>
                </a:solidFill>
              </a:rPr>
              <a:t>O AGRADECIMENTO A ESSA VITORIOSA</a:t>
            </a:r>
          </a:p>
          <a:p>
            <a:pPr algn="ctr" eaLnBrk="1" hangingPunct="1"/>
            <a:r>
              <a:rPr lang="pt-BR" b="1">
                <a:solidFill>
                  <a:srgbClr val="FF3399"/>
                </a:solidFill>
              </a:rPr>
              <a:t>EQUIPE PELA HOMENAGEM</a:t>
            </a:r>
          </a:p>
          <a:p>
            <a:pPr algn="ctr" eaLnBrk="1" hangingPunct="1"/>
            <a:r>
              <a:rPr lang="pt-BR" b="1">
                <a:solidFill>
                  <a:srgbClr val="FF3399"/>
                </a:solidFill>
              </a:rPr>
              <a:t>DO DIA 22/8/2013</a:t>
            </a:r>
          </a:p>
        </p:txBody>
      </p:sp>
      <p:sp>
        <p:nvSpPr>
          <p:cNvPr id="60423" name="Text Box 10"/>
          <p:cNvSpPr txBox="1">
            <a:spLocks noChangeArrowheads="1"/>
          </p:cNvSpPr>
          <p:nvPr/>
        </p:nvSpPr>
        <p:spPr bwMode="auto">
          <a:xfrm>
            <a:off x="611188" y="5373688"/>
            <a:ext cx="7392987"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a:t>Essas são as verdadeiras pessoas que escreveram e que ainda</a:t>
            </a:r>
          </a:p>
          <a:p>
            <a:pPr eaLnBrk="1" hangingPunct="1"/>
            <a:r>
              <a:rPr lang="pt-BR"/>
              <a:t>Continuam fazendo a História da Neonatologia do HRAS/HMIB!</a:t>
            </a:r>
          </a:p>
        </p:txBody>
      </p:sp>
      <p:pic>
        <p:nvPicPr>
          <p:cNvPr id="60424" name="Picture 11" descr="Plac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08625" y="1773238"/>
            <a:ext cx="4260850" cy="222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6" name="Text Box 4"/>
          <p:cNvSpPr txBox="1">
            <a:spLocks noChangeArrowheads="1"/>
          </p:cNvSpPr>
          <p:nvPr/>
        </p:nvSpPr>
        <p:spPr bwMode="auto">
          <a:xfrm>
            <a:off x="469900" y="188913"/>
            <a:ext cx="8674100" cy="7016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000"/>
              <a:t>Lançamento da -4ª Edição do  livro Assistência ao Recém-Nascido de risco</a:t>
            </a:r>
          </a:p>
          <a:p>
            <a:r>
              <a:rPr lang="pt-BR" sz="2000"/>
              <a:t>                          </a:t>
            </a:r>
          </a:p>
        </p:txBody>
      </p:sp>
      <p:pic>
        <p:nvPicPr>
          <p:cNvPr id="7987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908050"/>
            <a:ext cx="2405063" cy="3284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9880" name="Rectangle 8"/>
          <p:cNvSpPr>
            <a:spLocks noChangeArrowheads="1"/>
          </p:cNvSpPr>
          <p:nvPr/>
        </p:nvSpPr>
        <p:spPr bwMode="auto">
          <a:xfrm>
            <a:off x="2843213" y="1052513"/>
            <a:ext cx="6503987" cy="146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r>
              <a:rPr lang="pt-BR"/>
              <a:t>Tão logo foi publicada a 3ª Edição do livro Assistência ao</a:t>
            </a:r>
            <a:br>
              <a:rPr lang="pt-BR"/>
            </a:br>
            <a:r>
              <a:rPr lang="pt-BR"/>
              <a:t>Recém-Nascido de Risco, em outubro de 2012, começamos a</a:t>
            </a:r>
            <a:br>
              <a:rPr lang="pt-BR"/>
            </a:br>
            <a:r>
              <a:rPr lang="pt-BR"/>
              <a:t>construir a 4ª Edição ao longo de seis anos (são 111 capítulos</a:t>
            </a:r>
            <a:br>
              <a:rPr lang="pt-BR"/>
            </a:br>
            <a:r>
              <a:rPr lang="pt-BR"/>
              <a:t>91 autores e 4096 referências!) </a:t>
            </a:r>
            <a:br>
              <a:rPr lang="pt-BR"/>
            </a:br>
            <a:endParaRPr lang="pt-BR"/>
          </a:p>
        </p:txBody>
      </p:sp>
      <p:sp>
        <p:nvSpPr>
          <p:cNvPr id="79881" name="Rectangle 9"/>
          <p:cNvSpPr>
            <a:spLocks noChangeArrowheads="1"/>
          </p:cNvSpPr>
          <p:nvPr/>
        </p:nvSpPr>
        <p:spPr bwMode="auto">
          <a:xfrm>
            <a:off x="2916238" y="2276475"/>
            <a:ext cx="5940425" cy="228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0" hangingPunct="0"/>
            <a:r>
              <a:rPr lang="pt-BR"/>
              <a:t>Ao longo desses 40 anos sempre acreditamos que as Unidades devem ter suas Normas implantadas após discussão com a Equipe, sobretudo em ambiente onde há Programa de Residência Médica para evitar um </a:t>
            </a:r>
            <a:r>
              <a:rPr lang="pt-BR" i="1"/>
              <a:t>brain storm </a:t>
            </a:r>
            <a:r>
              <a:rPr lang="pt-BR"/>
              <a:t>de condutas, no qual o grande prejudicado será inevitavelmente o paciente associado à impossibilidade da avaliação do que fazemos </a:t>
            </a:r>
            <a:br>
              <a:rPr lang="pt-BR"/>
            </a:br>
            <a:endParaRPr lang="pt-BR"/>
          </a:p>
        </p:txBody>
      </p:sp>
      <p:sp>
        <p:nvSpPr>
          <p:cNvPr id="79882" name="Rectangle 10"/>
          <p:cNvSpPr>
            <a:spLocks noChangeArrowheads="1"/>
          </p:cNvSpPr>
          <p:nvPr/>
        </p:nvSpPr>
        <p:spPr bwMode="auto">
          <a:xfrm>
            <a:off x="2843213" y="4365625"/>
            <a:ext cx="6300787"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pt-BR"/>
              <a:t>Com esse livro na nossa Unidade, procuramos “descobrir</a:t>
            </a:r>
            <a:br>
              <a:rPr lang="pt-BR"/>
            </a:br>
            <a:r>
              <a:rPr lang="pt-BR"/>
              <a:t>os erros e não a verdade” (Karl Popper), pois essa é mutável e à luz das evidências, corrigí-los diuturnamente para uma melhor assistência a esses indefesos que desabrocham para a vida pelas nossas mãos. </a:t>
            </a:r>
            <a:br>
              <a:rPr lang="pt-BR"/>
            </a:br>
            <a:endParaRPr lang="pt-BR"/>
          </a:p>
        </p:txBody>
      </p:sp>
      <p:sp>
        <p:nvSpPr>
          <p:cNvPr id="79883" name="Text Box 11"/>
          <p:cNvSpPr txBox="1">
            <a:spLocks noChangeArrowheads="1"/>
          </p:cNvSpPr>
          <p:nvPr/>
        </p:nvSpPr>
        <p:spPr bwMode="auto">
          <a:xfrm>
            <a:off x="755650" y="4292600"/>
            <a:ext cx="14287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t>740 páginas</a:t>
            </a:r>
          </a:p>
        </p:txBody>
      </p:sp>
      <p:sp>
        <p:nvSpPr>
          <p:cNvPr id="79884" name="Text Box 12"/>
          <p:cNvSpPr txBox="1">
            <a:spLocks noChangeArrowheads="1"/>
          </p:cNvSpPr>
          <p:nvPr/>
        </p:nvSpPr>
        <p:spPr bwMode="auto">
          <a:xfrm>
            <a:off x="0" y="6491288"/>
            <a:ext cx="32067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t>843 páginas/com Referências</a:t>
            </a:r>
          </a:p>
        </p:txBody>
      </p:sp>
      <p:sp>
        <p:nvSpPr>
          <p:cNvPr id="79886" name="Rectangle 14"/>
          <p:cNvSpPr>
            <a:spLocks noChangeArrowheads="1"/>
          </p:cNvSpPr>
          <p:nvPr/>
        </p:nvSpPr>
        <p:spPr bwMode="auto">
          <a:xfrm>
            <a:off x="395288" y="6092825"/>
            <a:ext cx="91440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pt-BR" sz="1600">
                <a:hlinkClick r:id="rId3"/>
              </a:rPr>
              <a:t>https://drive.google.com/file/d/1AEznxPCfIGWnSgc6qzNdbuoKJ1iFhjEj/view?usp=sharing</a:t>
            </a:r>
            <a:r>
              <a:rPr lang="pt-BR" sz="1600"/>
              <a:t> </a:t>
            </a:r>
          </a:p>
        </p:txBody>
      </p:sp>
      <p:sp>
        <p:nvSpPr>
          <p:cNvPr id="79887" name="Line 15"/>
          <p:cNvSpPr>
            <a:spLocks noChangeShapeType="1"/>
          </p:cNvSpPr>
          <p:nvPr/>
        </p:nvSpPr>
        <p:spPr bwMode="auto">
          <a:xfrm>
            <a:off x="323850" y="5516563"/>
            <a:ext cx="360363" cy="433387"/>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79888" name="Text Box 16"/>
          <p:cNvSpPr txBox="1">
            <a:spLocks noChangeArrowheads="1"/>
          </p:cNvSpPr>
          <p:nvPr/>
        </p:nvSpPr>
        <p:spPr bwMode="auto">
          <a:xfrm>
            <a:off x="87313" y="5176838"/>
            <a:ext cx="23812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a:t>Clicar aqui com a tela</a:t>
            </a:r>
          </a:p>
          <a:p>
            <a:pPr algn="ctr"/>
            <a:r>
              <a:rPr lang="pt-BR"/>
              <a:t>aberta</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a:xfrm>
            <a:off x="468313" y="0"/>
            <a:ext cx="7772400" cy="1462088"/>
          </a:xfrm>
        </p:spPr>
        <p:txBody>
          <a:bodyPr/>
          <a:lstStyle/>
          <a:p>
            <a:pPr algn="ctr"/>
            <a:r>
              <a:rPr lang="pt-BR" sz="4000" smtClean="0"/>
              <a:t>  </a:t>
            </a:r>
            <a:r>
              <a:rPr lang="pt-BR" sz="2800" smtClean="0"/>
              <a:t>OBRIGADO A TODOS QUE PARTICIPARAM NA REALIZAÇÃO DESSE LIVRO</a:t>
            </a:r>
          </a:p>
        </p:txBody>
      </p:sp>
      <p:sp>
        <p:nvSpPr>
          <p:cNvPr id="82947" name="Rectangle 3"/>
          <p:cNvSpPr>
            <a:spLocks noGrp="1" noChangeArrowheads="1"/>
          </p:cNvSpPr>
          <p:nvPr>
            <p:ph type="body" idx="1"/>
          </p:nvPr>
        </p:nvSpPr>
        <p:spPr>
          <a:xfrm>
            <a:off x="0" y="3213100"/>
            <a:ext cx="8964613" cy="4114800"/>
          </a:xfrm>
        </p:spPr>
        <p:txBody>
          <a:bodyPr/>
          <a:lstStyle/>
          <a:p>
            <a:pPr algn="ctr">
              <a:buFontTx/>
              <a:buNone/>
            </a:pPr>
            <a:r>
              <a:rPr lang="pt-BR" sz="2800" smtClean="0">
                <a:solidFill>
                  <a:srgbClr val="FF3399"/>
                </a:solidFill>
              </a:rPr>
              <a:t>Como enviar os livros a outras regiões do Brasil</a:t>
            </a:r>
          </a:p>
          <a:p>
            <a:pPr algn="ctr"/>
            <a:r>
              <a:rPr lang="pt-BR" sz="2800" smtClean="0"/>
              <a:t>Contatar com Dr. Paulo R. Margotto pelo e-mail / Whatsapp </a:t>
            </a:r>
            <a:r>
              <a:rPr lang="pt-BR" sz="2800" smtClean="0">
                <a:hlinkClick r:id="rId2"/>
              </a:rPr>
              <a:t>pmargotto@gmail.com</a:t>
            </a:r>
            <a:endParaRPr lang="pt-BR" sz="2800" smtClean="0"/>
          </a:p>
          <a:p>
            <a:pPr algn="ctr">
              <a:buFontTx/>
              <a:buNone/>
            </a:pPr>
            <a:r>
              <a:rPr lang="pt-BR" sz="2800" smtClean="0"/>
              <a:t>(61-999868953)</a:t>
            </a:r>
          </a:p>
          <a:p>
            <a:pPr algn="ctr">
              <a:buFontTx/>
              <a:buNone/>
            </a:pPr>
            <a:endParaRPr lang="pt-BR" sz="2800" smtClean="0"/>
          </a:p>
          <a:p>
            <a:pPr algn="ctr"/>
            <a:endParaRPr lang="pt-BR" sz="2800" smtClean="0"/>
          </a:p>
        </p:txBody>
      </p:sp>
      <p:sp>
        <p:nvSpPr>
          <p:cNvPr id="82948" name="Text Box 4"/>
          <p:cNvSpPr txBox="1">
            <a:spLocks noChangeArrowheads="1"/>
          </p:cNvSpPr>
          <p:nvPr/>
        </p:nvSpPr>
        <p:spPr bwMode="auto">
          <a:xfrm>
            <a:off x="830263" y="1963738"/>
            <a:ext cx="6459537"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sz="2000" b="1">
                <a:solidFill>
                  <a:srgbClr val="FFFF00"/>
                </a:solidFill>
              </a:rPr>
              <a:t>Breve  o Livro estará disponível  na página neonatal</a:t>
            </a:r>
          </a:p>
          <a:p>
            <a:pPr algn="ctr"/>
            <a:r>
              <a:rPr lang="pt-BR" sz="2000" b="1">
                <a:solidFill>
                  <a:srgbClr val="FFFF00"/>
                </a:solidFill>
                <a:hlinkClick r:id="rId3"/>
              </a:rPr>
              <a:t>www.paulomargotto.com.br</a:t>
            </a:r>
            <a:r>
              <a:rPr lang="pt-BR" sz="2000" b="1">
                <a:solidFill>
                  <a:srgbClr val="FFFF00"/>
                </a:solidFill>
              </a:rPr>
              <a:t> </a:t>
            </a:r>
          </a:p>
        </p:txBody>
      </p:sp>
      <p:sp>
        <p:nvSpPr>
          <p:cNvPr id="82949" name="Text Box 5"/>
          <p:cNvSpPr txBox="1">
            <a:spLocks noChangeArrowheads="1"/>
          </p:cNvSpPr>
          <p:nvPr/>
        </p:nvSpPr>
        <p:spPr bwMode="auto">
          <a:xfrm>
            <a:off x="827088" y="5876925"/>
            <a:ext cx="7918450" cy="366713"/>
          </a:xfrm>
          <a:prstGeom prst="rect">
            <a:avLst/>
          </a:prstGeom>
          <a:solidFill>
            <a:srgbClr val="339933"/>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b="1">
                <a:solidFill>
                  <a:srgbClr val="0033CC"/>
                </a:solidFill>
              </a:rPr>
              <a:t>O Livro NÃO SERÁ VENDIDO: deve ser enviado o gasto com o Correio!</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xfrm>
            <a:off x="685800" y="301625"/>
            <a:ext cx="8278813" cy="1462088"/>
          </a:xfrm>
        </p:spPr>
        <p:txBody>
          <a:bodyPr/>
          <a:lstStyle/>
          <a:p>
            <a:r>
              <a:rPr lang="pt-BR" smtClean="0"/>
              <a:t>...DE FORMA ESPECIAL...</a:t>
            </a:r>
          </a:p>
        </p:txBody>
      </p:sp>
      <p:pic>
        <p:nvPicPr>
          <p:cNvPr id="8397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813" y="1773238"/>
            <a:ext cx="6500812" cy="4059237"/>
          </a:xfrm>
          <a:prstGeom prst="rect">
            <a:avLst/>
          </a:prstGeom>
          <a:noFill/>
          <a:ln w="76200" cmpd="tri">
            <a:solidFill>
              <a:srgbClr val="FF3399"/>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3973" name="Text Box 5"/>
          <p:cNvSpPr txBox="1">
            <a:spLocks noChangeArrowheads="1"/>
          </p:cNvSpPr>
          <p:nvPr/>
        </p:nvSpPr>
        <p:spPr bwMode="auto">
          <a:xfrm>
            <a:off x="1311275" y="5897563"/>
            <a:ext cx="7004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a:solidFill>
                  <a:srgbClr val="FF9900"/>
                </a:solidFill>
              </a:rPr>
              <a:t>Dras. Sandra Lins (Chefe da Unidade de Neonatologia do HMIB) e </a:t>
            </a:r>
          </a:p>
          <a:p>
            <a:pPr algn="ctr"/>
            <a:r>
              <a:rPr lang="pt-BR">
                <a:solidFill>
                  <a:srgbClr val="FF9900"/>
                </a:solidFill>
              </a:rPr>
              <a:t>Marta David Rocha de Moura (Diretora da ESCS/SES/DF)</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4"/>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1619250" y="1989138"/>
            <a:ext cx="5602288" cy="3987800"/>
          </a:xfrm>
          <a:noFill/>
        </p:spPr>
      </p:pic>
      <p:sp>
        <p:nvSpPr>
          <p:cNvPr id="61443" name="AutoShape 14"/>
          <p:cNvSpPr>
            <a:spLocks noChangeArrowheads="1"/>
          </p:cNvSpPr>
          <p:nvPr/>
        </p:nvSpPr>
        <p:spPr bwMode="auto">
          <a:xfrm>
            <a:off x="3563938" y="2997200"/>
            <a:ext cx="1368425" cy="681038"/>
          </a:xfrm>
          <a:prstGeom prst="wedgeEllipseCallout">
            <a:avLst>
              <a:gd name="adj1" fmla="val -45824"/>
              <a:gd name="adj2" fmla="val 67949"/>
            </a:avLst>
          </a:prstGeom>
          <a:solidFill>
            <a:schemeClr val="accent1"/>
          </a:solidFill>
          <a:ln w="9525">
            <a:solidFill>
              <a:schemeClr val="tx1"/>
            </a:solidFill>
            <a:miter lim="800000"/>
            <a:headEnd/>
            <a:tailEnd/>
          </a:ln>
        </p:spPr>
        <p:txBody>
          <a:bodyPr/>
          <a:lstStyle/>
          <a:p>
            <a:pPr algn="ctr"/>
            <a:endParaRPr lang="pt-BR">
              <a:latin typeface="Edwardian Script ITC" pitchFamily="66" charset="0"/>
            </a:endParaRPr>
          </a:p>
        </p:txBody>
      </p:sp>
      <p:sp>
        <p:nvSpPr>
          <p:cNvPr id="61444" name="Text Box 15"/>
          <p:cNvSpPr txBox="1">
            <a:spLocks noChangeArrowheads="1"/>
          </p:cNvSpPr>
          <p:nvPr/>
        </p:nvSpPr>
        <p:spPr bwMode="auto">
          <a:xfrm>
            <a:off x="3563938" y="3141663"/>
            <a:ext cx="13589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Arial" charset="0"/>
                <a:cs typeface="Arial" charset="0"/>
              </a:defRPr>
            </a:lvl1pPr>
            <a:lvl2pPr marL="742950" indent="-285750" eaLnBrk="0" hangingPunct="0">
              <a:defRPr sz="2000">
                <a:solidFill>
                  <a:schemeClr val="tx1"/>
                </a:solidFill>
                <a:latin typeface="Arial" charset="0"/>
                <a:cs typeface="Arial" charset="0"/>
              </a:defRPr>
            </a:lvl2pPr>
            <a:lvl3pPr marL="1143000" indent="-228600" eaLnBrk="0" hangingPunct="0">
              <a:defRPr sz="2000">
                <a:solidFill>
                  <a:schemeClr val="tx1"/>
                </a:solidFill>
                <a:latin typeface="Arial" charset="0"/>
                <a:cs typeface="Arial" charset="0"/>
              </a:defRPr>
            </a:lvl3pPr>
            <a:lvl4pPr marL="1600200" indent="-228600" eaLnBrk="0" hangingPunct="0">
              <a:defRPr sz="2000">
                <a:solidFill>
                  <a:schemeClr val="tx1"/>
                </a:solidFill>
                <a:latin typeface="Arial" charset="0"/>
                <a:cs typeface="Arial" charset="0"/>
              </a:defRPr>
            </a:lvl4pPr>
            <a:lvl5pPr marL="2057400" indent="-228600" eaLnBrk="0" hangingPunct="0">
              <a:defRPr sz="2000">
                <a:solidFill>
                  <a:schemeClr val="tx1"/>
                </a:solidFill>
                <a:latin typeface="Arial" charset="0"/>
                <a:cs typeface="Arial" charset="0"/>
              </a:defRPr>
            </a:lvl5pPr>
            <a:lvl6pPr marL="2514600" indent="-228600" eaLnBrk="0" fontAlgn="base" hangingPunct="0">
              <a:spcBef>
                <a:spcPct val="0"/>
              </a:spcBef>
              <a:spcAft>
                <a:spcPct val="0"/>
              </a:spcAft>
              <a:defRPr sz="2000">
                <a:solidFill>
                  <a:schemeClr val="tx1"/>
                </a:solidFill>
                <a:latin typeface="Arial" charset="0"/>
                <a:cs typeface="Arial" charset="0"/>
              </a:defRPr>
            </a:lvl6pPr>
            <a:lvl7pPr marL="2971800" indent="-228600" eaLnBrk="0" fontAlgn="base" hangingPunct="0">
              <a:spcBef>
                <a:spcPct val="0"/>
              </a:spcBef>
              <a:spcAft>
                <a:spcPct val="0"/>
              </a:spcAft>
              <a:defRPr sz="2000">
                <a:solidFill>
                  <a:schemeClr val="tx1"/>
                </a:solidFill>
                <a:latin typeface="Arial" charset="0"/>
                <a:cs typeface="Arial" charset="0"/>
              </a:defRPr>
            </a:lvl7pPr>
            <a:lvl8pPr marL="3429000" indent="-228600" eaLnBrk="0" fontAlgn="base" hangingPunct="0">
              <a:spcBef>
                <a:spcPct val="0"/>
              </a:spcBef>
              <a:spcAft>
                <a:spcPct val="0"/>
              </a:spcAft>
              <a:defRPr sz="2000">
                <a:solidFill>
                  <a:schemeClr val="tx1"/>
                </a:solidFill>
                <a:latin typeface="Arial" charset="0"/>
                <a:cs typeface="Arial" charset="0"/>
              </a:defRPr>
            </a:lvl8pPr>
            <a:lvl9pPr marL="3886200" indent="-228600" eaLnBrk="0" fontAlgn="base" hangingPunct="0">
              <a:spcBef>
                <a:spcPct val="0"/>
              </a:spcBef>
              <a:spcAft>
                <a:spcPct val="0"/>
              </a:spcAft>
              <a:defRPr sz="2000">
                <a:solidFill>
                  <a:schemeClr val="tx1"/>
                </a:solidFill>
                <a:latin typeface="Arial" charset="0"/>
                <a:cs typeface="Arial" charset="0"/>
              </a:defRPr>
            </a:lvl9pPr>
          </a:lstStyle>
          <a:p>
            <a:pPr eaLnBrk="1" hangingPunct="1"/>
            <a:r>
              <a:rPr lang="pt-BR" sz="1800" b="1">
                <a:solidFill>
                  <a:schemeClr val="hlink"/>
                </a:solidFill>
                <a:latin typeface="Times New Roman" pitchFamily="18" charset="0"/>
              </a:rPr>
              <a:t>E AGORA?</a:t>
            </a:r>
          </a:p>
        </p:txBody>
      </p:sp>
      <p:sp>
        <p:nvSpPr>
          <p:cNvPr id="61446" name="Text Box 6"/>
          <p:cNvSpPr txBox="1">
            <a:spLocks noChangeArrowheads="1"/>
          </p:cNvSpPr>
          <p:nvPr/>
        </p:nvSpPr>
        <p:spPr bwMode="auto">
          <a:xfrm>
            <a:off x="755650" y="6021388"/>
            <a:ext cx="689292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FFFF00"/>
                </a:solidFill>
              </a:rPr>
              <a:t> </a:t>
            </a:r>
            <a:r>
              <a:rPr lang="pt-BR" sz="3200">
                <a:solidFill>
                  <a:srgbClr val="FFFF00"/>
                </a:solidFill>
              </a:rPr>
              <a:t>Quem sabe uma 5ª Edição em 2027!</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Fogos">
  <a:themeElements>
    <a:clrScheme name="Fogos 1">
      <a:dk1>
        <a:srgbClr val="AF273E"/>
      </a:dk1>
      <a:lt1>
        <a:srgbClr val="FFCC00"/>
      </a:lt1>
      <a:dk2>
        <a:srgbClr val="000000"/>
      </a:dk2>
      <a:lt2>
        <a:srgbClr val="FFFFFF"/>
      </a:lt2>
      <a:accent1>
        <a:srgbClr val="FF8B17"/>
      </a:accent1>
      <a:accent2>
        <a:srgbClr val="FFE103"/>
      </a:accent2>
      <a:accent3>
        <a:srgbClr val="AAAAAA"/>
      </a:accent3>
      <a:accent4>
        <a:srgbClr val="DAAE00"/>
      </a:accent4>
      <a:accent5>
        <a:srgbClr val="FFC4AB"/>
      </a:accent5>
      <a:accent6>
        <a:srgbClr val="E7CC02"/>
      </a:accent6>
      <a:hlink>
        <a:srgbClr val="FF3399"/>
      </a:hlink>
      <a:folHlink>
        <a:srgbClr val="FE1F08"/>
      </a:folHlink>
    </a:clrScheme>
    <a:fontScheme name="Fogos">
      <a:majorFont>
        <a:latin typeface="Arial Black"/>
        <a:ea typeface=""/>
        <a:cs typeface="Arial"/>
      </a:majorFont>
      <a:minorFont>
        <a:latin typeface="Arial Black"/>
        <a:ea typeface=""/>
        <a:cs typeface="Arial"/>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Fogos 1">
        <a:dk1>
          <a:srgbClr val="AF273E"/>
        </a:dk1>
        <a:lt1>
          <a:srgbClr val="FFCC00"/>
        </a:lt1>
        <a:dk2>
          <a:srgbClr val="000000"/>
        </a:dk2>
        <a:lt2>
          <a:srgbClr val="FFFFFF"/>
        </a:lt2>
        <a:accent1>
          <a:srgbClr val="FF8B17"/>
        </a:accent1>
        <a:accent2>
          <a:srgbClr val="FFE103"/>
        </a:accent2>
        <a:accent3>
          <a:srgbClr val="AAAAAA"/>
        </a:accent3>
        <a:accent4>
          <a:srgbClr val="DAAE00"/>
        </a:accent4>
        <a:accent5>
          <a:srgbClr val="FFC4AB"/>
        </a:accent5>
        <a:accent6>
          <a:srgbClr val="E7CC02"/>
        </a:accent6>
        <a:hlink>
          <a:srgbClr val="FF3399"/>
        </a:hlink>
        <a:folHlink>
          <a:srgbClr val="FE1F08"/>
        </a:folHlink>
      </a:clrScheme>
      <a:clrMap bg1="dk2" tx1="lt1" bg2="dk1" tx2="lt2" accent1="accent1" accent2="accent2" accent3="accent3" accent4="accent4" accent5="accent5" accent6="accent6" hlink="hlink" folHlink="folHlink"/>
    </a:extraClrScheme>
    <a:extraClrScheme>
      <a:clrScheme name="Fogos 2">
        <a:dk1>
          <a:srgbClr val="0000A4"/>
        </a:dk1>
        <a:lt1>
          <a:srgbClr val="CCFFFF"/>
        </a:lt1>
        <a:dk2>
          <a:srgbClr val="000066"/>
        </a:dk2>
        <a:lt2>
          <a:srgbClr val="00FFFF"/>
        </a:lt2>
        <a:accent1>
          <a:srgbClr val="51B2E3"/>
        </a:accent1>
        <a:accent2>
          <a:srgbClr val="04E8AC"/>
        </a:accent2>
        <a:accent3>
          <a:srgbClr val="AAAAB8"/>
        </a:accent3>
        <a:accent4>
          <a:srgbClr val="AEDADA"/>
        </a:accent4>
        <a:accent5>
          <a:srgbClr val="B3D5EF"/>
        </a:accent5>
        <a:accent6>
          <a:srgbClr val="03D29B"/>
        </a:accent6>
        <a:hlink>
          <a:srgbClr val="FF3399"/>
        </a:hlink>
        <a:folHlink>
          <a:srgbClr val="8F5FD5"/>
        </a:folHlink>
      </a:clrScheme>
      <a:clrMap bg1="dk2" tx1="lt1" bg2="dk1" tx2="lt2" accent1="accent1" accent2="accent2" accent3="accent3" accent4="accent4" accent5="accent5" accent6="accent6" hlink="hlink" folHlink="folHlink"/>
    </a:extraClrScheme>
    <a:extraClrScheme>
      <a:clrScheme name="Fogos 3">
        <a:dk1>
          <a:srgbClr val="9F237F"/>
        </a:dk1>
        <a:lt1>
          <a:srgbClr val="FFCC00"/>
        </a:lt1>
        <a:dk2>
          <a:srgbClr val="000000"/>
        </a:dk2>
        <a:lt2>
          <a:srgbClr val="FFFFFF"/>
        </a:lt2>
        <a:accent1>
          <a:srgbClr val="39A6DD"/>
        </a:accent1>
        <a:accent2>
          <a:srgbClr val="FF03E7"/>
        </a:accent2>
        <a:accent3>
          <a:srgbClr val="AAAAAA"/>
        </a:accent3>
        <a:accent4>
          <a:srgbClr val="DAAE00"/>
        </a:accent4>
        <a:accent5>
          <a:srgbClr val="AED0EB"/>
        </a:accent5>
        <a:accent6>
          <a:srgbClr val="E702D1"/>
        </a:accent6>
        <a:hlink>
          <a:srgbClr val="FF3399"/>
        </a:hlink>
        <a:folHlink>
          <a:srgbClr val="753BCB"/>
        </a:folHlink>
      </a:clrScheme>
      <a:clrMap bg1="dk2" tx1="lt1" bg2="dk1" tx2="lt2" accent1="accent1" accent2="accent2" accent3="accent3" accent4="accent4" accent5="accent5" accent6="accent6" hlink="hlink" folHlink="folHlink"/>
    </a:extraClrScheme>
    <a:extraClrScheme>
      <a:clrScheme name="Fogos 4">
        <a:dk1>
          <a:srgbClr val="00603B"/>
        </a:dk1>
        <a:lt1>
          <a:srgbClr val="FFCC00"/>
        </a:lt1>
        <a:dk2>
          <a:srgbClr val="000000"/>
        </a:dk2>
        <a:lt2>
          <a:srgbClr val="FFFFFF"/>
        </a:lt2>
        <a:accent1>
          <a:srgbClr val="39A6DD"/>
        </a:accent1>
        <a:accent2>
          <a:srgbClr val="07FB18"/>
        </a:accent2>
        <a:accent3>
          <a:srgbClr val="AAAAAA"/>
        </a:accent3>
        <a:accent4>
          <a:srgbClr val="DAAE00"/>
        </a:accent4>
        <a:accent5>
          <a:srgbClr val="AED0EB"/>
        </a:accent5>
        <a:accent6>
          <a:srgbClr val="06E315"/>
        </a:accent6>
        <a:hlink>
          <a:srgbClr val="FF3399"/>
        </a:hlink>
        <a:folHlink>
          <a:srgbClr val="753BCB"/>
        </a:folHlink>
      </a:clrScheme>
      <a:clrMap bg1="dk2" tx1="lt1" bg2="dk1" tx2="lt2" accent1="accent1" accent2="accent2" accent3="accent3" accent4="accent4" accent5="accent5" accent6="accent6" hlink="hlink" folHlink="folHlink"/>
    </a:extraClrScheme>
    <a:extraClrScheme>
      <a:clrScheme name="Fogos 5">
        <a:dk1>
          <a:srgbClr val="FF6600"/>
        </a:dk1>
        <a:lt1>
          <a:srgbClr val="FFFFFF"/>
        </a:lt1>
        <a:dk2>
          <a:srgbClr val="003366"/>
        </a:dk2>
        <a:lt2>
          <a:srgbClr val="FFFFFF"/>
        </a:lt2>
        <a:accent1>
          <a:srgbClr val="FF99FF"/>
        </a:accent1>
        <a:accent2>
          <a:srgbClr val="FFFF99"/>
        </a:accent2>
        <a:accent3>
          <a:srgbClr val="AAADB8"/>
        </a:accent3>
        <a:accent4>
          <a:srgbClr val="DADADA"/>
        </a:accent4>
        <a:accent5>
          <a:srgbClr val="FFCAFF"/>
        </a:accent5>
        <a:accent6>
          <a:srgbClr val="E7E78A"/>
        </a:accent6>
        <a:hlink>
          <a:srgbClr val="FF3399"/>
        </a:hlink>
        <a:folHlink>
          <a:srgbClr val="FF9966"/>
        </a:folHlink>
      </a:clrScheme>
      <a:clrMap bg1="dk2" tx1="lt1" bg2="dk1" tx2="lt2" accent1="accent1" accent2="accent2" accent3="accent3" accent4="accent4" accent5="accent5" accent6="accent6" hlink="hlink" folHlink="folHlink"/>
    </a:extraClrScheme>
    <a:extraClrScheme>
      <a:clrScheme name="Fogos 6">
        <a:dk1>
          <a:srgbClr val="000000"/>
        </a:dk1>
        <a:lt1>
          <a:srgbClr val="FFFFFF"/>
        </a:lt1>
        <a:dk2>
          <a:srgbClr val="993366"/>
        </a:dk2>
        <a:lt2>
          <a:srgbClr val="CCFFFF"/>
        </a:lt2>
        <a:accent1>
          <a:srgbClr val="CCECFF"/>
        </a:accent1>
        <a:accent2>
          <a:srgbClr val="FFFF99"/>
        </a:accent2>
        <a:accent3>
          <a:srgbClr val="FFFFFF"/>
        </a:accent3>
        <a:accent4>
          <a:srgbClr val="000000"/>
        </a:accent4>
        <a:accent5>
          <a:srgbClr val="E2F4FF"/>
        </a:accent5>
        <a:accent6>
          <a:srgbClr val="E7E78A"/>
        </a:accent6>
        <a:hlink>
          <a:srgbClr val="FFCCFF"/>
        </a:hlink>
        <a:folHlink>
          <a:srgbClr val="FFCCC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Winter">
  <a:themeElements>
    <a:clrScheme name="Winter">
      <a:dk1>
        <a:sysClr val="windowText" lastClr="000000"/>
      </a:dk1>
      <a:lt1>
        <a:sysClr val="window" lastClr="FFFFFF"/>
      </a:lt1>
      <a:dk2>
        <a:srgbClr val="1F7BB6"/>
      </a:dk2>
      <a:lt2>
        <a:srgbClr val="C5E1FE"/>
      </a:lt2>
      <a:accent1>
        <a:srgbClr val="B2BDC1"/>
      </a:accent1>
      <a:accent2>
        <a:srgbClr val="767D83"/>
      </a:accent2>
      <a:accent3>
        <a:srgbClr val="3E505C"/>
      </a:accent3>
      <a:accent4>
        <a:srgbClr val="386489"/>
      </a:accent4>
      <a:accent5>
        <a:srgbClr val="4C80AF"/>
      </a:accent5>
      <a:accent6>
        <a:srgbClr val="7DA7D1"/>
      </a:accent6>
      <a:hlink>
        <a:srgbClr val="408080"/>
      </a:hlink>
      <a:folHlink>
        <a:srgbClr val="5EAEAE"/>
      </a:folHlink>
    </a:clrScheme>
    <a:fontScheme name="2_Winter">
      <a:majorFont>
        <a:latin typeface=""/>
        <a:ea typeface=""/>
        <a:cs typeface="Trebuchet MS"/>
      </a:majorFont>
      <a:minorFont>
        <a:latin typeface=""/>
        <a:ea typeface=""/>
        <a:cs typeface=""/>
      </a:minorFont>
    </a:fontScheme>
    <a:fmtScheme name="Winter">
      <a:fillStyleLst>
        <a:solidFill>
          <a:schemeClr val="phClr"/>
        </a:solidFill>
        <a:gradFill rotWithShape="1">
          <a:gsLst>
            <a:gs pos="0">
              <a:schemeClr val="phClr">
                <a:tint val="70000"/>
                <a:lumMod val="110000"/>
              </a:schemeClr>
            </a:gs>
            <a:gs pos="100000">
              <a:schemeClr val="phClr">
                <a:tint val="90000"/>
              </a:schemeClr>
            </a:gs>
          </a:gsLst>
          <a:lin ang="5400000" scaled="1"/>
        </a:gradFill>
        <a:gradFill rotWithShape="1">
          <a:gsLst>
            <a:gs pos="0">
              <a:schemeClr val="phClr">
                <a:tint val="98000"/>
                <a:satMod val="120000"/>
                <a:lumMod val="110000"/>
              </a:schemeClr>
            </a:gs>
            <a:gs pos="100000">
              <a:schemeClr val="phClr">
                <a:shade val="90000"/>
                <a:lumMod val="90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88900" dist="38100" dir="5400000" algn="ctr" rotWithShape="0">
              <a:srgbClr val="000000">
                <a:alpha val="65000"/>
              </a:srgbClr>
            </a:outerShdw>
          </a:effectLst>
          <a:scene3d>
            <a:camera prst="orthographicFront">
              <a:rot lat="0" lon="0" rev="0"/>
            </a:camera>
            <a:lightRig rig="threePt" dir="tl">
              <a:rot lat="0" lon="0" rev="5400000"/>
            </a:lightRig>
          </a:scene3d>
          <a:sp3d>
            <a:bevelT w="25400" h="38100"/>
          </a:sp3d>
        </a:effectStyle>
      </a:effectStyleLst>
      <a:bgFillStyleLst>
        <a:solidFill>
          <a:schemeClr val="phClr"/>
        </a:solidFill>
        <a:gradFill rotWithShape="1">
          <a:gsLst>
            <a:gs pos="0">
              <a:schemeClr val="phClr">
                <a:tint val="100000"/>
                <a:shade val="90000"/>
                <a:hueMod val="100000"/>
                <a:satMod val="130000"/>
                <a:lumMod val="90000"/>
              </a:schemeClr>
            </a:gs>
            <a:gs pos="92000">
              <a:schemeClr val="phClr">
                <a:tint val="96000"/>
                <a:shade val="100000"/>
                <a:hueMod val="96000"/>
                <a:satMod val="140000"/>
                <a:lumMod val="128000"/>
              </a:schemeClr>
            </a:gs>
          </a:gsLst>
          <a:lin ang="5400000" scaled="1"/>
        </a:gradFill>
        <a:gradFill rotWithShape="1">
          <a:gsLst>
            <a:gs pos="0">
              <a:schemeClr val="phClr">
                <a:tint val="96000"/>
                <a:shade val="100000"/>
                <a:hueMod val="96000"/>
                <a:satMod val="140000"/>
                <a:lumMod val="128000"/>
              </a:schemeClr>
            </a:gs>
            <a:gs pos="83000">
              <a:schemeClr val="phClr">
                <a:shade val="85000"/>
                <a:hueMod val="100000"/>
                <a:satMod val="130000"/>
                <a:lumMod val="92000"/>
              </a:schemeClr>
            </a:gs>
          </a:gsLst>
          <a:path path="circle">
            <a:fillToRect l="50000" t="50000" r="100000" b="100000"/>
          </a:path>
        </a:gradFill>
      </a:bgFillStyleLst>
    </a:fmtScheme>
  </a:themeElements>
  <a:objectDefaults/>
  <a:extraClrSchemeLst/>
</a:theme>
</file>

<file path=ppt/theme/theme3.xml><?xml version="1.0" encoding="utf-8"?>
<a:theme xmlns:a="http://schemas.openxmlformats.org/drawingml/2006/main" name="Tema do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TC102455519[[fn=Inverno]]</Template>
  <TotalTime>4043</TotalTime>
  <Words>3216</Words>
  <Application>Microsoft Office PowerPoint</Application>
  <PresentationFormat>Apresentação na tela (4:3)</PresentationFormat>
  <Paragraphs>371</Paragraphs>
  <Slides>60</Slides>
  <Notes>0</Notes>
  <HiddenSlides>0</HiddenSlides>
  <MMClips>0</MMClips>
  <ScaleCrop>false</ScaleCrop>
  <HeadingPairs>
    <vt:vector size="4" baseType="variant">
      <vt:variant>
        <vt:lpstr>Tema</vt:lpstr>
      </vt:variant>
      <vt:variant>
        <vt:i4>2</vt:i4>
      </vt:variant>
      <vt:variant>
        <vt:lpstr>Títulos de slides</vt:lpstr>
      </vt:variant>
      <vt:variant>
        <vt:i4>60</vt:i4>
      </vt:variant>
    </vt:vector>
  </HeadingPairs>
  <TitlesOfParts>
    <vt:vector size="62" baseType="lpstr">
      <vt:lpstr>Fogos</vt:lpstr>
      <vt:lpstr>2_Winter</vt:lpstr>
      <vt:lpstr>História da Neonatologia no Hospital Materno Infantil de Brasília</vt:lpstr>
      <vt:lpstr>Importância de colegas nessa História</vt:lpstr>
      <vt:lpstr>Apresentação do PowerPoint</vt:lpstr>
      <vt:lpstr>Apresentação do PowerPoint</vt:lpstr>
      <vt:lpstr>Apresentação do PowerPoint</vt:lpstr>
      <vt:lpstr>Antes da criação da UTI NEONATAL DO HRAS/HMIB</vt:lpstr>
      <vt:lpstr>Apresentação do PowerPoint</vt:lpstr>
      <vt:lpstr>Apresentação do PowerPoint</vt:lpstr>
      <vt:lpstr>Apresentação do PowerPoint</vt:lpstr>
      <vt:lpstr>Marcos da Neonatologia do HRAS/HMIB</vt:lpstr>
      <vt:lpstr>   Chefias da Unidade</vt:lpstr>
      <vt:lpstr>Implementação da Estatística Básica da Unidade</vt:lpstr>
      <vt:lpstr>Marcos da Neonatologia do HRAS/HMIB</vt:lpstr>
      <vt:lpstr>Marcos da Neonatologia do HRAS/HMIB</vt:lpstr>
      <vt:lpstr>Marcos da Neonatologia do HRAS/HMIB</vt:lpstr>
      <vt:lpstr>Marcos da Neonatologia do HRAS/HMIB</vt:lpstr>
      <vt:lpstr>Marcos da Neonatologia do HRAS/HMIB</vt:lpstr>
      <vt:lpstr>Marcos da Neonatologia do HRAS/HMIB Equipe Neonatal de 1990</vt:lpstr>
      <vt:lpstr>Residência em Neonatologia do HRAS/HMIB Os primeiros 10 anos </vt:lpstr>
      <vt:lpstr>Apresentação do PowerPoint</vt:lpstr>
      <vt:lpstr>E mais...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Marcos da Neonatologia do HRAS/HMIB</vt:lpstr>
      <vt:lpstr>Marcos da Neonatologia do HRAS/HMIB </vt:lpstr>
      <vt:lpstr>Marcos da Neonatologia do HRAS/HMIB </vt:lpstr>
      <vt:lpstr>Marcos da Neonatologia do HRAS/HMIB </vt:lpstr>
      <vt:lpstr>Ventilação no Recém-nascido prematuro </vt:lpstr>
      <vt:lpstr>Apresentação do PowerPoint</vt:lpstr>
      <vt:lpstr>Ventilação no Recém-nascido prematuro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  OBRIGADO A TODOS QUE PARTICIPARAM NA REALIZAÇÃO DESSE LIVRO</vt:lpstr>
      <vt:lpstr>...DE FORMA ESPECIAL...</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particular</dc:creator>
  <cp:lastModifiedBy>Paulo</cp:lastModifiedBy>
  <cp:revision>100</cp:revision>
  <dcterms:created xsi:type="dcterms:W3CDTF">2014-06-24T00:03:21Z</dcterms:created>
  <dcterms:modified xsi:type="dcterms:W3CDTF">2021-05-14T17:26:57Z</dcterms:modified>
</cp:coreProperties>
</file>