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 id="273" r:id="rId19"/>
    <p:sldId id="272" r:id="rId20"/>
    <p:sldId id="274" r:id="rId21"/>
    <p:sldId id="276" r:id="rId22"/>
    <p:sldId id="277" r:id="rId23"/>
    <p:sldId id="278" r:id="rId24"/>
    <p:sldId id="279" r:id="rId25"/>
    <p:sldId id="280" r:id="rId26"/>
    <p:sldId id="281" r:id="rId27"/>
    <p:sldId id="282" r:id="rId28"/>
    <p:sldId id="284" r:id="rId29"/>
    <p:sldId id="285" r:id="rId30"/>
    <p:sldId id="287" r:id="rId31"/>
    <p:sldId id="283" r:id="rId32"/>
    <p:sldId id="288" r:id="rId33"/>
    <p:sldId id="290" r:id="rId34"/>
    <p:sldId id="289" r:id="rId35"/>
    <p:sldId id="291" r:id="rId36"/>
    <p:sldId id="286" r:id="rId37"/>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0000"/>
    <a:srgbClr val="FF00FF"/>
    <a:srgbClr val="0000F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029" autoAdjust="0"/>
    <p:restoredTop sz="94660"/>
  </p:normalViewPr>
  <p:slideViewPr>
    <p:cSldViewPr snapToGrid="0">
      <p:cViewPr>
        <p:scale>
          <a:sx n="90" d="100"/>
          <a:sy n="90" d="100"/>
        </p:scale>
        <p:origin x="-1214" y="-91"/>
      </p:cViewPr>
      <p:guideLst>
        <p:guide orient="horz" pos="2160"/>
        <p:guide pos="3840"/>
      </p:guideLst>
    </p:cSldViewPr>
  </p:slideViewPr>
  <p:notesTextViewPr>
    <p:cViewPr>
      <p:scale>
        <a:sx n="1" d="1"/>
        <a:sy n="1" d="1"/>
      </p:scale>
      <p:origin x="0" y="0"/>
    </p:cViewPr>
  </p:notesTextViewPr>
  <p:sorterViewPr>
    <p:cViewPr>
      <p:scale>
        <a:sx n="66" d="100"/>
        <a:sy n="66" d="100"/>
      </p:scale>
      <p:origin x="0" y="3293"/>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grpSp>
        <p:nvGrpSpPr>
          <p:cNvPr id="4" name="Group 88"/>
          <p:cNvGrpSpPr>
            <a:grpSpLocks/>
          </p:cNvGrpSpPr>
          <p:nvPr/>
        </p:nvGrpSpPr>
        <p:grpSpPr bwMode="auto">
          <a:xfrm>
            <a:off x="-330200" y="-58738"/>
            <a:ext cx="12515850" cy="6923088"/>
            <a:chOff x="-329674" y="-51881"/>
            <a:chExt cx="12515851" cy="6923798"/>
          </a:xfrm>
        </p:grpSpPr>
        <p:sp>
          <p:nvSpPr>
            <p:cNvPr id="5" name="Freeform 5"/>
            <p:cNvSpPr>
              <a:spLocks/>
            </p:cNvSpPr>
            <p:nvPr/>
          </p:nvSpPr>
          <p:spPr bwMode="auto">
            <a:xfrm>
              <a:off x="-329674" y="1297633"/>
              <a:ext cx="9702801" cy="5574284"/>
            </a:xfrm>
            <a:custGeom>
              <a:avLst/>
              <a:gdLst>
                <a:gd name="T0" fmla="*/ 0 w 2038"/>
                <a:gd name="T1" fmla="*/ 0 h 1169"/>
                <a:gd name="T2" fmla="*/ 2038 w 2038"/>
                <a:gd name="T3" fmla="*/ 1169 h 1169"/>
              </a:gdLst>
              <a:ahLst/>
              <a:cxnLst>
                <a:cxn ang="0">
                  <a:pos x="1752" y="1169"/>
                </a:cxn>
                <a:cxn ang="0">
                  <a:pos x="1487" y="334"/>
                </a:cxn>
                <a:cxn ang="0">
                  <a:pos x="860" y="22"/>
                </a:cxn>
                <a:cxn ang="0">
                  <a:pos x="199" y="318"/>
                </a:cxn>
                <a:cxn ang="0">
                  <a:pos x="399" y="1165"/>
                </a:cxn>
              </a:cxnLst>
              <a:rect l="T0" t="T1" r="T2" b="T3"/>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6" name="Freeform 6"/>
            <p:cNvSpPr>
              <a:spLocks/>
            </p:cNvSpPr>
            <p:nvPr/>
          </p:nvSpPr>
          <p:spPr bwMode="auto">
            <a:xfrm>
              <a:off x="670451" y="2018432"/>
              <a:ext cx="7373939" cy="4848722"/>
            </a:xfrm>
            <a:custGeom>
              <a:avLst/>
              <a:gdLst>
                <a:gd name="T0" fmla="*/ 0 w 1549"/>
                <a:gd name="T1" fmla="*/ 0 h 1017"/>
                <a:gd name="T2" fmla="*/ 1549 w 1549"/>
                <a:gd name="T3" fmla="*/ 1017 h 1017"/>
              </a:gdLst>
              <a:ahLst/>
              <a:cxnLst>
                <a:cxn ang="0">
                  <a:pos x="1025" y="1016"/>
                </a:cxn>
                <a:cxn ang="0">
                  <a:pos x="1443" y="592"/>
                </a:cxn>
                <a:cxn ang="0">
                  <a:pos x="782" y="53"/>
                </a:cxn>
                <a:cxn ang="0">
                  <a:pos x="150" y="329"/>
                </a:cxn>
                <a:cxn ang="0">
                  <a:pos x="477" y="1017"/>
                </a:cxn>
              </a:cxnLst>
              <a:rect l="T0" t="T1" r="T2" b="T3"/>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7"/>
            <p:cNvSpPr>
              <a:spLocks/>
            </p:cNvSpPr>
            <p:nvPr/>
          </p:nvSpPr>
          <p:spPr bwMode="auto">
            <a:xfrm>
              <a:off x="251351" y="1788221"/>
              <a:ext cx="8035926" cy="5083696"/>
            </a:xfrm>
            <a:custGeom>
              <a:avLst/>
              <a:gdLst>
                <a:gd name="T0" fmla="*/ 0 w 1688"/>
                <a:gd name="T1" fmla="*/ 0 h 1066"/>
                <a:gd name="T2" fmla="*/ 1688 w 1688"/>
                <a:gd name="T3" fmla="*/ 1066 h 1066"/>
              </a:gdLst>
              <a:ahLst/>
              <a:cxnLst>
                <a:cxn ang="0">
                  <a:pos x="1302" y="1066"/>
                </a:cxn>
                <a:cxn ang="0">
                  <a:pos x="1613" y="850"/>
                </a:cxn>
                <a:cxn ang="0">
                  <a:pos x="1517" y="471"/>
                </a:cxn>
                <a:cxn ang="0">
                  <a:pos x="798" y="28"/>
                </a:cxn>
                <a:cxn ang="0">
                  <a:pos x="181" y="333"/>
                </a:cxn>
                <a:cxn ang="0">
                  <a:pos x="420" y="1066"/>
                </a:cxn>
              </a:cxnLst>
              <a:rect l="T0" t="T1" r="T2" b="T3"/>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8" name="Freeform 8"/>
            <p:cNvSpPr>
              <a:spLocks/>
            </p:cNvSpPr>
            <p:nvPr/>
          </p:nvSpPr>
          <p:spPr bwMode="auto">
            <a:xfrm>
              <a:off x="-1062" y="549844"/>
              <a:ext cx="10334627" cy="6322073"/>
            </a:xfrm>
            <a:custGeom>
              <a:avLst/>
              <a:gdLst>
                <a:gd name="T0" fmla="*/ 0 w 2171"/>
                <a:gd name="T1" fmla="*/ 0 h 1326"/>
                <a:gd name="T2" fmla="*/ 2171 w 2171"/>
                <a:gd name="T3" fmla="*/ 1326 h 1326"/>
              </a:gdLst>
              <a:ahLst/>
              <a:cxnLst>
                <a:cxn ang="0">
                  <a:pos x="1873" y="1326"/>
                </a:cxn>
                <a:cxn ang="0">
                  <a:pos x="1609" y="473"/>
                </a:cxn>
                <a:cxn ang="0">
                  <a:pos x="880" y="63"/>
                </a:cxn>
                <a:cxn ang="0">
                  <a:pos x="0" y="423"/>
                </a:cxn>
              </a:cxnLst>
              <a:rect l="T0" t="T1" r="T2" b="T3"/>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9" name="Freeform 9"/>
            <p:cNvSpPr>
              <a:spLocks/>
            </p:cNvSpPr>
            <p:nvPr/>
          </p:nvSpPr>
          <p:spPr bwMode="auto">
            <a:xfrm>
              <a:off x="3701" y="6186047"/>
              <a:ext cx="504825" cy="681108"/>
            </a:xfrm>
            <a:custGeom>
              <a:avLst/>
              <a:gdLst>
                <a:gd name="T0" fmla="*/ 0 w 106"/>
                <a:gd name="T1" fmla="*/ 0 h 143"/>
                <a:gd name="T2" fmla="*/ 106 w 106"/>
                <a:gd name="T3" fmla="*/ 143 h 143"/>
              </a:gdLst>
              <a:ahLst/>
              <a:cxnLst>
                <a:cxn ang="0">
                  <a:pos x="0" y="0"/>
                </a:cxn>
                <a:cxn ang="0">
                  <a:pos x="106" y="143"/>
                </a:cxn>
              </a:cxnLst>
              <a:rect l="T0" t="T1" r="T2" b="T3"/>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p:spPr>
          <p:txBody>
            <a:bodyPr/>
            <a:lstStyle/>
            <a:p>
              <a:pPr>
                <a:defRPr/>
              </a:pPr>
              <a:endParaRPr lang="pt-BR"/>
            </a:p>
          </p:txBody>
        </p:sp>
        <p:sp>
          <p:nvSpPr>
            <p:cNvPr id="10" name="Freeform 10"/>
            <p:cNvSpPr>
              <a:spLocks/>
            </p:cNvSpPr>
            <p:nvPr/>
          </p:nvSpPr>
          <p:spPr bwMode="auto">
            <a:xfrm>
              <a:off x="-1062" y="-51881"/>
              <a:ext cx="11091864" cy="6923798"/>
            </a:xfrm>
            <a:custGeom>
              <a:avLst/>
              <a:gdLst>
                <a:gd name="T0" fmla="*/ 0 w 2330"/>
                <a:gd name="T1" fmla="*/ 0 h 1452"/>
                <a:gd name="T2" fmla="*/ 2330 w 2330"/>
                <a:gd name="T3" fmla="*/ 1452 h 1452"/>
              </a:gdLst>
              <a:ahLst/>
              <a:cxnLst>
                <a:cxn ang="0">
                  <a:pos x="2046" y="1452"/>
                </a:cxn>
                <a:cxn ang="0">
                  <a:pos x="1813" y="601"/>
                </a:cxn>
                <a:cxn ang="0">
                  <a:pos x="956" y="97"/>
                </a:cxn>
                <a:cxn ang="0">
                  <a:pos x="0" y="366"/>
                </a:cxn>
              </a:cxnLst>
              <a:rect l="T0" t="T1" r="T2" b="T3"/>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1" name="Freeform 11"/>
            <p:cNvSpPr>
              <a:spLocks/>
            </p:cNvSpPr>
            <p:nvPr/>
          </p:nvSpPr>
          <p:spPr bwMode="auto">
            <a:xfrm>
              <a:off x="5426601" y="5275"/>
              <a:ext cx="5788025" cy="6847590"/>
            </a:xfrm>
            <a:custGeom>
              <a:avLst/>
              <a:gdLst>
                <a:gd name="T0" fmla="*/ 0 w 1216"/>
                <a:gd name="T1" fmla="*/ 0 h 1436"/>
                <a:gd name="T2" fmla="*/ 1216 w 1216"/>
                <a:gd name="T3" fmla="*/ 1436 h 1436"/>
              </a:gdLst>
              <a:ahLst/>
              <a:cxnLst>
                <a:cxn ang="0">
                  <a:pos x="1094" y="1436"/>
                </a:cxn>
                <a:cxn ang="0">
                  <a:pos x="709" y="551"/>
                </a:cxn>
                <a:cxn ang="0">
                  <a:pos x="0" y="0"/>
                </a:cxn>
              </a:cxnLst>
              <a:rect l="T0" t="T1" r="T2" b="T3"/>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2"/>
            <p:cNvSpPr>
              <a:spLocks/>
            </p:cNvSpPr>
            <p:nvPr/>
          </p:nvSpPr>
          <p:spPr bwMode="auto">
            <a:xfrm>
              <a:off x="-1062" y="5275"/>
              <a:ext cx="1057276" cy="614426"/>
            </a:xfrm>
            <a:custGeom>
              <a:avLst/>
              <a:gdLst>
                <a:gd name="T0" fmla="*/ 0 w 222"/>
                <a:gd name="T1" fmla="*/ 0 h 129"/>
                <a:gd name="T2" fmla="*/ 222 w 222"/>
                <a:gd name="T3" fmla="*/ 129 h 129"/>
              </a:gdLst>
              <a:ahLst/>
              <a:cxnLst>
                <a:cxn ang="0">
                  <a:pos x="222" y="0"/>
                </a:cxn>
                <a:cxn ang="0">
                  <a:pos x="0" y="129"/>
                </a:cxn>
              </a:cxnLst>
              <a:rect l="T0" t="T1" r="T2" b="T3"/>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3"/>
            <p:cNvSpPr>
              <a:spLocks/>
            </p:cNvSpPr>
            <p:nvPr/>
          </p:nvSpPr>
          <p:spPr bwMode="auto">
            <a:xfrm>
              <a:off x="5821889" y="5275"/>
              <a:ext cx="5588000" cy="6866642"/>
            </a:xfrm>
            <a:custGeom>
              <a:avLst/>
              <a:gdLst>
                <a:gd name="T0" fmla="*/ 0 w 1174"/>
                <a:gd name="T1" fmla="*/ 0 h 1440"/>
                <a:gd name="T2" fmla="*/ 1174 w 1174"/>
                <a:gd name="T3" fmla="*/ 1440 h 1440"/>
              </a:gdLst>
              <a:ahLst/>
              <a:cxnLst>
                <a:cxn ang="0">
                  <a:pos x="1067" y="1440"/>
                </a:cxn>
                <a:cxn ang="0">
                  <a:pos x="698" y="577"/>
                </a:cxn>
                <a:cxn ang="0">
                  <a:pos x="0" y="0"/>
                </a:cxn>
              </a:cxnLst>
              <a:rect l="T0" t="T1" r="T2" b="T3"/>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4" name="Freeform 14"/>
            <p:cNvSpPr>
              <a:spLocks/>
            </p:cNvSpPr>
            <p:nvPr/>
          </p:nvSpPr>
          <p:spPr bwMode="auto">
            <a:xfrm>
              <a:off x="3701" y="512"/>
              <a:ext cx="595313" cy="352461"/>
            </a:xfrm>
            <a:custGeom>
              <a:avLst/>
              <a:gdLst>
                <a:gd name="T0" fmla="*/ 0 w 125"/>
                <a:gd name="T1" fmla="*/ 0 h 74"/>
                <a:gd name="T2" fmla="*/ 125 w 125"/>
                <a:gd name="T3" fmla="*/ 74 h 74"/>
              </a:gdLst>
              <a:ahLst/>
              <a:cxnLst>
                <a:cxn ang="0">
                  <a:pos x="125" y="0"/>
                </a:cxn>
                <a:cxn ang="0">
                  <a:pos x="0" y="74"/>
                </a:cxn>
              </a:cxnLst>
              <a:rect l="T0" t="T1" r="T2" b="T3"/>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5" name="Freeform 15"/>
            <p:cNvSpPr>
              <a:spLocks/>
            </p:cNvSpPr>
            <p:nvPr/>
          </p:nvSpPr>
          <p:spPr bwMode="auto">
            <a:xfrm>
              <a:off x="6012390" y="5275"/>
              <a:ext cx="5497512" cy="6866642"/>
            </a:xfrm>
            <a:custGeom>
              <a:avLst/>
              <a:gdLst>
                <a:gd name="T0" fmla="*/ 0 w 1155"/>
                <a:gd name="T1" fmla="*/ 0 h 1440"/>
                <a:gd name="T2" fmla="*/ 1155 w 1155"/>
                <a:gd name="T3" fmla="*/ 1440 h 1440"/>
              </a:gdLst>
              <a:ahLst/>
              <a:cxnLst>
                <a:cxn ang="0">
                  <a:pos x="1056" y="1440"/>
                </a:cxn>
                <a:cxn ang="0">
                  <a:pos x="686" y="580"/>
                </a:cxn>
                <a:cxn ang="0">
                  <a:pos x="0" y="0"/>
                </a:cxn>
              </a:cxnLst>
              <a:rect l="T0" t="T1" r="T2" b="T3"/>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16" name="Freeform 16"/>
            <p:cNvSpPr>
              <a:spLocks/>
            </p:cNvSpPr>
            <p:nvPr/>
          </p:nvSpPr>
          <p:spPr bwMode="auto">
            <a:xfrm>
              <a:off x="-1062" y="5275"/>
              <a:ext cx="357188" cy="214335"/>
            </a:xfrm>
            <a:custGeom>
              <a:avLst/>
              <a:gdLst>
                <a:gd name="T0" fmla="*/ 0 w 75"/>
                <a:gd name="T1" fmla="*/ 0 h 45"/>
                <a:gd name="T2" fmla="*/ 75 w 75"/>
                <a:gd name="T3" fmla="*/ 45 h 45"/>
              </a:gdLst>
              <a:ahLst/>
              <a:cxnLst>
                <a:cxn ang="0">
                  <a:pos x="75" y="0"/>
                </a:cxn>
                <a:cxn ang="0">
                  <a:pos x="0" y="45"/>
                </a:cxn>
              </a:cxnLst>
              <a:rect l="T0" t="T1" r="T2" b="T3"/>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17" name="Freeform 17"/>
            <p:cNvSpPr>
              <a:spLocks/>
            </p:cNvSpPr>
            <p:nvPr/>
          </p:nvSpPr>
          <p:spPr bwMode="auto">
            <a:xfrm>
              <a:off x="6210827" y="512"/>
              <a:ext cx="5522913" cy="6871405"/>
            </a:xfrm>
            <a:custGeom>
              <a:avLst/>
              <a:gdLst>
                <a:gd name="T0" fmla="*/ 0 w 1160"/>
                <a:gd name="T1" fmla="*/ 0 h 1441"/>
                <a:gd name="T2" fmla="*/ 1160 w 1160"/>
                <a:gd name="T3" fmla="*/ 1441 h 1441"/>
              </a:gdLst>
              <a:ahLst/>
              <a:cxnLst>
                <a:cxn ang="0">
                  <a:pos x="1053" y="1441"/>
                </a:cxn>
                <a:cxn ang="0">
                  <a:pos x="705" y="599"/>
                </a:cxn>
                <a:cxn ang="0">
                  <a:pos x="0" y="0"/>
                </a:cxn>
              </a:cxnLst>
              <a:rect l="T0" t="T1" r="T2" b="T3"/>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8"/>
            <p:cNvSpPr>
              <a:spLocks/>
            </p:cNvSpPr>
            <p:nvPr/>
          </p:nvSpPr>
          <p:spPr bwMode="auto">
            <a:xfrm>
              <a:off x="6463240" y="5275"/>
              <a:ext cx="5413375" cy="6866642"/>
            </a:xfrm>
            <a:custGeom>
              <a:avLst/>
              <a:gdLst>
                <a:gd name="T0" fmla="*/ 0 w 1137"/>
                <a:gd name="T1" fmla="*/ 0 h 1440"/>
                <a:gd name="T2" fmla="*/ 1137 w 1137"/>
                <a:gd name="T3" fmla="*/ 1440 h 1440"/>
              </a:gdLst>
              <a:ahLst/>
              <a:cxnLst>
                <a:cxn ang="0">
                  <a:pos x="1040" y="1440"/>
                </a:cxn>
                <a:cxn ang="0">
                  <a:pos x="698" y="611"/>
                </a:cxn>
                <a:cxn ang="0">
                  <a:pos x="0" y="0"/>
                </a:cxn>
              </a:cxnLst>
              <a:rect l="T0" t="T1" r="T2" b="T3"/>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9"/>
            <p:cNvSpPr>
              <a:spLocks/>
            </p:cNvSpPr>
            <p:nvPr/>
          </p:nvSpPr>
          <p:spPr bwMode="auto">
            <a:xfrm>
              <a:off x="6877577" y="5275"/>
              <a:ext cx="5037138" cy="6861880"/>
            </a:xfrm>
            <a:custGeom>
              <a:avLst/>
              <a:gdLst>
                <a:gd name="T0" fmla="*/ 0 w 1058"/>
                <a:gd name="T1" fmla="*/ 0 h 1439"/>
                <a:gd name="T2" fmla="*/ 1058 w 1058"/>
                <a:gd name="T3" fmla="*/ 1439 h 1439"/>
              </a:gdLst>
              <a:ahLst/>
              <a:cxnLst>
                <a:cxn ang="0">
                  <a:pos x="1011" y="1439"/>
                </a:cxn>
                <a:cxn ang="0">
                  <a:pos x="648" y="617"/>
                </a:cxn>
                <a:cxn ang="0">
                  <a:pos x="0" y="0"/>
                </a:cxn>
              </a:cxnLst>
              <a:rect l="T0" t="T1" r="T2" b="T3"/>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20"/>
            <p:cNvSpPr>
              <a:spLocks/>
            </p:cNvSpPr>
            <p:nvPr/>
          </p:nvSpPr>
          <p:spPr bwMode="auto">
            <a:xfrm>
              <a:off x="8768290" y="5275"/>
              <a:ext cx="3417887" cy="2741894"/>
            </a:xfrm>
            <a:custGeom>
              <a:avLst/>
              <a:gdLst>
                <a:gd name="T0" fmla="*/ 0 w 718"/>
                <a:gd name="T1" fmla="*/ 0 h 575"/>
                <a:gd name="T2" fmla="*/ 718 w 718"/>
                <a:gd name="T3" fmla="*/ 575 h 575"/>
              </a:gdLst>
              <a:ahLst/>
              <a:cxnLst>
                <a:cxn ang="0">
                  <a:pos x="718" y="575"/>
                </a:cxn>
                <a:cxn ang="0">
                  <a:pos x="0" y="0"/>
                </a:cxn>
              </a:cxnLst>
              <a:rect l="T0" t="T1" r="T2" b="T3"/>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1" name="Freeform 21"/>
            <p:cNvSpPr>
              <a:spLocks/>
            </p:cNvSpPr>
            <p:nvPr/>
          </p:nvSpPr>
          <p:spPr bwMode="auto">
            <a:xfrm>
              <a:off x="9235015" y="10038"/>
              <a:ext cx="2951162" cy="2556137"/>
            </a:xfrm>
            <a:custGeom>
              <a:avLst/>
              <a:gdLst>
                <a:gd name="T0" fmla="*/ 0 w 620"/>
                <a:gd name="T1" fmla="*/ 0 h 536"/>
                <a:gd name="T2" fmla="*/ 620 w 620"/>
                <a:gd name="T3" fmla="*/ 536 h 536"/>
              </a:gdLst>
              <a:ahLst/>
              <a:cxnLst>
                <a:cxn ang="0">
                  <a:pos x="620" y="536"/>
                </a:cxn>
                <a:cxn ang="0">
                  <a:pos x="0" y="0"/>
                </a:cxn>
              </a:cxnLst>
              <a:rect l="T0" t="T1" r="T2" b="T3"/>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2" name="Freeform 22"/>
            <p:cNvSpPr>
              <a:spLocks/>
            </p:cNvSpPr>
            <p:nvPr/>
          </p:nvSpPr>
          <p:spPr bwMode="auto">
            <a:xfrm>
              <a:off x="10020827" y="5275"/>
              <a:ext cx="2165350" cy="1359040"/>
            </a:xfrm>
            <a:custGeom>
              <a:avLst/>
              <a:gdLst>
                <a:gd name="T0" fmla="*/ 0 w 455"/>
                <a:gd name="T1" fmla="*/ 0 h 285"/>
                <a:gd name="T2" fmla="*/ 455 w 455"/>
                <a:gd name="T3" fmla="*/ 285 h 285"/>
              </a:gdLst>
              <a:ahLst/>
              <a:cxnLst>
                <a:cxn ang="0">
                  <a:pos x="0" y="0"/>
                </a:cxn>
                <a:cxn ang="0">
                  <a:pos x="455" y="285"/>
                </a:cxn>
              </a:cxnLst>
              <a:rect l="T0" t="T1" r="T2" b="T3"/>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23" name="Freeform 23"/>
            <p:cNvSpPr>
              <a:spLocks/>
            </p:cNvSpPr>
            <p:nvPr/>
          </p:nvSpPr>
          <p:spPr bwMode="auto">
            <a:xfrm>
              <a:off x="11290827" y="5275"/>
              <a:ext cx="895350" cy="535043"/>
            </a:xfrm>
            <a:custGeom>
              <a:avLst/>
              <a:gdLst>
                <a:gd name="T0" fmla="*/ 0 w 188"/>
                <a:gd name="T1" fmla="*/ 0 h 112"/>
                <a:gd name="T2" fmla="*/ 188 w 188"/>
                <a:gd name="T3" fmla="*/ 112 h 112"/>
              </a:gdLst>
              <a:ahLst/>
              <a:cxnLst>
                <a:cxn ang="0">
                  <a:pos x="0" y="0"/>
                </a:cxn>
                <a:cxn ang="0">
                  <a:pos x="188" y="112"/>
                </a:cxn>
              </a:cxnLst>
              <a:rect l="T0" t="T1" r="T2" b="T3"/>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4" name="Group 8"/>
          <p:cNvGrpSpPr>
            <a:grpSpLocks/>
          </p:cNvGrpSpPr>
          <p:nvPr/>
        </p:nvGrpSpPr>
        <p:grpSpPr bwMode="auto">
          <a:xfrm>
            <a:off x="1670050" y="1185863"/>
            <a:ext cx="8847138" cy="4478337"/>
            <a:chOff x="1669293" y="1186483"/>
            <a:chExt cx="8848345" cy="4477933"/>
          </a:xfrm>
        </p:grpSpPr>
        <p:sp>
          <p:nvSpPr>
            <p:cNvPr id="25" name="Rectangle 38"/>
            <p:cNvSpPr/>
            <p:nvPr/>
          </p:nvSpPr>
          <p:spPr>
            <a:xfrm>
              <a:off x="1674057" y="1186483"/>
              <a:ext cx="8843581"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39"/>
            <p:cNvSpPr/>
            <p:nvPr/>
          </p:nvSpPr>
          <p:spPr>
            <a:xfrm rot="10800000">
              <a:off x="5892619" y="5313611"/>
              <a:ext cx="406455"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40"/>
            <p:cNvSpPr/>
            <p:nvPr/>
          </p:nvSpPr>
          <p:spPr>
            <a:xfrm>
              <a:off x="1669293" y="1991272"/>
              <a:ext cx="8845170"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lstStyle>
            <a:lvl1pPr algn="ctr">
              <a:lnSpc>
                <a:spcPct val="80000"/>
              </a:lnSpc>
              <a:defRPr sz="5400" spc="-150">
                <a:solidFill>
                  <a:srgbClr val="FFFEFF"/>
                </a:solidFill>
              </a:defRPr>
            </a:lvl1pPr>
          </a:lstStyle>
          <a:p>
            <a:r>
              <a:rPr lang="pt-BR"/>
              <a:t>Clique para editar o título Mestre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28" name="Date Placeholder 3"/>
          <p:cNvSpPr>
            <a:spLocks noGrp="1"/>
          </p:cNvSpPr>
          <p:nvPr>
            <p:ph type="dt" sz="half" idx="10"/>
          </p:nvPr>
        </p:nvSpPr>
        <p:spPr/>
        <p:txBody>
          <a:bodyPr/>
          <a:lstStyle>
            <a:lvl1pPr>
              <a:defRPr lang="en-US"/>
            </a:lvl1pPr>
          </a:lstStyle>
          <a:p>
            <a:pPr>
              <a:defRPr/>
            </a:pPr>
            <a:fld id="{B882B313-DAC9-4DDB-9B23-43E99C103199}" type="datetimeFigureOut">
              <a:rPr/>
              <a:pPr>
                <a:defRPr/>
              </a:pPr>
              <a:t>5/21/2021</a:t>
            </a:fld>
            <a:endParaRPr/>
          </a:p>
        </p:txBody>
      </p:sp>
      <p:sp>
        <p:nvSpPr>
          <p:cNvPr id="29" name="Footer Placeholder 4"/>
          <p:cNvSpPr>
            <a:spLocks noGrp="1"/>
          </p:cNvSpPr>
          <p:nvPr>
            <p:ph type="ftr" sz="quarter" idx="11"/>
          </p:nvPr>
        </p:nvSpPr>
        <p:spPr/>
        <p:txBody>
          <a:bodyPr/>
          <a:lstStyle>
            <a:lvl1pPr algn="ctr">
              <a:defRPr/>
            </a:lvl1pPr>
          </a:lstStyle>
          <a:p>
            <a:pPr>
              <a:defRPr/>
            </a:pPr>
            <a:endParaRPr lang="en-US"/>
          </a:p>
        </p:txBody>
      </p:sp>
      <p:sp>
        <p:nvSpPr>
          <p:cNvPr id="30" name="Slide Number Placeholder 5"/>
          <p:cNvSpPr>
            <a:spLocks noGrp="1"/>
          </p:cNvSpPr>
          <p:nvPr>
            <p:ph type="sldNum" sz="quarter" idx="12"/>
          </p:nvPr>
        </p:nvSpPr>
        <p:spPr/>
        <p:txBody>
          <a:bodyPr/>
          <a:lstStyle>
            <a:lvl1pPr>
              <a:defRPr/>
            </a:lvl1pPr>
          </a:lstStyle>
          <a:p>
            <a:pPr>
              <a:defRPr/>
            </a:pPr>
            <a:fld id="{D6A37436-E7B6-430A-B17D-CB07EEEA608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grpSp>
        <p:nvGrpSpPr>
          <p:cNvPr id="4" name="Group 79"/>
          <p:cNvGrpSpPr>
            <a:grpSpLocks/>
          </p:cNvGrpSpPr>
          <p:nvPr/>
        </p:nvGrpSpPr>
        <p:grpSpPr bwMode="auto">
          <a:xfrm>
            <a:off x="-417513" y="0"/>
            <a:ext cx="12584113" cy="6853238"/>
            <a:chOff x="-417513" y="0"/>
            <a:chExt cx="12584114" cy="6853238"/>
          </a:xfrm>
        </p:grpSpPr>
        <p:sp>
          <p:nvSpPr>
            <p:cNvPr id="5" name="Freeform 5"/>
            <p:cNvSpPr>
              <a:spLocks/>
            </p:cNvSpPr>
            <p:nvPr/>
          </p:nvSpPr>
          <p:spPr bwMode="auto">
            <a:xfrm>
              <a:off x="1306513" y="0"/>
              <a:ext cx="3862387"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6"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7"/>
            <p:cNvSpPr>
              <a:spLocks/>
            </p:cNvSpPr>
            <p:nvPr/>
          </p:nvSpPr>
          <p:spPr bwMode="auto">
            <a:xfrm>
              <a:off x="10247314" y="5013325"/>
              <a:ext cx="1919287"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8"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9" name="Freeform 9"/>
            <p:cNvSpPr>
              <a:spLocks/>
            </p:cNvSpPr>
            <p:nvPr/>
          </p:nvSpPr>
          <p:spPr bwMode="auto">
            <a:xfrm>
              <a:off x="11202989" y="9525"/>
              <a:ext cx="963612"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0" name="Freeform 10"/>
            <p:cNvSpPr>
              <a:spLocks/>
            </p:cNvSpPr>
            <p:nvPr/>
          </p:nvSpPr>
          <p:spPr bwMode="auto">
            <a:xfrm>
              <a:off x="10494964"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1" name="Freeform 11"/>
            <p:cNvSpPr>
              <a:spLocks/>
            </p:cNvSpPr>
            <p:nvPr/>
          </p:nvSpPr>
          <p:spPr bwMode="auto">
            <a:xfrm>
              <a:off x="1001713" y="0"/>
              <a:ext cx="3621087"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2"/>
            <p:cNvSpPr>
              <a:spLocks/>
            </p:cNvSpPr>
            <p:nvPr/>
          </p:nvSpPr>
          <p:spPr bwMode="auto">
            <a:xfrm>
              <a:off x="11501439" y="9525"/>
              <a:ext cx="665162"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3"/>
            <p:cNvSpPr>
              <a:spLocks/>
            </p:cNvSpPr>
            <p:nvPr/>
          </p:nvSpPr>
          <p:spPr bwMode="auto">
            <a:xfrm>
              <a:off x="10641014" y="5408613"/>
              <a:ext cx="1525587"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4"/>
            <p:cNvSpPr>
              <a:spLocks/>
            </p:cNvSpPr>
            <p:nvPr/>
          </p:nvSpPr>
          <p:spPr bwMode="auto">
            <a:xfrm>
              <a:off x="1001713"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5"/>
            <p:cNvSpPr>
              <a:spLocks/>
            </p:cNvSpPr>
            <p:nvPr/>
          </p:nvSpPr>
          <p:spPr bwMode="auto">
            <a:xfrm>
              <a:off x="10802939" y="5518150"/>
              <a:ext cx="1363662"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6"/>
            <p:cNvSpPr>
              <a:spLocks/>
            </p:cNvSpPr>
            <p:nvPr/>
          </p:nvSpPr>
          <p:spPr bwMode="auto">
            <a:xfrm>
              <a:off x="889000" y="0"/>
              <a:ext cx="3230563"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8"/>
            <p:cNvSpPr>
              <a:spLocks/>
            </p:cNvSpPr>
            <p:nvPr/>
          </p:nvSpPr>
          <p:spPr bwMode="auto">
            <a:xfrm>
              <a:off x="484188" y="0"/>
              <a:ext cx="3421062"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20"/>
            <p:cNvSpPr>
              <a:spLocks/>
            </p:cNvSpPr>
            <p:nvPr/>
          </p:nvSpPr>
          <p:spPr bwMode="auto">
            <a:xfrm>
              <a:off x="598488"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1" name="Freeform 21"/>
            <p:cNvSpPr>
              <a:spLocks/>
            </p:cNvSpPr>
            <p:nvPr/>
          </p:nvSpPr>
          <p:spPr bwMode="auto">
            <a:xfrm>
              <a:off x="261938" y="0"/>
              <a:ext cx="2944812"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2" name="Freeform 22"/>
            <p:cNvSpPr>
              <a:spLocks/>
            </p:cNvSpPr>
            <p:nvPr/>
          </p:nvSpPr>
          <p:spPr bwMode="auto">
            <a:xfrm>
              <a:off x="-417513" y="0"/>
              <a:ext cx="2403476"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3" name="Freeform 23"/>
            <p:cNvSpPr>
              <a:spLocks/>
            </p:cNvSpPr>
            <p:nvPr/>
          </p:nvSpPr>
          <p:spPr bwMode="auto">
            <a:xfrm>
              <a:off x="14288"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4" name="Freeform 24"/>
            <p:cNvSpPr>
              <a:spLocks/>
            </p:cNvSpPr>
            <p:nvPr/>
          </p:nvSpPr>
          <p:spPr bwMode="auto">
            <a:xfrm>
              <a:off x="4763" y="6016625"/>
              <a:ext cx="214312"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5" name="Freeform 25"/>
            <p:cNvSpPr>
              <a:spLocks/>
            </p:cNvSpPr>
            <p:nvPr/>
          </p:nvSpPr>
          <p:spPr bwMode="auto">
            <a:xfrm>
              <a:off x="14288"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6" name="Group 26"/>
          <p:cNvGrpSpPr>
            <a:grpSpLocks/>
          </p:cNvGrpSpPr>
          <p:nvPr/>
        </p:nvGrpSpPr>
        <p:grpSpPr bwMode="auto">
          <a:xfrm>
            <a:off x="800100" y="1700213"/>
            <a:ext cx="3675063" cy="3470275"/>
            <a:chOff x="697883" y="1816768"/>
            <a:chExt cx="3674476" cy="3470421"/>
          </a:xfrm>
        </p:grpSpPr>
        <p:sp>
          <p:nvSpPr>
            <p:cNvPr id="27" name="Rectangle 27"/>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9"/>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pt-BR"/>
              <a:t>Clique para editar o título Mestre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166E7064-C3FD-45A8-8C34-802B6E9F2FA6}" type="datetimeFigureOut">
              <a:rPr lang="en-US"/>
              <a:pPr>
                <a:defRPr/>
              </a:pPr>
              <a:t>5/21/2021</a:t>
            </a:fld>
            <a:endParaRPr lang="en-US"/>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D1FE5019-EFDE-4C0F-902C-0AF66568294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grpSp>
        <p:nvGrpSpPr>
          <p:cNvPr id="4" name="Group 76"/>
          <p:cNvGrpSpPr>
            <a:grpSpLocks/>
          </p:cNvGrpSpPr>
          <p:nvPr/>
        </p:nvGrpSpPr>
        <p:grpSpPr bwMode="auto">
          <a:xfrm>
            <a:off x="-330200" y="-58738"/>
            <a:ext cx="12515850" cy="6923088"/>
            <a:chOff x="-329674" y="-51881"/>
            <a:chExt cx="12515851" cy="6923798"/>
          </a:xfrm>
        </p:grpSpPr>
        <p:sp>
          <p:nvSpPr>
            <p:cNvPr id="5" name="Freeform 5"/>
            <p:cNvSpPr>
              <a:spLocks/>
            </p:cNvSpPr>
            <p:nvPr/>
          </p:nvSpPr>
          <p:spPr bwMode="auto">
            <a:xfrm>
              <a:off x="-329674" y="1297633"/>
              <a:ext cx="9702801" cy="5574284"/>
            </a:xfrm>
            <a:custGeom>
              <a:avLst/>
              <a:gdLst>
                <a:gd name="T0" fmla="*/ 0 w 2038"/>
                <a:gd name="T1" fmla="*/ 0 h 1169"/>
                <a:gd name="T2" fmla="*/ 2038 w 2038"/>
                <a:gd name="T3" fmla="*/ 1169 h 1169"/>
              </a:gdLst>
              <a:ahLst/>
              <a:cxnLst>
                <a:cxn ang="0">
                  <a:pos x="1752" y="1169"/>
                </a:cxn>
                <a:cxn ang="0">
                  <a:pos x="1487" y="334"/>
                </a:cxn>
                <a:cxn ang="0">
                  <a:pos x="860" y="22"/>
                </a:cxn>
                <a:cxn ang="0">
                  <a:pos x="199" y="318"/>
                </a:cxn>
                <a:cxn ang="0">
                  <a:pos x="399" y="1165"/>
                </a:cxn>
              </a:cxnLst>
              <a:rect l="T0" t="T1" r="T2" b="T3"/>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6" name="Freeform 6"/>
            <p:cNvSpPr>
              <a:spLocks/>
            </p:cNvSpPr>
            <p:nvPr/>
          </p:nvSpPr>
          <p:spPr bwMode="auto">
            <a:xfrm>
              <a:off x="670451" y="2018432"/>
              <a:ext cx="7373939" cy="4848722"/>
            </a:xfrm>
            <a:custGeom>
              <a:avLst/>
              <a:gdLst>
                <a:gd name="T0" fmla="*/ 0 w 1549"/>
                <a:gd name="T1" fmla="*/ 0 h 1017"/>
                <a:gd name="T2" fmla="*/ 1549 w 1549"/>
                <a:gd name="T3" fmla="*/ 1017 h 1017"/>
              </a:gdLst>
              <a:ahLst/>
              <a:cxnLst>
                <a:cxn ang="0">
                  <a:pos x="1025" y="1016"/>
                </a:cxn>
                <a:cxn ang="0">
                  <a:pos x="1443" y="592"/>
                </a:cxn>
                <a:cxn ang="0">
                  <a:pos x="782" y="53"/>
                </a:cxn>
                <a:cxn ang="0">
                  <a:pos x="150" y="329"/>
                </a:cxn>
                <a:cxn ang="0">
                  <a:pos x="477" y="1017"/>
                </a:cxn>
              </a:cxnLst>
              <a:rect l="T0" t="T1" r="T2" b="T3"/>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7"/>
            <p:cNvSpPr>
              <a:spLocks/>
            </p:cNvSpPr>
            <p:nvPr/>
          </p:nvSpPr>
          <p:spPr bwMode="auto">
            <a:xfrm>
              <a:off x="251351" y="1788221"/>
              <a:ext cx="8035926" cy="5083696"/>
            </a:xfrm>
            <a:custGeom>
              <a:avLst/>
              <a:gdLst>
                <a:gd name="T0" fmla="*/ 0 w 1688"/>
                <a:gd name="T1" fmla="*/ 0 h 1066"/>
                <a:gd name="T2" fmla="*/ 1688 w 1688"/>
                <a:gd name="T3" fmla="*/ 1066 h 1066"/>
              </a:gdLst>
              <a:ahLst/>
              <a:cxnLst>
                <a:cxn ang="0">
                  <a:pos x="1302" y="1066"/>
                </a:cxn>
                <a:cxn ang="0">
                  <a:pos x="1613" y="850"/>
                </a:cxn>
                <a:cxn ang="0">
                  <a:pos x="1517" y="471"/>
                </a:cxn>
                <a:cxn ang="0">
                  <a:pos x="798" y="28"/>
                </a:cxn>
                <a:cxn ang="0">
                  <a:pos x="181" y="333"/>
                </a:cxn>
                <a:cxn ang="0">
                  <a:pos x="420" y="1066"/>
                </a:cxn>
              </a:cxnLst>
              <a:rect l="T0" t="T1" r="T2" b="T3"/>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8" name="Freeform 8"/>
            <p:cNvSpPr>
              <a:spLocks/>
            </p:cNvSpPr>
            <p:nvPr/>
          </p:nvSpPr>
          <p:spPr bwMode="auto">
            <a:xfrm>
              <a:off x="-1062" y="549844"/>
              <a:ext cx="10334627" cy="6322073"/>
            </a:xfrm>
            <a:custGeom>
              <a:avLst/>
              <a:gdLst>
                <a:gd name="T0" fmla="*/ 0 w 2171"/>
                <a:gd name="T1" fmla="*/ 0 h 1326"/>
                <a:gd name="T2" fmla="*/ 2171 w 2171"/>
                <a:gd name="T3" fmla="*/ 1326 h 1326"/>
              </a:gdLst>
              <a:ahLst/>
              <a:cxnLst>
                <a:cxn ang="0">
                  <a:pos x="1873" y="1326"/>
                </a:cxn>
                <a:cxn ang="0">
                  <a:pos x="1609" y="473"/>
                </a:cxn>
                <a:cxn ang="0">
                  <a:pos x="880" y="63"/>
                </a:cxn>
                <a:cxn ang="0">
                  <a:pos x="0" y="423"/>
                </a:cxn>
              </a:cxnLst>
              <a:rect l="T0" t="T1" r="T2" b="T3"/>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9" name="Freeform 9"/>
            <p:cNvSpPr>
              <a:spLocks/>
            </p:cNvSpPr>
            <p:nvPr/>
          </p:nvSpPr>
          <p:spPr bwMode="auto">
            <a:xfrm>
              <a:off x="3701" y="6186047"/>
              <a:ext cx="504825" cy="681108"/>
            </a:xfrm>
            <a:custGeom>
              <a:avLst/>
              <a:gdLst>
                <a:gd name="T0" fmla="*/ 0 w 106"/>
                <a:gd name="T1" fmla="*/ 0 h 143"/>
                <a:gd name="T2" fmla="*/ 106 w 106"/>
                <a:gd name="T3" fmla="*/ 143 h 143"/>
              </a:gdLst>
              <a:ahLst/>
              <a:cxnLst>
                <a:cxn ang="0">
                  <a:pos x="0" y="0"/>
                </a:cxn>
                <a:cxn ang="0">
                  <a:pos x="106" y="143"/>
                </a:cxn>
              </a:cxnLst>
              <a:rect l="T0" t="T1" r="T2" b="T3"/>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p:spPr>
          <p:txBody>
            <a:bodyPr/>
            <a:lstStyle/>
            <a:p>
              <a:pPr>
                <a:defRPr/>
              </a:pPr>
              <a:endParaRPr lang="pt-BR"/>
            </a:p>
          </p:txBody>
        </p:sp>
        <p:sp>
          <p:nvSpPr>
            <p:cNvPr id="10" name="Freeform 10"/>
            <p:cNvSpPr>
              <a:spLocks/>
            </p:cNvSpPr>
            <p:nvPr/>
          </p:nvSpPr>
          <p:spPr bwMode="auto">
            <a:xfrm>
              <a:off x="-1062" y="-51881"/>
              <a:ext cx="11091864" cy="6923798"/>
            </a:xfrm>
            <a:custGeom>
              <a:avLst/>
              <a:gdLst>
                <a:gd name="T0" fmla="*/ 0 w 2330"/>
                <a:gd name="T1" fmla="*/ 0 h 1452"/>
                <a:gd name="T2" fmla="*/ 2330 w 2330"/>
                <a:gd name="T3" fmla="*/ 1452 h 1452"/>
              </a:gdLst>
              <a:ahLst/>
              <a:cxnLst>
                <a:cxn ang="0">
                  <a:pos x="2046" y="1452"/>
                </a:cxn>
                <a:cxn ang="0">
                  <a:pos x="1813" y="601"/>
                </a:cxn>
                <a:cxn ang="0">
                  <a:pos x="956" y="97"/>
                </a:cxn>
                <a:cxn ang="0">
                  <a:pos x="0" y="366"/>
                </a:cxn>
              </a:cxnLst>
              <a:rect l="T0" t="T1" r="T2" b="T3"/>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1" name="Freeform 11"/>
            <p:cNvSpPr>
              <a:spLocks/>
            </p:cNvSpPr>
            <p:nvPr/>
          </p:nvSpPr>
          <p:spPr bwMode="auto">
            <a:xfrm>
              <a:off x="5426601" y="5275"/>
              <a:ext cx="5788025" cy="6847590"/>
            </a:xfrm>
            <a:custGeom>
              <a:avLst/>
              <a:gdLst>
                <a:gd name="T0" fmla="*/ 0 w 1216"/>
                <a:gd name="T1" fmla="*/ 0 h 1436"/>
                <a:gd name="T2" fmla="*/ 1216 w 1216"/>
                <a:gd name="T3" fmla="*/ 1436 h 1436"/>
              </a:gdLst>
              <a:ahLst/>
              <a:cxnLst>
                <a:cxn ang="0">
                  <a:pos x="1094" y="1436"/>
                </a:cxn>
                <a:cxn ang="0">
                  <a:pos x="709" y="551"/>
                </a:cxn>
                <a:cxn ang="0">
                  <a:pos x="0" y="0"/>
                </a:cxn>
              </a:cxnLst>
              <a:rect l="T0" t="T1" r="T2" b="T3"/>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2"/>
            <p:cNvSpPr>
              <a:spLocks/>
            </p:cNvSpPr>
            <p:nvPr/>
          </p:nvSpPr>
          <p:spPr bwMode="auto">
            <a:xfrm>
              <a:off x="-1062" y="5275"/>
              <a:ext cx="1057276" cy="614426"/>
            </a:xfrm>
            <a:custGeom>
              <a:avLst/>
              <a:gdLst>
                <a:gd name="T0" fmla="*/ 0 w 222"/>
                <a:gd name="T1" fmla="*/ 0 h 129"/>
                <a:gd name="T2" fmla="*/ 222 w 222"/>
                <a:gd name="T3" fmla="*/ 129 h 129"/>
              </a:gdLst>
              <a:ahLst/>
              <a:cxnLst>
                <a:cxn ang="0">
                  <a:pos x="222" y="0"/>
                </a:cxn>
                <a:cxn ang="0">
                  <a:pos x="0" y="129"/>
                </a:cxn>
              </a:cxnLst>
              <a:rect l="T0" t="T1" r="T2" b="T3"/>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3"/>
            <p:cNvSpPr>
              <a:spLocks/>
            </p:cNvSpPr>
            <p:nvPr/>
          </p:nvSpPr>
          <p:spPr bwMode="auto">
            <a:xfrm>
              <a:off x="5821889" y="5275"/>
              <a:ext cx="5588000" cy="6866642"/>
            </a:xfrm>
            <a:custGeom>
              <a:avLst/>
              <a:gdLst>
                <a:gd name="T0" fmla="*/ 0 w 1174"/>
                <a:gd name="T1" fmla="*/ 0 h 1440"/>
                <a:gd name="T2" fmla="*/ 1174 w 1174"/>
                <a:gd name="T3" fmla="*/ 1440 h 1440"/>
              </a:gdLst>
              <a:ahLst/>
              <a:cxnLst>
                <a:cxn ang="0">
                  <a:pos x="1067" y="1440"/>
                </a:cxn>
                <a:cxn ang="0">
                  <a:pos x="698" y="577"/>
                </a:cxn>
                <a:cxn ang="0">
                  <a:pos x="0" y="0"/>
                </a:cxn>
              </a:cxnLst>
              <a:rect l="T0" t="T1" r="T2" b="T3"/>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4" name="Freeform 14"/>
            <p:cNvSpPr>
              <a:spLocks/>
            </p:cNvSpPr>
            <p:nvPr/>
          </p:nvSpPr>
          <p:spPr bwMode="auto">
            <a:xfrm>
              <a:off x="3701" y="512"/>
              <a:ext cx="595313" cy="352461"/>
            </a:xfrm>
            <a:custGeom>
              <a:avLst/>
              <a:gdLst>
                <a:gd name="T0" fmla="*/ 0 w 125"/>
                <a:gd name="T1" fmla="*/ 0 h 74"/>
                <a:gd name="T2" fmla="*/ 125 w 125"/>
                <a:gd name="T3" fmla="*/ 74 h 74"/>
              </a:gdLst>
              <a:ahLst/>
              <a:cxnLst>
                <a:cxn ang="0">
                  <a:pos x="125" y="0"/>
                </a:cxn>
                <a:cxn ang="0">
                  <a:pos x="0" y="74"/>
                </a:cxn>
              </a:cxnLst>
              <a:rect l="T0" t="T1" r="T2" b="T3"/>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5" name="Freeform 15"/>
            <p:cNvSpPr>
              <a:spLocks/>
            </p:cNvSpPr>
            <p:nvPr/>
          </p:nvSpPr>
          <p:spPr bwMode="auto">
            <a:xfrm>
              <a:off x="6012390" y="5275"/>
              <a:ext cx="5497512" cy="6866642"/>
            </a:xfrm>
            <a:custGeom>
              <a:avLst/>
              <a:gdLst>
                <a:gd name="T0" fmla="*/ 0 w 1155"/>
                <a:gd name="T1" fmla="*/ 0 h 1440"/>
                <a:gd name="T2" fmla="*/ 1155 w 1155"/>
                <a:gd name="T3" fmla="*/ 1440 h 1440"/>
              </a:gdLst>
              <a:ahLst/>
              <a:cxnLst>
                <a:cxn ang="0">
                  <a:pos x="1056" y="1440"/>
                </a:cxn>
                <a:cxn ang="0">
                  <a:pos x="686" y="580"/>
                </a:cxn>
                <a:cxn ang="0">
                  <a:pos x="0" y="0"/>
                </a:cxn>
              </a:cxnLst>
              <a:rect l="T0" t="T1" r="T2" b="T3"/>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16" name="Freeform 16"/>
            <p:cNvSpPr>
              <a:spLocks/>
            </p:cNvSpPr>
            <p:nvPr/>
          </p:nvSpPr>
          <p:spPr bwMode="auto">
            <a:xfrm>
              <a:off x="-1062" y="5275"/>
              <a:ext cx="357188" cy="214335"/>
            </a:xfrm>
            <a:custGeom>
              <a:avLst/>
              <a:gdLst>
                <a:gd name="T0" fmla="*/ 0 w 75"/>
                <a:gd name="T1" fmla="*/ 0 h 45"/>
                <a:gd name="T2" fmla="*/ 75 w 75"/>
                <a:gd name="T3" fmla="*/ 45 h 45"/>
              </a:gdLst>
              <a:ahLst/>
              <a:cxnLst>
                <a:cxn ang="0">
                  <a:pos x="75" y="0"/>
                </a:cxn>
                <a:cxn ang="0">
                  <a:pos x="0" y="45"/>
                </a:cxn>
              </a:cxnLst>
              <a:rect l="T0" t="T1" r="T2" b="T3"/>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17" name="Freeform 17"/>
            <p:cNvSpPr>
              <a:spLocks/>
            </p:cNvSpPr>
            <p:nvPr/>
          </p:nvSpPr>
          <p:spPr bwMode="auto">
            <a:xfrm>
              <a:off x="6210827" y="512"/>
              <a:ext cx="5522913" cy="6871405"/>
            </a:xfrm>
            <a:custGeom>
              <a:avLst/>
              <a:gdLst>
                <a:gd name="T0" fmla="*/ 0 w 1160"/>
                <a:gd name="T1" fmla="*/ 0 h 1441"/>
                <a:gd name="T2" fmla="*/ 1160 w 1160"/>
                <a:gd name="T3" fmla="*/ 1441 h 1441"/>
              </a:gdLst>
              <a:ahLst/>
              <a:cxnLst>
                <a:cxn ang="0">
                  <a:pos x="1053" y="1441"/>
                </a:cxn>
                <a:cxn ang="0">
                  <a:pos x="705" y="599"/>
                </a:cxn>
                <a:cxn ang="0">
                  <a:pos x="0" y="0"/>
                </a:cxn>
              </a:cxnLst>
              <a:rect l="T0" t="T1" r="T2" b="T3"/>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8"/>
            <p:cNvSpPr>
              <a:spLocks/>
            </p:cNvSpPr>
            <p:nvPr/>
          </p:nvSpPr>
          <p:spPr bwMode="auto">
            <a:xfrm>
              <a:off x="6463240" y="5275"/>
              <a:ext cx="5413375" cy="6866642"/>
            </a:xfrm>
            <a:custGeom>
              <a:avLst/>
              <a:gdLst>
                <a:gd name="T0" fmla="*/ 0 w 1137"/>
                <a:gd name="T1" fmla="*/ 0 h 1440"/>
                <a:gd name="T2" fmla="*/ 1137 w 1137"/>
                <a:gd name="T3" fmla="*/ 1440 h 1440"/>
              </a:gdLst>
              <a:ahLst/>
              <a:cxnLst>
                <a:cxn ang="0">
                  <a:pos x="1040" y="1440"/>
                </a:cxn>
                <a:cxn ang="0">
                  <a:pos x="698" y="611"/>
                </a:cxn>
                <a:cxn ang="0">
                  <a:pos x="0" y="0"/>
                </a:cxn>
              </a:cxnLst>
              <a:rect l="T0" t="T1" r="T2" b="T3"/>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9"/>
            <p:cNvSpPr>
              <a:spLocks/>
            </p:cNvSpPr>
            <p:nvPr/>
          </p:nvSpPr>
          <p:spPr bwMode="auto">
            <a:xfrm>
              <a:off x="6877577" y="5275"/>
              <a:ext cx="5037138" cy="6861880"/>
            </a:xfrm>
            <a:custGeom>
              <a:avLst/>
              <a:gdLst>
                <a:gd name="T0" fmla="*/ 0 w 1058"/>
                <a:gd name="T1" fmla="*/ 0 h 1439"/>
                <a:gd name="T2" fmla="*/ 1058 w 1058"/>
                <a:gd name="T3" fmla="*/ 1439 h 1439"/>
              </a:gdLst>
              <a:ahLst/>
              <a:cxnLst>
                <a:cxn ang="0">
                  <a:pos x="1011" y="1439"/>
                </a:cxn>
                <a:cxn ang="0">
                  <a:pos x="648" y="617"/>
                </a:cxn>
                <a:cxn ang="0">
                  <a:pos x="0" y="0"/>
                </a:cxn>
              </a:cxnLst>
              <a:rect l="T0" t="T1" r="T2" b="T3"/>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20"/>
            <p:cNvSpPr>
              <a:spLocks/>
            </p:cNvSpPr>
            <p:nvPr/>
          </p:nvSpPr>
          <p:spPr bwMode="auto">
            <a:xfrm>
              <a:off x="8768290" y="5275"/>
              <a:ext cx="3417887" cy="2741894"/>
            </a:xfrm>
            <a:custGeom>
              <a:avLst/>
              <a:gdLst>
                <a:gd name="T0" fmla="*/ 0 w 718"/>
                <a:gd name="T1" fmla="*/ 0 h 575"/>
                <a:gd name="T2" fmla="*/ 718 w 718"/>
                <a:gd name="T3" fmla="*/ 575 h 575"/>
              </a:gdLst>
              <a:ahLst/>
              <a:cxnLst>
                <a:cxn ang="0">
                  <a:pos x="718" y="575"/>
                </a:cxn>
                <a:cxn ang="0">
                  <a:pos x="0" y="0"/>
                </a:cxn>
              </a:cxnLst>
              <a:rect l="T0" t="T1" r="T2" b="T3"/>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1" name="Freeform 21"/>
            <p:cNvSpPr>
              <a:spLocks/>
            </p:cNvSpPr>
            <p:nvPr/>
          </p:nvSpPr>
          <p:spPr bwMode="auto">
            <a:xfrm>
              <a:off x="9235015" y="10038"/>
              <a:ext cx="2951162" cy="2556137"/>
            </a:xfrm>
            <a:custGeom>
              <a:avLst/>
              <a:gdLst>
                <a:gd name="T0" fmla="*/ 0 w 620"/>
                <a:gd name="T1" fmla="*/ 0 h 536"/>
                <a:gd name="T2" fmla="*/ 620 w 620"/>
                <a:gd name="T3" fmla="*/ 536 h 536"/>
              </a:gdLst>
              <a:ahLst/>
              <a:cxnLst>
                <a:cxn ang="0">
                  <a:pos x="620" y="536"/>
                </a:cxn>
                <a:cxn ang="0">
                  <a:pos x="0" y="0"/>
                </a:cxn>
              </a:cxnLst>
              <a:rect l="T0" t="T1" r="T2" b="T3"/>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2" name="Freeform 22"/>
            <p:cNvSpPr>
              <a:spLocks/>
            </p:cNvSpPr>
            <p:nvPr/>
          </p:nvSpPr>
          <p:spPr bwMode="auto">
            <a:xfrm>
              <a:off x="10020827" y="5275"/>
              <a:ext cx="2165350" cy="1359040"/>
            </a:xfrm>
            <a:custGeom>
              <a:avLst/>
              <a:gdLst>
                <a:gd name="T0" fmla="*/ 0 w 455"/>
                <a:gd name="T1" fmla="*/ 0 h 285"/>
                <a:gd name="T2" fmla="*/ 455 w 455"/>
                <a:gd name="T3" fmla="*/ 285 h 285"/>
              </a:gdLst>
              <a:ahLst/>
              <a:cxnLst>
                <a:cxn ang="0">
                  <a:pos x="0" y="0"/>
                </a:cxn>
                <a:cxn ang="0">
                  <a:pos x="455" y="285"/>
                </a:cxn>
              </a:cxnLst>
              <a:rect l="T0" t="T1" r="T2" b="T3"/>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23" name="Freeform 23"/>
            <p:cNvSpPr>
              <a:spLocks/>
            </p:cNvSpPr>
            <p:nvPr/>
          </p:nvSpPr>
          <p:spPr bwMode="auto">
            <a:xfrm>
              <a:off x="11290827" y="5275"/>
              <a:ext cx="895350" cy="535043"/>
            </a:xfrm>
            <a:custGeom>
              <a:avLst/>
              <a:gdLst>
                <a:gd name="T0" fmla="*/ 0 w 188"/>
                <a:gd name="T1" fmla="*/ 0 h 112"/>
                <a:gd name="T2" fmla="*/ 188 w 188"/>
                <a:gd name="T3" fmla="*/ 112 h 112"/>
              </a:gdLst>
              <a:ahLst/>
              <a:cxnLst>
                <a:cxn ang="0">
                  <a:pos x="0" y="0"/>
                </a:cxn>
                <a:cxn ang="0">
                  <a:pos x="188" y="112"/>
                </a:cxn>
              </a:cxnLst>
              <a:rect l="T0" t="T1" r="T2" b="T3"/>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4" name="Group 8"/>
          <p:cNvGrpSpPr>
            <a:grpSpLocks/>
          </p:cNvGrpSpPr>
          <p:nvPr/>
        </p:nvGrpSpPr>
        <p:grpSpPr bwMode="auto">
          <a:xfrm>
            <a:off x="3259138" y="1185863"/>
            <a:ext cx="5665787" cy="4478337"/>
            <a:chOff x="3259545" y="1186483"/>
            <a:chExt cx="5666145" cy="4477933"/>
          </a:xfrm>
        </p:grpSpPr>
        <p:sp>
          <p:nvSpPr>
            <p:cNvPr id="25" name="Rectangle 98"/>
            <p:cNvSpPr/>
            <p:nvPr/>
          </p:nvSpPr>
          <p:spPr>
            <a:xfrm>
              <a:off x="3259545" y="1186483"/>
              <a:ext cx="5658207"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39"/>
            <p:cNvSpPr/>
            <p:nvPr/>
          </p:nvSpPr>
          <p:spPr>
            <a:xfrm rot="10800000">
              <a:off x="5891786" y="5313611"/>
              <a:ext cx="408013"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100"/>
            <p:cNvSpPr/>
            <p:nvPr/>
          </p:nvSpPr>
          <p:spPr>
            <a:xfrm>
              <a:off x="3259545" y="1991272"/>
              <a:ext cx="5666145"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lstStyle>
            <a:lvl1pPr algn="ctr">
              <a:defRPr sz="4400">
                <a:solidFill>
                  <a:srgbClr val="FFFEFF"/>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28" name="Date Placeholder 3"/>
          <p:cNvSpPr>
            <a:spLocks noGrp="1"/>
          </p:cNvSpPr>
          <p:nvPr>
            <p:ph type="dt" sz="half" idx="10"/>
          </p:nvPr>
        </p:nvSpPr>
        <p:spPr/>
        <p:txBody>
          <a:bodyPr/>
          <a:lstStyle>
            <a:lvl1pPr>
              <a:defRPr/>
            </a:lvl1pPr>
          </a:lstStyle>
          <a:p>
            <a:pPr>
              <a:defRPr/>
            </a:pPr>
            <a:fld id="{FB47755F-CB67-4CCC-AB35-FB6D0FECFF10}" type="datetimeFigureOut">
              <a:rPr lang="en-US"/>
              <a:pPr>
                <a:defRPr/>
              </a:pPr>
              <a:t>5/21/2021</a:t>
            </a:fld>
            <a:endParaRPr lang="en-US"/>
          </a:p>
        </p:txBody>
      </p:sp>
      <p:sp>
        <p:nvSpPr>
          <p:cNvPr id="29" name="Footer Placeholder 4"/>
          <p:cNvSpPr>
            <a:spLocks noGrp="1"/>
          </p:cNvSpPr>
          <p:nvPr>
            <p:ph type="ftr" sz="quarter" idx="11"/>
          </p:nvPr>
        </p:nvSpPr>
        <p:spPr/>
        <p:txBody>
          <a:bodyPr/>
          <a:lstStyle>
            <a:lvl1pPr algn="ctr">
              <a:defRPr/>
            </a:lvl1pPr>
          </a:lstStyle>
          <a:p>
            <a:pPr>
              <a:defRPr/>
            </a:pPr>
            <a:endParaRPr lang="en-US"/>
          </a:p>
        </p:txBody>
      </p:sp>
      <p:sp>
        <p:nvSpPr>
          <p:cNvPr id="30" name="Slide Number Placeholder 5"/>
          <p:cNvSpPr>
            <a:spLocks noGrp="1"/>
          </p:cNvSpPr>
          <p:nvPr>
            <p:ph type="sldNum" sz="quarter" idx="12"/>
          </p:nvPr>
        </p:nvSpPr>
        <p:spPr/>
        <p:txBody>
          <a:bodyPr/>
          <a:lstStyle>
            <a:lvl1pPr>
              <a:defRPr/>
            </a:lvl1pPr>
          </a:lstStyle>
          <a:p>
            <a:pPr>
              <a:defRPr/>
            </a:pPr>
            <a:fld id="{0FC59DF4-4F59-4DFD-ABA8-0190B0294BC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grpSp>
        <p:nvGrpSpPr>
          <p:cNvPr id="5" name="Group 36"/>
          <p:cNvGrpSpPr>
            <a:grpSpLocks/>
          </p:cNvGrpSpPr>
          <p:nvPr/>
        </p:nvGrpSpPr>
        <p:grpSpPr bwMode="auto">
          <a:xfrm>
            <a:off x="-417513" y="0"/>
            <a:ext cx="12584113" cy="6853238"/>
            <a:chOff x="-417513" y="0"/>
            <a:chExt cx="12584114" cy="6853238"/>
          </a:xfrm>
        </p:grpSpPr>
        <p:sp>
          <p:nvSpPr>
            <p:cNvPr id="6" name="Freeform 5"/>
            <p:cNvSpPr>
              <a:spLocks/>
            </p:cNvSpPr>
            <p:nvPr/>
          </p:nvSpPr>
          <p:spPr bwMode="auto">
            <a:xfrm>
              <a:off x="1306513" y="0"/>
              <a:ext cx="3862387"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8" name="Freeform 7"/>
            <p:cNvSpPr>
              <a:spLocks/>
            </p:cNvSpPr>
            <p:nvPr/>
          </p:nvSpPr>
          <p:spPr bwMode="auto">
            <a:xfrm>
              <a:off x="10247314" y="5013325"/>
              <a:ext cx="1919287"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9"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0" name="Freeform 9"/>
            <p:cNvSpPr>
              <a:spLocks/>
            </p:cNvSpPr>
            <p:nvPr/>
          </p:nvSpPr>
          <p:spPr bwMode="auto">
            <a:xfrm>
              <a:off x="11202989" y="9525"/>
              <a:ext cx="963612"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1" name="Freeform 10"/>
            <p:cNvSpPr>
              <a:spLocks/>
            </p:cNvSpPr>
            <p:nvPr/>
          </p:nvSpPr>
          <p:spPr bwMode="auto">
            <a:xfrm>
              <a:off x="10494964"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2" name="Freeform 11"/>
            <p:cNvSpPr>
              <a:spLocks/>
            </p:cNvSpPr>
            <p:nvPr/>
          </p:nvSpPr>
          <p:spPr bwMode="auto">
            <a:xfrm>
              <a:off x="1001713" y="0"/>
              <a:ext cx="3621087"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2"/>
            <p:cNvSpPr>
              <a:spLocks/>
            </p:cNvSpPr>
            <p:nvPr/>
          </p:nvSpPr>
          <p:spPr bwMode="auto">
            <a:xfrm>
              <a:off x="11501439" y="9525"/>
              <a:ext cx="665162"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3"/>
            <p:cNvSpPr>
              <a:spLocks/>
            </p:cNvSpPr>
            <p:nvPr/>
          </p:nvSpPr>
          <p:spPr bwMode="auto">
            <a:xfrm>
              <a:off x="10641014" y="5408613"/>
              <a:ext cx="1525587"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4"/>
            <p:cNvSpPr>
              <a:spLocks/>
            </p:cNvSpPr>
            <p:nvPr/>
          </p:nvSpPr>
          <p:spPr bwMode="auto">
            <a:xfrm>
              <a:off x="1001713"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5"/>
            <p:cNvSpPr>
              <a:spLocks/>
            </p:cNvSpPr>
            <p:nvPr/>
          </p:nvSpPr>
          <p:spPr bwMode="auto">
            <a:xfrm>
              <a:off x="10802939" y="5518150"/>
              <a:ext cx="1363662"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6"/>
            <p:cNvSpPr>
              <a:spLocks/>
            </p:cNvSpPr>
            <p:nvPr/>
          </p:nvSpPr>
          <p:spPr bwMode="auto">
            <a:xfrm>
              <a:off x="889000" y="0"/>
              <a:ext cx="3230563"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8"/>
            <p:cNvSpPr>
              <a:spLocks/>
            </p:cNvSpPr>
            <p:nvPr/>
          </p:nvSpPr>
          <p:spPr bwMode="auto">
            <a:xfrm>
              <a:off x="484188" y="0"/>
              <a:ext cx="3421062"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1" name="Freeform 20"/>
            <p:cNvSpPr>
              <a:spLocks/>
            </p:cNvSpPr>
            <p:nvPr/>
          </p:nvSpPr>
          <p:spPr bwMode="auto">
            <a:xfrm>
              <a:off x="598488"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2" name="Freeform 21"/>
            <p:cNvSpPr>
              <a:spLocks/>
            </p:cNvSpPr>
            <p:nvPr/>
          </p:nvSpPr>
          <p:spPr bwMode="auto">
            <a:xfrm>
              <a:off x="261938" y="0"/>
              <a:ext cx="2944812"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3" name="Freeform 22"/>
            <p:cNvSpPr>
              <a:spLocks/>
            </p:cNvSpPr>
            <p:nvPr/>
          </p:nvSpPr>
          <p:spPr bwMode="auto">
            <a:xfrm>
              <a:off x="-417513" y="0"/>
              <a:ext cx="2403476"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4" name="Freeform 23"/>
            <p:cNvSpPr>
              <a:spLocks/>
            </p:cNvSpPr>
            <p:nvPr/>
          </p:nvSpPr>
          <p:spPr bwMode="auto">
            <a:xfrm>
              <a:off x="14288"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5" name="Freeform 24"/>
            <p:cNvSpPr>
              <a:spLocks/>
            </p:cNvSpPr>
            <p:nvPr/>
          </p:nvSpPr>
          <p:spPr bwMode="auto">
            <a:xfrm>
              <a:off x="4763" y="6016625"/>
              <a:ext cx="214312"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6" name="Freeform 25"/>
            <p:cNvSpPr>
              <a:spLocks/>
            </p:cNvSpPr>
            <p:nvPr/>
          </p:nvSpPr>
          <p:spPr bwMode="auto">
            <a:xfrm>
              <a:off x="14288"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7" name="Group 58"/>
          <p:cNvGrpSpPr>
            <a:grpSpLocks/>
          </p:cNvGrpSpPr>
          <p:nvPr/>
        </p:nvGrpSpPr>
        <p:grpSpPr bwMode="auto">
          <a:xfrm>
            <a:off x="800100" y="1700213"/>
            <a:ext cx="3675063" cy="3470275"/>
            <a:chOff x="697883" y="1816768"/>
            <a:chExt cx="3674476" cy="3470421"/>
          </a:xfrm>
        </p:grpSpPr>
        <p:sp>
          <p:nvSpPr>
            <p:cNvPr id="28" name="Rectangle 59"/>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61"/>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pt-BR"/>
              <a:t>Clique para editar o título Mestre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1" name="Date Placeholder 4"/>
          <p:cNvSpPr>
            <a:spLocks noGrp="1"/>
          </p:cNvSpPr>
          <p:nvPr>
            <p:ph type="dt" sz="half" idx="10"/>
          </p:nvPr>
        </p:nvSpPr>
        <p:spPr/>
        <p:txBody>
          <a:bodyPr/>
          <a:lstStyle>
            <a:lvl1pPr>
              <a:defRPr/>
            </a:lvl1pPr>
          </a:lstStyle>
          <a:p>
            <a:pPr>
              <a:defRPr/>
            </a:pPr>
            <a:fld id="{0661DBB2-CACF-4770-9839-9D6E7BC05F91}" type="datetimeFigureOut">
              <a:rPr lang="en-US"/>
              <a:pPr>
                <a:defRPr/>
              </a:pPr>
              <a:t>5/21/2021</a:t>
            </a:fld>
            <a:endParaRPr lang="en-US"/>
          </a:p>
        </p:txBody>
      </p:sp>
      <p:sp>
        <p:nvSpPr>
          <p:cNvPr id="32" name="Footer Placeholder 5"/>
          <p:cNvSpPr>
            <a:spLocks noGrp="1"/>
          </p:cNvSpPr>
          <p:nvPr>
            <p:ph type="ftr" sz="quarter" idx="11"/>
          </p:nvPr>
        </p:nvSpPr>
        <p:spPr/>
        <p:txBody>
          <a:bodyPr/>
          <a:lstStyle>
            <a:lvl1pPr>
              <a:defRPr/>
            </a:lvl1pPr>
          </a:lstStyle>
          <a:p>
            <a:pPr>
              <a:defRPr/>
            </a:pPr>
            <a:endParaRPr lang="en-US"/>
          </a:p>
        </p:txBody>
      </p:sp>
      <p:sp>
        <p:nvSpPr>
          <p:cNvPr id="33" name="Slide Number Placeholder 6"/>
          <p:cNvSpPr>
            <a:spLocks noGrp="1"/>
          </p:cNvSpPr>
          <p:nvPr>
            <p:ph type="sldNum" sz="quarter" idx="12"/>
          </p:nvPr>
        </p:nvSpPr>
        <p:spPr/>
        <p:txBody>
          <a:bodyPr/>
          <a:lstStyle>
            <a:lvl1pPr>
              <a:defRPr/>
            </a:lvl1pPr>
          </a:lstStyle>
          <a:p>
            <a:pPr>
              <a:defRPr/>
            </a:pPr>
            <a:fld id="{7E19F0A2-19F0-4BD4-9ACB-56AAB568A57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grpSp>
        <p:nvGrpSpPr>
          <p:cNvPr id="7" name="Group 38"/>
          <p:cNvGrpSpPr>
            <a:grpSpLocks/>
          </p:cNvGrpSpPr>
          <p:nvPr/>
        </p:nvGrpSpPr>
        <p:grpSpPr bwMode="auto">
          <a:xfrm>
            <a:off x="-417513" y="0"/>
            <a:ext cx="12584113" cy="6853238"/>
            <a:chOff x="-417513" y="0"/>
            <a:chExt cx="12584114" cy="6853238"/>
          </a:xfrm>
        </p:grpSpPr>
        <p:sp>
          <p:nvSpPr>
            <p:cNvPr id="8" name="Freeform 5"/>
            <p:cNvSpPr>
              <a:spLocks/>
            </p:cNvSpPr>
            <p:nvPr/>
          </p:nvSpPr>
          <p:spPr bwMode="auto">
            <a:xfrm>
              <a:off x="1306513" y="0"/>
              <a:ext cx="3862387"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9"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0" name="Freeform 7"/>
            <p:cNvSpPr>
              <a:spLocks/>
            </p:cNvSpPr>
            <p:nvPr/>
          </p:nvSpPr>
          <p:spPr bwMode="auto">
            <a:xfrm>
              <a:off x="10247314" y="5013325"/>
              <a:ext cx="1919287"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1"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2" name="Freeform 9"/>
            <p:cNvSpPr>
              <a:spLocks/>
            </p:cNvSpPr>
            <p:nvPr/>
          </p:nvSpPr>
          <p:spPr bwMode="auto">
            <a:xfrm>
              <a:off x="11202989" y="9525"/>
              <a:ext cx="963612"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3" name="Freeform 10"/>
            <p:cNvSpPr>
              <a:spLocks/>
            </p:cNvSpPr>
            <p:nvPr/>
          </p:nvSpPr>
          <p:spPr bwMode="auto">
            <a:xfrm>
              <a:off x="10494964"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4" name="Freeform 11"/>
            <p:cNvSpPr>
              <a:spLocks/>
            </p:cNvSpPr>
            <p:nvPr/>
          </p:nvSpPr>
          <p:spPr bwMode="auto">
            <a:xfrm>
              <a:off x="1001713" y="0"/>
              <a:ext cx="3621087"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2"/>
            <p:cNvSpPr>
              <a:spLocks/>
            </p:cNvSpPr>
            <p:nvPr/>
          </p:nvSpPr>
          <p:spPr bwMode="auto">
            <a:xfrm>
              <a:off x="11501439" y="9525"/>
              <a:ext cx="665162"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3"/>
            <p:cNvSpPr>
              <a:spLocks/>
            </p:cNvSpPr>
            <p:nvPr/>
          </p:nvSpPr>
          <p:spPr bwMode="auto">
            <a:xfrm>
              <a:off x="10641014" y="5408613"/>
              <a:ext cx="1525587"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4"/>
            <p:cNvSpPr>
              <a:spLocks/>
            </p:cNvSpPr>
            <p:nvPr/>
          </p:nvSpPr>
          <p:spPr bwMode="auto">
            <a:xfrm>
              <a:off x="1001713"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5"/>
            <p:cNvSpPr>
              <a:spLocks/>
            </p:cNvSpPr>
            <p:nvPr/>
          </p:nvSpPr>
          <p:spPr bwMode="auto">
            <a:xfrm>
              <a:off x="10802939" y="5518150"/>
              <a:ext cx="1363662"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6"/>
            <p:cNvSpPr>
              <a:spLocks/>
            </p:cNvSpPr>
            <p:nvPr/>
          </p:nvSpPr>
          <p:spPr bwMode="auto">
            <a:xfrm>
              <a:off x="889000" y="0"/>
              <a:ext cx="3230563"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1" name="Freeform 18"/>
            <p:cNvSpPr>
              <a:spLocks/>
            </p:cNvSpPr>
            <p:nvPr/>
          </p:nvSpPr>
          <p:spPr bwMode="auto">
            <a:xfrm>
              <a:off x="484188" y="0"/>
              <a:ext cx="3421062"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2"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3" name="Freeform 20"/>
            <p:cNvSpPr>
              <a:spLocks/>
            </p:cNvSpPr>
            <p:nvPr/>
          </p:nvSpPr>
          <p:spPr bwMode="auto">
            <a:xfrm>
              <a:off x="598488"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4" name="Freeform 21"/>
            <p:cNvSpPr>
              <a:spLocks/>
            </p:cNvSpPr>
            <p:nvPr/>
          </p:nvSpPr>
          <p:spPr bwMode="auto">
            <a:xfrm>
              <a:off x="261938" y="0"/>
              <a:ext cx="2944812"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5" name="Freeform 22"/>
            <p:cNvSpPr>
              <a:spLocks/>
            </p:cNvSpPr>
            <p:nvPr/>
          </p:nvSpPr>
          <p:spPr bwMode="auto">
            <a:xfrm>
              <a:off x="-417513" y="0"/>
              <a:ext cx="2403476"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6" name="Freeform 23"/>
            <p:cNvSpPr>
              <a:spLocks/>
            </p:cNvSpPr>
            <p:nvPr/>
          </p:nvSpPr>
          <p:spPr bwMode="auto">
            <a:xfrm>
              <a:off x="14288"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7" name="Freeform 24"/>
            <p:cNvSpPr>
              <a:spLocks/>
            </p:cNvSpPr>
            <p:nvPr/>
          </p:nvSpPr>
          <p:spPr bwMode="auto">
            <a:xfrm>
              <a:off x="4763" y="6016625"/>
              <a:ext cx="214312"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8" name="Freeform 25"/>
            <p:cNvSpPr>
              <a:spLocks/>
            </p:cNvSpPr>
            <p:nvPr/>
          </p:nvSpPr>
          <p:spPr bwMode="auto">
            <a:xfrm>
              <a:off x="14288"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9" name="Group 60"/>
          <p:cNvGrpSpPr>
            <a:grpSpLocks/>
          </p:cNvGrpSpPr>
          <p:nvPr/>
        </p:nvGrpSpPr>
        <p:grpSpPr bwMode="auto">
          <a:xfrm>
            <a:off x="800100" y="1700213"/>
            <a:ext cx="3675063" cy="3470275"/>
            <a:chOff x="697883" y="1816768"/>
            <a:chExt cx="3674476" cy="3470421"/>
          </a:xfrm>
        </p:grpSpPr>
        <p:sp>
          <p:nvSpPr>
            <p:cNvPr id="30" name="Rectangle 61"/>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63"/>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5125305" y="1488985"/>
            <a:ext cx="6264350" cy="1696853"/>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5118447" y="4351687"/>
            <a:ext cx="6265588" cy="17040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3" name="Date Placeholder 6"/>
          <p:cNvSpPr>
            <a:spLocks noGrp="1"/>
          </p:cNvSpPr>
          <p:nvPr>
            <p:ph type="dt" sz="half" idx="10"/>
          </p:nvPr>
        </p:nvSpPr>
        <p:spPr/>
        <p:txBody>
          <a:bodyPr/>
          <a:lstStyle>
            <a:lvl1pPr>
              <a:defRPr/>
            </a:lvl1pPr>
          </a:lstStyle>
          <a:p>
            <a:pPr>
              <a:defRPr/>
            </a:pPr>
            <a:fld id="{E156A736-C546-4B2A-83E3-BB681FB92D5F}" type="datetimeFigureOut">
              <a:rPr lang="en-US"/>
              <a:pPr>
                <a:defRPr/>
              </a:pPr>
              <a:t>5/21/2021</a:t>
            </a:fld>
            <a:endParaRPr lang="en-US"/>
          </a:p>
        </p:txBody>
      </p:sp>
      <p:sp>
        <p:nvSpPr>
          <p:cNvPr id="34" name="Footer Placeholder 7"/>
          <p:cNvSpPr>
            <a:spLocks noGrp="1"/>
          </p:cNvSpPr>
          <p:nvPr>
            <p:ph type="ftr" sz="quarter" idx="11"/>
          </p:nvPr>
        </p:nvSpPr>
        <p:spPr/>
        <p:txBody>
          <a:bodyPr/>
          <a:lstStyle>
            <a:lvl1pPr>
              <a:defRPr/>
            </a:lvl1pPr>
          </a:lstStyle>
          <a:p>
            <a:pPr>
              <a:defRPr/>
            </a:pPr>
            <a:endParaRPr lang="en-US"/>
          </a:p>
        </p:txBody>
      </p:sp>
      <p:sp>
        <p:nvSpPr>
          <p:cNvPr id="35" name="Slide Number Placeholder 8"/>
          <p:cNvSpPr>
            <a:spLocks noGrp="1"/>
          </p:cNvSpPr>
          <p:nvPr>
            <p:ph type="sldNum" sz="quarter" idx="12"/>
          </p:nvPr>
        </p:nvSpPr>
        <p:spPr/>
        <p:txBody>
          <a:bodyPr/>
          <a:lstStyle>
            <a:lvl1pPr>
              <a:defRPr/>
            </a:lvl1pPr>
          </a:lstStyle>
          <a:p>
            <a:pPr>
              <a:defRPr/>
            </a:pPr>
            <a:fld id="{12028031-CFC2-4D87-9728-55A2F72A369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grpSp>
        <p:nvGrpSpPr>
          <p:cNvPr id="3" name="Group 76"/>
          <p:cNvGrpSpPr>
            <a:grpSpLocks/>
          </p:cNvGrpSpPr>
          <p:nvPr/>
        </p:nvGrpSpPr>
        <p:grpSpPr bwMode="auto">
          <a:xfrm>
            <a:off x="-417513" y="0"/>
            <a:ext cx="12584113" cy="6853238"/>
            <a:chOff x="-417513" y="0"/>
            <a:chExt cx="12584114" cy="6853238"/>
          </a:xfrm>
        </p:grpSpPr>
        <p:sp>
          <p:nvSpPr>
            <p:cNvPr id="4" name="Freeform 5"/>
            <p:cNvSpPr>
              <a:spLocks/>
            </p:cNvSpPr>
            <p:nvPr/>
          </p:nvSpPr>
          <p:spPr bwMode="auto">
            <a:xfrm>
              <a:off x="1306513" y="0"/>
              <a:ext cx="3862387"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5"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6" name="Freeform 7"/>
            <p:cNvSpPr>
              <a:spLocks/>
            </p:cNvSpPr>
            <p:nvPr/>
          </p:nvSpPr>
          <p:spPr bwMode="auto">
            <a:xfrm>
              <a:off x="10247314" y="5013325"/>
              <a:ext cx="1919287"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8" name="Freeform 9"/>
            <p:cNvSpPr>
              <a:spLocks/>
            </p:cNvSpPr>
            <p:nvPr/>
          </p:nvSpPr>
          <p:spPr bwMode="auto">
            <a:xfrm>
              <a:off x="11202989" y="9525"/>
              <a:ext cx="963612"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9" name="Freeform 10"/>
            <p:cNvSpPr>
              <a:spLocks/>
            </p:cNvSpPr>
            <p:nvPr/>
          </p:nvSpPr>
          <p:spPr bwMode="auto">
            <a:xfrm>
              <a:off x="10494964"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0" name="Freeform 11"/>
            <p:cNvSpPr>
              <a:spLocks/>
            </p:cNvSpPr>
            <p:nvPr/>
          </p:nvSpPr>
          <p:spPr bwMode="auto">
            <a:xfrm>
              <a:off x="1001713" y="0"/>
              <a:ext cx="3621087"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1" name="Freeform 12"/>
            <p:cNvSpPr>
              <a:spLocks/>
            </p:cNvSpPr>
            <p:nvPr/>
          </p:nvSpPr>
          <p:spPr bwMode="auto">
            <a:xfrm>
              <a:off x="11501439" y="9525"/>
              <a:ext cx="665162"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3"/>
            <p:cNvSpPr>
              <a:spLocks/>
            </p:cNvSpPr>
            <p:nvPr/>
          </p:nvSpPr>
          <p:spPr bwMode="auto">
            <a:xfrm>
              <a:off x="10641014" y="5408613"/>
              <a:ext cx="1525587"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4"/>
            <p:cNvSpPr>
              <a:spLocks/>
            </p:cNvSpPr>
            <p:nvPr/>
          </p:nvSpPr>
          <p:spPr bwMode="auto">
            <a:xfrm>
              <a:off x="1001713"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5"/>
            <p:cNvSpPr>
              <a:spLocks/>
            </p:cNvSpPr>
            <p:nvPr/>
          </p:nvSpPr>
          <p:spPr bwMode="auto">
            <a:xfrm>
              <a:off x="10802939" y="5518150"/>
              <a:ext cx="1363662"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6"/>
            <p:cNvSpPr>
              <a:spLocks/>
            </p:cNvSpPr>
            <p:nvPr/>
          </p:nvSpPr>
          <p:spPr bwMode="auto">
            <a:xfrm>
              <a:off x="889000" y="0"/>
              <a:ext cx="3230563"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8"/>
            <p:cNvSpPr>
              <a:spLocks/>
            </p:cNvSpPr>
            <p:nvPr/>
          </p:nvSpPr>
          <p:spPr bwMode="auto">
            <a:xfrm>
              <a:off x="484188" y="0"/>
              <a:ext cx="3421062"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20"/>
            <p:cNvSpPr>
              <a:spLocks/>
            </p:cNvSpPr>
            <p:nvPr/>
          </p:nvSpPr>
          <p:spPr bwMode="auto">
            <a:xfrm>
              <a:off x="598488"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0" name="Freeform 21"/>
            <p:cNvSpPr>
              <a:spLocks/>
            </p:cNvSpPr>
            <p:nvPr/>
          </p:nvSpPr>
          <p:spPr bwMode="auto">
            <a:xfrm>
              <a:off x="261938" y="0"/>
              <a:ext cx="2944812"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1" name="Freeform 22"/>
            <p:cNvSpPr>
              <a:spLocks/>
            </p:cNvSpPr>
            <p:nvPr/>
          </p:nvSpPr>
          <p:spPr bwMode="auto">
            <a:xfrm>
              <a:off x="-417513" y="0"/>
              <a:ext cx="2403476"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2" name="Freeform 23"/>
            <p:cNvSpPr>
              <a:spLocks/>
            </p:cNvSpPr>
            <p:nvPr/>
          </p:nvSpPr>
          <p:spPr bwMode="auto">
            <a:xfrm>
              <a:off x="14288"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3" name="Freeform 24"/>
            <p:cNvSpPr>
              <a:spLocks/>
            </p:cNvSpPr>
            <p:nvPr/>
          </p:nvSpPr>
          <p:spPr bwMode="auto">
            <a:xfrm>
              <a:off x="4763" y="6016625"/>
              <a:ext cx="214312"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4" name="Freeform 25"/>
            <p:cNvSpPr>
              <a:spLocks/>
            </p:cNvSpPr>
            <p:nvPr/>
          </p:nvSpPr>
          <p:spPr bwMode="auto">
            <a:xfrm>
              <a:off x="14288"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5" name="Group 23"/>
          <p:cNvGrpSpPr>
            <a:grpSpLocks/>
          </p:cNvGrpSpPr>
          <p:nvPr/>
        </p:nvGrpSpPr>
        <p:grpSpPr bwMode="auto">
          <a:xfrm>
            <a:off x="800100" y="1700213"/>
            <a:ext cx="3675063" cy="3470275"/>
            <a:chOff x="697883" y="1816768"/>
            <a:chExt cx="3674476" cy="3470421"/>
          </a:xfrm>
        </p:grpSpPr>
        <p:sp>
          <p:nvSpPr>
            <p:cNvPr id="26" name="Rectangle 24"/>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26"/>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pt-BR"/>
              <a:t>Clique para editar o título Mestre</a:t>
            </a:r>
            <a:endParaRPr lang="en-US" dirty="0"/>
          </a:p>
        </p:txBody>
      </p:sp>
      <p:sp>
        <p:nvSpPr>
          <p:cNvPr id="29" name="Date Placeholder 2"/>
          <p:cNvSpPr>
            <a:spLocks noGrp="1"/>
          </p:cNvSpPr>
          <p:nvPr>
            <p:ph type="dt" sz="half" idx="10"/>
          </p:nvPr>
        </p:nvSpPr>
        <p:spPr/>
        <p:txBody>
          <a:bodyPr/>
          <a:lstStyle>
            <a:lvl1pPr>
              <a:defRPr/>
            </a:lvl1pPr>
          </a:lstStyle>
          <a:p>
            <a:pPr>
              <a:defRPr/>
            </a:pPr>
            <a:fld id="{70A1DD3A-C6DF-4C73-A6F4-FC03C0D5BA7C}" type="datetimeFigureOut">
              <a:rPr lang="en-US"/>
              <a:pPr>
                <a:defRPr/>
              </a:pPr>
              <a:t>5/21/2021</a:t>
            </a:fld>
            <a:endParaRPr lang="en-US"/>
          </a:p>
        </p:txBody>
      </p:sp>
      <p:sp>
        <p:nvSpPr>
          <p:cNvPr id="30" name="Footer Placeholder 3"/>
          <p:cNvSpPr>
            <a:spLocks noGrp="1"/>
          </p:cNvSpPr>
          <p:nvPr>
            <p:ph type="ftr" sz="quarter" idx="11"/>
          </p:nvPr>
        </p:nvSpPr>
        <p:spPr/>
        <p:txBody>
          <a:bodyPr/>
          <a:lstStyle>
            <a:lvl1pPr>
              <a:defRPr/>
            </a:lvl1pPr>
          </a:lstStyle>
          <a:p>
            <a:pPr>
              <a:defRPr/>
            </a:pPr>
            <a:endParaRPr lang="en-US"/>
          </a:p>
        </p:txBody>
      </p:sp>
      <p:sp>
        <p:nvSpPr>
          <p:cNvPr id="31" name="Slide Number Placeholder 4"/>
          <p:cNvSpPr>
            <a:spLocks noGrp="1"/>
          </p:cNvSpPr>
          <p:nvPr>
            <p:ph type="sldNum" sz="quarter" idx="12"/>
          </p:nvPr>
        </p:nvSpPr>
        <p:spPr/>
        <p:txBody>
          <a:bodyPr/>
          <a:lstStyle>
            <a:lvl1pPr>
              <a:defRPr/>
            </a:lvl1pPr>
          </a:lstStyle>
          <a:p>
            <a:pPr>
              <a:defRPr/>
            </a:pPr>
            <a:fld id="{E32918D6-9D97-4186-819E-55ED5333F1F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4530D6D-D6ED-4E2C-ABFE-7D793263F3F6}" type="datetimeFigureOut">
              <a:rPr lang="en-US"/>
              <a:pPr>
                <a:defRPr/>
              </a:pPr>
              <a:t>5/21/2021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9292855-5470-400D-B1CB-AC73E1E62F0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grpSp>
        <p:nvGrpSpPr>
          <p:cNvPr id="5" name="Group 73"/>
          <p:cNvGrpSpPr>
            <a:grpSpLocks/>
          </p:cNvGrpSpPr>
          <p:nvPr/>
        </p:nvGrpSpPr>
        <p:grpSpPr bwMode="auto">
          <a:xfrm>
            <a:off x="-417513" y="0"/>
            <a:ext cx="12584113" cy="6853238"/>
            <a:chOff x="-417513" y="0"/>
            <a:chExt cx="12584114" cy="6853238"/>
          </a:xfrm>
        </p:grpSpPr>
        <p:sp>
          <p:nvSpPr>
            <p:cNvPr id="6" name="Freeform 5"/>
            <p:cNvSpPr>
              <a:spLocks/>
            </p:cNvSpPr>
            <p:nvPr/>
          </p:nvSpPr>
          <p:spPr bwMode="auto">
            <a:xfrm>
              <a:off x="1306513" y="0"/>
              <a:ext cx="3862387"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8" name="Freeform 7"/>
            <p:cNvSpPr>
              <a:spLocks/>
            </p:cNvSpPr>
            <p:nvPr/>
          </p:nvSpPr>
          <p:spPr bwMode="auto">
            <a:xfrm>
              <a:off x="10247314" y="5013325"/>
              <a:ext cx="1919287"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9"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0" name="Freeform 9"/>
            <p:cNvSpPr>
              <a:spLocks/>
            </p:cNvSpPr>
            <p:nvPr/>
          </p:nvSpPr>
          <p:spPr bwMode="auto">
            <a:xfrm>
              <a:off x="11202989" y="9525"/>
              <a:ext cx="963612"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1" name="Freeform 10"/>
            <p:cNvSpPr>
              <a:spLocks/>
            </p:cNvSpPr>
            <p:nvPr/>
          </p:nvSpPr>
          <p:spPr bwMode="auto">
            <a:xfrm>
              <a:off x="10494964"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2" name="Freeform 11"/>
            <p:cNvSpPr>
              <a:spLocks/>
            </p:cNvSpPr>
            <p:nvPr/>
          </p:nvSpPr>
          <p:spPr bwMode="auto">
            <a:xfrm>
              <a:off x="1001713" y="0"/>
              <a:ext cx="3621087"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2"/>
            <p:cNvSpPr>
              <a:spLocks/>
            </p:cNvSpPr>
            <p:nvPr/>
          </p:nvSpPr>
          <p:spPr bwMode="auto">
            <a:xfrm>
              <a:off x="11501439" y="9525"/>
              <a:ext cx="665162"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3"/>
            <p:cNvSpPr>
              <a:spLocks/>
            </p:cNvSpPr>
            <p:nvPr/>
          </p:nvSpPr>
          <p:spPr bwMode="auto">
            <a:xfrm>
              <a:off x="10641014" y="5408613"/>
              <a:ext cx="1525587"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4"/>
            <p:cNvSpPr>
              <a:spLocks/>
            </p:cNvSpPr>
            <p:nvPr/>
          </p:nvSpPr>
          <p:spPr bwMode="auto">
            <a:xfrm>
              <a:off x="1001713"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5"/>
            <p:cNvSpPr>
              <a:spLocks/>
            </p:cNvSpPr>
            <p:nvPr/>
          </p:nvSpPr>
          <p:spPr bwMode="auto">
            <a:xfrm>
              <a:off x="10802939" y="5518150"/>
              <a:ext cx="1363662"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6"/>
            <p:cNvSpPr>
              <a:spLocks/>
            </p:cNvSpPr>
            <p:nvPr/>
          </p:nvSpPr>
          <p:spPr bwMode="auto">
            <a:xfrm>
              <a:off x="889000" y="0"/>
              <a:ext cx="3230563"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8"/>
            <p:cNvSpPr>
              <a:spLocks/>
            </p:cNvSpPr>
            <p:nvPr/>
          </p:nvSpPr>
          <p:spPr bwMode="auto">
            <a:xfrm>
              <a:off x="484188" y="0"/>
              <a:ext cx="3421062"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1" name="Freeform 20"/>
            <p:cNvSpPr>
              <a:spLocks/>
            </p:cNvSpPr>
            <p:nvPr/>
          </p:nvSpPr>
          <p:spPr bwMode="auto">
            <a:xfrm>
              <a:off x="598488"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2" name="Freeform 21"/>
            <p:cNvSpPr>
              <a:spLocks/>
            </p:cNvSpPr>
            <p:nvPr/>
          </p:nvSpPr>
          <p:spPr bwMode="auto">
            <a:xfrm>
              <a:off x="261938" y="0"/>
              <a:ext cx="2944812"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3" name="Freeform 22"/>
            <p:cNvSpPr>
              <a:spLocks/>
            </p:cNvSpPr>
            <p:nvPr/>
          </p:nvSpPr>
          <p:spPr bwMode="auto">
            <a:xfrm>
              <a:off x="-417513" y="0"/>
              <a:ext cx="2403476"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4" name="Freeform 23"/>
            <p:cNvSpPr>
              <a:spLocks/>
            </p:cNvSpPr>
            <p:nvPr/>
          </p:nvSpPr>
          <p:spPr bwMode="auto">
            <a:xfrm>
              <a:off x="14288"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5" name="Freeform 24"/>
            <p:cNvSpPr>
              <a:spLocks/>
            </p:cNvSpPr>
            <p:nvPr/>
          </p:nvSpPr>
          <p:spPr bwMode="auto">
            <a:xfrm>
              <a:off x="4763" y="6016625"/>
              <a:ext cx="214312"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6" name="Freeform 25"/>
            <p:cNvSpPr>
              <a:spLocks/>
            </p:cNvSpPr>
            <p:nvPr/>
          </p:nvSpPr>
          <p:spPr bwMode="auto">
            <a:xfrm>
              <a:off x="14288"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7" name="Group 20"/>
          <p:cNvGrpSpPr>
            <a:grpSpLocks/>
          </p:cNvGrpSpPr>
          <p:nvPr/>
        </p:nvGrpSpPr>
        <p:grpSpPr bwMode="auto">
          <a:xfrm>
            <a:off x="800100" y="1700213"/>
            <a:ext cx="3675063" cy="3470275"/>
            <a:chOff x="697883" y="1816768"/>
            <a:chExt cx="3674476" cy="3470421"/>
          </a:xfrm>
        </p:grpSpPr>
        <p:sp>
          <p:nvSpPr>
            <p:cNvPr id="28" name="Rectangle 21"/>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32"/>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pt-BR"/>
              <a:t>Clique para editar o título Mestre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31" name="Date Placeholder 4"/>
          <p:cNvSpPr>
            <a:spLocks noGrp="1"/>
          </p:cNvSpPr>
          <p:nvPr>
            <p:ph type="dt" sz="half" idx="10"/>
          </p:nvPr>
        </p:nvSpPr>
        <p:spPr/>
        <p:txBody>
          <a:bodyPr/>
          <a:lstStyle>
            <a:lvl1pPr>
              <a:defRPr/>
            </a:lvl1pPr>
          </a:lstStyle>
          <a:p>
            <a:pPr>
              <a:defRPr/>
            </a:pPr>
            <a:fld id="{CA23DB39-AD2D-4259-A474-FC475F06C265}" type="datetimeFigureOut">
              <a:rPr lang="en-US"/>
              <a:pPr>
                <a:defRPr/>
              </a:pPr>
              <a:t>5/21/2021</a:t>
            </a:fld>
            <a:endParaRPr lang="en-US"/>
          </a:p>
        </p:txBody>
      </p:sp>
      <p:sp>
        <p:nvSpPr>
          <p:cNvPr id="32" name="Footer Placeholder 5"/>
          <p:cNvSpPr>
            <a:spLocks noGrp="1"/>
          </p:cNvSpPr>
          <p:nvPr>
            <p:ph type="ftr" sz="quarter" idx="11"/>
          </p:nvPr>
        </p:nvSpPr>
        <p:spPr/>
        <p:txBody>
          <a:bodyPr/>
          <a:lstStyle>
            <a:lvl1pPr>
              <a:defRPr/>
            </a:lvl1pPr>
          </a:lstStyle>
          <a:p>
            <a:pPr>
              <a:defRPr/>
            </a:pPr>
            <a:endParaRPr lang="en-US"/>
          </a:p>
        </p:txBody>
      </p:sp>
      <p:sp>
        <p:nvSpPr>
          <p:cNvPr id="33" name="Slide Number Placeholder 6"/>
          <p:cNvSpPr>
            <a:spLocks noGrp="1"/>
          </p:cNvSpPr>
          <p:nvPr>
            <p:ph type="sldNum" sz="quarter" idx="12"/>
          </p:nvPr>
        </p:nvSpPr>
        <p:spPr/>
        <p:txBody>
          <a:bodyPr/>
          <a:lstStyle>
            <a:lvl1pPr>
              <a:defRPr/>
            </a:lvl1pPr>
          </a:lstStyle>
          <a:p>
            <a:pPr>
              <a:defRPr/>
            </a:pPr>
            <a:fld id="{52FF1AE0-5336-40BC-9839-CFA4C8502DE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grpSp>
        <p:nvGrpSpPr>
          <p:cNvPr id="5" name="Group 72"/>
          <p:cNvGrpSpPr>
            <a:grpSpLocks/>
          </p:cNvGrpSpPr>
          <p:nvPr/>
        </p:nvGrpSpPr>
        <p:grpSpPr bwMode="auto">
          <a:xfrm>
            <a:off x="-330200" y="-58738"/>
            <a:ext cx="12515850" cy="6923088"/>
            <a:chOff x="-329674" y="-51881"/>
            <a:chExt cx="12515851" cy="6923798"/>
          </a:xfrm>
        </p:grpSpPr>
        <p:sp>
          <p:nvSpPr>
            <p:cNvPr id="6" name="Freeform 5"/>
            <p:cNvSpPr>
              <a:spLocks/>
            </p:cNvSpPr>
            <p:nvPr/>
          </p:nvSpPr>
          <p:spPr bwMode="auto">
            <a:xfrm>
              <a:off x="-329674" y="1297633"/>
              <a:ext cx="9702801" cy="5574284"/>
            </a:xfrm>
            <a:custGeom>
              <a:avLst/>
              <a:gdLst>
                <a:gd name="T0" fmla="*/ 0 w 2038"/>
                <a:gd name="T1" fmla="*/ 0 h 1169"/>
                <a:gd name="T2" fmla="*/ 2038 w 2038"/>
                <a:gd name="T3" fmla="*/ 1169 h 1169"/>
              </a:gdLst>
              <a:ahLst/>
              <a:cxnLst>
                <a:cxn ang="0">
                  <a:pos x="1752" y="1169"/>
                </a:cxn>
                <a:cxn ang="0">
                  <a:pos x="1487" y="334"/>
                </a:cxn>
                <a:cxn ang="0">
                  <a:pos x="860" y="22"/>
                </a:cxn>
                <a:cxn ang="0">
                  <a:pos x="199" y="318"/>
                </a:cxn>
                <a:cxn ang="0">
                  <a:pos x="399" y="1165"/>
                </a:cxn>
              </a:cxnLst>
              <a:rect l="T0" t="T1" r="T2" b="T3"/>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6"/>
            <p:cNvSpPr>
              <a:spLocks/>
            </p:cNvSpPr>
            <p:nvPr/>
          </p:nvSpPr>
          <p:spPr bwMode="auto">
            <a:xfrm>
              <a:off x="670451" y="2018432"/>
              <a:ext cx="7373939" cy="4848722"/>
            </a:xfrm>
            <a:custGeom>
              <a:avLst/>
              <a:gdLst>
                <a:gd name="T0" fmla="*/ 0 w 1549"/>
                <a:gd name="T1" fmla="*/ 0 h 1017"/>
                <a:gd name="T2" fmla="*/ 1549 w 1549"/>
                <a:gd name="T3" fmla="*/ 1017 h 1017"/>
              </a:gdLst>
              <a:ahLst/>
              <a:cxnLst>
                <a:cxn ang="0">
                  <a:pos x="1025" y="1016"/>
                </a:cxn>
                <a:cxn ang="0">
                  <a:pos x="1443" y="592"/>
                </a:cxn>
                <a:cxn ang="0">
                  <a:pos x="782" y="53"/>
                </a:cxn>
                <a:cxn ang="0">
                  <a:pos x="150" y="329"/>
                </a:cxn>
                <a:cxn ang="0">
                  <a:pos x="477" y="1017"/>
                </a:cxn>
              </a:cxnLst>
              <a:rect l="T0" t="T1" r="T2" b="T3"/>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8" name="Freeform 7"/>
            <p:cNvSpPr>
              <a:spLocks/>
            </p:cNvSpPr>
            <p:nvPr/>
          </p:nvSpPr>
          <p:spPr bwMode="auto">
            <a:xfrm>
              <a:off x="251351" y="1788221"/>
              <a:ext cx="8035926" cy="5083696"/>
            </a:xfrm>
            <a:custGeom>
              <a:avLst/>
              <a:gdLst>
                <a:gd name="T0" fmla="*/ 0 w 1688"/>
                <a:gd name="T1" fmla="*/ 0 h 1066"/>
                <a:gd name="T2" fmla="*/ 1688 w 1688"/>
                <a:gd name="T3" fmla="*/ 1066 h 1066"/>
              </a:gdLst>
              <a:ahLst/>
              <a:cxnLst>
                <a:cxn ang="0">
                  <a:pos x="1302" y="1066"/>
                </a:cxn>
                <a:cxn ang="0">
                  <a:pos x="1613" y="850"/>
                </a:cxn>
                <a:cxn ang="0">
                  <a:pos x="1517" y="471"/>
                </a:cxn>
                <a:cxn ang="0">
                  <a:pos x="798" y="28"/>
                </a:cxn>
                <a:cxn ang="0">
                  <a:pos x="181" y="333"/>
                </a:cxn>
                <a:cxn ang="0">
                  <a:pos x="420" y="1066"/>
                </a:cxn>
              </a:cxnLst>
              <a:rect l="T0" t="T1" r="T2" b="T3"/>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9" name="Freeform 8"/>
            <p:cNvSpPr>
              <a:spLocks/>
            </p:cNvSpPr>
            <p:nvPr/>
          </p:nvSpPr>
          <p:spPr bwMode="auto">
            <a:xfrm>
              <a:off x="-1062" y="549844"/>
              <a:ext cx="10334627" cy="6322073"/>
            </a:xfrm>
            <a:custGeom>
              <a:avLst/>
              <a:gdLst>
                <a:gd name="T0" fmla="*/ 0 w 2171"/>
                <a:gd name="T1" fmla="*/ 0 h 1326"/>
                <a:gd name="T2" fmla="*/ 2171 w 2171"/>
                <a:gd name="T3" fmla="*/ 1326 h 1326"/>
              </a:gdLst>
              <a:ahLst/>
              <a:cxnLst>
                <a:cxn ang="0">
                  <a:pos x="1873" y="1326"/>
                </a:cxn>
                <a:cxn ang="0">
                  <a:pos x="1609" y="473"/>
                </a:cxn>
                <a:cxn ang="0">
                  <a:pos x="880" y="63"/>
                </a:cxn>
                <a:cxn ang="0">
                  <a:pos x="0" y="423"/>
                </a:cxn>
              </a:cxnLst>
              <a:rect l="T0" t="T1" r="T2" b="T3"/>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0" name="Freeform 9"/>
            <p:cNvSpPr>
              <a:spLocks/>
            </p:cNvSpPr>
            <p:nvPr/>
          </p:nvSpPr>
          <p:spPr bwMode="auto">
            <a:xfrm>
              <a:off x="3701" y="6186047"/>
              <a:ext cx="504825" cy="681108"/>
            </a:xfrm>
            <a:custGeom>
              <a:avLst/>
              <a:gdLst>
                <a:gd name="T0" fmla="*/ 0 w 106"/>
                <a:gd name="T1" fmla="*/ 0 h 143"/>
                <a:gd name="T2" fmla="*/ 106 w 106"/>
                <a:gd name="T3" fmla="*/ 143 h 143"/>
              </a:gdLst>
              <a:ahLst/>
              <a:cxnLst>
                <a:cxn ang="0">
                  <a:pos x="0" y="0"/>
                </a:cxn>
                <a:cxn ang="0">
                  <a:pos x="106" y="143"/>
                </a:cxn>
              </a:cxnLst>
              <a:rect l="T0" t="T1" r="T2" b="T3"/>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p:spPr>
          <p:txBody>
            <a:bodyPr/>
            <a:lstStyle/>
            <a:p>
              <a:pPr>
                <a:defRPr/>
              </a:pPr>
              <a:endParaRPr lang="pt-BR"/>
            </a:p>
          </p:txBody>
        </p:sp>
        <p:sp>
          <p:nvSpPr>
            <p:cNvPr id="11" name="Freeform 10"/>
            <p:cNvSpPr>
              <a:spLocks/>
            </p:cNvSpPr>
            <p:nvPr/>
          </p:nvSpPr>
          <p:spPr bwMode="auto">
            <a:xfrm>
              <a:off x="-1062" y="-51881"/>
              <a:ext cx="11091864" cy="6923798"/>
            </a:xfrm>
            <a:custGeom>
              <a:avLst/>
              <a:gdLst>
                <a:gd name="T0" fmla="*/ 0 w 2330"/>
                <a:gd name="T1" fmla="*/ 0 h 1452"/>
                <a:gd name="T2" fmla="*/ 2330 w 2330"/>
                <a:gd name="T3" fmla="*/ 1452 h 1452"/>
              </a:gdLst>
              <a:ahLst/>
              <a:cxnLst>
                <a:cxn ang="0">
                  <a:pos x="2046" y="1452"/>
                </a:cxn>
                <a:cxn ang="0">
                  <a:pos x="1813" y="601"/>
                </a:cxn>
                <a:cxn ang="0">
                  <a:pos x="956" y="97"/>
                </a:cxn>
                <a:cxn ang="0">
                  <a:pos x="0" y="366"/>
                </a:cxn>
              </a:cxnLst>
              <a:rect l="T0" t="T1" r="T2" b="T3"/>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1"/>
            <p:cNvSpPr>
              <a:spLocks/>
            </p:cNvSpPr>
            <p:nvPr/>
          </p:nvSpPr>
          <p:spPr bwMode="auto">
            <a:xfrm>
              <a:off x="5426601" y="5275"/>
              <a:ext cx="5788025" cy="6847590"/>
            </a:xfrm>
            <a:custGeom>
              <a:avLst/>
              <a:gdLst>
                <a:gd name="T0" fmla="*/ 0 w 1216"/>
                <a:gd name="T1" fmla="*/ 0 h 1436"/>
                <a:gd name="T2" fmla="*/ 1216 w 1216"/>
                <a:gd name="T3" fmla="*/ 1436 h 1436"/>
              </a:gdLst>
              <a:ahLst/>
              <a:cxnLst>
                <a:cxn ang="0">
                  <a:pos x="1094" y="1436"/>
                </a:cxn>
                <a:cxn ang="0">
                  <a:pos x="709" y="551"/>
                </a:cxn>
                <a:cxn ang="0">
                  <a:pos x="0" y="0"/>
                </a:cxn>
              </a:cxnLst>
              <a:rect l="T0" t="T1" r="T2" b="T3"/>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2"/>
            <p:cNvSpPr>
              <a:spLocks/>
            </p:cNvSpPr>
            <p:nvPr/>
          </p:nvSpPr>
          <p:spPr bwMode="auto">
            <a:xfrm>
              <a:off x="-1062" y="5275"/>
              <a:ext cx="1057276" cy="614426"/>
            </a:xfrm>
            <a:custGeom>
              <a:avLst/>
              <a:gdLst>
                <a:gd name="T0" fmla="*/ 0 w 222"/>
                <a:gd name="T1" fmla="*/ 0 h 129"/>
                <a:gd name="T2" fmla="*/ 222 w 222"/>
                <a:gd name="T3" fmla="*/ 129 h 129"/>
              </a:gdLst>
              <a:ahLst/>
              <a:cxnLst>
                <a:cxn ang="0">
                  <a:pos x="222" y="0"/>
                </a:cxn>
                <a:cxn ang="0">
                  <a:pos x="0" y="129"/>
                </a:cxn>
              </a:cxnLst>
              <a:rect l="T0" t="T1" r="T2" b="T3"/>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3"/>
            <p:cNvSpPr>
              <a:spLocks/>
            </p:cNvSpPr>
            <p:nvPr/>
          </p:nvSpPr>
          <p:spPr bwMode="auto">
            <a:xfrm>
              <a:off x="5821889" y="5275"/>
              <a:ext cx="5588000" cy="6866642"/>
            </a:xfrm>
            <a:custGeom>
              <a:avLst/>
              <a:gdLst>
                <a:gd name="T0" fmla="*/ 0 w 1174"/>
                <a:gd name="T1" fmla="*/ 0 h 1440"/>
                <a:gd name="T2" fmla="*/ 1174 w 1174"/>
                <a:gd name="T3" fmla="*/ 1440 h 1440"/>
              </a:gdLst>
              <a:ahLst/>
              <a:cxnLst>
                <a:cxn ang="0">
                  <a:pos x="1067" y="1440"/>
                </a:cxn>
                <a:cxn ang="0">
                  <a:pos x="698" y="577"/>
                </a:cxn>
                <a:cxn ang="0">
                  <a:pos x="0" y="0"/>
                </a:cxn>
              </a:cxnLst>
              <a:rect l="T0" t="T1" r="T2" b="T3"/>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5" name="Freeform 14"/>
            <p:cNvSpPr>
              <a:spLocks/>
            </p:cNvSpPr>
            <p:nvPr/>
          </p:nvSpPr>
          <p:spPr bwMode="auto">
            <a:xfrm>
              <a:off x="3701" y="512"/>
              <a:ext cx="595313" cy="352461"/>
            </a:xfrm>
            <a:custGeom>
              <a:avLst/>
              <a:gdLst>
                <a:gd name="T0" fmla="*/ 0 w 125"/>
                <a:gd name="T1" fmla="*/ 0 h 74"/>
                <a:gd name="T2" fmla="*/ 125 w 125"/>
                <a:gd name="T3" fmla="*/ 74 h 74"/>
              </a:gdLst>
              <a:ahLst/>
              <a:cxnLst>
                <a:cxn ang="0">
                  <a:pos x="125" y="0"/>
                </a:cxn>
                <a:cxn ang="0">
                  <a:pos x="0" y="74"/>
                </a:cxn>
              </a:cxnLst>
              <a:rect l="T0" t="T1" r="T2" b="T3"/>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6" name="Freeform 15"/>
            <p:cNvSpPr>
              <a:spLocks/>
            </p:cNvSpPr>
            <p:nvPr/>
          </p:nvSpPr>
          <p:spPr bwMode="auto">
            <a:xfrm>
              <a:off x="6012390" y="5275"/>
              <a:ext cx="5497512" cy="6866642"/>
            </a:xfrm>
            <a:custGeom>
              <a:avLst/>
              <a:gdLst>
                <a:gd name="T0" fmla="*/ 0 w 1155"/>
                <a:gd name="T1" fmla="*/ 0 h 1440"/>
                <a:gd name="T2" fmla="*/ 1155 w 1155"/>
                <a:gd name="T3" fmla="*/ 1440 h 1440"/>
              </a:gdLst>
              <a:ahLst/>
              <a:cxnLst>
                <a:cxn ang="0">
                  <a:pos x="1056" y="1440"/>
                </a:cxn>
                <a:cxn ang="0">
                  <a:pos x="686" y="580"/>
                </a:cxn>
                <a:cxn ang="0">
                  <a:pos x="0" y="0"/>
                </a:cxn>
              </a:cxnLst>
              <a:rect l="T0" t="T1" r="T2" b="T3"/>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17" name="Freeform 16"/>
            <p:cNvSpPr>
              <a:spLocks/>
            </p:cNvSpPr>
            <p:nvPr/>
          </p:nvSpPr>
          <p:spPr bwMode="auto">
            <a:xfrm>
              <a:off x="-1062" y="5275"/>
              <a:ext cx="357188" cy="214335"/>
            </a:xfrm>
            <a:custGeom>
              <a:avLst/>
              <a:gdLst>
                <a:gd name="T0" fmla="*/ 0 w 75"/>
                <a:gd name="T1" fmla="*/ 0 h 45"/>
                <a:gd name="T2" fmla="*/ 75 w 75"/>
                <a:gd name="T3" fmla="*/ 45 h 45"/>
              </a:gdLst>
              <a:ahLst/>
              <a:cxnLst>
                <a:cxn ang="0">
                  <a:pos x="75" y="0"/>
                </a:cxn>
                <a:cxn ang="0">
                  <a:pos x="0" y="45"/>
                </a:cxn>
              </a:cxnLst>
              <a:rect l="T0" t="T1" r="T2" b="T3"/>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18" name="Freeform 17"/>
            <p:cNvSpPr>
              <a:spLocks/>
            </p:cNvSpPr>
            <p:nvPr/>
          </p:nvSpPr>
          <p:spPr bwMode="auto">
            <a:xfrm>
              <a:off x="6210827" y="512"/>
              <a:ext cx="5522913" cy="6871405"/>
            </a:xfrm>
            <a:custGeom>
              <a:avLst/>
              <a:gdLst>
                <a:gd name="T0" fmla="*/ 0 w 1160"/>
                <a:gd name="T1" fmla="*/ 0 h 1441"/>
                <a:gd name="T2" fmla="*/ 1160 w 1160"/>
                <a:gd name="T3" fmla="*/ 1441 h 1441"/>
              </a:gdLst>
              <a:ahLst/>
              <a:cxnLst>
                <a:cxn ang="0">
                  <a:pos x="1053" y="1441"/>
                </a:cxn>
                <a:cxn ang="0">
                  <a:pos x="705" y="599"/>
                </a:cxn>
                <a:cxn ang="0">
                  <a:pos x="0" y="0"/>
                </a:cxn>
              </a:cxnLst>
              <a:rect l="T0" t="T1" r="T2" b="T3"/>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8"/>
            <p:cNvSpPr>
              <a:spLocks/>
            </p:cNvSpPr>
            <p:nvPr/>
          </p:nvSpPr>
          <p:spPr bwMode="auto">
            <a:xfrm>
              <a:off x="6463240" y="5275"/>
              <a:ext cx="5413375" cy="6866642"/>
            </a:xfrm>
            <a:custGeom>
              <a:avLst/>
              <a:gdLst>
                <a:gd name="T0" fmla="*/ 0 w 1137"/>
                <a:gd name="T1" fmla="*/ 0 h 1440"/>
                <a:gd name="T2" fmla="*/ 1137 w 1137"/>
                <a:gd name="T3" fmla="*/ 1440 h 1440"/>
              </a:gdLst>
              <a:ahLst/>
              <a:cxnLst>
                <a:cxn ang="0">
                  <a:pos x="1040" y="1440"/>
                </a:cxn>
                <a:cxn ang="0">
                  <a:pos x="698" y="611"/>
                </a:cxn>
                <a:cxn ang="0">
                  <a:pos x="0" y="0"/>
                </a:cxn>
              </a:cxnLst>
              <a:rect l="T0" t="T1" r="T2" b="T3"/>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19"/>
            <p:cNvSpPr>
              <a:spLocks/>
            </p:cNvSpPr>
            <p:nvPr/>
          </p:nvSpPr>
          <p:spPr bwMode="auto">
            <a:xfrm>
              <a:off x="6877577" y="5275"/>
              <a:ext cx="5037138" cy="6861880"/>
            </a:xfrm>
            <a:custGeom>
              <a:avLst/>
              <a:gdLst>
                <a:gd name="T0" fmla="*/ 0 w 1058"/>
                <a:gd name="T1" fmla="*/ 0 h 1439"/>
                <a:gd name="T2" fmla="*/ 1058 w 1058"/>
                <a:gd name="T3" fmla="*/ 1439 h 1439"/>
              </a:gdLst>
              <a:ahLst/>
              <a:cxnLst>
                <a:cxn ang="0">
                  <a:pos x="1011" y="1439"/>
                </a:cxn>
                <a:cxn ang="0">
                  <a:pos x="648" y="617"/>
                </a:cxn>
                <a:cxn ang="0">
                  <a:pos x="0" y="0"/>
                </a:cxn>
              </a:cxnLst>
              <a:rect l="T0" t="T1" r="T2" b="T3"/>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1" name="Freeform 20"/>
            <p:cNvSpPr>
              <a:spLocks/>
            </p:cNvSpPr>
            <p:nvPr/>
          </p:nvSpPr>
          <p:spPr bwMode="auto">
            <a:xfrm>
              <a:off x="8768290" y="5275"/>
              <a:ext cx="3417887" cy="2741894"/>
            </a:xfrm>
            <a:custGeom>
              <a:avLst/>
              <a:gdLst>
                <a:gd name="T0" fmla="*/ 0 w 718"/>
                <a:gd name="T1" fmla="*/ 0 h 575"/>
                <a:gd name="T2" fmla="*/ 718 w 718"/>
                <a:gd name="T3" fmla="*/ 575 h 575"/>
              </a:gdLst>
              <a:ahLst/>
              <a:cxnLst>
                <a:cxn ang="0">
                  <a:pos x="718" y="575"/>
                </a:cxn>
                <a:cxn ang="0">
                  <a:pos x="0" y="0"/>
                </a:cxn>
              </a:cxnLst>
              <a:rect l="T0" t="T1" r="T2" b="T3"/>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2" name="Freeform 21"/>
            <p:cNvSpPr>
              <a:spLocks/>
            </p:cNvSpPr>
            <p:nvPr/>
          </p:nvSpPr>
          <p:spPr bwMode="auto">
            <a:xfrm>
              <a:off x="9235015" y="10038"/>
              <a:ext cx="2951162" cy="2556137"/>
            </a:xfrm>
            <a:custGeom>
              <a:avLst/>
              <a:gdLst>
                <a:gd name="T0" fmla="*/ 0 w 620"/>
                <a:gd name="T1" fmla="*/ 0 h 536"/>
                <a:gd name="T2" fmla="*/ 620 w 620"/>
                <a:gd name="T3" fmla="*/ 536 h 536"/>
              </a:gdLst>
              <a:ahLst/>
              <a:cxnLst>
                <a:cxn ang="0">
                  <a:pos x="620" y="536"/>
                </a:cxn>
                <a:cxn ang="0">
                  <a:pos x="0" y="0"/>
                </a:cxn>
              </a:cxnLst>
              <a:rect l="T0" t="T1" r="T2" b="T3"/>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3" name="Freeform 22"/>
            <p:cNvSpPr>
              <a:spLocks/>
            </p:cNvSpPr>
            <p:nvPr/>
          </p:nvSpPr>
          <p:spPr bwMode="auto">
            <a:xfrm>
              <a:off x="10020827" y="5275"/>
              <a:ext cx="2165350" cy="1359040"/>
            </a:xfrm>
            <a:custGeom>
              <a:avLst/>
              <a:gdLst>
                <a:gd name="T0" fmla="*/ 0 w 455"/>
                <a:gd name="T1" fmla="*/ 0 h 285"/>
                <a:gd name="T2" fmla="*/ 455 w 455"/>
                <a:gd name="T3" fmla="*/ 285 h 285"/>
              </a:gdLst>
              <a:ahLst/>
              <a:cxnLst>
                <a:cxn ang="0">
                  <a:pos x="0" y="0"/>
                </a:cxn>
                <a:cxn ang="0">
                  <a:pos x="455" y="285"/>
                </a:cxn>
              </a:cxnLst>
              <a:rect l="T0" t="T1" r="T2" b="T3"/>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24" name="Freeform 23"/>
            <p:cNvSpPr>
              <a:spLocks/>
            </p:cNvSpPr>
            <p:nvPr/>
          </p:nvSpPr>
          <p:spPr bwMode="auto">
            <a:xfrm>
              <a:off x="11290827" y="5275"/>
              <a:ext cx="895350" cy="535043"/>
            </a:xfrm>
            <a:custGeom>
              <a:avLst/>
              <a:gdLst>
                <a:gd name="T0" fmla="*/ 0 w 188"/>
                <a:gd name="T1" fmla="*/ 0 h 112"/>
                <a:gd name="T2" fmla="*/ 188 w 188"/>
                <a:gd name="T3" fmla="*/ 112 h 112"/>
              </a:gdLst>
              <a:ahLst/>
              <a:cxnLst>
                <a:cxn ang="0">
                  <a:pos x="0" y="0"/>
                </a:cxn>
                <a:cxn ang="0">
                  <a:pos x="188" y="112"/>
                </a:cxn>
              </a:cxnLst>
              <a:rect l="T0" t="T1" r="T2" b="T3"/>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5" name="Group 75"/>
          <p:cNvGrpSpPr>
            <a:grpSpLocks/>
          </p:cNvGrpSpPr>
          <p:nvPr/>
        </p:nvGrpSpPr>
        <p:grpSpPr bwMode="auto">
          <a:xfrm>
            <a:off x="804863" y="1698625"/>
            <a:ext cx="5942012" cy="3470275"/>
            <a:chOff x="805336" y="1698331"/>
            <a:chExt cx="5941540" cy="3470421"/>
          </a:xfrm>
        </p:grpSpPr>
        <p:sp>
          <p:nvSpPr>
            <p:cNvPr id="26" name="Rectangle 76"/>
            <p:cNvSpPr/>
            <p:nvPr/>
          </p:nvSpPr>
          <p:spPr>
            <a:xfrm>
              <a:off x="805336" y="1698331"/>
              <a:ext cx="5941540" cy="503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Isosceles Triangle 9"/>
            <p:cNvSpPr/>
            <p:nvPr/>
          </p:nvSpPr>
          <p:spPr>
            <a:xfrm rot="10800000">
              <a:off x="3618163" y="4895691"/>
              <a:ext cx="315887"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78"/>
            <p:cNvSpPr/>
            <p:nvPr/>
          </p:nvSpPr>
          <p:spPr>
            <a:xfrm>
              <a:off x="805336" y="2274618"/>
              <a:ext cx="5941540" cy="26242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2" name="Title 1"/>
          <p:cNvSpPr>
            <a:spLocks noGrp="1"/>
          </p:cNvSpPr>
          <p:nvPr>
            <p:ph type="title"/>
          </p:nvPr>
        </p:nvSpPr>
        <p:spPr>
          <a:xfrm>
            <a:off x="885443" y="2360255"/>
            <a:ext cx="5776646" cy="1178032"/>
          </a:xfrm>
        </p:spPr>
        <p:txBody>
          <a:bodyPr bIns="0" anchor="b"/>
          <a:lstStyle>
            <a:lvl1pPr>
              <a:defRPr sz="3600">
                <a:solidFill>
                  <a:srgbClr val="FFFEFF"/>
                </a:solidFill>
              </a:defRPr>
            </a:lvl1pPr>
          </a:lstStyle>
          <a:p>
            <a:r>
              <a:rPr lang="pt-BR"/>
              <a:t>Clique para editar o título Mestre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29" name="Date Placeholder 4"/>
          <p:cNvSpPr>
            <a:spLocks noGrp="1"/>
          </p:cNvSpPr>
          <p:nvPr>
            <p:ph type="dt" sz="half" idx="10"/>
          </p:nvPr>
        </p:nvSpPr>
        <p:spPr/>
        <p:txBody>
          <a:bodyPr/>
          <a:lstStyle>
            <a:lvl1pPr>
              <a:defRPr/>
            </a:lvl1pPr>
          </a:lstStyle>
          <a:p>
            <a:pPr>
              <a:defRPr/>
            </a:pPr>
            <a:fld id="{4F07C0DB-CAE2-4B95-981E-AACFC6011591}" type="datetimeFigureOut">
              <a:rPr lang="en-US"/>
              <a:pPr>
                <a:defRPr/>
              </a:pPr>
              <a:t>5/21/2021</a:t>
            </a:fld>
            <a:endParaRPr lang="en-US"/>
          </a:p>
        </p:txBody>
      </p:sp>
      <p:sp>
        <p:nvSpPr>
          <p:cNvPr id="30" name="Footer Placeholder 5"/>
          <p:cNvSpPr>
            <a:spLocks noGrp="1"/>
          </p:cNvSpPr>
          <p:nvPr>
            <p:ph type="ftr" sz="quarter" idx="11"/>
          </p:nvPr>
        </p:nvSpPr>
        <p:spPr>
          <a:xfrm>
            <a:off x="804863" y="6227763"/>
            <a:ext cx="5942012" cy="319087"/>
          </a:xfrm>
        </p:spPr>
        <p:txBody>
          <a:bodyPr/>
          <a:lstStyle>
            <a:lvl1pPr>
              <a:defRPr/>
            </a:lvl1pPr>
          </a:lstStyle>
          <a:p>
            <a:pPr>
              <a:defRPr/>
            </a:pPr>
            <a:endParaRPr lang="en-US"/>
          </a:p>
        </p:txBody>
      </p:sp>
      <p:sp>
        <p:nvSpPr>
          <p:cNvPr id="31" name="Slide Number Placeholder 6"/>
          <p:cNvSpPr>
            <a:spLocks noGrp="1"/>
          </p:cNvSpPr>
          <p:nvPr>
            <p:ph type="sldNum" sz="quarter" idx="12"/>
          </p:nvPr>
        </p:nvSpPr>
        <p:spPr>
          <a:xfrm>
            <a:off x="5827713" y="320675"/>
            <a:ext cx="914400" cy="319088"/>
          </a:xfrm>
        </p:spPr>
        <p:txBody>
          <a:bodyPr/>
          <a:lstStyle>
            <a:lvl1pPr>
              <a:defRPr/>
            </a:lvl1pPr>
          </a:lstStyle>
          <a:p>
            <a:pPr>
              <a:defRPr/>
            </a:pPr>
            <a:fld id="{6DD28AD9-FFBF-4A9B-B552-C00BC4DE21C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grpSp>
        <p:nvGrpSpPr>
          <p:cNvPr id="4" name="Group 74"/>
          <p:cNvGrpSpPr>
            <a:grpSpLocks/>
          </p:cNvGrpSpPr>
          <p:nvPr/>
        </p:nvGrpSpPr>
        <p:grpSpPr bwMode="auto">
          <a:xfrm>
            <a:off x="-417513" y="0"/>
            <a:ext cx="12584113" cy="6853238"/>
            <a:chOff x="-417513" y="0"/>
            <a:chExt cx="12584114" cy="6853238"/>
          </a:xfrm>
        </p:grpSpPr>
        <p:sp>
          <p:nvSpPr>
            <p:cNvPr id="5" name="Freeform 5"/>
            <p:cNvSpPr>
              <a:spLocks/>
            </p:cNvSpPr>
            <p:nvPr/>
          </p:nvSpPr>
          <p:spPr bwMode="auto">
            <a:xfrm>
              <a:off x="1306513" y="0"/>
              <a:ext cx="3862387"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6"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7"/>
            <p:cNvSpPr>
              <a:spLocks/>
            </p:cNvSpPr>
            <p:nvPr/>
          </p:nvSpPr>
          <p:spPr bwMode="auto">
            <a:xfrm>
              <a:off x="10247314" y="5013325"/>
              <a:ext cx="1919287"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8"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9" name="Freeform 9"/>
            <p:cNvSpPr>
              <a:spLocks/>
            </p:cNvSpPr>
            <p:nvPr/>
          </p:nvSpPr>
          <p:spPr bwMode="auto">
            <a:xfrm>
              <a:off x="11202989" y="9525"/>
              <a:ext cx="963612"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0" name="Freeform 10"/>
            <p:cNvSpPr>
              <a:spLocks/>
            </p:cNvSpPr>
            <p:nvPr/>
          </p:nvSpPr>
          <p:spPr bwMode="auto">
            <a:xfrm>
              <a:off x="10494964"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1" name="Freeform 11"/>
            <p:cNvSpPr>
              <a:spLocks/>
            </p:cNvSpPr>
            <p:nvPr/>
          </p:nvSpPr>
          <p:spPr bwMode="auto">
            <a:xfrm>
              <a:off x="1001713" y="0"/>
              <a:ext cx="3621087"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2"/>
            <p:cNvSpPr>
              <a:spLocks/>
            </p:cNvSpPr>
            <p:nvPr/>
          </p:nvSpPr>
          <p:spPr bwMode="auto">
            <a:xfrm>
              <a:off x="11501439" y="9525"/>
              <a:ext cx="665162"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3"/>
            <p:cNvSpPr>
              <a:spLocks/>
            </p:cNvSpPr>
            <p:nvPr/>
          </p:nvSpPr>
          <p:spPr bwMode="auto">
            <a:xfrm>
              <a:off x="10641014" y="5408613"/>
              <a:ext cx="1525587"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4"/>
            <p:cNvSpPr>
              <a:spLocks/>
            </p:cNvSpPr>
            <p:nvPr/>
          </p:nvSpPr>
          <p:spPr bwMode="auto">
            <a:xfrm>
              <a:off x="1001713"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5"/>
            <p:cNvSpPr>
              <a:spLocks/>
            </p:cNvSpPr>
            <p:nvPr/>
          </p:nvSpPr>
          <p:spPr bwMode="auto">
            <a:xfrm>
              <a:off x="10802939" y="5518150"/>
              <a:ext cx="1363662"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6"/>
            <p:cNvSpPr>
              <a:spLocks/>
            </p:cNvSpPr>
            <p:nvPr/>
          </p:nvSpPr>
          <p:spPr bwMode="auto">
            <a:xfrm>
              <a:off x="889000" y="0"/>
              <a:ext cx="3230563"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8"/>
            <p:cNvSpPr>
              <a:spLocks/>
            </p:cNvSpPr>
            <p:nvPr/>
          </p:nvSpPr>
          <p:spPr bwMode="auto">
            <a:xfrm>
              <a:off x="484188" y="0"/>
              <a:ext cx="3421062"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20"/>
            <p:cNvSpPr>
              <a:spLocks/>
            </p:cNvSpPr>
            <p:nvPr/>
          </p:nvSpPr>
          <p:spPr bwMode="auto">
            <a:xfrm>
              <a:off x="598488"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1" name="Freeform 21"/>
            <p:cNvSpPr>
              <a:spLocks/>
            </p:cNvSpPr>
            <p:nvPr/>
          </p:nvSpPr>
          <p:spPr bwMode="auto">
            <a:xfrm>
              <a:off x="261938" y="0"/>
              <a:ext cx="2944812"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2" name="Freeform 22"/>
            <p:cNvSpPr>
              <a:spLocks/>
            </p:cNvSpPr>
            <p:nvPr/>
          </p:nvSpPr>
          <p:spPr bwMode="auto">
            <a:xfrm>
              <a:off x="-417513" y="0"/>
              <a:ext cx="2403476"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3" name="Freeform 23"/>
            <p:cNvSpPr>
              <a:spLocks/>
            </p:cNvSpPr>
            <p:nvPr/>
          </p:nvSpPr>
          <p:spPr bwMode="auto">
            <a:xfrm>
              <a:off x="14288"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4" name="Freeform 24"/>
            <p:cNvSpPr>
              <a:spLocks/>
            </p:cNvSpPr>
            <p:nvPr/>
          </p:nvSpPr>
          <p:spPr bwMode="auto">
            <a:xfrm>
              <a:off x="4763" y="6016625"/>
              <a:ext cx="214312"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5" name="Freeform 25"/>
            <p:cNvSpPr>
              <a:spLocks/>
            </p:cNvSpPr>
            <p:nvPr/>
          </p:nvSpPr>
          <p:spPr bwMode="auto">
            <a:xfrm>
              <a:off x="14288"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6" name="Group 21"/>
          <p:cNvGrpSpPr>
            <a:grpSpLocks/>
          </p:cNvGrpSpPr>
          <p:nvPr/>
        </p:nvGrpSpPr>
        <p:grpSpPr bwMode="auto">
          <a:xfrm>
            <a:off x="800100" y="1700213"/>
            <a:ext cx="3675063" cy="3470275"/>
            <a:chOff x="697883" y="1816768"/>
            <a:chExt cx="3674476" cy="3470421"/>
          </a:xfrm>
        </p:grpSpPr>
        <p:sp>
          <p:nvSpPr>
            <p:cNvPr id="27" name="Rectangle 22"/>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4"/>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DD984262-A45C-4DFA-8612-6AA68552627C}" type="datetimeFigureOut">
              <a:rPr lang="en-US"/>
              <a:pPr>
                <a:defRPr/>
              </a:pPr>
              <a:t>5/21/2021</a:t>
            </a:fld>
            <a:endParaRPr lang="en-US"/>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C4D2FCA2-2CE9-4940-A6B1-F4B8D6F86A4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grpSp>
        <p:nvGrpSpPr>
          <p:cNvPr id="4" name="Group 74"/>
          <p:cNvGrpSpPr>
            <a:grpSpLocks/>
          </p:cNvGrpSpPr>
          <p:nvPr/>
        </p:nvGrpSpPr>
        <p:grpSpPr bwMode="auto">
          <a:xfrm flipH="1">
            <a:off x="0" y="0"/>
            <a:ext cx="12584113" cy="6853238"/>
            <a:chOff x="-417513" y="0"/>
            <a:chExt cx="12584114" cy="6853238"/>
          </a:xfrm>
        </p:grpSpPr>
        <p:sp>
          <p:nvSpPr>
            <p:cNvPr id="5" name="Freeform 5"/>
            <p:cNvSpPr>
              <a:spLocks/>
            </p:cNvSpPr>
            <p:nvPr/>
          </p:nvSpPr>
          <p:spPr bwMode="auto">
            <a:xfrm>
              <a:off x="1306512" y="0"/>
              <a:ext cx="3862388" cy="6843713"/>
            </a:xfrm>
            <a:custGeom>
              <a:avLst/>
              <a:gdLst>
                <a:gd name="T0" fmla="*/ 0 w 813"/>
                <a:gd name="T1" fmla="*/ 0 h 1440"/>
                <a:gd name="T2" fmla="*/ 813 w 813"/>
                <a:gd name="T3" fmla="*/ 1440 h 1440"/>
              </a:gdLst>
              <a:ahLst/>
              <a:cxnLst>
                <a:cxn ang="0">
                  <a:pos x="813" y="0"/>
                </a:cxn>
                <a:cxn ang="0">
                  <a:pos x="435" y="1440"/>
                </a:cxn>
              </a:cxnLst>
              <a:rect l="T0" t="T1" r="T2" b="T3"/>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6" name="Freeform 6"/>
            <p:cNvSpPr>
              <a:spLocks/>
            </p:cNvSpPr>
            <p:nvPr/>
          </p:nvSpPr>
          <p:spPr bwMode="auto">
            <a:xfrm>
              <a:off x="10626726" y="9525"/>
              <a:ext cx="1539875" cy="555625"/>
            </a:xfrm>
            <a:custGeom>
              <a:avLst/>
              <a:gdLst>
                <a:gd name="T0" fmla="*/ 0 w 324"/>
                <a:gd name="T1" fmla="*/ 0 h 117"/>
                <a:gd name="T2" fmla="*/ 324 w 324"/>
                <a:gd name="T3" fmla="*/ 117 h 117"/>
              </a:gdLst>
              <a:ahLst/>
              <a:cxnLst>
                <a:cxn ang="0">
                  <a:pos x="324" y="117"/>
                </a:cxn>
                <a:cxn ang="0">
                  <a:pos x="0" y="0"/>
                </a:cxn>
              </a:cxnLst>
              <a:rect l="T0" t="T1" r="T2" b="T3"/>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7" name="Freeform 7"/>
            <p:cNvSpPr>
              <a:spLocks/>
            </p:cNvSpPr>
            <p:nvPr/>
          </p:nvSpPr>
          <p:spPr bwMode="auto">
            <a:xfrm>
              <a:off x="10247313" y="5013325"/>
              <a:ext cx="1919288" cy="1830388"/>
            </a:xfrm>
            <a:custGeom>
              <a:avLst/>
              <a:gdLst>
                <a:gd name="T0" fmla="*/ 0 w 404"/>
                <a:gd name="T1" fmla="*/ 0 h 385"/>
                <a:gd name="T2" fmla="*/ 404 w 404"/>
                <a:gd name="T3" fmla="*/ 385 h 385"/>
              </a:gdLst>
              <a:ahLst/>
              <a:cxnLst>
                <a:cxn ang="0">
                  <a:pos x="0" y="385"/>
                </a:cxn>
                <a:cxn ang="0">
                  <a:pos x="404" y="0"/>
                </a:cxn>
              </a:cxnLst>
              <a:rect l="T0" t="T1" r="T2" b="T3"/>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8" name="Freeform 8"/>
            <p:cNvSpPr>
              <a:spLocks/>
            </p:cNvSpPr>
            <p:nvPr/>
          </p:nvSpPr>
          <p:spPr bwMode="auto">
            <a:xfrm>
              <a:off x="1120775" y="0"/>
              <a:ext cx="3676650" cy="6843713"/>
            </a:xfrm>
            <a:custGeom>
              <a:avLst/>
              <a:gdLst>
                <a:gd name="T0" fmla="*/ 0 w 774"/>
                <a:gd name="T1" fmla="*/ 0 h 1440"/>
                <a:gd name="T2" fmla="*/ 774 w 774"/>
                <a:gd name="T3" fmla="*/ 1440 h 1440"/>
              </a:gdLst>
              <a:ahLst/>
              <a:cxnLst>
                <a:cxn ang="0">
                  <a:pos x="774" y="0"/>
                </a:cxn>
                <a:cxn ang="0">
                  <a:pos x="411" y="1440"/>
                </a:cxn>
              </a:cxnLst>
              <a:rect l="T0" t="T1" r="T2" b="T3"/>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9" name="Freeform 9"/>
            <p:cNvSpPr>
              <a:spLocks/>
            </p:cNvSpPr>
            <p:nvPr/>
          </p:nvSpPr>
          <p:spPr bwMode="auto">
            <a:xfrm>
              <a:off x="11202988" y="9525"/>
              <a:ext cx="963613" cy="366713"/>
            </a:xfrm>
            <a:custGeom>
              <a:avLst/>
              <a:gdLst>
                <a:gd name="T0" fmla="*/ 0 w 203"/>
                <a:gd name="T1" fmla="*/ 0 h 77"/>
                <a:gd name="T2" fmla="*/ 203 w 203"/>
                <a:gd name="T3" fmla="*/ 77 h 77"/>
              </a:gdLst>
              <a:ahLst/>
              <a:cxnLst>
                <a:cxn ang="0">
                  <a:pos x="203" y="77"/>
                </a:cxn>
                <a:cxn ang="0">
                  <a:pos x="0" y="0"/>
                </a:cxn>
              </a:cxnLst>
              <a:rect l="T0" t="T1" r="T2" b="T3"/>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0" name="Freeform 10"/>
            <p:cNvSpPr>
              <a:spLocks/>
            </p:cNvSpPr>
            <p:nvPr/>
          </p:nvSpPr>
          <p:spPr bwMode="auto">
            <a:xfrm>
              <a:off x="10494963" y="5275263"/>
              <a:ext cx="1666875" cy="1577975"/>
            </a:xfrm>
            <a:custGeom>
              <a:avLst/>
              <a:gdLst>
                <a:gd name="T0" fmla="*/ 0 w 351"/>
                <a:gd name="T1" fmla="*/ 0 h 332"/>
                <a:gd name="T2" fmla="*/ 351 w 351"/>
                <a:gd name="T3" fmla="*/ 332 h 332"/>
              </a:gdLst>
              <a:ahLst/>
              <a:cxnLst>
                <a:cxn ang="0">
                  <a:pos x="0" y="332"/>
                </a:cxn>
                <a:cxn ang="0">
                  <a:pos x="351" y="0"/>
                </a:cxn>
              </a:cxnLst>
              <a:rect l="T0" t="T1" r="T2" b="T3"/>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p:spPr>
          <p:txBody>
            <a:bodyPr/>
            <a:lstStyle/>
            <a:p>
              <a:pPr>
                <a:defRPr/>
              </a:pPr>
              <a:endParaRPr lang="pt-BR"/>
            </a:p>
          </p:txBody>
        </p:sp>
        <p:sp>
          <p:nvSpPr>
            <p:cNvPr id="11" name="Freeform 11"/>
            <p:cNvSpPr>
              <a:spLocks/>
            </p:cNvSpPr>
            <p:nvPr/>
          </p:nvSpPr>
          <p:spPr bwMode="auto">
            <a:xfrm>
              <a:off x="1001712" y="0"/>
              <a:ext cx="3621088" cy="6843713"/>
            </a:xfrm>
            <a:custGeom>
              <a:avLst/>
              <a:gdLst>
                <a:gd name="T0" fmla="*/ 0 w 762"/>
                <a:gd name="T1" fmla="*/ 0 h 1440"/>
                <a:gd name="T2" fmla="*/ 762 w 762"/>
                <a:gd name="T3" fmla="*/ 1440 h 1440"/>
              </a:gdLst>
              <a:ahLst/>
              <a:cxnLst>
                <a:cxn ang="0">
                  <a:pos x="762" y="0"/>
                </a:cxn>
                <a:cxn ang="0">
                  <a:pos x="403" y="1440"/>
                </a:cxn>
              </a:cxnLst>
              <a:rect l="T0" t="T1" r="T2" b="T3"/>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2" name="Freeform 12"/>
            <p:cNvSpPr>
              <a:spLocks/>
            </p:cNvSpPr>
            <p:nvPr/>
          </p:nvSpPr>
          <p:spPr bwMode="auto">
            <a:xfrm>
              <a:off x="11501438" y="9525"/>
              <a:ext cx="665163" cy="257175"/>
            </a:xfrm>
            <a:custGeom>
              <a:avLst/>
              <a:gdLst>
                <a:gd name="T0" fmla="*/ 0 w 140"/>
                <a:gd name="T1" fmla="*/ 0 h 54"/>
                <a:gd name="T2" fmla="*/ 140 w 140"/>
                <a:gd name="T3" fmla="*/ 54 h 54"/>
              </a:gdLst>
              <a:ahLst/>
              <a:cxnLst>
                <a:cxn ang="0">
                  <a:pos x="140" y="54"/>
                </a:cxn>
                <a:cxn ang="0">
                  <a:pos x="0" y="0"/>
                </a:cxn>
              </a:cxnLst>
              <a:rect l="T0" t="T1" r="T2" b="T3"/>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3" name="Freeform 13"/>
            <p:cNvSpPr>
              <a:spLocks/>
            </p:cNvSpPr>
            <p:nvPr/>
          </p:nvSpPr>
          <p:spPr bwMode="auto">
            <a:xfrm>
              <a:off x="10641013" y="5408613"/>
              <a:ext cx="1525588" cy="1435100"/>
            </a:xfrm>
            <a:custGeom>
              <a:avLst/>
              <a:gdLst>
                <a:gd name="T0" fmla="*/ 0 w 321"/>
                <a:gd name="T1" fmla="*/ 0 h 302"/>
                <a:gd name="T2" fmla="*/ 321 w 321"/>
                <a:gd name="T3" fmla="*/ 302 h 302"/>
              </a:gdLst>
              <a:ahLst/>
              <a:cxnLst>
                <a:cxn ang="0">
                  <a:pos x="0" y="302"/>
                </a:cxn>
                <a:cxn ang="0">
                  <a:pos x="321" y="0"/>
                </a:cxn>
              </a:cxnLst>
              <a:rect l="T0" t="T1" r="T2" b="T3"/>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4" name="Freeform 14"/>
            <p:cNvSpPr>
              <a:spLocks/>
            </p:cNvSpPr>
            <p:nvPr/>
          </p:nvSpPr>
          <p:spPr bwMode="auto">
            <a:xfrm>
              <a:off x="1001712" y="0"/>
              <a:ext cx="3244850" cy="6843713"/>
            </a:xfrm>
            <a:custGeom>
              <a:avLst/>
              <a:gdLst>
                <a:gd name="T0" fmla="*/ 0 w 683"/>
                <a:gd name="T1" fmla="*/ 0 h 1440"/>
                <a:gd name="T2" fmla="*/ 683 w 683"/>
                <a:gd name="T3" fmla="*/ 1440 h 1440"/>
              </a:gdLst>
              <a:ahLst/>
              <a:cxnLst>
                <a:cxn ang="0">
                  <a:pos x="683" y="0"/>
                </a:cxn>
                <a:cxn ang="0">
                  <a:pos x="355" y="1440"/>
                </a:cxn>
              </a:cxnLst>
              <a:rect l="T0" t="T1" r="T2" b="T3"/>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5" name="Freeform 15"/>
            <p:cNvSpPr>
              <a:spLocks/>
            </p:cNvSpPr>
            <p:nvPr/>
          </p:nvSpPr>
          <p:spPr bwMode="auto">
            <a:xfrm>
              <a:off x="10802938" y="5518150"/>
              <a:ext cx="1363663" cy="1325563"/>
            </a:xfrm>
            <a:custGeom>
              <a:avLst/>
              <a:gdLst>
                <a:gd name="T0" fmla="*/ 0 w 287"/>
                <a:gd name="T1" fmla="*/ 0 h 279"/>
                <a:gd name="T2" fmla="*/ 287 w 287"/>
                <a:gd name="T3" fmla="*/ 279 h 279"/>
              </a:gdLst>
              <a:ahLst/>
              <a:cxnLst>
                <a:cxn ang="0">
                  <a:pos x="0" y="279"/>
                </a:cxn>
                <a:cxn ang="0">
                  <a:pos x="287" y="0"/>
                </a:cxn>
              </a:cxnLst>
              <a:rect l="T0" t="T1" r="T2" b="T3"/>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6" name="Freeform 16"/>
            <p:cNvSpPr>
              <a:spLocks/>
            </p:cNvSpPr>
            <p:nvPr/>
          </p:nvSpPr>
          <p:spPr bwMode="auto">
            <a:xfrm>
              <a:off x="889000" y="0"/>
              <a:ext cx="3230562" cy="6843713"/>
            </a:xfrm>
            <a:custGeom>
              <a:avLst/>
              <a:gdLst>
                <a:gd name="T0" fmla="*/ 0 w 680"/>
                <a:gd name="T1" fmla="*/ 0 h 1440"/>
                <a:gd name="T2" fmla="*/ 680 w 680"/>
                <a:gd name="T3" fmla="*/ 1440 h 1440"/>
              </a:gdLst>
              <a:ahLst/>
              <a:cxnLst>
                <a:cxn ang="0">
                  <a:pos x="680" y="0"/>
                </a:cxn>
                <a:cxn ang="0">
                  <a:pos x="337" y="1440"/>
                </a:cxn>
              </a:cxnLst>
              <a:rect l="T0" t="T1" r="T2" b="T3"/>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7" name="Freeform 17"/>
            <p:cNvSpPr>
              <a:spLocks/>
            </p:cNvSpPr>
            <p:nvPr/>
          </p:nvSpPr>
          <p:spPr bwMode="auto">
            <a:xfrm>
              <a:off x="10979151" y="5694363"/>
              <a:ext cx="1187450" cy="1149350"/>
            </a:xfrm>
            <a:custGeom>
              <a:avLst/>
              <a:gdLst>
                <a:gd name="T0" fmla="*/ 0 w 250"/>
                <a:gd name="T1" fmla="*/ 0 h 242"/>
                <a:gd name="T2" fmla="*/ 250 w 250"/>
                <a:gd name="T3" fmla="*/ 242 h 242"/>
              </a:gdLst>
              <a:ahLst/>
              <a:cxnLst>
                <a:cxn ang="0">
                  <a:pos x="0" y="242"/>
                </a:cxn>
                <a:cxn ang="0">
                  <a:pos x="250" y="0"/>
                </a:cxn>
              </a:cxnLst>
              <a:rect l="T0" t="T1" r="T2" b="T3"/>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8" name="Freeform 18"/>
            <p:cNvSpPr>
              <a:spLocks/>
            </p:cNvSpPr>
            <p:nvPr/>
          </p:nvSpPr>
          <p:spPr bwMode="auto">
            <a:xfrm>
              <a:off x="484187" y="0"/>
              <a:ext cx="3421063" cy="6843713"/>
            </a:xfrm>
            <a:custGeom>
              <a:avLst/>
              <a:gdLst>
                <a:gd name="T0" fmla="*/ 0 w 720"/>
                <a:gd name="T1" fmla="*/ 0 h 1440"/>
                <a:gd name="T2" fmla="*/ 720 w 720"/>
                <a:gd name="T3" fmla="*/ 1440 h 1440"/>
              </a:gdLst>
              <a:ahLst/>
              <a:cxnLst>
                <a:cxn ang="0">
                  <a:pos x="720" y="0"/>
                </a:cxn>
                <a:cxn ang="0">
                  <a:pos x="362" y="1440"/>
                </a:cxn>
              </a:cxnLst>
              <a:rect l="T0" t="T1" r="T2" b="T3"/>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19" name="Freeform 19"/>
            <p:cNvSpPr>
              <a:spLocks/>
            </p:cNvSpPr>
            <p:nvPr/>
          </p:nvSpPr>
          <p:spPr bwMode="auto">
            <a:xfrm>
              <a:off x="11287126" y="6049963"/>
              <a:ext cx="879475" cy="793750"/>
            </a:xfrm>
            <a:custGeom>
              <a:avLst/>
              <a:gdLst>
                <a:gd name="T0" fmla="*/ 0 w 185"/>
                <a:gd name="T1" fmla="*/ 0 h 167"/>
                <a:gd name="T2" fmla="*/ 185 w 185"/>
                <a:gd name="T3" fmla="*/ 167 h 167"/>
              </a:gdLst>
              <a:ahLst/>
              <a:cxnLst>
                <a:cxn ang="0">
                  <a:pos x="0" y="167"/>
                </a:cxn>
                <a:cxn ang="0">
                  <a:pos x="185" y="0"/>
                </a:cxn>
              </a:cxnLst>
              <a:rect l="T0" t="T1" r="T2" b="T3"/>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0" name="Freeform 20"/>
            <p:cNvSpPr>
              <a:spLocks/>
            </p:cNvSpPr>
            <p:nvPr/>
          </p:nvSpPr>
          <p:spPr bwMode="auto">
            <a:xfrm>
              <a:off x="598487" y="0"/>
              <a:ext cx="2717800" cy="6843713"/>
            </a:xfrm>
            <a:custGeom>
              <a:avLst/>
              <a:gdLst>
                <a:gd name="T0" fmla="*/ 0 w 572"/>
                <a:gd name="T1" fmla="*/ 0 h 1440"/>
                <a:gd name="T2" fmla="*/ 572 w 572"/>
                <a:gd name="T3" fmla="*/ 1440 h 1440"/>
              </a:gdLst>
              <a:ahLst/>
              <a:cxnLst>
                <a:cxn ang="0">
                  <a:pos x="572" y="0"/>
                </a:cxn>
                <a:cxn ang="0">
                  <a:pos x="164" y="1440"/>
                </a:cxn>
              </a:cxnLst>
              <a:rect l="T0" t="T1" r="T2" b="T3"/>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p:spPr>
          <p:txBody>
            <a:bodyPr/>
            <a:lstStyle/>
            <a:p>
              <a:pPr>
                <a:defRPr/>
              </a:pPr>
              <a:endParaRPr lang="pt-BR"/>
            </a:p>
          </p:txBody>
        </p:sp>
        <p:sp>
          <p:nvSpPr>
            <p:cNvPr id="21" name="Freeform 21"/>
            <p:cNvSpPr>
              <a:spLocks/>
            </p:cNvSpPr>
            <p:nvPr/>
          </p:nvSpPr>
          <p:spPr bwMode="auto">
            <a:xfrm>
              <a:off x="261937" y="0"/>
              <a:ext cx="2944813" cy="6843713"/>
            </a:xfrm>
            <a:custGeom>
              <a:avLst/>
              <a:gdLst>
                <a:gd name="T0" fmla="*/ 0 w 620"/>
                <a:gd name="T1" fmla="*/ 0 h 1440"/>
                <a:gd name="T2" fmla="*/ 620 w 620"/>
                <a:gd name="T3" fmla="*/ 1440 h 1440"/>
              </a:gdLst>
              <a:ahLst/>
              <a:cxnLst>
                <a:cxn ang="0">
                  <a:pos x="620" y="0"/>
                </a:cxn>
                <a:cxn ang="0">
                  <a:pos x="186" y="1440"/>
                </a:cxn>
              </a:cxnLst>
              <a:rect l="T0" t="T1" r="T2" b="T3"/>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p:spPr>
          <p:txBody>
            <a:bodyPr/>
            <a:lstStyle/>
            <a:p>
              <a:pPr>
                <a:defRPr/>
              </a:pPr>
              <a:endParaRPr lang="pt-BR"/>
            </a:p>
          </p:txBody>
        </p:sp>
        <p:sp>
          <p:nvSpPr>
            <p:cNvPr id="22" name="Freeform 22"/>
            <p:cNvSpPr>
              <a:spLocks/>
            </p:cNvSpPr>
            <p:nvPr/>
          </p:nvSpPr>
          <p:spPr bwMode="auto">
            <a:xfrm>
              <a:off x="-417513" y="0"/>
              <a:ext cx="2403475" cy="6843713"/>
            </a:xfrm>
            <a:custGeom>
              <a:avLst/>
              <a:gdLst>
                <a:gd name="T0" fmla="*/ 0 w 506"/>
                <a:gd name="T1" fmla="*/ 0 h 1440"/>
                <a:gd name="T2" fmla="*/ 506 w 506"/>
                <a:gd name="T3" fmla="*/ 1440 h 1440"/>
              </a:gdLst>
              <a:ahLst/>
              <a:cxnLst>
                <a:cxn ang="0">
                  <a:pos x="506" y="0"/>
                </a:cxn>
                <a:cxn ang="0">
                  <a:pos x="171" y="1440"/>
                </a:cxn>
              </a:cxnLst>
              <a:rect l="T0" t="T1" r="T2" b="T3"/>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3" name="Freeform 23"/>
            <p:cNvSpPr>
              <a:spLocks/>
            </p:cNvSpPr>
            <p:nvPr/>
          </p:nvSpPr>
          <p:spPr bwMode="auto">
            <a:xfrm>
              <a:off x="14287" y="9525"/>
              <a:ext cx="1771650" cy="3198813"/>
            </a:xfrm>
            <a:custGeom>
              <a:avLst/>
              <a:gdLst>
                <a:gd name="T0" fmla="*/ 0 w 373"/>
                <a:gd name="T1" fmla="*/ 0 h 673"/>
                <a:gd name="T2" fmla="*/ 373 w 373"/>
                <a:gd name="T3" fmla="*/ 673 h 673"/>
              </a:gdLst>
              <a:ahLst/>
              <a:cxnLst>
                <a:cxn ang="0">
                  <a:pos x="373" y="0"/>
                </a:cxn>
                <a:cxn ang="0">
                  <a:pos x="0" y="673"/>
                </a:cxn>
              </a:cxnLst>
              <a:rect l="T0" t="T1" r="T2" b="T3"/>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4" name="Freeform 24"/>
            <p:cNvSpPr>
              <a:spLocks/>
            </p:cNvSpPr>
            <p:nvPr/>
          </p:nvSpPr>
          <p:spPr bwMode="auto">
            <a:xfrm>
              <a:off x="4762" y="6016625"/>
              <a:ext cx="214313" cy="827088"/>
            </a:xfrm>
            <a:custGeom>
              <a:avLst/>
              <a:gdLst>
                <a:gd name="T0" fmla="*/ 0 w 45"/>
                <a:gd name="T1" fmla="*/ 0 h 174"/>
                <a:gd name="T2" fmla="*/ 45 w 45"/>
                <a:gd name="T3" fmla="*/ 174 h 174"/>
              </a:gdLst>
              <a:ahLst/>
              <a:cxnLst>
                <a:cxn ang="0">
                  <a:pos x="0" y="0"/>
                </a:cxn>
                <a:cxn ang="0">
                  <a:pos x="45" y="174"/>
                </a:cxn>
              </a:cxnLst>
              <a:rect l="T0" t="T1" r="T2" b="T3"/>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p:spPr>
          <p:txBody>
            <a:bodyPr/>
            <a:lstStyle/>
            <a:p>
              <a:pPr>
                <a:defRPr/>
              </a:pPr>
              <a:endParaRPr lang="pt-BR"/>
            </a:p>
          </p:txBody>
        </p:sp>
        <p:sp>
          <p:nvSpPr>
            <p:cNvPr id="25" name="Freeform 25"/>
            <p:cNvSpPr>
              <a:spLocks/>
            </p:cNvSpPr>
            <p:nvPr/>
          </p:nvSpPr>
          <p:spPr bwMode="auto">
            <a:xfrm>
              <a:off x="14287" y="0"/>
              <a:ext cx="1562100" cy="2228850"/>
            </a:xfrm>
            <a:custGeom>
              <a:avLst/>
              <a:gdLst>
                <a:gd name="T0" fmla="*/ 0 w 329"/>
                <a:gd name="T1" fmla="*/ 0 h 469"/>
                <a:gd name="T2" fmla="*/ 329 w 329"/>
                <a:gd name="T3" fmla="*/ 469 h 469"/>
              </a:gdLst>
              <a:ahLst/>
              <a:cxnLst>
                <a:cxn ang="0">
                  <a:pos x="329" y="0"/>
                </a:cxn>
                <a:cxn ang="0">
                  <a:pos x="0" y="469"/>
                </a:cxn>
              </a:cxnLst>
              <a:rect l="T0" t="T1" r="T2" b="T3"/>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p:spPr>
          <p:txBody>
            <a:bodyPr/>
            <a:lstStyle/>
            <a:p>
              <a:pPr>
                <a:defRPr/>
              </a:pPr>
              <a:endParaRPr lang="pt-BR"/>
            </a:p>
          </p:txBody>
        </p:sp>
      </p:grpSp>
      <p:grpSp>
        <p:nvGrpSpPr>
          <p:cNvPr id="26" name="Group 21"/>
          <p:cNvGrpSpPr>
            <a:grpSpLocks/>
          </p:cNvGrpSpPr>
          <p:nvPr/>
        </p:nvGrpSpPr>
        <p:grpSpPr bwMode="auto">
          <a:xfrm>
            <a:off x="7718425" y="1700213"/>
            <a:ext cx="3675063" cy="3470275"/>
            <a:chOff x="697883" y="1816768"/>
            <a:chExt cx="3674476" cy="3470421"/>
          </a:xfrm>
        </p:grpSpPr>
        <p:sp>
          <p:nvSpPr>
            <p:cNvPr id="27" name="Rectangle 22"/>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4"/>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6977354C-0187-41ED-841F-91731E5FD199}" type="datetimeFigureOut">
              <a:rPr lang="en-US"/>
              <a:pPr>
                <a:defRPr/>
              </a:pPr>
              <a:t>5/21/2021</a:t>
            </a:fld>
            <a:endParaRPr lang="en-US"/>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3066F37D-F9B8-44A8-9063-E69AA699F70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0588" y="2359025"/>
            <a:ext cx="3498850" cy="2455863"/>
          </a:xfrm>
          <a:prstGeom prst="rect">
            <a:avLst/>
          </a:prstGeom>
        </p:spPr>
        <p:txBody>
          <a:bodyPr vert="horz" lIns="228600" tIns="228600" rIns="228600" bIns="22860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5435600" y="795338"/>
            <a:ext cx="5949950" cy="52562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04863" y="320675"/>
            <a:ext cx="3657600" cy="319088"/>
          </a:xfrm>
          <a:prstGeom prst="rect">
            <a:avLst/>
          </a:prstGeom>
        </p:spPr>
        <p:txBody>
          <a:bodyPr vert="horz" lIns="91440" tIns="45720" rIns="91440" bIns="45720" rtlCol="0" anchor="ctr"/>
          <a:lstStyle>
            <a:lvl1pPr algn="l" fontAlgn="auto">
              <a:spcBef>
                <a:spcPts val="0"/>
              </a:spcBef>
              <a:spcAft>
                <a:spcPts val="0"/>
              </a:spcAft>
              <a:defRPr sz="1000">
                <a:solidFill>
                  <a:schemeClr val="tx1">
                    <a:tint val="75000"/>
                  </a:schemeClr>
                </a:solidFill>
                <a:latin typeface="+mn-lt"/>
                <a:cs typeface="+mn-cs"/>
              </a:defRPr>
            </a:lvl1pPr>
          </a:lstStyle>
          <a:p>
            <a:pPr>
              <a:defRPr/>
            </a:pPr>
            <a:fld id="{13A74BBD-22DB-446A-8896-57AB3FA5EEA1}" type="datetimeFigureOut">
              <a:rPr lang="en-US"/>
              <a:pPr>
                <a:defRPr/>
              </a:pPr>
              <a:t>5/21/2021</a:t>
            </a:fld>
            <a:endParaRPr lang="en-US"/>
          </a:p>
        </p:txBody>
      </p:sp>
      <p:sp>
        <p:nvSpPr>
          <p:cNvPr id="5" name="Footer Placeholder 4"/>
          <p:cNvSpPr>
            <a:spLocks noGrp="1"/>
          </p:cNvSpPr>
          <p:nvPr>
            <p:ph type="ftr" sz="quarter" idx="3"/>
          </p:nvPr>
        </p:nvSpPr>
        <p:spPr>
          <a:xfrm>
            <a:off x="804863" y="6227763"/>
            <a:ext cx="10588625" cy="319087"/>
          </a:xfrm>
          <a:prstGeom prst="rect">
            <a:avLst/>
          </a:prstGeom>
        </p:spPr>
        <p:txBody>
          <a:bodyPr vert="horz" lIns="91440" tIns="45720" rIns="91440" bIns="45720" rtlCol="0" anchor="ctr"/>
          <a:lstStyle>
            <a:lvl1pPr algn="r" fontAlgn="auto">
              <a:spcBef>
                <a:spcPts val="0"/>
              </a:spcBef>
              <a:spcAft>
                <a:spcPts val="0"/>
              </a:spcAft>
              <a:defRPr sz="10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469563" y="320675"/>
            <a:ext cx="914400" cy="319088"/>
          </a:xfrm>
          <a:prstGeom prst="rect">
            <a:avLst/>
          </a:prstGeom>
        </p:spPr>
        <p:txBody>
          <a:bodyPr vert="horz" lIns="91440" tIns="45720" rIns="91440" bIns="45720" rtlCol="0" anchor="ctr"/>
          <a:lstStyle>
            <a:lvl1pPr algn="r" fontAlgn="auto">
              <a:spcBef>
                <a:spcPts val="0"/>
              </a:spcBef>
              <a:spcAft>
                <a:spcPts val="0"/>
              </a:spcAft>
              <a:defRPr sz="1000">
                <a:solidFill>
                  <a:schemeClr val="tx1">
                    <a:tint val="75000"/>
                  </a:schemeClr>
                </a:solidFill>
                <a:latin typeface="+mn-lt"/>
                <a:cs typeface="+mn-cs"/>
              </a:defRPr>
            </a:lvl1pPr>
          </a:lstStyle>
          <a:p>
            <a:pPr>
              <a:defRPr/>
            </a:pPr>
            <a:fld id="{3376937E-ADB2-4FCC-8C21-833192C22FF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59" r:id="rId7"/>
    <p:sldLayoutId id="2147483666" r:id="rId8"/>
    <p:sldLayoutId id="2147483667" r:id="rId9"/>
    <p:sldLayoutId id="2147483668" r:id="rId10"/>
    <p:sldLayoutId id="2147483669" r:id="rId11"/>
  </p:sldLayoutIdLst>
  <p:txStyles>
    <p:titleStyle>
      <a:lvl1pPr algn="ctr" rtl="0" eaLnBrk="0" fontAlgn="base" hangingPunct="0">
        <a:lnSpc>
          <a:spcPct val="85000"/>
        </a:lnSpc>
        <a:spcBef>
          <a:spcPct val="0"/>
        </a:spcBef>
        <a:spcAft>
          <a:spcPct val="0"/>
        </a:spcAft>
        <a:defRPr sz="4000" kern="1200" spc="-150">
          <a:solidFill>
            <a:schemeClr val="tx1"/>
          </a:solidFill>
          <a:latin typeface="+mj-lt"/>
          <a:ea typeface="+mj-ea"/>
          <a:cs typeface="+mj-cs"/>
        </a:defRPr>
      </a:lvl1pPr>
      <a:lvl2pPr algn="ctr" rtl="0" eaLnBrk="0" fontAlgn="base" hangingPunct="0">
        <a:lnSpc>
          <a:spcPct val="85000"/>
        </a:lnSpc>
        <a:spcBef>
          <a:spcPct val="0"/>
        </a:spcBef>
        <a:spcAft>
          <a:spcPct val="0"/>
        </a:spcAft>
        <a:defRPr sz="4000">
          <a:solidFill>
            <a:schemeClr val="tx1"/>
          </a:solidFill>
          <a:latin typeface="Calibri Light" pitchFamily="34" charset="0"/>
        </a:defRPr>
      </a:lvl2pPr>
      <a:lvl3pPr algn="ctr" rtl="0" eaLnBrk="0" fontAlgn="base" hangingPunct="0">
        <a:lnSpc>
          <a:spcPct val="85000"/>
        </a:lnSpc>
        <a:spcBef>
          <a:spcPct val="0"/>
        </a:spcBef>
        <a:spcAft>
          <a:spcPct val="0"/>
        </a:spcAft>
        <a:defRPr sz="4000">
          <a:solidFill>
            <a:schemeClr val="tx1"/>
          </a:solidFill>
          <a:latin typeface="Calibri Light" pitchFamily="34" charset="0"/>
        </a:defRPr>
      </a:lvl3pPr>
      <a:lvl4pPr algn="ctr" rtl="0" eaLnBrk="0" fontAlgn="base" hangingPunct="0">
        <a:lnSpc>
          <a:spcPct val="85000"/>
        </a:lnSpc>
        <a:spcBef>
          <a:spcPct val="0"/>
        </a:spcBef>
        <a:spcAft>
          <a:spcPct val="0"/>
        </a:spcAft>
        <a:defRPr sz="4000">
          <a:solidFill>
            <a:schemeClr val="tx1"/>
          </a:solidFill>
          <a:latin typeface="Calibri Light" pitchFamily="34" charset="0"/>
        </a:defRPr>
      </a:lvl4pPr>
      <a:lvl5pPr algn="ctr" rtl="0" eaLnBrk="0" fontAlgn="base" hangingPunct="0">
        <a:lnSpc>
          <a:spcPct val="85000"/>
        </a:lnSpc>
        <a:spcBef>
          <a:spcPct val="0"/>
        </a:spcBef>
        <a:spcAft>
          <a:spcPct val="0"/>
        </a:spcAft>
        <a:defRPr sz="4000">
          <a:solidFill>
            <a:schemeClr val="tx1"/>
          </a:solidFill>
          <a:latin typeface="Calibri Light" pitchFamily="34" charset="0"/>
        </a:defRPr>
      </a:lvl5pPr>
      <a:lvl6pPr marL="457200" algn="ctr" rtl="0" fontAlgn="base">
        <a:lnSpc>
          <a:spcPct val="85000"/>
        </a:lnSpc>
        <a:spcBef>
          <a:spcPct val="0"/>
        </a:spcBef>
        <a:spcAft>
          <a:spcPct val="0"/>
        </a:spcAft>
        <a:defRPr sz="4000">
          <a:solidFill>
            <a:schemeClr val="tx1"/>
          </a:solidFill>
          <a:latin typeface="Calibri Light" pitchFamily="34" charset="0"/>
        </a:defRPr>
      </a:lvl6pPr>
      <a:lvl7pPr marL="914400" algn="ctr" rtl="0" fontAlgn="base">
        <a:lnSpc>
          <a:spcPct val="85000"/>
        </a:lnSpc>
        <a:spcBef>
          <a:spcPct val="0"/>
        </a:spcBef>
        <a:spcAft>
          <a:spcPct val="0"/>
        </a:spcAft>
        <a:defRPr sz="4000">
          <a:solidFill>
            <a:schemeClr val="tx1"/>
          </a:solidFill>
          <a:latin typeface="Calibri Light" pitchFamily="34" charset="0"/>
        </a:defRPr>
      </a:lvl7pPr>
      <a:lvl8pPr marL="1371600" algn="ctr" rtl="0" fontAlgn="base">
        <a:lnSpc>
          <a:spcPct val="85000"/>
        </a:lnSpc>
        <a:spcBef>
          <a:spcPct val="0"/>
        </a:spcBef>
        <a:spcAft>
          <a:spcPct val="0"/>
        </a:spcAft>
        <a:defRPr sz="4000">
          <a:solidFill>
            <a:schemeClr val="tx1"/>
          </a:solidFill>
          <a:latin typeface="Calibri Light" pitchFamily="34" charset="0"/>
        </a:defRPr>
      </a:lvl8pPr>
      <a:lvl9pPr marL="1828800" algn="ctr" rtl="0" fontAlgn="base">
        <a:lnSpc>
          <a:spcPct val="85000"/>
        </a:lnSpc>
        <a:spcBef>
          <a:spcPct val="0"/>
        </a:spcBef>
        <a:spcAft>
          <a:spcPct val="0"/>
        </a:spcAft>
        <a:defRPr sz="4000">
          <a:solidFill>
            <a:schemeClr val="tx1"/>
          </a:solidFill>
          <a:latin typeface="Calibri Light" pitchFamily="34" charset="0"/>
        </a:defRPr>
      </a:lvl9pPr>
    </p:titleStyle>
    <p:bodyStyle>
      <a:lvl1pPr marL="228600" indent="-228600" algn="l" rtl="0" eaLnBrk="0" fontAlgn="base" hangingPunct="0">
        <a:lnSpc>
          <a:spcPct val="120000"/>
        </a:lnSpc>
        <a:spcBef>
          <a:spcPts val="1000"/>
        </a:spcBef>
        <a:spcAft>
          <a:spcPct val="0"/>
        </a:spcAft>
        <a:buClr>
          <a:schemeClr val="accent1"/>
        </a:buClr>
        <a:buSzPct val="110000"/>
        <a:buFont typeface="Wingdings" pitchFamily="2" charset="2"/>
        <a:buChar char="§"/>
        <a:defRPr kern="1200">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accent1"/>
        </a:buClr>
        <a:buSzPct val="110000"/>
        <a:buFont typeface="Wingdings" pitchFamily="2" charset="2"/>
        <a:buChar char="§"/>
        <a:defRPr sz="1600" kern="1200">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accent1"/>
        </a:buClr>
        <a:buSzPct val="110000"/>
        <a:buFont typeface="Wingdings" pitchFamily="2" charset="2"/>
        <a:buChar char="§"/>
        <a:defRPr sz="1400" kern="1200">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accent1"/>
        </a:buClr>
        <a:buSzPct val="110000"/>
        <a:buFont typeface="Wingdings" pitchFamily="2" charset="2"/>
        <a:buChar char="§"/>
        <a:defRPr sz="1200" kern="1200">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accent1"/>
        </a:buClr>
        <a:buSzPct val="110000"/>
        <a:buFont typeface="Wingdings"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gotto.com.br/" TargetMode="External"/><Relationship Id="rId2" Type="http://schemas.openxmlformats.org/officeDocument/2006/relationships/hyperlink" Target="https://www.spsp.org.br/2017/08/06/sbp-lanca-guia-pratico-sobre-doencas-maternas-infecciosas-e-amamentacao/"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hyperlink" Target="http://paulomargotto.com.br/aleitamento-materno-e-banco-de-leite/" TargetMode="External"/><Relationship Id="rId1" Type="http://schemas.openxmlformats.org/officeDocument/2006/relationships/slideLayout" Target="../slideLayouts/slideLayout8.xml"/><Relationship Id="rId6" Type="http://schemas.openxmlformats.org/officeDocument/2006/relationships/hyperlink" Target="https://drive.google.com/file/d/15ebHDHqCud0rl7GwFmnPp-CfxbG1Ncyd/view?usp=sharing" TargetMode="External"/><Relationship Id="rId5" Type="http://schemas.openxmlformats.org/officeDocument/2006/relationships/hyperlink" Target="http://paulomargotto.com.br/documentos/21472" TargetMode="External"/><Relationship Id="rId4" Type="http://schemas.openxmlformats.org/officeDocument/2006/relationships/image" Target="http://paulomargotto.com.br/wp-content/plugins/download-attachments/images/ext/doc.gif"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paulomargotto.com.br/documentos/21343" TargetMode="External"/><Relationship Id="rId2" Type="http://schemas.openxmlformats.org/officeDocument/2006/relationships/hyperlink" Target="http://paulomargotto.com.br/covid-na-gestante-em-2021-a-gravidade-da-doenca-transferencia-de-anticorpos-ao-bebe-a-vacinacao-da-gestante-assim-como-o-aleitamento-apos-a-vacinacao/" TargetMode="Externa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hyperlink" Target="http://paulomargotto.com.br/resposta-a-vacina-covid-19-em-mulheres-gravidas-e-lactantes-um-estudo-de-coorte-covid-19-vaccine-response-in-pregnant-and-lactating-women-a-cohort-study/" TargetMode="External"/><Relationship Id="rId2" Type="http://schemas.openxmlformats.org/officeDocument/2006/relationships/hyperlink" Target="https://pubmed.ncbi.nlm.nih.gov/33758889/" TargetMode="External"/><Relationship Id="rId1" Type="http://schemas.openxmlformats.org/officeDocument/2006/relationships/slideLayout" Target="../slideLayouts/slideLayout8.xml"/><Relationship Id="rId5" Type="http://schemas.openxmlformats.org/officeDocument/2006/relationships/image" Target="../media/image15.png"/><Relationship Id="rId4" Type="http://schemas.openxmlformats.org/officeDocument/2006/relationships/hyperlink" Target="http://paulomargotto.com.br/documentos/21468"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20756" TargetMode="Externa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ctrTitle"/>
          </p:nvPr>
        </p:nvSpPr>
        <p:spPr>
          <a:xfrm>
            <a:off x="1758950" y="2074863"/>
            <a:ext cx="8680450" cy="1749425"/>
          </a:xfrm>
        </p:spPr>
        <p:txBody>
          <a:bodyPr>
            <a:normAutofit fontScale="90000"/>
          </a:bodyPr>
          <a:lstStyle/>
          <a:p>
            <a:pPr eaLnBrk="1" fontAlgn="auto" hangingPunct="1">
              <a:spcAft>
                <a:spcPts val="0"/>
              </a:spcAft>
              <a:defRPr/>
            </a:pPr>
            <a:r>
              <a:rPr lang="pt-BR" dirty="0"/>
              <a:t>DOENÇAS MATERNAS INFECCIOSAS E A AMAMENTAÇÃO</a:t>
            </a:r>
          </a:p>
        </p:txBody>
      </p:sp>
      <p:sp>
        <p:nvSpPr>
          <p:cNvPr id="13314" name="Subtítulo 2"/>
          <p:cNvSpPr>
            <a:spLocks noGrp="1"/>
          </p:cNvSpPr>
          <p:nvPr>
            <p:ph type="subTitle" idx="1"/>
          </p:nvPr>
        </p:nvSpPr>
        <p:spPr>
          <a:xfrm>
            <a:off x="1758950" y="3906838"/>
            <a:ext cx="8674100" cy="1322387"/>
          </a:xfrm>
        </p:spPr>
        <p:txBody>
          <a:bodyPr/>
          <a:lstStyle/>
          <a:p>
            <a:pPr eaLnBrk="1" hangingPunct="1"/>
            <a:r>
              <a:rPr lang="pt-BR" smtClean="0"/>
              <a:t>Apresentação: Thalita Ferreira MR5 de Neonatologia</a:t>
            </a:r>
          </a:p>
          <a:p>
            <a:pPr eaLnBrk="1" hangingPunct="1"/>
            <a:r>
              <a:rPr lang="pt-BR" smtClean="0"/>
              <a:t>Coordenação: Maria Luiza</a:t>
            </a:r>
          </a:p>
          <a:p>
            <a:pPr eaLnBrk="1" hangingPunct="1"/>
            <a:r>
              <a:rPr lang="pt-BR" smtClean="0"/>
              <a:t>Brasília, 20 de maio de 2021 </a:t>
            </a:r>
          </a:p>
        </p:txBody>
      </p:sp>
      <p:sp>
        <p:nvSpPr>
          <p:cNvPr id="13315" name="Rectangle 4"/>
          <p:cNvSpPr>
            <a:spLocks noChangeArrowheads="1"/>
          </p:cNvSpPr>
          <p:nvPr/>
        </p:nvSpPr>
        <p:spPr bwMode="auto">
          <a:xfrm>
            <a:off x="947738" y="5978525"/>
            <a:ext cx="8655050" cy="879475"/>
          </a:xfrm>
          <a:prstGeom prst="rect">
            <a:avLst/>
          </a:prstGeom>
          <a:noFill/>
          <a:ln w="9525">
            <a:noFill/>
            <a:miter lim="800000"/>
            <a:headEnd/>
            <a:tailEnd/>
          </a:ln>
        </p:spPr>
        <p:txBody>
          <a:bodyPr wrap="none">
            <a:spAutoFit/>
          </a:bodyPr>
          <a:lstStyle/>
          <a:p>
            <a:pPr marL="2057400" lvl="4" indent="-228600" defTabSz="914400">
              <a:lnSpc>
                <a:spcPct val="120000"/>
              </a:lnSpc>
              <a:spcBef>
                <a:spcPts val="1000"/>
              </a:spcBef>
              <a:buClr>
                <a:schemeClr val="accent1"/>
              </a:buClr>
              <a:buSzPct val="110000"/>
              <a:buFont typeface="Wingdings" pitchFamily="2" charset="2"/>
              <a:buChar char="§"/>
            </a:pPr>
            <a:r>
              <a:rPr lang="pt-BR" u="sng">
                <a:hlinkClick r:id="rId2"/>
              </a:rPr>
              <a:t>SBP lança Guia Prático sobre doenças maternas infecciosas ...</a:t>
            </a:r>
          </a:p>
          <a:p>
            <a:pPr marL="2057400" lvl="4" indent="-228600" defTabSz="914400">
              <a:lnSpc>
                <a:spcPct val="120000"/>
              </a:lnSpc>
              <a:spcBef>
                <a:spcPts val="1000"/>
              </a:spcBef>
              <a:buClr>
                <a:schemeClr val="accent1"/>
              </a:buClr>
              <a:buSzPct val="110000"/>
              <a:buFont typeface="Wingdings" pitchFamily="2" charset="2"/>
              <a:buChar char="§"/>
            </a:pPr>
            <a:endParaRPr lang="pt-BR"/>
          </a:p>
        </p:txBody>
      </p:sp>
      <p:sp>
        <p:nvSpPr>
          <p:cNvPr id="13316" name="Rectangle 8"/>
          <p:cNvSpPr>
            <a:spLocks noChangeArrowheads="1"/>
          </p:cNvSpPr>
          <p:nvPr/>
        </p:nvSpPr>
        <p:spPr bwMode="auto">
          <a:xfrm>
            <a:off x="4659313" y="5634038"/>
            <a:ext cx="2889250" cy="366712"/>
          </a:xfrm>
          <a:prstGeom prst="rect">
            <a:avLst/>
          </a:prstGeom>
          <a:solidFill>
            <a:srgbClr val="FFFF00"/>
          </a:solidFill>
          <a:ln w="9525">
            <a:noFill/>
            <a:miter lim="800000"/>
            <a:headEnd/>
            <a:tailEnd/>
          </a:ln>
        </p:spPr>
        <p:txBody>
          <a:bodyPr wrap="none">
            <a:spAutoFit/>
          </a:bodyPr>
          <a:lstStyle/>
          <a:p>
            <a:pPr defTabSz="914400">
              <a:spcBef>
                <a:spcPts val="1000"/>
              </a:spcBef>
              <a:buClr>
                <a:schemeClr val="accent1"/>
              </a:buClr>
              <a:buSzPct val="110000"/>
              <a:buFont typeface="Wingdings" pitchFamily="2" charset="2"/>
              <a:buNone/>
            </a:pPr>
            <a:r>
              <a:rPr lang="pt-BR">
                <a:solidFill>
                  <a:srgbClr val="FFFEFF"/>
                </a:solidFill>
                <a:hlinkClick r:id="rId3"/>
              </a:rPr>
              <a:t>www.paulomagotto.com.br</a:t>
            </a:r>
            <a:endParaRPr lang="pt-BR">
              <a:solidFill>
                <a:srgbClr val="FFFEFF"/>
              </a:solidFill>
            </a:endParaRPr>
          </a:p>
        </p:txBody>
      </p:sp>
      <p:pic>
        <p:nvPicPr>
          <p:cNvPr id="13317" name="Google Shape;38;p1"/>
          <p:cNvPicPr preferRelativeResize="0">
            <a:picLocks noChangeAspect="1" noChangeArrowheads="1"/>
          </p:cNvPicPr>
          <p:nvPr/>
        </p:nvPicPr>
        <p:blipFill>
          <a:blip r:embed="rId4"/>
          <a:srcRect/>
          <a:stretch>
            <a:fillRect/>
          </a:stretch>
        </p:blipFill>
        <p:spPr bwMode="auto">
          <a:xfrm>
            <a:off x="5062538" y="206375"/>
            <a:ext cx="1584325" cy="16367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INTRODUÇÃO</a:t>
            </a:r>
          </a:p>
        </p:txBody>
      </p:sp>
      <p:sp>
        <p:nvSpPr>
          <p:cNvPr id="14338" name="Espaço Reservado para Conteúdo 2"/>
          <p:cNvSpPr>
            <a:spLocks noGrp="1"/>
          </p:cNvSpPr>
          <p:nvPr>
            <p:ph idx="1"/>
          </p:nvPr>
        </p:nvSpPr>
        <p:spPr>
          <a:xfrm>
            <a:off x="5118100" y="803275"/>
            <a:ext cx="6281738" cy="5248275"/>
          </a:xfrm>
        </p:spPr>
        <p:txBody>
          <a:bodyPr/>
          <a:lstStyle/>
          <a:p>
            <a:pPr eaLnBrk="1" hangingPunct="1"/>
            <a:r>
              <a:rPr lang="pt-BR" smtClean="0"/>
              <a:t>O Aleitamento materno é recomendado até os 2 anos de idade ou mais, e de forma exclusiva até o 6º mês de vida da criança</a:t>
            </a:r>
          </a:p>
          <a:p>
            <a:pPr eaLnBrk="1" hangingPunct="1"/>
            <a:r>
              <a:rPr lang="pt-BR" smtClean="0"/>
              <a:t>Desmame precoce em mulheres que apresentam doenças infecciosas</a:t>
            </a:r>
          </a:p>
          <a:p>
            <a:pPr eaLnBrk="1" hangingPunct="1"/>
            <a:r>
              <a:rPr lang="pt-BR" smtClean="0"/>
              <a:t>Orientação Adequada</a:t>
            </a:r>
          </a:p>
          <a:p>
            <a:pPr eaLnBrk="1" hangingPunct="1"/>
            <a:endParaRPr lang="pt-BR" smtClean="0"/>
          </a:p>
          <a:p>
            <a:pPr eaLnBrk="1" hangingPunct="1"/>
            <a:endParaRPr lang="pt-BR" smtClean="0"/>
          </a:p>
        </p:txBody>
      </p:sp>
      <p:pic>
        <p:nvPicPr>
          <p:cNvPr id="14339" name="Picture 4"/>
          <p:cNvPicPr>
            <a:picLocks noChangeAspect="1" noChangeArrowheads="1"/>
          </p:cNvPicPr>
          <p:nvPr/>
        </p:nvPicPr>
        <p:blipFill>
          <a:blip r:embed="rId2"/>
          <a:srcRect/>
          <a:stretch>
            <a:fillRect/>
          </a:stretch>
        </p:blipFill>
        <p:spPr bwMode="auto">
          <a:xfrm>
            <a:off x="8259763" y="3427413"/>
            <a:ext cx="2628900" cy="167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DOENÇAS</a:t>
            </a:r>
            <a:br>
              <a:rPr lang="pt-BR" dirty="0"/>
            </a:br>
            <a:r>
              <a:rPr lang="pt-BR" dirty="0"/>
              <a:t>BACTERIANAS</a:t>
            </a:r>
          </a:p>
        </p:txBody>
      </p:sp>
      <p:sp>
        <p:nvSpPr>
          <p:cNvPr id="15362" name="Espaço Reservado para Conteúdo 2"/>
          <p:cNvSpPr>
            <a:spLocks noGrp="1"/>
          </p:cNvSpPr>
          <p:nvPr>
            <p:ph idx="1"/>
          </p:nvPr>
        </p:nvSpPr>
        <p:spPr>
          <a:xfrm>
            <a:off x="5118100" y="803275"/>
            <a:ext cx="6281738" cy="5248275"/>
          </a:xfrm>
        </p:spPr>
        <p:txBody>
          <a:bodyPr/>
          <a:lstStyle/>
          <a:p>
            <a:pPr eaLnBrk="1" hangingPunct="1"/>
            <a:r>
              <a:rPr lang="pt-BR" smtClean="0"/>
              <a:t>Maioria não contra-indica</a:t>
            </a:r>
          </a:p>
          <a:p>
            <a:pPr eaLnBrk="1" hangingPunct="1"/>
            <a:r>
              <a:rPr lang="pt-BR" smtClean="0"/>
              <a:t>Infecções graves e invasivas podem requerer a interrupção temporária, por um período que varia de 24 a 96 horas após o início da terapia antimicrobiana e alguma evidência de melhora clínica</a:t>
            </a:r>
            <a:br>
              <a:rPr lang="pt-BR" smtClean="0"/>
            </a:br>
            <a:r>
              <a:rPr lang="pt-BR" smtClean="0"/>
              <a:t>	ex: meningite, osteomielite, artrite séptica, septicemia</a:t>
            </a:r>
          </a:p>
        </p:txBody>
      </p:sp>
      <p:pic>
        <p:nvPicPr>
          <p:cNvPr id="15363" name="Picture 4"/>
          <p:cNvPicPr>
            <a:picLocks noChangeAspect="1" noChangeArrowheads="1"/>
          </p:cNvPicPr>
          <p:nvPr/>
        </p:nvPicPr>
        <p:blipFill>
          <a:blip r:embed="rId2"/>
          <a:srcRect/>
          <a:stretch>
            <a:fillRect/>
          </a:stretch>
        </p:blipFill>
        <p:spPr bwMode="auto">
          <a:xfrm>
            <a:off x="8518525" y="1168400"/>
            <a:ext cx="2066925" cy="143827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Tuberculose</a:t>
            </a:r>
          </a:p>
        </p:txBody>
      </p:sp>
      <p:sp>
        <p:nvSpPr>
          <p:cNvPr id="16386" name="Espaço Reservado para Conteúdo 2"/>
          <p:cNvSpPr>
            <a:spLocks noGrp="1"/>
          </p:cNvSpPr>
          <p:nvPr>
            <p:ph idx="1"/>
          </p:nvPr>
        </p:nvSpPr>
        <p:spPr>
          <a:xfrm>
            <a:off x="5118100" y="803275"/>
            <a:ext cx="6281738" cy="5248275"/>
          </a:xfrm>
        </p:spPr>
        <p:txBody>
          <a:bodyPr/>
          <a:lstStyle/>
          <a:p>
            <a:pPr eaLnBrk="1" hangingPunct="1"/>
            <a:r>
              <a:rPr lang="pt-BR" smtClean="0"/>
              <a:t>Mãe abaciliferas, tratadas por duas semanas ou mais antes do parto: amamentação sem restrição e BCG </a:t>
            </a:r>
          </a:p>
          <a:p>
            <a:pPr eaLnBrk="1" hangingPunct="1"/>
            <a:r>
              <a:rPr lang="pt-BR" smtClean="0"/>
              <a:t>Mães sintomáticas e exames compatíveis com doença ativa: restringir contato e ordenhar no período de investigação da doença. Durante o tratamento pode amamentar com uso de máscara.</a:t>
            </a:r>
          </a:p>
        </p:txBody>
      </p:sp>
      <p:pic>
        <p:nvPicPr>
          <p:cNvPr id="16387" name="Picture 2"/>
          <p:cNvPicPr>
            <a:picLocks noChangeAspect="1" noChangeArrowheads="1"/>
          </p:cNvPicPr>
          <p:nvPr/>
        </p:nvPicPr>
        <p:blipFill>
          <a:blip r:embed="rId2"/>
          <a:srcRect/>
          <a:stretch>
            <a:fillRect/>
          </a:stretch>
        </p:blipFill>
        <p:spPr bwMode="auto">
          <a:xfrm>
            <a:off x="6800850" y="4806950"/>
            <a:ext cx="2609850" cy="147637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TUBERCULOSE</a:t>
            </a:r>
          </a:p>
        </p:txBody>
      </p:sp>
      <p:sp>
        <p:nvSpPr>
          <p:cNvPr id="17410" name="Espaço Reservado para Conteúdo 2"/>
          <p:cNvSpPr>
            <a:spLocks noGrp="1"/>
          </p:cNvSpPr>
          <p:nvPr>
            <p:ph idx="1"/>
          </p:nvPr>
        </p:nvSpPr>
        <p:spPr>
          <a:xfrm>
            <a:off x="5118100" y="803275"/>
            <a:ext cx="6281738" cy="5248275"/>
          </a:xfrm>
        </p:spPr>
        <p:txBody>
          <a:bodyPr/>
          <a:lstStyle/>
          <a:p>
            <a:pPr eaLnBrk="1" hangingPunct="1"/>
            <a:r>
              <a:rPr lang="pt-BR" smtClean="0"/>
              <a:t>O Mycobacterium tuberculosis muito raramente causa mastite ou abscesso mamário. Mas, se isso ocorrer, o aleitamento materno deverá ser descontinuado, até que a mulher receba tratamento antituberculínico e seja considerada abacilífera; </a:t>
            </a:r>
          </a:p>
          <a:p>
            <a:pPr eaLnBrk="1" hangingPunct="1"/>
            <a:r>
              <a:rPr lang="pt-BR" smtClean="0"/>
              <a:t>Nesses casos, a criança também deverá receber isoniazida.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MASTITE E</a:t>
            </a:r>
            <a:br>
              <a:rPr lang="pt-BR" dirty="0"/>
            </a:br>
            <a:r>
              <a:rPr lang="pt-BR" dirty="0"/>
              <a:t>ABCESSO MAMÁRIO</a:t>
            </a:r>
          </a:p>
        </p:txBody>
      </p:sp>
      <p:sp>
        <p:nvSpPr>
          <p:cNvPr id="18434" name="Espaço Reservado para Conteúdo 2"/>
          <p:cNvSpPr>
            <a:spLocks noGrp="1"/>
          </p:cNvSpPr>
          <p:nvPr>
            <p:ph idx="1"/>
          </p:nvPr>
        </p:nvSpPr>
        <p:spPr>
          <a:xfrm>
            <a:off x="5118100" y="803275"/>
            <a:ext cx="6281738" cy="5248275"/>
          </a:xfrm>
        </p:spPr>
        <p:txBody>
          <a:bodyPr/>
          <a:lstStyle/>
          <a:p>
            <a:pPr eaLnBrk="1" hangingPunct="1"/>
            <a:r>
              <a:rPr lang="pt-BR" smtClean="0"/>
              <a:t>Não são consideradas infecções invasivas e não contraindicam a amamentação</a:t>
            </a:r>
          </a:p>
          <a:p>
            <a:pPr eaLnBrk="1" hangingPunct="1"/>
            <a:r>
              <a:rPr lang="pt-BR" smtClean="0"/>
              <a:t>O material drenado do abscesso não pode ter contato direto com a boca da criança e não pode ter havido rompimento para o sistema ductal</a:t>
            </a:r>
          </a:p>
          <a:p>
            <a:pPr eaLnBrk="1" hangingPunct="1"/>
            <a:r>
              <a:rPr lang="pt-BR" smtClean="0"/>
              <a:t>Caso contrário, deve-se suspender temporariamente a amamentação na mama afetada</a:t>
            </a:r>
          </a:p>
        </p:txBody>
      </p:sp>
      <p:pic>
        <p:nvPicPr>
          <p:cNvPr id="18435" name="Picture 2"/>
          <p:cNvPicPr>
            <a:picLocks noChangeAspect="1" noChangeArrowheads="1"/>
          </p:cNvPicPr>
          <p:nvPr/>
        </p:nvPicPr>
        <p:blipFill>
          <a:blip r:embed="rId2"/>
          <a:srcRect/>
          <a:stretch>
            <a:fillRect/>
          </a:stretch>
        </p:blipFill>
        <p:spPr bwMode="auto">
          <a:xfrm>
            <a:off x="8726488" y="4402138"/>
            <a:ext cx="3227387" cy="245586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MASTITE E ABCESSO MAMARIO</a:t>
            </a:r>
          </a:p>
        </p:txBody>
      </p:sp>
      <p:sp>
        <p:nvSpPr>
          <p:cNvPr id="19458" name="Espaço Reservado para Conteúdo 2"/>
          <p:cNvSpPr>
            <a:spLocks noGrp="1"/>
          </p:cNvSpPr>
          <p:nvPr>
            <p:ph idx="1"/>
          </p:nvPr>
        </p:nvSpPr>
        <p:spPr>
          <a:xfrm>
            <a:off x="5118100" y="803275"/>
            <a:ext cx="6281738" cy="5248275"/>
          </a:xfrm>
        </p:spPr>
        <p:txBody>
          <a:bodyPr/>
          <a:lstStyle/>
          <a:p>
            <a:pPr eaLnBrk="1" hangingPunct="1"/>
            <a:r>
              <a:rPr lang="pt-BR" smtClean="0"/>
              <a:t>Infecções invasivas causadas por </a:t>
            </a:r>
            <a:r>
              <a:rPr lang="pt-BR" i="1" smtClean="0"/>
              <a:t>Streptococcus</a:t>
            </a:r>
            <a:r>
              <a:rPr lang="pt-BR" smtClean="0"/>
              <a:t> do Grupo B – Interrompe?</a:t>
            </a:r>
          </a:p>
          <a:p>
            <a:pPr eaLnBrk="1" hangingPunct="1"/>
            <a:r>
              <a:rPr lang="pt-BR" smtClean="0"/>
              <a:t>Cultura do leite? – apenas se falha de terapêutica ou recorrência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HANSENIASE </a:t>
            </a:r>
            <a:br>
              <a:rPr lang="pt-BR" dirty="0"/>
            </a:br>
            <a:r>
              <a:rPr lang="pt-BR" dirty="0" err="1"/>
              <a:t>Virchowiana</a:t>
            </a:r>
            <a:endParaRPr lang="pt-BR" dirty="0"/>
          </a:p>
        </p:txBody>
      </p:sp>
      <p:sp>
        <p:nvSpPr>
          <p:cNvPr id="20482" name="Espaço Reservado para Conteúdo 2"/>
          <p:cNvSpPr>
            <a:spLocks noGrp="1"/>
          </p:cNvSpPr>
          <p:nvPr>
            <p:ph idx="1"/>
          </p:nvPr>
        </p:nvSpPr>
        <p:spPr>
          <a:xfrm>
            <a:off x="5118100" y="803275"/>
            <a:ext cx="6281738" cy="5248275"/>
          </a:xfrm>
        </p:spPr>
        <p:txBody>
          <a:bodyPr/>
          <a:lstStyle/>
          <a:p>
            <a:pPr eaLnBrk="1" hangingPunct="1"/>
            <a:r>
              <a:rPr lang="pt-BR" smtClean="0"/>
              <a:t>Lesões de pele na mama podem ser fonte de contaminação</a:t>
            </a:r>
          </a:p>
          <a:p>
            <a:pPr eaLnBrk="1" hangingPunct="1"/>
            <a:r>
              <a:rPr lang="pt-BR" smtClean="0"/>
              <a:t>O </a:t>
            </a:r>
            <a:r>
              <a:rPr lang="pt-BR" i="1" smtClean="0"/>
              <a:t>M. leprae</a:t>
            </a:r>
            <a:r>
              <a:rPr lang="pt-BR" smtClean="0"/>
              <a:t> pode ser isolado no leite em mulheres não tratadas ou com tratamento inferior a 3 semanas</a:t>
            </a:r>
          </a:p>
          <a:p>
            <a:pPr eaLnBrk="1" hangingPunct="1"/>
            <a:r>
              <a:rPr lang="pt-BR" smtClean="0"/>
              <a:t>Lactante sob tratamento adequado, assim como a terapia instituída, não há contra-indicação</a:t>
            </a:r>
          </a:p>
          <a:p>
            <a:pPr eaLnBrk="1" hangingPunct="1"/>
            <a:r>
              <a:rPr lang="pt-BR" smtClean="0"/>
              <a:t>Tratamento do RN simultâneo ao da mãe, e BCG precoce (induz proteção cruzada)</a:t>
            </a:r>
          </a:p>
          <a:p>
            <a:pPr eaLnBrk="1" hangingPunct="1"/>
            <a:r>
              <a:rPr lang="pt-BR" smtClean="0"/>
              <a:t>Uso de máscara e cuidados de higiene (secreção nasal)</a:t>
            </a:r>
          </a:p>
          <a:p>
            <a:pPr eaLnBrk="1" hangingPunct="1"/>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HANSENIASE</a:t>
            </a:r>
            <a:br>
              <a:rPr lang="pt-BR" dirty="0"/>
            </a:br>
            <a:r>
              <a:rPr lang="pt-BR" dirty="0"/>
              <a:t>Não contagiosa</a:t>
            </a:r>
          </a:p>
        </p:txBody>
      </p:sp>
      <p:sp>
        <p:nvSpPr>
          <p:cNvPr id="21506" name="Espaço Reservado para Conteúdo 2"/>
          <p:cNvSpPr>
            <a:spLocks noGrp="1"/>
          </p:cNvSpPr>
          <p:nvPr>
            <p:ph idx="1"/>
          </p:nvPr>
        </p:nvSpPr>
        <p:spPr>
          <a:xfrm>
            <a:off x="5118100" y="803275"/>
            <a:ext cx="6281738" cy="5248275"/>
          </a:xfrm>
        </p:spPr>
        <p:txBody>
          <a:bodyPr/>
          <a:lstStyle/>
          <a:p>
            <a:pPr eaLnBrk="1" hangingPunct="1"/>
            <a:r>
              <a:rPr lang="pt-BR" smtClean="0"/>
              <a:t>Não contra indica amamentação. Entretanto a criança deverá ser submetida a exames períodicos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Doença Diarreica</a:t>
            </a:r>
          </a:p>
        </p:txBody>
      </p:sp>
      <p:sp>
        <p:nvSpPr>
          <p:cNvPr id="22530" name="Espaço Reservado para Conteúdo 2"/>
          <p:cNvSpPr>
            <a:spLocks noGrp="1"/>
          </p:cNvSpPr>
          <p:nvPr>
            <p:ph idx="1"/>
          </p:nvPr>
        </p:nvSpPr>
        <p:spPr>
          <a:xfrm>
            <a:off x="5118100" y="803275"/>
            <a:ext cx="6281738" cy="5248275"/>
          </a:xfrm>
        </p:spPr>
        <p:txBody>
          <a:bodyPr/>
          <a:lstStyle/>
          <a:p>
            <a:pPr eaLnBrk="1" hangingPunct="1"/>
            <a:r>
              <a:rPr lang="pt-BR" smtClean="0"/>
              <a:t>Não contra-indica</a:t>
            </a:r>
          </a:p>
          <a:p>
            <a:pPr eaLnBrk="1" hangingPunct="1"/>
            <a:r>
              <a:rPr lang="pt-BR" smtClean="0"/>
              <a:t>O leite humano protege contra infecções do Trato gastro intestinal</a:t>
            </a:r>
          </a:p>
          <a:p>
            <a:pPr eaLnBrk="1" hangingPunct="1"/>
            <a:r>
              <a:rPr lang="pt-BR" smtClean="0"/>
              <a:t>Cuidados de higiene redobrado pois pode ser um importante contaminante externo</a:t>
            </a:r>
          </a:p>
          <a:p>
            <a:pPr lvl="1" eaLnBrk="1" hangingPunct="1"/>
            <a:r>
              <a:rPr lang="pt-BR" smtClean="0"/>
              <a:t>Ex: leite ordenhado</a:t>
            </a:r>
          </a:p>
        </p:txBody>
      </p:sp>
      <p:pic>
        <p:nvPicPr>
          <p:cNvPr id="22531" name="Picture 2"/>
          <p:cNvPicPr>
            <a:picLocks noChangeAspect="1" noChangeArrowheads="1"/>
          </p:cNvPicPr>
          <p:nvPr/>
        </p:nvPicPr>
        <p:blipFill>
          <a:blip r:embed="rId2"/>
          <a:srcRect/>
          <a:stretch>
            <a:fillRect/>
          </a:stretch>
        </p:blipFill>
        <p:spPr bwMode="auto">
          <a:xfrm>
            <a:off x="8447088" y="4308475"/>
            <a:ext cx="2486025" cy="14954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Outros...</a:t>
            </a:r>
          </a:p>
        </p:txBody>
      </p:sp>
      <p:sp>
        <p:nvSpPr>
          <p:cNvPr id="23554" name="Espaço Reservado para Conteúdo 2"/>
          <p:cNvSpPr>
            <a:spLocks noGrp="1"/>
          </p:cNvSpPr>
          <p:nvPr>
            <p:ph idx="1"/>
          </p:nvPr>
        </p:nvSpPr>
        <p:spPr>
          <a:xfrm>
            <a:off x="5118100" y="803275"/>
            <a:ext cx="6281738" cy="5248275"/>
          </a:xfrm>
        </p:spPr>
        <p:txBody>
          <a:bodyPr/>
          <a:lstStyle/>
          <a:p>
            <a:pPr eaLnBrk="1" hangingPunct="1"/>
            <a:r>
              <a:rPr lang="pt-BR" i="1" smtClean="0"/>
              <a:t>Brucella: </a:t>
            </a:r>
            <a:r>
              <a:rPr lang="pt-BR" smtClean="0"/>
              <a:t>Transmissão é Rara. O aleitamento deve ser interrompido por 72 a 96 horas. Ofertar LMO.</a:t>
            </a:r>
          </a:p>
          <a:p>
            <a:pPr eaLnBrk="1" hangingPunct="1"/>
            <a:r>
              <a:rPr lang="pt-BR" i="1" smtClean="0"/>
              <a:t>Listeria: </a:t>
            </a:r>
            <a:r>
              <a:rPr lang="pt-BR" smtClean="0"/>
              <a:t>Não contra indica</a:t>
            </a:r>
          </a:p>
          <a:p>
            <a:pPr eaLnBrk="1" hangingPunct="1"/>
            <a:r>
              <a:rPr lang="pt-BR" i="1" smtClean="0"/>
              <a:t>Leptospira: </a:t>
            </a:r>
            <a:r>
              <a:rPr lang="pt-BR" smtClean="0"/>
              <a:t>Na fase aguda deve ser interrompida e ofertado LH pasteurizado</a:t>
            </a:r>
          </a:p>
          <a:p>
            <a:pPr eaLnBrk="1" hangingPunct="1"/>
            <a:r>
              <a:rPr lang="pt-BR" i="1" smtClean="0"/>
              <a:t>Bordetella pertussis</a:t>
            </a:r>
            <a:r>
              <a:rPr lang="pt-BR" smtClean="0"/>
              <a:t>: Não é transmitido pelo leite. Contudo recomenda-se interrupção por 5 dias após inicio da terapia. Ofertar LMO. Uso de máscara. Se adquirida no período neonatal, deverá realizar antibioticoterapia para o RN.</a:t>
            </a:r>
          </a:p>
          <a:p>
            <a:pPr eaLnBrk="1" hangingPunct="1"/>
            <a:endParaRPr lang="pt-BR" i="1" smtClean="0"/>
          </a:p>
          <a:p>
            <a:pPr eaLnBrk="1" hangingPunct="1"/>
            <a:endParaRPr lang="pt-BR" i="1"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Doenças parasitárias</a:t>
            </a:r>
          </a:p>
        </p:txBody>
      </p:sp>
      <p:sp>
        <p:nvSpPr>
          <p:cNvPr id="24578" name="Espaço Reservado para Conteúdo 2"/>
          <p:cNvSpPr>
            <a:spLocks noGrp="1"/>
          </p:cNvSpPr>
          <p:nvPr>
            <p:ph idx="1"/>
          </p:nvPr>
        </p:nvSpPr>
        <p:spPr>
          <a:xfrm>
            <a:off x="5118100" y="803275"/>
            <a:ext cx="6281738" cy="5248275"/>
          </a:xfrm>
        </p:spPr>
        <p:txBody>
          <a:bodyPr/>
          <a:lstStyle/>
          <a:p>
            <a:pPr eaLnBrk="1" hangingPunct="1"/>
            <a:r>
              <a:rPr lang="pt-BR" smtClean="0"/>
              <a:t>No geral não contra-indica</a:t>
            </a:r>
          </a:p>
          <a:p>
            <a:pPr eaLnBrk="1" hangingPunct="1"/>
            <a:r>
              <a:rPr lang="pt-BR" smtClean="0"/>
              <a:t>Exceção: Chagas</a:t>
            </a:r>
          </a:p>
          <a:p>
            <a:pPr lvl="1" eaLnBrk="1" hangingPunct="1"/>
            <a:r>
              <a:rPr lang="pt-BR" smtClean="0"/>
              <a:t>O parasita pode ser excretado no Leite materno na fase aguda.</a:t>
            </a:r>
          </a:p>
          <a:p>
            <a:pPr lvl="1" eaLnBrk="1" hangingPunct="1"/>
            <a:r>
              <a:rPr lang="pt-BR" smtClean="0"/>
              <a:t>A infecção aguda no lactente parece ter evolução benigna. Assim, a amamentação deverá ser contraindicada apenas na fase aguda da doença ou quando houver lesão mamilar com sangramento</a:t>
            </a:r>
          </a:p>
        </p:txBody>
      </p:sp>
      <p:pic>
        <p:nvPicPr>
          <p:cNvPr id="24579" name="Picture 2"/>
          <p:cNvPicPr>
            <a:picLocks noChangeAspect="1" noChangeArrowheads="1"/>
          </p:cNvPicPr>
          <p:nvPr/>
        </p:nvPicPr>
        <p:blipFill>
          <a:blip r:embed="rId2"/>
          <a:srcRect/>
          <a:stretch>
            <a:fillRect/>
          </a:stretch>
        </p:blipFill>
        <p:spPr bwMode="auto">
          <a:xfrm>
            <a:off x="8472488" y="1393825"/>
            <a:ext cx="2605087" cy="1541463"/>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3344863" y="2074863"/>
            <a:ext cx="5489575" cy="1689100"/>
          </a:xfrm>
        </p:spPr>
        <p:txBody>
          <a:bodyPr/>
          <a:lstStyle/>
          <a:p>
            <a:pPr eaLnBrk="1" fontAlgn="auto" hangingPunct="1">
              <a:spcAft>
                <a:spcPts val="0"/>
              </a:spcAft>
              <a:defRPr/>
            </a:pPr>
            <a:r>
              <a:rPr lang="pt-BR" dirty="0"/>
              <a:t>Doenças VIRAIS</a:t>
            </a:r>
          </a:p>
        </p:txBody>
      </p:sp>
      <p:sp>
        <p:nvSpPr>
          <p:cNvPr id="25602" name="Espaço Reservado para Texto 4"/>
          <p:cNvSpPr>
            <a:spLocks noGrp="1"/>
          </p:cNvSpPr>
          <p:nvPr>
            <p:ph type="body" idx="1"/>
          </p:nvPr>
        </p:nvSpPr>
        <p:spPr>
          <a:xfrm>
            <a:off x="3344863" y="3846513"/>
            <a:ext cx="5489575" cy="1384300"/>
          </a:xfrm>
        </p:spPr>
        <p:txBody>
          <a:bodyPr/>
          <a:lstStyle/>
          <a:p>
            <a:pPr eaLnBrk="1" hangingPunct="1"/>
            <a:endParaRPr 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HEPATITE</a:t>
            </a:r>
          </a:p>
        </p:txBody>
      </p:sp>
      <p:sp>
        <p:nvSpPr>
          <p:cNvPr id="26626" name="Espaço Reservado para Conteúdo 2"/>
          <p:cNvSpPr>
            <a:spLocks noGrp="1"/>
          </p:cNvSpPr>
          <p:nvPr>
            <p:ph idx="1"/>
          </p:nvPr>
        </p:nvSpPr>
        <p:spPr>
          <a:xfrm>
            <a:off x="5118100" y="803275"/>
            <a:ext cx="6281738" cy="5248275"/>
          </a:xfrm>
        </p:spPr>
        <p:txBody>
          <a:bodyPr/>
          <a:lstStyle/>
          <a:p>
            <a:pPr eaLnBrk="1" hangingPunct="1"/>
            <a:r>
              <a:rPr lang="pt-BR" smtClean="0"/>
              <a:t>Hepatite A (HVA)</a:t>
            </a:r>
          </a:p>
          <a:p>
            <a:pPr lvl="1" eaLnBrk="1" hangingPunct="1"/>
            <a:r>
              <a:rPr lang="pt-BR" b="1" smtClean="0"/>
              <a:t>Modo de transmissão: </a:t>
            </a:r>
            <a:r>
              <a:rPr lang="pt-BR" smtClean="0"/>
              <a:t>Água, alimentos e fezes maternas contaminadas</a:t>
            </a:r>
          </a:p>
          <a:p>
            <a:pPr lvl="1" eaLnBrk="1" hangingPunct="1"/>
            <a:r>
              <a:rPr lang="pt-BR" b="1" smtClean="0"/>
              <a:t>Amamentação: </a:t>
            </a:r>
            <a:r>
              <a:rPr lang="pt-BR" smtClean="0"/>
              <a:t>Permitida</a:t>
            </a:r>
          </a:p>
          <a:p>
            <a:pPr lvl="1" eaLnBrk="1" hangingPunct="1"/>
            <a:r>
              <a:rPr lang="pt-BR" b="1" smtClean="0"/>
              <a:t>Condutas: </a:t>
            </a:r>
            <a:r>
              <a:rPr lang="pt-BR" smtClean="0"/>
              <a:t>Imunoglobulina humana para o RN se o parto ocorrer na fase aguda</a:t>
            </a:r>
          </a:p>
          <a:p>
            <a:pPr lvl="1" eaLnBrk="1" hangingPunct="1"/>
            <a:r>
              <a:rPr lang="pt-BR" b="1" smtClean="0"/>
              <a:t>Observação: </a:t>
            </a:r>
            <a:r>
              <a:rPr lang="pt-BR" smtClean="0"/>
              <a:t>A doença não é transmitida pelo leite materno</a:t>
            </a:r>
          </a:p>
        </p:txBody>
      </p:sp>
      <p:pic>
        <p:nvPicPr>
          <p:cNvPr id="26627" name="Picture 2"/>
          <p:cNvPicPr>
            <a:picLocks noChangeAspect="1" noChangeArrowheads="1"/>
          </p:cNvPicPr>
          <p:nvPr/>
        </p:nvPicPr>
        <p:blipFill>
          <a:blip r:embed="rId2"/>
          <a:srcRect/>
          <a:stretch>
            <a:fillRect/>
          </a:stretch>
        </p:blipFill>
        <p:spPr bwMode="auto">
          <a:xfrm>
            <a:off x="8259763" y="4656138"/>
            <a:ext cx="2190750" cy="164306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HEPATITE</a:t>
            </a:r>
          </a:p>
        </p:txBody>
      </p:sp>
      <p:sp>
        <p:nvSpPr>
          <p:cNvPr id="27650" name="Espaço Reservado para Conteúdo 2"/>
          <p:cNvSpPr>
            <a:spLocks noGrp="1"/>
          </p:cNvSpPr>
          <p:nvPr>
            <p:ph idx="1"/>
          </p:nvPr>
        </p:nvSpPr>
        <p:spPr>
          <a:xfrm>
            <a:off x="5118100" y="803275"/>
            <a:ext cx="6281738" cy="5248275"/>
          </a:xfrm>
        </p:spPr>
        <p:txBody>
          <a:bodyPr/>
          <a:lstStyle/>
          <a:p>
            <a:pPr eaLnBrk="1" hangingPunct="1"/>
            <a:r>
              <a:rPr lang="pt-BR" smtClean="0"/>
              <a:t>Hepatite B (HVB)</a:t>
            </a:r>
          </a:p>
          <a:p>
            <a:pPr lvl="1" eaLnBrk="1" hangingPunct="1"/>
            <a:r>
              <a:rPr lang="pt-BR" b="1" smtClean="0"/>
              <a:t>Modo de transmissão: </a:t>
            </a:r>
            <a:r>
              <a:rPr lang="pt-BR" smtClean="0"/>
              <a:t>Vertical, sangue, fluidos corporais</a:t>
            </a:r>
          </a:p>
          <a:p>
            <a:pPr lvl="1" eaLnBrk="1" hangingPunct="1"/>
            <a:r>
              <a:rPr lang="pt-BR" b="1" smtClean="0"/>
              <a:t>Amamentação: </a:t>
            </a:r>
            <a:r>
              <a:rPr lang="pt-BR" smtClean="0"/>
              <a:t>Permitida</a:t>
            </a:r>
          </a:p>
          <a:p>
            <a:pPr lvl="1" eaLnBrk="1" hangingPunct="1"/>
            <a:r>
              <a:rPr lang="pt-BR" b="1" smtClean="0"/>
              <a:t>Condutas: </a:t>
            </a:r>
            <a:r>
              <a:rPr lang="pt-BR" smtClean="0"/>
              <a:t>Administração da primeira dose da vacina contra hepatite B e imunoglobulina específica contra hepatite B, nas primeiras 12 horas de vida</a:t>
            </a:r>
          </a:p>
          <a:p>
            <a:pPr lvl="1" eaLnBrk="1" hangingPunct="1"/>
            <a:r>
              <a:rPr lang="pt-BR" b="1" smtClean="0"/>
              <a:t>Observação: </a:t>
            </a:r>
            <a:r>
              <a:rPr lang="pt-BR" smtClean="0"/>
              <a:t>A imunoprofilaxia elimina o risco teórico de transmissão do VHB através da amamentação</a:t>
            </a:r>
          </a:p>
          <a:p>
            <a:pPr eaLnBrk="1" hangingPunct="1"/>
            <a:endParaRPr 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HEPATITE</a:t>
            </a:r>
          </a:p>
        </p:txBody>
      </p:sp>
      <p:sp>
        <p:nvSpPr>
          <p:cNvPr id="28674" name="Espaço Reservado para Conteúdo 2"/>
          <p:cNvSpPr>
            <a:spLocks noGrp="1"/>
          </p:cNvSpPr>
          <p:nvPr>
            <p:ph idx="1"/>
          </p:nvPr>
        </p:nvSpPr>
        <p:spPr>
          <a:xfrm>
            <a:off x="5118100" y="803275"/>
            <a:ext cx="6281738" cy="5248275"/>
          </a:xfrm>
        </p:spPr>
        <p:txBody>
          <a:bodyPr/>
          <a:lstStyle/>
          <a:p>
            <a:pPr eaLnBrk="1" hangingPunct="1"/>
            <a:r>
              <a:rPr lang="pt-BR" smtClean="0"/>
              <a:t>Hepatite C (HVC)</a:t>
            </a:r>
          </a:p>
          <a:p>
            <a:pPr lvl="1" eaLnBrk="1" hangingPunct="1"/>
            <a:r>
              <a:rPr lang="pt-BR" b="1" smtClean="0"/>
              <a:t>Modo de transmissão: </a:t>
            </a:r>
            <a:r>
              <a:rPr lang="pt-BR" smtClean="0"/>
              <a:t>Sangue, uso de drogas intravenosas</a:t>
            </a:r>
          </a:p>
          <a:p>
            <a:pPr lvl="1" eaLnBrk="1" hangingPunct="1"/>
            <a:r>
              <a:rPr lang="pt-BR" b="1" smtClean="0"/>
              <a:t>Amamentação: </a:t>
            </a:r>
            <a:r>
              <a:rPr lang="pt-BR" smtClean="0"/>
              <a:t>Permitida</a:t>
            </a:r>
          </a:p>
          <a:p>
            <a:pPr lvl="1" eaLnBrk="1" hangingPunct="1"/>
            <a:r>
              <a:rPr lang="pt-BR" b="1" smtClean="0"/>
              <a:t>Condutas:  </a:t>
            </a:r>
            <a:r>
              <a:rPr lang="pt-BR" smtClean="0"/>
              <a:t>nenhuma específica</a:t>
            </a:r>
          </a:p>
          <a:p>
            <a:pPr lvl="1" eaLnBrk="1" hangingPunct="1"/>
            <a:r>
              <a:rPr lang="pt-BR" b="1" smtClean="0"/>
              <a:t>Observação: </a:t>
            </a:r>
            <a:r>
              <a:rPr lang="pt-BR" smtClean="0"/>
              <a:t>O VHC não é transmitido pelo leite materno e sim pelo sangue infectado Aumento de risco de transmissão nos traumas mamilares com sangramento Discussão informada sobre os riscos e benefícios</a:t>
            </a:r>
          </a:p>
          <a:p>
            <a:pPr eaLnBrk="1" hangingPunct="1"/>
            <a:endParaRPr lang="pt-BR"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pic>
        <p:nvPicPr>
          <p:cNvPr id="29698" name="Espaço Reservado para Conteúdo 4"/>
          <p:cNvPicPr>
            <a:picLocks noGrp="1" noChangeAspect="1"/>
          </p:cNvPicPr>
          <p:nvPr>
            <p:ph idx="1"/>
          </p:nvPr>
        </p:nvPicPr>
        <p:blipFill>
          <a:blip r:embed="rId2"/>
          <a:srcRect l="36427" t="21078" r="15599" b="34264"/>
          <a:stretch>
            <a:fillRect/>
          </a:stretch>
        </p:blipFill>
        <p:spPr>
          <a:xfrm>
            <a:off x="4757738" y="1711325"/>
            <a:ext cx="6094412" cy="3190875"/>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sp>
        <p:nvSpPr>
          <p:cNvPr id="30722" name="Espaço Reservado para Conteúdo 2"/>
          <p:cNvSpPr>
            <a:spLocks noGrp="1"/>
          </p:cNvSpPr>
          <p:nvPr>
            <p:ph idx="1"/>
          </p:nvPr>
        </p:nvSpPr>
        <p:spPr>
          <a:xfrm>
            <a:off x="5118100" y="803275"/>
            <a:ext cx="6281738" cy="5248275"/>
          </a:xfrm>
        </p:spPr>
        <p:txBody>
          <a:bodyPr/>
          <a:lstStyle/>
          <a:p>
            <a:pPr eaLnBrk="1" hangingPunct="1"/>
            <a:r>
              <a:rPr lang="pt-BR" smtClean="0"/>
              <a:t>HIV</a:t>
            </a:r>
          </a:p>
          <a:p>
            <a:pPr lvl="1" eaLnBrk="1" hangingPunct="1"/>
            <a:r>
              <a:rPr lang="pt-BR" b="1" smtClean="0"/>
              <a:t>Modo de transmissão: </a:t>
            </a:r>
            <a:r>
              <a:rPr lang="pt-BR" smtClean="0"/>
              <a:t>Vertical na gestação, parto e via leite materno</a:t>
            </a:r>
          </a:p>
          <a:p>
            <a:pPr lvl="1" eaLnBrk="1" hangingPunct="1"/>
            <a:r>
              <a:rPr lang="pt-BR" b="1" smtClean="0"/>
              <a:t>Amamentação: </a:t>
            </a:r>
            <a:r>
              <a:rPr lang="pt-BR" smtClean="0"/>
              <a:t>Varia de acordo com o país Contraindicada no Brasil</a:t>
            </a:r>
          </a:p>
          <a:p>
            <a:pPr lvl="1" eaLnBrk="1" hangingPunct="1"/>
            <a:r>
              <a:rPr lang="pt-BR" b="1" smtClean="0"/>
              <a:t>Condutas:  </a:t>
            </a:r>
            <a:r>
              <a:rPr lang="pt-BR" smtClean="0"/>
              <a:t>nenhuma específica</a:t>
            </a:r>
          </a:p>
          <a:p>
            <a:pPr lvl="1" eaLnBrk="1" hangingPunct="1"/>
            <a:r>
              <a:rPr lang="pt-BR" b="1" smtClean="0"/>
              <a:t>Observação: </a:t>
            </a:r>
            <a:r>
              <a:rPr lang="pt-BR" smtClean="0"/>
              <a:t>A alimentação alternativa deve ser aceitável, factível, acessível, sustentável e segura (AFASS).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sp>
        <p:nvSpPr>
          <p:cNvPr id="31746" name="Espaço Reservado para Conteúdo 2"/>
          <p:cNvSpPr>
            <a:spLocks noGrp="1"/>
          </p:cNvSpPr>
          <p:nvPr>
            <p:ph idx="1"/>
          </p:nvPr>
        </p:nvSpPr>
        <p:spPr>
          <a:xfrm>
            <a:off x="5118100" y="803275"/>
            <a:ext cx="6281738" cy="5248275"/>
          </a:xfrm>
        </p:spPr>
        <p:txBody>
          <a:bodyPr/>
          <a:lstStyle/>
          <a:p>
            <a:pPr eaLnBrk="1" hangingPunct="1"/>
            <a:r>
              <a:rPr lang="pt-BR" smtClean="0"/>
              <a:t>Realizar Teste rápido em todas as gestantes não testadas durante o pré-natal</a:t>
            </a:r>
          </a:p>
          <a:p>
            <a:pPr eaLnBrk="1" hangingPunct="1"/>
            <a:r>
              <a:rPr lang="pt-BR" smtClean="0"/>
              <a:t>IMPORTANTE: A contraindicação deve ser baseada em um diagnóstico de HIV reagente. Não recomenda-se contraindicar amamentação em gestantes sem pré-natal ou sem resultado do HIV.</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sp>
        <p:nvSpPr>
          <p:cNvPr id="32770" name="Espaço Reservado para Conteúdo 2"/>
          <p:cNvSpPr>
            <a:spLocks noGrp="1"/>
          </p:cNvSpPr>
          <p:nvPr>
            <p:ph idx="1"/>
          </p:nvPr>
        </p:nvSpPr>
        <p:spPr>
          <a:xfrm>
            <a:off x="5118100" y="803275"/>
            <a:ext cx="6281738" cy="5248275"/>
          </a:xfrm>
        </p:spPr>
        <p:txBody>
          <a:bodyPr/>
          <a:lstStyle/>
          <a:p>
            <a:pPr eaLnBrk="1" hangingPunct="1"/>
            <a:r>
              <a:rPr lang="pt-BR" smtClean="0"/>
              <a:t>Em mulheres com testes negativos ou com estado sorológico desconhecido, a amamentação deverá ser incentivada na primeira hora</a:t>
            </a:r>
          </a:p>
          <a:p>
            <a:pPr eaLnBrk="1" hangingPunct="1"/>
            <a:r>
              <a:rPr lang="pt-BR" smtClean="0"/>
              <a:t>Nutrizes com diagnóstico de HIV devem realizar a inibição farmacológica da lactação.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pic>
        <p:nvPicPr>
          <p:cNvPr id="33794" name="Imagem 4"/>
          <p:cNvPicPr>
            <a:picLocks noChangeAspect="1"/>
          </p:cNvPicPr>
          <p:nvPr/>
        </p:nvPicPr>
        <p:blipFill>
          <a:blip r:embed="rId2"/>
          <a:srcRect l="33623" t="24326" r="12656" b="7890"/>
          <a:stretch>
            <a:fillRect/>
          </a:stretch>
        </p:blipFill>
        <p:spPr bwMode="auto">
          <a:xfrm>
            <a:off x="4851400" y="1009650"/>
            <a:ext cx="6548438" cy="4646613"/>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sp>
        <p:nvSpPr>
          <p:cNvPr id="34818" name="Espaço Reservado para Conteúdo 2"/>
          <p:cNvSpPr>
            <a:spLocks noGrp="1"/>
          </p:cNvSpPr>
          <p:nvPr>
            <p:ph idx="1"/>
          </p:nvPr>
        </p:nvSpPr>
        <p:spPr>
          <a:xfrm>
            <a:off x="5118100" y="803275"/>
            <a:ext cx="6281738" cy="5248275"/>
          </a:xfrm>
        </p:spPr>
        <p:txBody>
          <a:bodyPr/>
          <a:lstStyle/>
          <a:p>
            <a:pPr eaLnBrk="1" hangingPunct="1"/>
            <a:r>
              <a:rPr lang="pt-BR" smtClean="0"/>
              <a:t>Em outros países...</a:t>
            </a:r>
          </a:p>
          <a:p>
            <a:pPr eaLnBrk="1" hangingPunct="1"/>
            <a:r>
              <a:rPr lang="pt-BR" smtClean="0"/>
              <a:t>Até os 6 meses e exclusiva: Países onde não possui fácil acesso a antirretrovirais, e não há garantia de um a alimentação segura e sustentável</a:t>
            </a:r>
          </a:p>
          <a:p>
            <a:pPr lvl="1" eaLnBrk="1" hangingPunct="1"/>
            <a:r>
              <a:rPr lang="pt-BR" smtClean="0"/>
              <a:t>Obs: exclusiva, pois a alimentação mista pode favorecer a entrada do vírus devido ao maior dano a mucosa intestinal</a:t>
            </a:r>
          </a:p>
          <a:p>
            <a:pPr eaLnBrk="1" hangingPunct="1"/>
            <a:endParaRPr 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HIV</a:t>
            </a:r>
          </a:p>
        </p:txBody>
      </p:sp>
      <p:sp>
        <p:nvSpPr>
          <p:cNvPr id="35842" name="Espaço Reservado para Conteúdo 2"/>
          <p:cNvSpPr>
            <a:spLocks noGrp="1"/>
          </p:cNvSpPr>
          <p:nvPr>
            <p:ph idx="1"/>
          </p:nvPr>
        </p:nvSpPr>
        <p:spPr>
          <a:xfrm>
            <a:off x="5118100" y="803275"/>
            <a:ext cx="6281738" cy="5248275"/>
          </a:xfrm>
        </p:spPr>
        <p:txBody>
          <a:bodyPr/>
          <a:lstStyle/>
          <a:p>
            <a:pPr eaLnBrk="1" hangingPunct="1"/>
            <a:endParaRPr lang="pt-BR" smtClean="0"/>
          </a:p>
        </p:txBody>
      </p:sp>
      <p:pic>
        <p:nvPicPr>
          <p:cNvPr id="35843" name="Imagem 4"/>
          <p:cNvPicPr>
            <a:picLocks noChangeAspect="1"/>
          </p:cNvPicPr>
          <p:nvPr/>
        </p:nvPicPr>
        <p:blipFill>
          <a:blip r:embed="rId2"/>
          <a:srcRect l="35988" t="21225" r="39302" b="8041"/>
          <a:stretch>
            <a:fillRect/>
          </a:stretch>
        </p:blipFill>
        <p:spPr bwMode="auto">
          <a:xfrm>
            <a:off x="6096000" y="890588"/>
            <a:ext cx="3206750" cy="516096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HTLV</a:t>
            </a:r>
          </a:p>
        </p:txBody>
      </p:sp>
      <p:sp>
        <p:nvSpPr>
          <p:cNvPr id="36866" name="Espaço Reservado para Conteúdo 2"/>
          <p:cNvSpPr>
            <a:spLocks noGrp="1"/>
          </p:cNvSpPr>
          <p:nvPr>
            <p:ph idx="1"/>
          </p:nvPr>
        </p:nvSpPr>
        <p:spPr>
          <a:xfrm>
            <a:off x="5118100" y="803275"/>
            <a:ext cx="6281738" cy="5248275"/>
          </a:xfrm>
        </p:spPr>
        <p:txBody>
          <a:bodyPr/>
          <a:lstStyle/>
          <a:p>
            <a:pPr eaLnBrk="1" hangingPunct="1"/>
            <a:r>
              <a:rPr lang="pt-BR" smtClean="0"/>
              <a:t>HTLV</a:t>
            </a:r>
          </a:p>
          <a:p>
            <a:pPr lvl="1" eaLnBrk="1" hangingPunct="1"/>
            <a:r>
              <a:rPr lang="pt-BR" b="1" smtClean="0"/>
              <a:t>Modo de transmissão: </a:t>
            </a:r>
            <a:r>
              <a:rPr lang="pt-BR" smtClean="0"/>
              <a:t>Sangue, leite materno</a:t>
            </a:r>
          </a:p>
          <a:p>
            <a:pPr lvl="1" eaLnBrk="1" hangingPunct="1"/>
            <a:r>
              <a:rPr lang="pt-BR" b="1" smtClean="0"/>
              <a:t>Amamentação: </a:t>
            </a:r>
            <a:r>
              <a:rPr lang="pt-BR" smtClean="0"/>
              <a:t>Contraindicada</a:t>
            </a:r>
          </a:p>
          <a:p>
            <a:pPr lvl="1" eaLnBrk="1" hangingPunct="1"/>
            <a:r>
              <a:rPr lang="pt-BR" b="1" smtClean="0"/>
              <a:t>Condutas:  </a:t>
            </a:r>
            <a:r>
              <a:rPr lang="pt-BR" smtClean="0"/>
              <a:t>nenhuma específica</a:t>
            </a:r>
          </a:p>
          <a:p>
            <a:pPr lvl="1" eaLnBrk="1" hangingPunct="1"/>
            <a:r>
              <a:rPr lang="pt-BR" b="1" smtClean="0"/>
              <a:t>Observação: </a:t>
            </a:r>
            <a:r>
              <a:rPr lang="pt-BR" smtClean="0"/>
              <a:t>A alimentação alternativa deve ser aceitável, factível, acessível, sustentável e segura (AFASS). Aumento do risco de transmissão na presença de outras doenças infecciosas.</a:t>
            </a:r>
          </a:p>
          <a:p>
            <a:pPr lvl="2" eaLnBrk="1" hangingPunct="1"/>
            <a:r>
              <a:rPr lang="pt-BR" smtClean="0"/>
              <a:t>Pode causar doenças neurológicas, oftalmológicas, dermatológicas, urológicas e hematológicas a exemplo de linfoma e leucemia associada ao HTLV.</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CMV</a:t>
            </a:r>
          </a:p>
        </p:txBody>
      </p:sp>
      <p:sp>
        <p:nvSpPr>
          <p:cNvPr id="37890" name="Espaço Reservado para Conteúdo 2"/>
          <p:cNvSpPr>
            <a:spLocks noGrp="1"/>
          </p:cNvSpPr>
          <p:nvPr>
            <p:ph idx="1"/>
          </p:nvPr>
        </p:nvSpPr>
        <p:spPr>
          <a:xfrm>
            <a:off x="5118100" y="803275"/>
            <a:ext cx="6281738" cy="5248275"/>
          </a:xfrm>
        </p:spPr>
        <p:txBody>
          <a:bodyPr/>
          <a:lstStyle/>
          <a:p>
            <a:pPr eaLnBrk="1" hangingPunct="1"/>
            <a:r>
              <a:rPr lang="pt-BR" smtClean="0"/>
              <a:t>CMV</a:t>
            </a:r>
          </a:p>
          <a:p>
            <a:pPr lvl="1" eaLnBrk="1" hangingPunct="1"/>
            <a:r>
              <a:rPr lang="pt-BR" b="1" smtClean="0"/>
              <a:t>Modo de transmissão: </a:t>
            </a:r>
            <a:r>
              <a:rPr lang="pt-BR" smtClean="0"/>
              <a:t>Secreções genitais maternas durante o parto ou através do leite materno</a:t>
            </a:r>
          </a:p>
          <a:p>
            <a:pPr lvl="1" eaLnBrk="1" hangingPunct="1"/>
            <a:r>
              <a:rPr lang="pt-BR" b="1" smtClean="0"/>
              <a:t>Amamentação: </a:t>
            </a:r>
            <a:r>
              <a:rPr lang="pt-BR" smtClean="0"/>
              <a:t>Permitida, exceto para recém-nascidos com peso &lt;1000g ou IG &lt;30 semanas</a:t>
            </a:r>
          </a:p>
          <a:p>
            <a:pPr lvl="1" eaLnBrk="1" hangingPunct="1"/>
            <a:r>
              <a:rPr lang="pt-BR" b="1" smtClean="0"/>
              <a:t>Condutas:  </a:t>
            </a:r>
            <a:r>
              <a:rPr lang="pt-BR" smtClean="0"/>
              <a:t>Alimentar o recém nascido com leite humano ordenhado pasteurizado </a:t>
            </a:r>
          </a:p>
          <a:p>
            <a:pPr lvl="1" eaLnBrk="1" hangingPunct="1"/>
            <a:r>
              <a:rPr lang="pt-BR" b="1" smtClean="0"/>
              <a:t>Observação: </a:t>
            </a:r>
            <a:r>
              <a:rPr lang="pt-BR" smtClean="0"/>
              <a:t>Alguns pesquisadores contraindicam a amamentação para recém-nascidos pré-termo com peso &lt;1500g.</a:t>
            </a:r>
          </a:p>
          <a:p>
            <a:pPr lvl="2" eaLnBrk="1" hangingPunct="1"/>
            <a:r>
              <a:rPr lang="pt-BR" smtClean="0"/>
              <a:t>Rotina: Leite cru por 7 dias e LM pasteurizado por até 8sem (&lt;28s)</a:t>
            </a:r>
          </a:p>
          <a:p>
            <a:pPr eaLnBrk="1" hangingPunct="1"/>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wrap="square" numCol="1" anchorCtr="0" compatLnSpc="1">
            <a:prstTxWarp prst="textNoShape">
              <a:avLst/>
            </a:prstTxWarp>
          </a:bodyPr>
          <a:lstStyle/>
          <a:p>
            <a:pPr eaLnBrk="1" hangingPunct="1">
              <a:defRPr/>
            </a:pPr>
            <a:r>
              <a:rPr lang="pt-BR" smtClean="0"/>
              <a:t>Herpes Vírus</a:t>
            </a:r>
            <a:br>
              <a:rPr lang="pt-BR" smtClean="0"/>
            </a:br>
            <a:r>
              <a:rPr lang="pt-BR" smtClean="0"/>
              <a:t>Tipo 1 e 2</a:t>
            </a:r>
          </a:p>
        </p:txBody>
      </p:sp>
      <p:sp>
        <p:nvSpPr>
          <p:cNvPr id="38914" name="Espaço Reservado para Conteúdo 2"/>
          <p:cNvSpPr>
            <a:spLocks noGrp="1"/>
          </p:cNvSpPr>
          <p:nvPr>
            <p:ph idx="1"/>
          </p:nvPr>
        </p:nvSpPr>
        <p:spPr>
          <a:xfrm>
            <a:off x="5118100" y="803275"/>
            <a:ext cx="6281738" cy="5248275"/>
          </a:xfrm>
        </p:spPr>
        <p:txBody>
          <a:bodyPr/>
          <a:lstStyle/>
          <a:p>
            <a:pPr eaLnBrk="1" hangingPunct="1"/>
            <a:r>
              <a:rPr lang="pt-BR" smtClean="0"/>
              <a:t>Herpes Vírus</a:t>
            </a:r>
          </a:p>
          <a:p>
            <a:pPr lvl="1" eaLnBrk="1" hangingPunct="1"/>
            <a:r>
              <a:rPr lang="pt-BR" b="1" smtClean="0"/>
              <a:t>Transmissão: </a:t>
            </a:r>
            <a:r>
              <a:rPr lang="pt-BR" smtClean="0"/>
              <a:t>Contato direto com fluidos corporais ou feridas de pessoa infectada</a:t>
            </a:r>
          </a:p>
          <a:p>
            <a:pPr lvl="1" eaLnBrk="1" hangingPunct="1"/>
            <a:r>
              <a:rPr lang="pt-BR" b="1" smtClean="0"/>
              <a:t>Amamentação:</a:t>
            </a:r>
            <a:r>
              <a:rPr lang="pt-BR" smtClean="0"/>
              <a:t>Permitida, exceto na mama que apresentar lesões</a:t>
            </a:r>
          </a:p>
          <a:p>
            <a:pPr lvl="1" eaLnBrk="1" hangingPunct="1"/>
            <a:r>
              <a:rPr lang="pt-BR" b="1" smtClean="0"/>
              <a:t>Condutas:  </a:t>
            </a:r>
            <a:r>
              <a:rPr lang="pt-BR" smtClean="0"/>
              <a:t>Cobrir as lesões herpéticas em outras localizações. Orientar as mães a praticar higiene criteriosa das mãos.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VARICELA</a:t>
            </a:r>
          </a:p>
        </p:txBody>
      </p:sp>
      <p:sp>
        <p:nvSpPr>
          <p:cNvPr id="39938" name="Espaço Reservado para Conteúdo 2"/>
          <p:cNvSpPr>
            <a:spLocks noGrp="1"/>
          </p:cNvSpPr>
          <p:nvPr>
            <p:ph idx="1"/>
          </p:nvPr>
        </p:nvSpPr>
        <p:spPr>
          <a:xfrm>
            <a:off x="5118100" y="803275"/>
            <a:ext cx="6281738" cy="5248275"/>
          </a:xfrm>
        </p:spPr>
        <p:txBody>
          <a:bodyPr/>
          <a:lstStyle/>
          <a:p>
            <a:pPr eaLnBrk="1" hangingPunct="1"/>
            <a:r>
              <a:rPr lang="pt-BR" smtClean="0"/>
              <a:t>Varicela</a:t>
            </a:r>
          </a:p>
          <a:p>
            <a:pPr lvl="1" eaLnBrk="1" hangingPunct="1"/>
            <a:r>
              <a:rPr lang="pt-BR" b="1" smtClean="0"/>
              <a:t>Transmissão: </a:t>
            </a:r>
            <a:r>
              <a:rPr lang="pt-BR" smtClean="0"/>
              <a:t>Contato direto, via aérea</a:t>
            </a:r>
          </a:p>
          <a:p>
            <a:pPr lvl="1" eaLnBrk="1" hangingPunct="1"/>
            <a:r>
              <a:rPr lang="pt-BR" b="1" smtClean="0"/>
              <a:t>Amamentação:</a:t>
            </a:r>
            <a:r>
              <a:rPr lang="pt-BR" smtClean="0"/>
              <a:t> Permitida, exceto se a infecção for adquirida entre 5 dias antes e 2 dias após o parto. Neste caso oferecer LMO.</a:t>
            </a:r>
          </a:p>
          <a:p>
            <a:pPr lvl="1" eaLnBrk="1" hangingPunct="1"/>
            <a:r>
              <a:rPr lang="pt-BR" b="1" smtClean="0"/>
              <a:t>Condutas:  </a:t>
            </a:r>
            <a:r>
              <a:rPr lang="pt-BR" smtClean="0"/>
              <a:t>Isolamento de mãe e filho no período. Imunoglobulina Humana Antivaricela Zoster, que deve ser administrada o mais precocemente possível, em até 96 horas do nascimento.</a:t>
            </a:r>
          </a:p>
          <a:p>
            <a:pPr lvl="1" eaLnBrk="1" hangingPunct="1"/>
            <a:r>
              <a:rPr lang="pt-BR" b="1" smtClean="0"/>
              <a:t>Observação: </a:t>
            </a:r>
            <a:r>
              <a:rPr lang="pt-BR" smtClean="0"/>
              <a:t>A doença não é transmitida pelo leite materno. O isolamento da díade tem sido questionado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Influenza H1N1</a:t>
            </a:r>
          </a:p>
        </p:txBody>
      </p:sp>
      <p:sp>
        <p:nvSpPr>
          <p:cNvPr id="40962" name="Espaço Reservado para Conteúdo 2"/>
          <p:cNvSpPr>
            <a:spLocks noGrp="1"/>
          </p:cNvSpPr>
          <p:nvPr>
            <p:ph idx="1"/>
          </p:nvPr>
        </p:nvSpPr>
        <p:spPr>
          <a:xfrm>
            <a:off x="5118100" y="803275"/>
            <a:ext cx="6281738" cy="5248275"/>
          </a:xfrm>
        </p:spPr>
        <p:txBody>
          <a:bodyPr/>
          <a:lstStyle/>
          <a:p>
            <a:pPr eaLnBrk="1" hangingPunct="1"/>
            <a:r>
              <a:rPr lang="pt-BR" smtClean="0"/>
              <a:t>Influenza H1N1</a:t>
            </a:r>
          </a:p>
          <a:p>
            <a:pPr lvl="1" eaLnBrk="1" hangingPunct="1"/>
            <a:r>
              <a:rPr lang="pt-BR" b="1" smtClean="0"/>
              <a:t>Transmissão: </a:t>
            </a:r>
            <a:r>
              <a:rPr lang="pt-BR" smtClean="0"/>
              <a:t>Contato com gotículas expelidas ao tossir ou espirrar</a:t>
            </a:r>
          </a:p>
          <a:p>
            <a:pPr lvl="1" eaLnBrk="1" hangingPunct="1"/>
            <a:r>
              <a:rPr lang="pt-BR" b="1" smtClean="0"/>
              <a:t>Amamentação:</a:t>
            </a:r>
            <a:r>
              <a:rPr lang="pt-BR" smtClean="0"/>
              <a:t> Permitida</a:t>
            </a:r>
          </a:p>
          <a:p>
            <a:pPr lvl="1" eaLnBrk="1" hangingPunct="1"/>
            <a:r>
              <a:rPr lang="pt-BR" b="1" smtClean="0"/>
              <a:t>Condutas: </a:t>
            </a:r>
            <a:r>
              <a:rPr lang="pt-BR" smtClean="0"/>
              <a:t>Medidas de higienização das mãos e uso de máscara facial pela mãe</a:t>
            </a:r>
          </a:p>
          <a:p>
            <a:pPr lvl="1" eaLnBrk="1" hangingPunct="1"/>
            <a:r>
              <a:rPr lang="pt-BR" b="1" smtClean="0"/>
              <a:t>Observação: </a:t>
            </a:r>
            <a:r>
              <a:rPr lang="pt-BR" smtClean="0"/>
              <a:t>A doença não é transmitido pelo leite materno. Não é necessário isolamento.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eaLnBrk="1" fontAlgn="auto" hangingPunct="1">
              <a:spcAft>
                <a:spcPts val="0"/>
              </a:spcAft>
              <a:defRPr/>
            </a:pPr>
            <a:r>
              <a:rPr lang="pt-BR" dirty="0"/>
              <a:t>Febre Amarela</a:t>
            </a:r>
          </a:p>
        </p:txBody>
      </p:sp>
      <p:sp>
        <p:nvSpPr>
          <p:cNvPr id="41986" name="Espaço Reservado para Conteúdo 2"/>
          <p:cNvSpPr>
            <a:spLocks noGrp="1"/>
          </p:cNvSpPr>
          <p:nvPr>
            <p:ph idx="1"/>
          </p:nvPr>
        </p:nvSpPr>
        <p:spPr>
          <a:xfrm>
            <a:off x="5118100" y="803275"/>
            <a:ext cx="6281738" cy="5248275"/>
          </a:xfrm>
        </p:spPr>
        <p:txBody>
          <a:bodyPr/>
          <a:lstStyle/>
          <a:p>
            <a:pPr eaLnBrk="1" hangingPunct="1"/>
            <a:r>
              <a:rPr lang="pt-BR" smtClean="0"/>
              <a:t>Febre Amarela</a:t>
            </a:r>
          </a:p>
          <a:p>
            <a:pPr lvl="1" eaLnBrk="1" hangingPunct="1"/>
            <a:r>
              <a:rPr lang="pt-BR" b="1" smtClean="0"/>
              <a:t>Transmissão: </a:t>
            </a:r>
            <a:r>
              <a:rPr lang="pt-BR" smtClean="0"/>
              <a:t>Picadas de mosquitos infectados</a:t>
            </a:r>
          </a:p>
          <a:p>
            <a:pPr lvl="1" eaLnBrk="1" hangingPunct="1"/>
            <a:r>
              <a:rPr lang="pt-BR" b="1" smtClean="0"/>
              <a:t>Amamentação:</a:t>
            </a:r>
            <a:r>
              <a:rPr lang="pt-BR" smtClean="0"/>
              <a:t> Permitida, se a condição clínica materna permitir</a:t>
            </a:r>
          </a:p>
          <a:p>
            <a:pPr lvl="1" eaLnBrk="1" hangingPunct="1"/>
            <a:r>
              <a:rPr lang="pt-BR" b="1" smtClean="0"/>
              <a:t>Condutas: </a:t>
            </a:r>
            <a:r>
              <a:rPr lang="pt-BR" smtClean="0"/>
              <a:t>Se a nutriz for vacinada, a amamentação deve ser suspensa por 10 dias se criança menor de 6 meses</a:t>
            </a:r>
          </a:p>
          <a:p>
            <a:pPr lvl="1" eaLnBrk="1" hangingPunct="1"/>
            <a:r>
              <a:rPr lang="pt-BR" b="1" smtClean="0"/>
              <a:t>Observação: </a:t>
            </a:r>
            <a:r>
              <a:rPr lang="pt-BR" smtClean="0"/>
              <a:t>Doença não contagiosa. O vírus vacinal pode ser transmitido pelo leite materno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3"/>
          <p:cNvSpPr>
            <a:spLocks noGrp="1"/>
          </p:cNvSpPr>
          <p:nvPr>
            <p:ph type="body" idx="4294967295"/>
          </p:nvPr>
        </p:nvSpPr>
        <p:spPr/>
        <p:txBody>
          <a:bodyPr/>
          <a:lstStyle/>
          <a:p>
            <a:pPr>
              <a:lnSpc>
                <a:spcPct val="110000"/>
              </a:lnSpc>
            </a:pPr>
            <a:r>
              <a:rPr lang="pt-BR" sz="1600" smtClean="0"/>
              <a:t>Está bem fundamentado que o leite materno é a forma mais completa de nutrição dos lactentes, incluindo os recém-nascidos pré-termo. No entanto, existe um número limitado de doenças infecciosas maternas em que a amamentação está contraindicada, como na infecção pelo HIV-1 e HIV-2 (em países como o Brasil) e pelo HTLV-1 e HTLV-2. Em outras doenças infecciosas, intervenções preventivas podem ser tomadas com o intuito de garantir a manutenção do aleitamento materno, como o uso de imunoglobulina sérica, vacinação ou medicação antimicrobiana profilática, que protegem as crianças contra a transmissão vertical de doenças. Em algumas circunstâncias, a avaliação caso a caso pode ajudar o médico a decidir se a exposição a determinados vírus ou bactérias através do leite materno justifica a interrupção do aleitamento materno. O profissional de saúde deve despender esforços para que não seja realizada a interrupção desnecessária doaleitamento materno </a:t>
            </a:r>
          </a:p>
        </p:txBody>
      </p:sp>
      <p:sp>
        <p:nvSpPr>
          <p:cNvPr id="43010" name="Text Box 4"/>
          <p:cNvSpPr txBox="1">
            <a:spLocks noChangeArrowheads="1"/>
          </p:cNvSpPr>
          <p:nvPr/>
        </p:nvSpPr>
        <p:spPr bwMode="auto">
          <a:xfrm>
            <a:off x="1982788" y="3022600"/>
            <a:ext cx="2292350" cy="641350"/>
          </a:xfrm>
          <a:prstGeom prst="rect">
            <a:avLst/>
          </a:prstGeom>
          <a:noFill/>
          <a:ln w="9525">
            <a:noFill/>
            <a:miter lim="800000"/>
            <a:headEnd/>
            <a:tailEnd/>
          </a:ln>
        </p:spPr>
        <p:txBody>
          <a:bodyPr wrap="none">
            <a:spAutoFit/>
          </a:bodyPr>
          <a:lstStyle/>
          <a:p>
            <a:pPr defTabSz="914400"/>
            <a:r>
              <a:rPr lang="pt-BR" sz="3600">
                <a:solidFill>
                  <a:srgbClr val="0000FF"/>
                </a:solidFill>
              </a:rPr>
              <a:t>Portanto...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bwMode="auto">
          <a:xfrm>
            <a:off x="889000" y="2352675"/>
            <a:ext cx="3500438" cy="1222375"/>
          </a:xfrm>
          <a:ln>
            <a:solidFill>
              <a:srgbClr val="FFFF00"/>
            </a:solidFill>
            <a:miter lim="800000"/>
            <a:headEnd/>
            <a:tailEnd/>
          </a:ln>
        </p:spPr>
        <p:txBody>
          <a:bodyPr wrap="square" numCol="1" anchorCtr="0" compatLnSpc="1">
            <a:prstTxWarp prst="textNoShape">
              <a:avLst/>
            </a:prstTxWarp>
          </a:bodyPr>
          <a:lstStyle/>
          <a:p>
            <a:pPr eaLnBrk="1" hangingPunct="1">
              <a:defRPr/>
            </a:pPr>
            <a:r>
              <a:rPr lang="pt-BR" b="1" smtClean="0">
                <a:solidFill>
                  <a:srgbClr val="FFFF00"/>
                </a:solidFill>
              </a:rPr>
              <a:t>Consultem também!</a:t>
            </a:r>
          </a:p>
        </p:txBody>
      </p:sp>
      <p:sp>
        <p:nvSpPr>
          <p:cNvPr id="44034" name="Rectangle 5"/>
          <p:cNvSpPr>
            <a:spLocks noChangeArrowheads="1"/>
          </p:cNvSpPr>
          <p:nvPr/>
        </p:nvSpPr>
        <p:spPr bwMode="auto">
          <a:xfrm>
            <a:off x="3074988" y="288925"/>
            <a:ext cx="5397500" cy="671513"/>
          </a:xfrm>
          <a:prstGeom prst="rect">
            <a:avLst/>
          </a:prstGeom>
          <a:noFill/>
          <a:ln w="9525">
            <a:noFill/>
            <a:miter lim="800000"/>
            <a:headEnd/>
            <a:tailEnd/>
          </a:ln>
        </p:spPr>
        <p:txBody>
          <a:bodyPr wrap="none" tIns="101568" bIns="20631" anchor="ctr">
            <a:spAutoFit/>
          </a:bodyPr>
          <a:lstStyle/>
          <a:p>
            <a:r>
              <a:rPr lang="pt-BR" altLang="ja-JP" b="1">
                <a:solidFill>
                  <a:srgbClr val="0000FF"/>
                </a:solidFill>
                <a:latin typeface="Times New Roman" pitchFamily="18" charset="0"/>
                <a:ea typeface="ＭＳ 明朝"/>
                <a:cs typeface="Times New Roman" pitchFamily="18" charset="0"/>
                <a:hlinkClick r:id="rId2"/>
              </a:rPr>
              <a:t>ALEITAMENTO MATERNO E BANCO DE LEITE</a:t>
            </a:r>
            <a:endParaRPr lang="pt-BR" altLang="ja-JP" sz="1400" b="1" i="1">
              <a:solidFill>
                <a:srgbClr val="0000FF"/>
              </a:solidFill>
              <a:ea typeface="ＭＳ 明朝"/>
              <a:cs typeface="Times New Roman" pitchFamily="18" charset="0"/>
            </a:endParaRPr>
          </a:p>
          <a:p>
            <a:pPr eaLnBrk="0" hangingPunct="0"/>
            <a:endParaRPr lang="pt-BR" altLang="ja-JP" b="1">
              <a:solidFill>
                <a:srgbClr val="0000FF"/>
              </a:solidFill>
              <a:latin typeface="Rockwell"/>
              <a:ea typeface="ＭＳ 明朝"/>
              <a:cs typeface="Times New Roman" pitchFamily="18" charset="0"/>
            </a:endParaRPr>
          </a:p>
        </p:txBody>
      </p:sp>
      <p:pic>
        <p:nvPicPr>
          <p:cNvPr id="44035" name="Picture 4" descr="doc"/>
          <p:cNvPicPr>
            <a:picLocks noChangeAspect="1" noChangeArrowheads="1"/>
          </p:cNvPicPr>
          <p:nvPr/>
        </p:nvPicPr>
        <p:blipFill>
          <a:blip r:embed="rId3" r:link="rId4"/>
          <a:srcRect/>
          <a:stretch>
            <a:fillRect/>
          </a:stretch>
        </p:blipFill>
        <p:spPr bwMode="auto">
          <a:xfrm>
            <a:off x="0" y="3398838"/>
            <a:ext cx="457200" cy="457200"/>
          </a:xfrm>
          <a:prstGeom prst="rect">
            <a:avLst/>
          </a:prstGeom>
          <a:noFill/>
          <a:ln w="9525">
            <a:noFill/>
            <a:miter lim="800000"/>
            <a:headEnd/>
            <a:tailEnd/>
          </a:ln>
        </p:spPr>
      </p:pic>
      <p:sp>
        <p:nvSpPr>
          <p:cNvPr id="44036" name="Rectangle 6">
            <a:hlinkClick r:id="rId5" tooltip="NOVO-ALEITAMENTO MATERNO E BANCO DE LEITE"/>
          </p:cNvPr>
          <p:cNvSpPr>
            <a:spLocks noChangeArrowheads="1"/>
          </p:cNvSpPr>
          <p:nvPr/>
        </p:nvSpPr>
        <p:spPr bwMode="auto">
          <a:xfrm>
            <a:off x="-481013" y="809625"/>
            <a:ext cx="12192001" cy="274638"/>
          </a:xfrm>
          <a:prstGeom prst="rect">
            <a:avLst/>
          </a:prstGeom>
          <a:noFill/>
          <a:ln w="9525">
            <a:noFill/>
            <a:miter lim="800000"/>
            <a:headEnd/>
            <a:tailEnd/>
          </a:ln>
        </p:spPr>
        <p:txBody>
          <a:bodyPr anchor="ctr">
            <a:spAutoFit/>
          </a:bodyPr>
          <a:lstStyle/>
          <a:p>
            <a:pPr algn="ctr"/>
            <a:r>
              <a:rPr lang="pt-BR" sz="1200">
                <a:solidFill>
                  <a:srgbClr val="424242"/>
                </a:solidFill>
                <a:latin typeface="Rockwell"/>
                <a:cs typeface="Times New Roman" pitchFamily="18" charset="0"/>
              </a:rPr>
              <a:t>Vanessa Macedo Silveira Fuck, Aline de Aquino Barbosa, Ana Célia dos Santos Brito, Nathalie de Abreu Cardoso Zambrano, Raquel Prata. </a:t>
            </a:r>
            <a:endParaRPr lang="pt-BR">
              <a:latin typeface="Rockwell"/>
            </a:endParaRPr>
          </a:p>
        </p:txBody>
      </p:sp>
      <p:sp>
        <p:nvSpPr>
          <p:cNvPr id="44037" name="Rectangle 9"/>
          <p:cNvSpPr>
            <a:spLocks noChangeArrowheads="1"/>
          </p:cNvSpPr>
          <p:nvPr/>
        </p:nvSpPr>
        <p:spPr bwMode="auto">
          <a:xfrm>
            <a:off x="1671638" y="1104900"/>
            <a:ext cx="8147050" cy="641350"/>
          </a:xfrm>
          <a:prstGeom prst="rect">
            <a:avLst/>
          </a:prstGeom>
          <a:noFill/>
          <a:ln w="9525">
            <a:noFill/>
            <a:miter lim="800000"/>
            <a:headEnd/>
            <a:tailEnd/>
          </a:ln>
        </p:spPr>
        <p:txBody>
          <a:bodyPr wrap="none" anchor="ctr">
            <a:spAutoFit/>
          </a:bodyPr>
          <a:lstStyle/>
          <a:p>
            <a:pPr algn="ctr"/>
            <a:r>
              <a:rPr lang="pt-BR" b="1"/>
              <a:t>Capítulos do Livro Assistência ao Recém-Nascido de Risco, 4ª Edição, </a:t>
            </a:r>
          </a:p>
          <a:p>
            <a:pPr algn="ctr"/>
            <a:r>
              <a:rPr lang="pt-BR" b="1"/>
              <a:t>lançado em Brasília dia 24 de março de 2021</a:t>
            </a:r>
          </a:p>
        </p:txBody>
      </p:sp>
      <p:sp>
        <p:nvSpPr>
          <p:cNvPr id="44038" name="Rectangle 11"/>
          <p:cNvSpPr>
            <a:spLocks noChangeArrowheads="1"/>
          </p:cNvSpPr>
          <p:nvPr/>
        </p:nvSpPr>
        <p:spPr bwMode="auto">
          <a:xfrm>
            <a:off x="933450" y="6345238"/>
            <a:ext cx="9626600" cy="366712"/>
          </a:xfrm>
          <a:prstGeom prst="rect">
            <a:avLst/>
          </a:prstGeom>
          <a:noFill/>
          <a:ln w="9525">
            <a:noFill/>
            <a:miter lim="800000"/>
            <a:headEnd/>
            <a:tailEnd/>
          </a:ln>
        </p:spPr>
        <p:txBody>
          <a:bodyPr wrap="none" anchor="ctr">
            <a:spAutoFit/>
          </a:bodyPr>
          <a:lstStyle/>
          <a:p>
            <a:r>
              <a:rPr lang="pt-BR" altLang="ja-JP">
                <a:hlinkClick r:id="rId6"/>
              </a:rPr>
              <a:t>https://drive.google.com/file/d/15ebHDHqCud0rl7GwFmnPp-CfxbG1Ncyd/view?usp=sharing</a:t>
            </a:r>
            <a:r>
              <a:rPr lang="pt-BR" altLang="ja-JP"/>
              <a:t>  </a:t>
            </a:r>
          </a:p>
        </p:txBody>
      </p:sp>
      <p:pic>
        <p:nvPicPr>
          <p:cNvPr id="44039" name="Picture 12"/>
          <p:cNvPicPr>
            <a:picLocks noChangeAspect="1" noChangeArrowheads="1"/>
          </p:cNvPicPr>
          <p:nvPr/>
        </p:nvPicPr>
        <p:blipFill>
          <a:blip r:embed="rId7"/>
          <a:srcRect/>
          <a:stretch>
            <a:fillRect/>
          </a:stretch>
        </p:blipFill>
        <p:spPr bwMode="auto">
          <a:xfrm>
            <a:off x="6496050" y="1730375"/>
            <a:ext cx="3552825" cy="4616450"/>
          </a:xfrm>
          <a:prstGeom prst="rect">
            <a:avLst/>
          </a:prstGeom>
          <a:noFill/>
          <a:ln w="9525">
            <a:noFill/>
            <a:miter lim="800000"/>
            <a:headEnd/>
            <a:tailEnd/>
          </a:ln>
        </p:spPr>
      </p:pic>
      <p:sp>
        <p:nvSpPr>
          <p:cNvPr id="44040" name="Rectangle 13"/>
          <p:cNvSpPr>
            <a:spLocks noChangeArrowheads="1"/>
          </p:cNvSpPr>
          <p:nvPr/>
        </p:nvSpPr>
        <p:spPr bwMode="auto">
          <a:xfrm>
            <a:off x="0" y="3081338"/>
            <a:ext cx="787400" cy="779462"/>
          </a:xfrm>
          <a:prstGeom prst="rect">
            <a:avLst/>
          </a:prstGeom>
          <a:solidFill>
            <a:schemeClr val="accent1"/>
          </a:solidFill>
          <a:ln w="9525">
            <a:solidFill>
              <a:schemeClr val="tx1"/>
            </a:solidFill>
            <a:miter lim="800000"/>
            <a:headEnd/>
            <a:tailEnd/>
          </a:ln>
        </p:spPr>
        <p:txBody>
          <a:bodyPr wrap="none" anchor="ctr"/>
          <a:lstStyle/>
          <a:p>
            <a:endParaRPr lang="pt-BR"/>
          </a:p>
        </p:txBody>
      </p:sp>
      <p:sp>
        <p:nvSpPr>
          <p:cNvPr id="44041" name="Text Box 14"/>
          <p:cNvSpPr txBox="1">
            <a:spLocks noChangeArrowheads="1"/>
          </p:cNvSpPr>
          <p:nvPr/>
        </p:nvSpPr>
        <p:spPr bwMode="auto">
          <a:xfrm>
            <a:off x="2211388" y="-6350"/>
            <a:ext cx="1362075" cy="376238"/>
          </a:xfrm>
          <a:prstGeom prst="rect">
            <a:avLst/>
          </a:prstGeom>
          <a:solidFill>
            <a:srgbClr val="FFFF00"/>
          </a:solidFill>
          <a:ln w="9525">
            <a:solidFill>
              <a:srgbClr val="FF00FF"/>
            </a:solidFill>
            <a:miter lim="800000"/>
            <a:headEnd/>
            <a:tailEnd/>
          </a:ln>
        </p:spPr>
        <p:txBody>
          <a:bodyPr wrap="none">
            <a:spAutoFit/>
          </a:bodyPr>
          <a:lstStyle/>
          <a:p>
            <a:pPr defTabSz="914400"/>
            <a:r>
              <a:rPr lang="pt-BR">
                <a:solidFill>
                  <a:srgbClr val="0000FF"/>
                </a:solidFill>
              </a:rPr>
              <a:t>Clicar Aqui!</a:t>
            </a:r>
          </a:p>
        </p:txBody>
      </p:sp>
      <p:sp>
        <p:nvSpPr>
          <p:cNvPr id="44042" name="Line 15"/>
          <p:cNvSpPr>
            <a:spLocks noChangeShapeType="1"/>
          </p:cNvSpPr>
          <p:nvPr/>
        </p:nvSpPr>
        <p:spPr bwMode="auto">
          <a:xfrm>
            <a:off x="2209800" y="388938"/>
            <a:ext cx="846138" cy="161925"/>
          </a:xfrm>
          <a:prstGeom prst="line">
            <a:avLst/>
          </a:prstGeom>
          <a:noFill/>
          <a:ln w="76200">
            <a:solidFill>
              <a:srgbClr val="FF00FF"/>
            </a:solidFill>
            <a:round/>
            <a:headEnd/>
            <a:tailEnd type="triangle" w="med" len="med"/>
          </a:ln>
        </p:spPr>
        <p:txBody>
          <a:bodyPr/>
          <a:lstStyle/>
          <a:p>
            <a:endParaRPr lang="pt-BR"/>
          </a:p>
        </p:txBody>
      </p:sp>
      <p:pic>
        <p:nvPicPr>
          <p:cNvPr id="44044" name="Picture 12" descr="pri-1110-3212"/>
          <p:cNvPicPr>
            <a:picLocks noChangeAspect="1" noChangeArrowheads="1"/>
          </p:cNvPicPr>
          <p:nvPr/>
        </p:nvPicPr>
        <p:blipFill>
          <a:blip r:embed="rId8"/>
          <a:srcRect/>
          <a:stretch>
            <a:fillRect/>
          </a:stretch>
        </p:blipFill>
        <p:spPr bwMode="auto">
          <a:xfrm>
            <a:off x="1668463" y="3573463"/>
            <a:ext cx="1752600" cy="2651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idx="4294967295"/>
          </p:nvPr>
        </p:nvSpPr>
        <p:spPr bwMode="auto"/>
        <p:txBody>
          <a:bodyPr wrap="square" numCol="1" anchorCtr="0" compatLnSpc="1">
            <a:prstTxWarp prst="textNoShape">
              <a:avLst/>
            </a:prstTxWarp>
          </a:bodyPr>
          <a:lstStyle/>
          <a:p>
            <a:pPr>
              <a:defRPr/>
            </a:pPr>
            <a:endParaRPr lang="pt-BR" smtClean="0"/>
          </a:p>
        </p:txBody>
      </p:sp>
      <p:sp>
        <p:nvSpPr>
          <p:cNvPr id="45058" name="Rectangle 3"/>
          <p:cNvSpPr>
            <a:spLocks noGrp="1"/>
          </p:cNvSpPr>
          <p:nvPr>
            <p:ph type="body" idx="4294967295"/>
          </p:nvPr>
        </p:nvSpPr>
        <p:spPr>
          <a:xfrm>
            <a:off x="354013" y="1584325"/>
            <a:ext cx="11268075" cy="5080000"/>
          </a:xfrm>
          <a:solidFill>
            <a:schemeClr val="bg1"/>
          </a:solidFill>
        </p:spPr>
        <p:txBody>
          <a:bodyPr/>
          <a:lstStyle/>
          <a:p>
            <a:pPr algn="ctr">
              <a:buFont typeface="Wingdings" pitchFamily="2" charset="2"/>
              <a:buNone/>
            </a:pPr>
            <a:r>
              <a:rPr lang="pt-BR" b="1" smtClean="0">
                <a:solidFill>
                  <a:srgbClr val="0000FF"/>
                </a:solidFill>
              </a:rPr>
              <a:t>1)</a:t>
            </a:r>
            <a:r>
              <a:rPr lang="pt-BR" b="1" smtClean="0"/>
              <a:t> </a:t>
            </a:r>
            <a:r>
              <a:rPr lang="pt-BR" b="1" smtClean="0">
                <a:hlinkClick r:id="rId2"/>
              </a:rPr>
              <a:t>COVID NA GESTANTE EM 2021 (a gravidade da doença, transferência de anticorpos ao bebê, a vacinação da gestante, assim como o aleitamento após a vacinação)</a:t>
            </a:r>
            <a:endParaRPr lang="pt-BR" b="1" smtClean="0"/>
          </a:p>
          <a:p>
            <a:pPr algn="ctr">
              <a:buFont typeface="Wingdings" pitchFamily="2" charset="2"/>
              <a:buNone/>
            </a:pPr>
            <a:r>
              <a:rPr lang="pt-BR" altLang="ja-JP" smtClean="0"/>
              <a:t>- mulheres grávidas que contraem SARS-CoV-2, a cepa do vírus que causa COVID-19, correm </a:t>
            </a:r>
            <a:r>
              <a:rPr lang="pt-BR" altLang="ja-JP" b="1" smtClean="0">
                <a:solidFill>
                  <a:srgbClr val="FF0000"/>
                </a:solidFill>
              </a:rPr>
              <a:t>maior risco de morrer e sofrer complicações graves</a:t>
            </a:r>
            <a:r>
              <a:rPr lang="pt-BR" altLang="ja-JP" smtClean="0"/>
              <a:t> em comparação com mulheres não grávidas que contraem a doença, de acordo com um relato recente do Centro de Controle e Prevenção de Doenças (CDC), assim como, maiores complicações nos casos de COVID-19 grave  </a:t>
            </a:r>
          </a:p>
          <a:p>
            <a:pPr algn="ctr">
              <a:buFont typeface="Wingdings" pitchFamily="2" charset="2"/>
              <a:buNone/>
            </a:pPr>
            <a:r>
              <a:rPr lang="pt-BR" altLang="ja-JP" smtClean="0"/>
              <a:t>- </a:t>
            </a:r>
            <a:r>
              <a:rPr lang="pt-BR" altLang="ja-JP" b="1" smtClean="0">
                <a:solidFill>
                  <a:srgbClr val="FF0000"/>
                </a:solidFill>
              </a:rPr>
              <a:t>taxa de mortalidade de casos COVID-19 em pacientes grávidas foi 13,6 vezes maior em comparação com indivíduos com idades semelhantes com COVID-19</a:t>
            </a:r>
            <a:r>
              <a:rPr lang="pt-BR" altLang="ja-JP" smtClean="0"/>
              <a:t>, sugerindo que o impacto de COVID-19 em pacientes grávidas é     maior do que atualmente é apreciado com risco elevado de morte materna. </a:t>
            </a:r>
            <a:r>
              <a:rPr lang="pt-BR" smtClean="0"/>
              <a:t/>
            </a:r>
            <a:br>
              <a:rPr lang="pt-BR" smtClean="0"/>
            </a:br>
            <a:endParaRPr lang="pt-BR" smtClean="0"/>
          </a:p>
        </p:txBody>
      </p:sp>
      <p:sp>
        <p:nvSpPr>
          <p:cNvPr id="45059" name="Text Box 6"/>
          <p:cNvSpPr txBox="1">
            <a:spLocks noChangeArrowheads="1"/>
          </p:cNvSpPr>
          <p:nvPr/>
        </p:nvSpPr>
        <p:spPr bwMode="auto">
          <a:xfrm>
            <a:off x="793750" y="188913"/>
            <a:ext cx="10539413" cy="777875"/>
          </a:xfrm>
          <a:prstGeom prst="rect">
            <a:avLst/>
          </a:prstGeom>
          <a:noFill/>
          <a:ln w="76200" cmpd="tri">
            <a:solidFill>
              <a:schemeClr val="tx1"/>
            </a:solidFill>
            <a:miter lim="800000"/>
            <a:headEnd/>
            <a:tailEnd/>
          </a:ln>
        </p:spPr>
        <p:txBody>
          <a:bodyPr wrap="none">
            <a:spAutoFit/>
          </a:bodyPr>
          <a:lstStyle/>
          <a:p>
            <a:pPr algn="ctr" defTabSz="914400"/>
            <a:r>
              <a:rPr lang="pt-BR" sz="2000" b="1">
                <a:solidFill>
                  <a:srgbClr val="FF00FF"/>
                </a:solidFill>
              </a:rPr>
              <a:t>Próximos à 450 mil mortos por COVID NO Brasil, não podemos deixar de Abordar os </a:t>
            </a:r>
          </a:p>
          <a:p>
            <a:pPr algn="ctr" defTabSz="914400"/>
            <a:r>
              <a:rPr lang="pt-BR" sz="2000" b="1">
                <a:solidFill>
                  <a:srgbClr val="FF00FF"/>
                </a:solidFill>
              </a:rPr>
              <a:t>Aspectos Perinatais dessa Pandemia</a:t>
            </a:r>
          </a:p>
        </p:txBody>
      </p:sp>
      <p:pic>
        <p:nvPicPr>
          <p:cNvPr id="45060" name="Picture 10" descr="doc">
            <a:hlinkClick r:id="rId3" tooltip="COVID-19 E GRAVIDEZ-COMPLICAÇOES"/>
          </p:cNvPr>
          <p:cNvPicPr>
            <a:picLocks noChangeAspect="1" noChangeArrowheads="1"/>
          </p:cNvPicPr>
          <p:nvPr/>
        </p:nvPicPr>
        <p:blipFill>
          <a:blip r:embed="rId4"/>
          <a:srcRect/>
          <a:stretch>
            <a:fillRect/>
          </a:stretch>
        </p:blipFill>
        <p:spPr bwMode="auto">
          <a:xfrm>
            <a:off x="10817225" y="512763"/>
            <a:ext cx="457200" cy="457200"/>
          </a:xfrm>
          <a:prstGeom prst="rect">
            <a:avLst/>
          </a:prstGeom>
          <a:noFill/>
          <a:ln w="9525">
            <a:noFill/>
            <a:miter lim="800000"/>
            <a:headEnd/>
            <a:tailEnd/>
          </a:ln>
        </p:spPr>
      </p:pic>
      <p:sp>
        <p:nvSpPr>
          <p:cNvPr id="45061" name="Text Box 11"/>
          <p:cNvSpPr txBox="1">
            <a:spLocks noChangeArrowheads="1"/>
          </p:cNvSpPr>
          <p:nvPr/>
        </p:nvSpPr>
        <p:spPr bwMode="auto">
          <a:xfrm>
            <a:off x="4606925" y="917575"/>
            <a:ext cx="4070350" cy="641350"/>
          </a:xfrm>
          <a:prstGeom prst="rect">
            <a:avLst/>
          </a:prstGeom>
          <a:noFill/>
          <a:ln w="9525">
            <a:noFill/>
            <a:miter lim="800000"/>
            <a:headEnd/>
            <a:tailEnd/>
          </a:ln>
        </p:spPr>
        <p:txBody>
          <a:bodyPr wrap="none">
            <a:spAutoFit/>
          </a:bodyPr>
          <a:lstStyle/>
          <a:p>
            <a:pPr defTabSz="914400"/>
            <a:endParaRPr lang="pt-BR" b="1">
              <a:solidFill>
                <a:srgbClr val="008000"/>
              </a:solidFill>
            </a:endParaRPr>
          </a:p>
          <a:p>
            <a:pPr defTabSz="914400"/>
            <a:r>
              <a:rPr lang="pt-BR" b="1">
                <a:solidFill>
                  <a:srgbClr val="008000"/>
                </a:solidFill>
              </a:rPr>
              <a:t>Vacina na gestante e Amamentação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3"/>
          <p:cNvSpPr>
            <a:spLocks noGrp="1"/>
          </p:cNvSpPr>
          <p:nvPr>
            <p:ph type="body" idx="4294967295"/>
          </p:nvPr>
        </p:nvSpPr>
        <p:spPr>
          <a:xfrm>
            <a:off x="187325" y="1236663"/>
            <a:ext cx="11241088" cy="5621337"/>
          </a:xfrm>
          <a:solidFill>
            <a:schemeClr val="bg1"/>
          </a:solidFill>
        </p:spPr>
        <p:txBody>
          <a:bodyPr/>
          <a:lstStyle/>
          <a:p>
            <a:pPr>
              <a:lnSpc>
                <a:spcPct val="110000"/>
              </a:lnSpc>
              <a:buFont typeface="Wingdings" pitchFamily="2" charset="2"/>
              <a:buNone/>
            </a:pPr>
            <a:r>
              <a:rPr lang="pt-BR" sz="1600" b="1" smtClean="0">
                <a:solidFill>
                  <a:srgbClr val="0000FF"/>
                </a:solidFill>
              </a:rPr>
              <a:t>2)</a:t>
            </a:r>
            <a:r>
              <a:rPr lang="pt-BR" sz="1600" b="1" smtClean="0"/>
              <a:t> </a:t>
            </a:r>
            <a:r>
              <a:rPr lang="pt-BR" sz="1600" b="1" smtClean="0">
                <a:hlinkClick r:id="rId2"/>
              </a:rPr>
              <a:t>COVID</a:t>
            </a:r>
            <a:r>
              <a:rPr lang="pt-BR" sz="1600" smtClean="0">
                <a:hlinkClick r:id="rId2"/>
              </a:rPr>
              <a:t>–</a:t>
            </a:r>
            <a:r>
              <a:rPr lang="pt-BR" sz="1600" b="1" smtClean="0">
                <a:hlinkClick r:id="rId2"/>
              </a:rPr>
              <a:t>19</a:t>
            </a:r>
            <a:r>
              <a:rPr lang="pt-BR" sz="1600" smtClean="0">
                <a:hlinkClick r:id="rId2"/>
              </a:rPr>
              <a:t> </a:t>
            </a:r>
            <a:r>
              <a:rPr lang="pt-BR" sz="1600" b="1" smtClean="0">
                <a:hlinkClick r:id="rId2"/>
              </a:rPr>
              <a:t>vaccine</a:t>
            </a:r>
            <a:r>
              <a:rPr lang="pt-BR" sz="1600" smtClean="0">
                <a:hlinkClick r:id="rId2"/>
              </a:rPr>
              <a:t> </a:t>
            </a:r>
            <a:r>
              <a:rPr lang="pt-BR" sz="1600" b="1" smtClean="0">
                <a:hlinkClick r:id="rId2"/>
              </a:rPr>
              <a:t>response</a:t>
            </a:r>
            <a:r>
              <a:rPr lang="pt-BR" sz="1600" smtClean="0">
                <a:hlinkClick r:id="rId2"/>
              </a:rPr>
              <a:t> in </a:t>
            </a:r>
            <a:r>
              <a:rPr lang="pt-BR" sz="1600" b="1" smtClean="0">
                <a:hlinkClick r:id="rId2"/>
              </a:rPr>
              <a:t>pregnant</a:t>
            </a:r>
            <a:r>
              <a:rPr lang="pt-BR" sz="1600" smtClean="0">
                <a:hlinkClick r:id="rId2"/>
              </a:rPr>
              <a:t> and </a:t>
            </a:r>
            <a:r>
              <a:rPr lang="pt-BR" sz="1600" b="1" smtClean="0">
                <a:hlinkClick r:id="rId2"/>
              </a:rPr>
              <a:t>lactating</a:t>
            </a:r>
            <a:r>
              <a:rPr lang="pt-BR" sz="1600" smtClean="0">
                <a:hlinkClick r:id="rId2"/>
              </a:rPr>
              <a:t> women: a cohort study. </a:t>
            </a:r>
            <a:r>
              <a:rPr lang="pt-BR" sz="1600" smtClean="0"/>
              <a:t>Gray KJ, Bordt EA, Atyeo C, Deriso E, Akinwunmi B, Young N, Baez AM, Shook LL, Cvrk D, James K, De Guzman RM, Brigida S, Diouf K, Goldfarb I, Bebell LM, Yonker LM, Fasano A, Rabi SA, Elovitz MA, Alter G, Edlow AG.medRxiv. 2021 Mar 8:2021.03.07.21253094. doi: 10.1101/2021.03.07.21253094. Preprint.PMID: 33758889 </a:t>
            </a:r>
            <a:r>
              <a:rPr lang="pt-BR" sz="1600" b="1" smtClean="0"/>
              <a:t>Free PMC article. </a:t>
            </a:r>
            <a:r>
              <a:rPr lang="pt-BR" sz="1600" b="1" smtClean="0">
                <a:solidFill>
                  <a:srgbClr val="FF00FF"/>
                </a:solidFill>
              </a:rPr>
              <a:t>Artigo Gratuito</a:t>
            </a:r>
            <a:r>
              <a:rPr lang="pt-BR" sz="1600" b="1" smtClean="0"/>
              <a:t>!</a:t>
            </a:r>
            <a:r>
              <a:rPr lang="pt-BR" sz="1600" smtClean="0"/>
              <a:t> </a:t>
            </a:r>
          </a:p>
          <a:p>
            <a:pPr>
              <a:lnSpc>
                <a:spcPct val="110000"/>
              </a:lnSpc>
            </a:pPr>
            <a:r>
              <a:rPr lang="pt-BR" sz="1600" smtClean="0"/>
              <a:t>A gravidez é um fator de risco para doença grave por COVID-19, principalmente as de risco, como Idade materna aumentada, alto índice de massa corporal, qualquer comorbidade materna pré-existente, hipertensão crônica, diabetes pré-existente e pré-eclâmpsia (131 receptoras de vacina em idade reprodutiva (84 grávidas, 31 lactantes e 16 não grávidas) foram incluídas em um estudo de coorte prospectivo em dois centros médicos acadêmicos. Das participantes grávidas, a idade gestacional média na primeira dose da vacina foi de 23,2 semanas, com 11 mulheres (13%) recebendo sua primeira dose de vacina no primeiro trimestre, 39 (46%) em segundo trimestre, e 34 (40%) no terceiro trimestre. Nesse estudo, títulos robustos e comparáveis de IgG ​​foram observados nas grávidas, lactantes e não grávidas controle, todos os quais foram significativamente maiores do que aqueles observados em mulheres grávidas com infecção prévia por SARS-CoV-2. O reforço resultou em níveis aumentados de IgG no sangue, traduzindo-se na transferência de IgG para o recém-nascido através da placenta e do leite materno.</a:t>
            </a:r>
          </a:p>
          <a:p>
            <a:pPr>
              <a:lnSpc>
                <a:spcPct val="110000"/>
              </a:lnSpc>
            </a:pPr>
            <a:r>
              <a:rPr lang="pt-BR" sz="1600" smtClean="0"/>
              <a:t> </a:t>
            </a:r>
            <a:r>
              <a:rPr lang="pt-BR" sz="1600" smtClean="0">
                <a:solidFill>
                  <a:srgbClr val="0000FF"/>
                </a:solidFill>
              </a:rPr>
              <a:t>A vacinação com COVID-19 na gravidez e lactação gerou imunidade humoral robusta semelhante à observada em mulheres não grávidas com perfis de efeitos colaterais semelhantes. Segundo Zipursky JS, até que surjam evidências mostrando que os danos superam os benefícios, propomos que todas as pessoas que estão grávidas ou amamentando devem ter a opção de receber a vacina contra SARS-CoV-2</a:t>
            </a:r>
          </a:p>
        </p:txBody>
      </p:sp>
      <p:sp>
        <p:nvSpPr>
          <p:cNvPr id="46082" name="Rectangle 4"/>
          <p:cNvSpPr>
            <a:spLocks noChangeArrowheads="1"/>
          </p:cNvSpPr>
          <p:nvPr/>
        </p:nvSpPr>
        <p:spPr bwMode="auto">
          <a:xfrm>
            <a:off x="1384300" y="341313"/>
            <a:ext cx="8991600" cy="900112"/>
          </a:xfrm>
          <a:prstGeom prst="rect">
            <a:avLst/>
          </a:prstGeom>
          <a:solidFill>
            <a:srgbClr val="FFFFFF"/>
          </a:solidFill>
          <a:ln w="9525">
            <a:noFill/>
            <a:miter lim="800000"/>
            <a:headEnd/>
            <a:tailEnd/>
          </a:ln>
        </p:spPr>
        <p:txBody>
          <a:bodyPr tIns="126960" bIns="25392" anchor="ctr">
            <a:spAutoFit/>
          </a:bodyPr>
          <a:lstStyle/>
          <a:p>
            <a:pPr algn="ctr"/>
            <a:r>
              <a:rPr lang="en-US" b="1">
                <a:solidFill>
                  <a:srgbClr val="072A4D"/>
                </a:solidFill>
                <a:latin typeface="Lato" pitchFamily="34" charset="0"/>
                <a:hlinkClick r:id="rId3"/>
              </a:rPr>
              <a:t>Resposta </a:t>
            </a:r>
            <a:r>
              <a:rPr lang="en-US" b="1">
                <a:solidFill>
                  <a:srgbClr val="072A4D"/>
                </a:solidFill>
                <a:hlinkClick r:id="rId3"/>
              </a:rPr>
              <a:t>à</a:t>
            </a:r>
            <a:r>
              <a:rPr lang="en-US" b="1">
                <a:solidFill>
                  <a:srgbClr val="072A4D"/>
                </a:solidFill>
                <a:latin typeface="Lato" pitchFamily="34" charset="0"/>
                <a:hlinkClick r:id="rId3"/>
              </a:rPr>
              <a:t> vacina COVID-19 em mulheres gr</a:t>
            </a:r>
            <a:r>
              <a:rPr lang="en-US" b="1">
                <a:solidFill>
                  <a:srgbClr val="072A4D"/>
                </a:solidFill>
                <a:hlinkClick r:id="rId3"/>
              </a:rPr>
              <a:t>á</a:t>
            </a:r>
            <a:r>
              <a:rPr lang="en-US" b="1">
                <a:solidFill>
                  <a:srgbClr val="072A4D"/>
                </a:solidFill>
                <a:latin typeface="Lato" pitchFamily="34" charset="0"/>
                <a:hlinkClick r:id="rId3"/>
              </a:rPr>
              <a:t>vidas e lactantes: um estudo de coorte (COVID-19 vaccine response in pregnant and lactating women: a cohort study)</a:t>
            </a:r>
            <a:endParaRPr lang="en-US" b="1">
              <a:solidFill>
                <a:srgbClr val="072A4D"/>
              </a:solidFill>
              <a:latin typeface="Lato" pitchFamily="34" charset="0"/>
            </a:endParaRPr>
          </a:p>
          <a:p>
            <a:pPr algn="ctr" eaLnBrk="0" hangingPunct="0"/>
            <a:r>
              <a:rPr lang="en-US" sz="1300">
                <a:solidFill>
                  <a:srgbClr val="2A6490"/>
                </a:solidFill>
                <a:ea typeface="Source Sans Pro"/>
                <a:cs typeface="Source Sans Pro"/>
              </a:rPr>
              <a:t>        </a:t>
            </a:r>
          </a:p>
        </p:txBody>
      </p:sp>
      <p:pic>
        <p:nvPicPr>
          <p:cNvPr id="46083" name="Picture 5" descr="doc">
            <a:hlinkClick r:id="rId4" tooltip="VACINA_COVID-19_Gestantes"/>
          </p:cNvPr>
          <p:cNvPicPr>
            <a:picLocks noChangeAspect="1" noChangeArrowheads="1"/>
          </p:cNvPicPr>
          <p:nvPr/>
        </p:nvPicPr>
        <p:blipFill>
          <a:blip r:embed="rId5"/>
          <a:srcRect/>
          <a:stretch>
            <a:fillRect/>
          </a:stretch>
        </p:blipFill>
        <p:spPr bwMode="auto">
          <a:xfrm>
            <a:off x="10523538" y="541338"/>
            <a:ext cx="457200" cy="457200"/>
          </a:xfrm>
          <a:prstGeom prst="rect">
            <a:avLst/>
          </a:prstGeom>
          <a:solidFill>
            <a:schemeClr val="bg1"/>
          </a:solid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bwMode="auto"/>
        <p:txBody>
          <a:bodyPr wrap="square" numCol="1" anchorCtr="0" compatLnSpc="1">
            <a:prstTxWarp prst="textNoShape">
              <a:avLst/>
            </a:prstTxWarp>
          </a:bodyPr>
          <a:lstStyle/>
          <a:p>
            <a:pPr>
              <a:defRPr/>
            </a:pPr>
            <a:endParaRPr lang="pt-BR" smtClean="0"/>
          </a:p>
        </p:txBody>
      </p:sp>
      <p:sp>
        <p:nvSpPr>
          <p:cNvPr id="47106" name="Rectangle 3"/>
          <p:cNvSpPr>
            <a:spLocks noGrp="1"/>
          </p:cNvSpPr>
          <p:nvPr>
            <p:ph type="body" idx="4294967295"/>
          </p:nvPr>
        </p:nvSpPr>
        <p:spPr>
          <a:xfrm>
            <a:off x="363538" y="795338"/>
            <a:ext cx="10310812" cy="5256212"/>
          </a:xfrm>
          <a:solidFill>
            <a:schemeClr val="bg1"/>
          </a:solidFill>
        </p:spPr>
        <p:txBody>
          <a:bodyPr/>
          <a:lstStyle/>
          <a:p>
            <a:pPr algn="ctr">
              <a:buFont typeface="Wingdings" pitchFamily="2" charset="2"/>
              <a:buNone/>
            </a:pPr>
            <a:r>
              <a:rPr lang="pt-BR" altLang="ja-JP" smtClean="0">
                <a:solidFill>
                  <a:srgbClr val="0000FF"/>
                </a:solidFill>
              </a:rPr>
              <a:t>E QUANTO À VACINAÇÃO  DA GESTANTE E AMAMENTAÇÃO</a:t>
            </a:r>
          </a:p>
          <a:p>
            <a:r>
              <a:rPr lang="pt-BR" altLang="ja-JP" smtClean="0"/>
              <a:t>O </a:t>
            </a:r>
            <a:r>
              <a:rPr lang="pt-BR" altLang="ja-JP" i="1" smtClean="0"/>
              <a:t>American College of Obstetricians and Gynecologists</a:t>
            </a:r>
            <a:r>
              <a:rPr lang="pt-BR" altLang="ja-JP" smtClean="0"/>
              <a:t>  recomenda que as vacinas contra COVID-19 </a:t>
            </a:r>
            <a:r>
              <a:rPr lang="pt-BR" altLang="ja-JP" b="1" smtClean="0">
                <a:solidFill>
                  <a:srgbClr val="0000FF"/>
                </a:solidFill>
              </a:rPr>
              <a:t>não sejam negadas a gestantes</a:t>
            </a:r>
            <a:r>
              <a:rPr lang="pt-BR" altLang="ja-JP" smtClean="0"/>
              <a:t> que atendam aos critérios de vacinação com base nos grupos de prioridade recomendados pelo </a:t>
            </a:r>
            <a:r>
              <a:rPr lang="pt-BR" altLang="ja-JP" i="1" smtClean="0"/>
              <a:t>Advisory Committee on Immunization Practices</a:t>
            </a:r>
            <a:r>
              <a:rPr lang="pt-BR" altLang="ja-JP" smtClean="0"/>
              <a:t> (ACIP) dos EUA, assim como </a:t>
            </a:r>
            <a:r>
              <a:rPr lang="pt-BR" altLang="ja-JP" b="1" smtClean="0">
                <a:solidFill>
                  <a:srgbClr val="0000FF"/>
                </a:solidFill>
              </a:rPr>
              <a:t>não há necessidade de evitar o início da amamentação ou realizar interrupção da mesma em pacientes que receberam ou receberão a vacina. </a:t>
            </a:r>
          </a:p>
          <a:p>
            <a:r>
              <a:rPr lang="pt-BR" altLang="ja-JP" smtClean="0"/>
              <a:t>O Departamento Científico de Imunizações da Sociedade de Pediatria (2021) para grávidas e puérperas recomenda para as mulheres pertencentes ao grupo de risco e nestas condições, a vacinação poderá ser realizada após avaliação cautelosa dos riscos e benefícios e com decisão compartilhada, entre a mulher e seu médico prescritor </a:t>
            </a:r>
            <a:endParaRPr lang="pt-BR"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idx="4294967295"/>
          </p:nvPr>
        </p:nvSpPr>
        <p:spPr bwMode="auto"/>
        <p:txBody>
          <a:bodyPr wrap="square" numCol="1" anchorCtr="0" compatLnSpc="1">
            <a:prstTxWarp prst="textNoShape">
              <a:avLst/>
            </a:prstTxWarp>
          </a:bodyPr>
          <a:lstStyle/>
          <a:p>
            <a:pPr>
              <a:defRPr/>
            </a:pPr>
            <a:endParaRPr lang="pt-BR" smtClean="0"/>
          </a:p>
        </p:txBody>
      </p:sp>
      <p:sp>
        <p:nvSpPr>
          <p:cNvPr id="48130" name="Rectangle 3"/>
          <p:cNvSpPr>
            <a:spLocks noGrp="1"/>
          </p:cNvSpPr>
          <p:nvPr>
            <p:ph type="body" idx="4294967295"/>
          </p:nvPr>
        </p:nvSpPr>
        <p:spPr>
          <a:xfrm>
            <a:off x="565150" y="785813"/>
            <a:ext cx="10793413" cy="5256212"/>
          </a:xfrm>
          <a:solidFill>
            <a:schemeClr val="bg1"/>
          </a:solidFill>
        </p:spPr>
        <p:txBody>
          <a:bodyPr/>
          <a:lstStyle/>
          <a:p>
            <a:pPr>
              <a:buFont typeface="Wingdings" pitchFamily="2" charset="2"/>
              <a:buNone/>
            </a:pPr>
            <a:r>
              <a:rPr lang="pt-BR" smtClean="0"/>
              <a:t>                                                                     Carlos Moreno Zaconeta.</a:t>
            </a:r>
            <a:endParaRPr lang="pt-BR" b="1" smtClean="0"/>
          </a:p>
          <a:p>
            <a:r>
              <a:rPr lang="pt-BR" b="1" smtClean="0">
                <a:solidFill>
                  <a:srgbClr val="0000FF"/>
                </a:solidFill>
              </a:rPr>
              <a:t>Até o momento não existe documentação de transmissão pelo leite materno</a:t>
            </a:r>
            <a:r>
              <a:rPr lang="pt-BR" b="1" smtClean="0"/>
              <a:t>. </a:t>
            </a:r>
          </a:p>
          <a:p>
            <a:r>
              <a:rPr lang="pt-BR" smtClean="0"/>
              <a:t>Afim com o CDC norte americano e o RCOG de Londres, a </a:t>
            </a:r>
            <a:r>
              <a:rPr lang="pt-BR" b="1" smtClean="0">
                <a:solidFill>
                  <a:srgbClr val="FF00FF"/>
                </a:solidFill>
              </a:rPr>
              <a:t>SBP recomenda a amamentação em mães suspeitas ou infectadas</a:t>
            </a:r>
            <a:r>
              <a:rPr lang="pt-BR" smtClean="0"/>
              <a:t> e </a:t>
            </a:r>
            <a:r>
              <a:rPr lang="pt-BR" smtClean="0">
                <a:solidFill>
                  <a:srgbClr val="0000FF"/>
                </a:solidFill>
              </a:rPr>
              <a:t>orienta   que  ao amamentar a mãe deve lavar AS MÃOS antes de tocar no bebê na hora da mamada, USAR MÁSCARA FACIAL DURANTE A AMAMENTAÇÃO</a:t>
            </a:r>
          </a:p>
          <a:p>
            <a:pPr>
              <a:buFont typeface="Wingdings" pitchFamily="2" charset="2"/>
              <a:buNone/>
            </a:pPr>
            <a:r>
              <a:rPr lang="pt-BR" smtClean="0">
                <a:solidFill>
                  <a:srgbClr val="FF00FF"/>
                </a:solidFill>
              </a:rPr>
              <a:t> </a:t>
            </a:r>
            <a:endParaRPr lang="pt-BR" b="1" smtClean="0">
              <a:solidFill>
                <a:srgbClr val="FF00FF"/>
              </a:solidFill>
            </a:endParaRPr>
          </a:p>
        </p:txBody>
      </p:sp>
      <p:sp>
        <p:nvSpPr>
          <p:cNvPr id="48131" name="Rectangle 4"/>
          <p:cNvSpPr>
            <a:spLocks noChangeArrowheads="1"/>
          </p:cNvSpPr>
          <p:nvPr/>
        </p:nvSpPr>
        <p:spPr bwMode="auto">
          <a:xfrm>
            <a:off x="2738438" y="206375"/>
            <a:ext cx="7188200" cy="990600"/>
          </a:xfrm>
          <a:prstGeom prst="rect">
            <a:avLst/>
          </a:prstGeom>
          <a:solidFill>
            <a:srgbClr val="FFFFFF"/>
          </a:solidFill>
          <a:ln w="9525">
            <a:noFill/>
            <a:miter lim="800000"/>
            <a:headEnd/>
            <a:tailEnd/>
          </a:ln>
        </p:spPr>
        <p:txBody>
          <a:bodyPr wrap="none" lIns="0" tIns="126960" rIns="0" bIns="25392" anchor="ctr">
            <a:spAutoFit/>
          </a:bodyPr>
          <a:lstStyle/>
          <a:p>
            <a:r>
              <a:rPr lang="en-US" sz="2700" b="1">
                <a:solidFill>
                  <a:srgbClr val="0000FF"/>
                </a:solidFill>
                <a:latin typeface="Lato" pitchFamily="34" charset="0"/>
              </a:rPr>
              <a:t>Alojamento Conjunto em tempos de COVID-19</a:t>
            </a:r>
          </a:p>
          <a:p>
            <a:pPr eaLnBrk="0" hangingPunct="0"/>
            <a:r>
              <a:rPr lang="en-US" sz="1300">
                <a:solidFill>
                  <a:srgbClr val="2A6490"/>
                </a:solidFill>
                <a:ea typeface="Source Sans Pro"/>
                <a:cs typeface="Source Sans Pro"/>
                <a:hlinkClick r:id="rId2" tooltip="Alojamento conjunto em tempos de covid 19"/>
              </a:rPr>
              <a:t>  </a:t>
            </a:r>
            <a:r>
              <a:rPr lang="en-US" sz="2800">
                <a:solidFill>
                  <a:srgbClr val="2A6490"/>
                </a:solidFill>
                <a:ea typeface="Source Sans Pro"/>
                <a:cs typeface="Source Sans Pro"/>
              </a:rPr>
              <a:t> </a:t>
            </a:r>
            <a:r>
              <a:rPr lang="en-US" sz="1300">
                <a:solidFill>
                  <a:srgbClr val="2A6490"/>
                </a:solidFill>
                <a:ea typeface="Source Sans Pro"/>
                <a:cs typeface="Source Sans Pro"/>
              </a:rPr>
              <a:t>        </a:t>
            </a:r>
          </a:p>
        </p:txBody>
      </p:sp>
      <p:pic>
        <p:nvPicPr>
          <p:cNvPr id="48132" name="Picture 5" descr="pptx">
            <a:hlinkClick r:id="rId2" tooltip="Alojamento conjunto em tempos de covid 19"/>
          </p:cNvPr>
          <p:cNvPicPr>
            <a:picLocks noChangeAspect="1" noChangeArrowheads="1"/>
          </p:cNvPicPr>
          <p:nvPr/>
        </p:nvPicPr>
        <p:blipFill>
          <a:blip r:embed="rId3"/>
          <a:srcRect/>
          <a:stretch>
            <a:fillRect/>
          </a:stretch>
        </p:blipFill>
        <p:spPr bwMode="auto">
          <a:xfrm>
            <a:off x="9947275" y="287338"/>
            <a:ext cx="457200" cy="457200"/>
          </a:xfrm>
          <a:prstGeom prst="rect">
            <a:avLst/>
          </a:prstGeom>
          <a:noFill/>
          <a:ln w="9525">
            <a:noFill/>
            <a:miter lim="800000"/>
            <a:headEnd/>
            <a:tailEnd/>
          </a:ln>
        </p:spPr>
      </p:pic>
      <p:sp>
        <p:nvSpPr>
          <p:cNvPr id="48133" name="Text Box 6"/>
          <p:cNvSpPr txBox="1">
            <a:spLocks noChangeArrowheads="1"/>
          </p:cNvSpPr>
          <p:nvPr/>
        </p:nvSpPr>
        <p:spPr bwMode="auto">
          <a:xfrm>
            <a:off x="576263" y="3897313"/>
            <a:ext cx="11063287" cy="717550"/>
          </a:xfrm>
          <a:prstGeom prst="rect">
            <a:avLst/>
          </a:prstGeom>
          <a:solidFill>
            <a:srgbClr val="008000"/>
          </a:solidFill>
          <a:ln w="76200" cmpd="tri">
            <a:solidFill>
              <a:schemeClr val="tx1"/>
            </a:solidFill>
            <a:miter lim="800000"/>
            <a:headEnd/>
            <a:tailEnd/>
          </a:ln>
        </p:spPr>
        <p:txBody>
          <a:bodyPr>
            <a:spAutoFit/>
          </a:bodyPr>
          <a:lstStyle/>
          <a:p>
            <a:pPr algn="ctr" defTabSz="914400"/>
            <a:r>
              <a:rPr lang="pt-BR" b="1">
                <a:solidFill>
                  <a:srgbClr val="FFFF00"/>
                </a:solidFill>
              </a:rPr>
              <a:t>O Aleitamento Materno deve ser a primeira opção de alimentação para </a:t>
            </a:r>
          </a:p>
          <a:p>
            <a:pPr algn="ctr" defTabSz="914400"/>
            <a:r>
              <a:rPr lang="pt-BR" b="1">
                <a:solidFill>
                  <a:srgbClr val="FFFF00"/>
                </a:solidFill>
              </a:rPr>
              <a:t>RN de mãe com suspeita ou confirmação de COVID 19</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52675"/>
            <a:ext cx="3500438" cy="1222375"/>
          </a:xfrm>
        </p:spPr>
        <p:txBody>
          <a:bodyPr/>
          <a:lstStyle/>
          <a:p>
            <a:pPr eaLnBrk="1" fontAlgn="auto" hangingPunct="1">
              <a:spcAft>
                <a:spcPts val="0"/>
              </a:spcAft>
              <a:defRPr/>
            </a:pPr>
            <a:r>
              <a:rPr lang="pt-BR" dirty="0"/>
              <a:t>Obrigada</a:t>
            </a:r>
          </a:p>
        </p:txBody>
      </p:sp>
      <p:pic>
        <p:nvPicPr>
          <p:cNvPr id="49154" name="Picture 2"/>
          <p:cNvPicPr>
            <a:picLocks noGrp="1" noChangeAspect="1" noChangeArrowheads="1"/>
          </p:cNvPicPr>
          <p:nvPr>
            <p:ph idx="1"/>
          </p:nvPr>
        </p:nvPicPr>
        <p:blipFill>
          <a:blip r:embed="rId2"/>
          <a:srcRect/>
          <a:stretch>
            <a:fillRect/>
          </a:stretch>
        </p:blipFill>
        <p:spPr>
          <a:xfrm>
            <a:off x="5561013" y="2133600"/>
            <a:ext cx="4308475" cy="2882900"/>
          </a:xfr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xmlns=""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TM16401371[[fn=Atlas]]</Template>
  <TotalTime>368</TotalTime>
  <Words>1969</Words>
  <Application>Microsoft Office PowerPoint</Application>
  <PresentationFormat>Custom</PresentationFormat>
  <Paragraphs>157</Paragraphs>
  <Slides>36</Slides>
  <Notes>0</Notes>
  <HiddenSlides>0</HiddenSlides>
  <MMClips>0</MMClips>
  <ScaleCrop>false</ScaleCrop>
  <HeadingPairs>
    <vt:vector size="6" baseType="variant">
      <vt:variant>
        <vt:lpstr>Fontes usadas</vt:lpstr>
      </vt:variant>
      <vt:variant>
        <vt:i4>10</vt:i4>
      </vt:variant>
      <vt:variant>
        <vt:lpstr>Modelo de design</vt:lpstr>
      </vt:variant>
      <vt:variant>
        <vt:i4>11</vt:i4>
      </vt:variant>
      <vt:variant>
        <vt:lpstr>Títulos de slides</vt:lpstr>
      </vt:variant>
      <vt:variant>
        <vt:i4>36</vt:i4>
      </vt:variant>
    </vt:vector>
  </HeadingPairs>
  <TitlesOfParts>
    <vt:vector size="57" baseType="lpstr">
      <vt:lpstr>Arial</vt:lpstr>
      <vt:lpstr>Calibri Light</vt:lpstr>
      <vt:lpstr>Rockwell</vt:lpstr>
      <vt:lpstr>Wingdings</vt:lpstr>
      <vt:lpstr>Calibri</vt:lpstr>
      <vt:lpstr>Times New Roman</vt:lpstr>
      <vt:lpstr>ＭＳ 明朝</vt:lpstr>
      <vt:lpstr>MS PGothic</vt:lpstr>
      <vt:lpstr>Lato</vt:lpstr>
      <vt:lpstr>Source Sans Pro</vt:lpstr>
      <vt:lpstr>Atlas</vt:lpstr>
      <vt:lpstr>Atlas</vt:lpstr>
      <vt:lpstr>Atlas</vt:lpstr>
      <vt:lpstr>Atlas</vt:lpstr>
      <vt:lpstr>Atlas</vt:lpstr>
      <vt:lpstr>Atlas</vt:lpstr>
      <vt:lpstr>Atlas</vt:lpstr>
      <vt:lpstr>Atlas</vt:lpstr>
      <vt:lpstr>Atlas</vt:lpstr>
      <vt:lpstr>Atlas</vt:lpstr>
      <vt:lpstr>Atlas</vt:lpstr>
      <vt:lpstr>DOENÇAS MATERNAS INFECCIOSAS E A AMAMENTAÇÃO</vt:lpstr>
      <vt:lpstr>INTRODUÇÃO</vt:lpstr>
      <vt:lpstr>DOENÇAS BACTERIANAS</vt:lpstr>
      <vt:lpstr>Tuberculose</vt:lpstr>
      <vt:lpstr>TUBERCULOSE</vt:lpstr>
      <vt:lpstr>MASTITE E ABCESSO MAMÁRIO</vt:lpstr>
      <vt:lpstr>MASTITE E ABCESSO MAMARIO</vt:lpstr>
      <vt:lpstr>HANSENIASE  Virchowiana</vt:lpstr>
      <vt:lpstr>HANSENIASE Não contagiosa</vt:lpstr>
      <vt:lpstr>Doença Diarreica</vt:lpstr>
      <vt:lpstr>Outros...</vt:lpstr>
      <vt:lpstr>Doenças parasitárias</vt:lpstr>
      <vt:lpstr>Doenças VIRAIS</vt:lpstr>
      <vt:lpstr>HEPATITE</vt:lpstr>
      <vt:lpstr>HEPATITE</vt:lpstr>
      <vt:lpstr>HEPATITE</vt:lpstr>
      <vt:lpstr>HIV</vt:lpstr>
      <vt:lpstr>HIV</vt:lpstr>
      <vt:lpstr>HIV</vt:lpstr>
      <vt:lpstr>HIV</vt:lpstr>
      <vt:lpstr>HIV</vt:lpstr>
      <vt:lpstr>HIV</vt:lpstr>
      <vt:lpstr>HIV</vt:lpstr>
      <vt:lpstr>HTLV</vt:lpstr>
      <vt:lpstr>CMV</vt:lpstr>
      <vt:lpstr>Herpes Vírus Tipo 1 e 2</vt:lpstr>
      <vt:lpstr>VARICELA</vt:lpstr>
      <vt:lpstr>Influenza H1N1</vt:lpstr>
      <vt:lpstr>Febre Amarela</vt:lpstr>
      <vt:lpstr>Slide 30</vt:lpstr>
      <vt:lpstr>Consultem também!</vt:lpstr>
      <vt:lpstr>Slide 32</vt:lpstr>
      <vt:lpstr>Slide 33</vt:lpstr>
      <vt:lpstr>Slide 34</vt:lpstr>
      <vt:lpstr>Slide 35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DOENÇAS MATERNAS INFECCIOSAS E A AMAMENTAÇÃO</dc:title>
  <dc:creator>Thalita</dc:creator>
  <cp:lastModifiedBy>Paulo</cp:lastModifiedBy>
  <cp:revision>27</cp:revision>
  <dcterms:created xsi:type="dcterms:W3CDTF">2021-05-04T20:41:16Z</dcterms:created>
  <dcterms:modified xsi:type="dcterms:W3CDTF">2021-05-21T20:30:25Z</dcterms:modified>
</cp:coreProperties>
</file>