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theme/theme3.xml" ContentType="application/vnd.openxmlformats-officedocument.theme+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theme/theme4.xml" ContentType="application/vnd.openxmlformats-officedocument.theme+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theme/theme5.xml" ContentType="application/vnd.openxmlformats-officedocument.theme+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theme/theme6.xml" ContentType="application/vnd.openxmlformats-officedocument.theme+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theme/theme7.xml" ContentType="application/vnd.openxmlformats-officedocument.theme+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theme/theme8.xml" ContentType="application/vnd.openxmlformats-officedocument.theme+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theme/theme9.xml" ContentType="application/vnd.openxmlformats-officedocument.theme+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theme/theme10.xml" ContentType="application/vnd.openxmlformats-officedocument.theme+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theme/theme11.xml" ContentType="application/vnd.openxmlformats-officedocument.theme+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theme/theme12.xml" ContentType="application/vnd.openxmlformats-officedocument.theme+xml"/>
  <Override PartName="/ppt/theme/theme1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1" r:id="rId2"/>
    <p:sldMasterId id="2147483674" r:id="rId3"/>
    <p:sldMasterId id="2147483700" r:id="rId4"/>
    <p:sldMasterId id="2147483713" r:id="rId5"/>
    <p:sldMasterId id="2147483804" r:id="rId6"/>
    <p:sldMasterId id="2147483817" r:id="rId7"/>
    <p:sldMasterId id="2147483830" r:id="rId8"/>
    <p:sldMasterId id="2147483843" r:id="rId9"/>
    <p:sldMasterId id="2147483856" r:id="rId10"/>
    <p:sldMasterId id="2147483869" r:id="rId11"/>
    <p:sldMasterId id="2147483882" r:id="rId12"/>
  </p:sldMasterIdLst>
  <p:notesMasterIdLst>
    <p:notesMasterId r:id="rId57"/>
  </p:notesMasterIdLst>
  <p:sldIdLst>
    <p:sldId id="256" r:id="rId13"/>
    <p:sldId id="300" r:id="rId14"/>
    <p:sldId id="258" r:id="rId15"/>
    <p:sldId id="348" r:id="rId16"/>
    <p:sldId id="260" r:id="rId17"/>
    <p:sldId id="347" r:id="rId18"/>
    <p:sldId id="349" r:id="rId19"/>
    <p:sldId id="350" r:id="rId20"/>
    <p:sldId id="351" r:id="rId21"/>
    <p:sldId id="264" r:id="rId22"/>
    <p:sldId id="265" r:id="rId23"/>
    <p:sldId id="352" r:id="rId24"/>
    <p:sldId id="268" r:id="rId25"/>
    <p:sldId id="269" r:id="rId26"/>
    <p:sldId id="270" r:id="rId27"/>
    <p:sldId id="353" r:id="rId28"/>
    <p:sldId id="272" r:id="rId29"/>
    <p:sldId id="273" r:id="rId30"/>
    <p:sldId id="275" r:id="rId31"/>
    <p:sldId id="277" r:id="rId32"/>
    <p:sldId id="368" r:id="rId33"/>
    <p:sldId id="354" r:id="rId34"/>
    <p:sldId id="281" r:id="rId35"/>
    <p:sldId id="284" r:id="rId36"/>
    <p:sldId id="356" r:id="rId37"/>
    <p:sldId id="357" r:id="rId38"/>
    <p:sldId id="355" r:id="rId39"/>
    <p:sldId id="288" r:id="rId40"/>
    <p:sldId id="289" r:id="rId41"/>
    <p:sldId id="358" r:id="rId42"/>
    <p:sldId id="331" r:id="rId43"/>
    <p:sldId id="359" r:id="rId44"/>
    <p:sldId id="360" r:id="rId45"/>
    <p:sldId id="336" r:id="rId46"/>
    <p:sldId id="361" r:id="rId47"/>
    <p:sldId id="294" r:id="rId48"/>
    <p:sldId id="362" r:id="rId49"/>
    <p:sldId id="363" r:id="rId50"/>
    <p:sldId id="364" r:id="rId51"/>
    <p:sldId id="365" r:id="rId52"/>
    <p:sldId id="366" r:id="rId53"/>
    <p:sldId id="345" r:id="rId54"/>
    <p:sldId id="297" r:id="rId55"/>
    <p:sldId id="298" r:id="rId56"/>
  </p:sldIdLst>
  <p:sldSz cx="12192000" cy="6858000"/>
  <p:notesSz cx="7559675" cy="10691813"/>
  <p:defaultText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Estilo Médio 2 - Ênfas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11"/>
    <p:restoredTop sz="94644"/>
  </p:normalViewPr>
  <p:slideViewPr>
    <p:cSldViewPr snapToGrid="0" snapToObjects="1">
      <p:cViewPr>
        <p:scale>
          <a:sx n="87" d="100"/>
          <a:sy n="87" d="100"/>
        </p:scale>
        <p:origin x="-422" y="-173"/>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xml"/><Relationship Id="rId18" Type="http://schemas.openxmlformats.org/officeDocument/2006/relationships/slide" Target="slides/slide6.xml"/><Relationship Id="rId26" Type="http://schemas.openxmlformats.org/officeDocument/2006/relationships/slide" Target="slides/slide14.xml"/><Relationship Id="rId39" Type="http://schemas.openxmlformats.org/officeDocument/2006/relationships/slide" Target="slides/slide27.xml"/><Relationship Id="rId21" Type="http://schemas.openxmlformats.org/officeDocument/2006/relationships/slide" Target="slides/slide9.xml"/><Relationship Id="rId34" Type="http://schemas.openxmlformats.org/officeDocument/2006/relationships/slide" Target="slides/slide22.xml"/><Relationship Id="rId42" Type="http://schemas.openxmlformats.org/officeDocument/2006/relationships/slide" Target="slides/slide30.xml"/><Relationship Id="rId47" Type="http://schemas.openxmlformats.org/officeDocument/2006/relationships/slide" Target="slides/slide35.xml"/><Relationship Id="rId50" Type="http://schemas.openxmlformats.org/officeDocument/2006/relationships/slide" Target="slides/slide38.xml"/><Relationship Id="rId55" Type="http://schemas.openxmlformats.org/officeDocument/2006/relationships/slide" Target="slides/slide43.xml"/><Relationship Id="rId7" Type="http://schemas.openxmlformats.org/officeDocument/2006/relationships/slideMaster" Target="slideMasters/slideMaster7.xml"/><Relationship Id="rId2" Type="http://schemas.openxmlformats.org/officeDocument/2006/relationships/slideMaster" Target="slideMasters/slideMaster2.xml"/><Relationship Id="rId16" Type="http://schemas.openxmlformats.org/officeDocument/2006/relationships/slide" Target="slides/slide4.xml"/><Relationship Id="rId20" Type="http://schemas.openxmlformats.org/officeDocument/2006/relationships/slide" Target="slides/slide8.xml"/><Relationship Id="rId29" Type="http://schemas.openxmlformats.org/officeDocument/2006/relationships/slide" Target="slides/slide17.xml"/><Relationship Id="rId41" Type="http://schemas.openxmlformats.org/officeDocument/2006/relationships/slide" Target="slides/slide29.xml"/><Relationship Id="rId54" Type="http://schemas.openxmlformats.org/officeDocument/2006/relationships/slide" Target="slides/slide42.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Master" Target="slideMasters/slideMaster11.xml"/><Relationship Id="rId24" Type="http://schemas.openxmlformats.org/officeDocument/2006/relationships/slide" Target="slides/slide12.xml"/><Relationship Id="rId32" Type="http://schemas.openxmlformats.org/officeDocument/2006/relationships/slide" Target="slides/slide20.xml"/><Relationship Id="rId37" Type="http://schemas.openxmlformats.org/officeDocument/2006/relationships/slide" Target="slides/slide25.xml"/><Relationship Id="rId40" Type="http://schemas.openxmlformats.org/officeDocument/2006/relationships/slide" Target="slides/slide28.xml"/><Relationship Id="rId45" Type="http://schemas.openxmlformats.org/officeDocument/2006/relationships/slide" Target="slides/slide33.xml"/><Relationship Id="rId53" Type="http://schemas.openxmlformats.org/officeDocument/2006/relationships/slide" Target="slides/slide41.xml"/><Relationship Id="rId58" Type="http://schemas.openxmlformats.org/officeDocument/2006/relationships/presProps" Target="presProps.xml"/><Relationship Id="rId5" Type="http://schemas.openxmlformats.org/officeDocument/2006/relationships/slideMaster" Target="slideMasters/slideMaster5.xml"/><Relationship Id="rId15" Type="http://schemas.openxmlformats.org/officeDocument/2006/relationships/slide" Target="slides/slide3.xml"/><Relationship Id="rId23" Type="http://schemas.openxmlformats.org/officeDocument/2006/relationships/slide" Target="slides/slide11.xml"/><Relationship Id="rId28" Type="http://schemas.openxmlformats.org/officeDocument/2006/relationships/slide" Target="slides/slide16.xml"/><Relationship Id="rId36" Type="http://schemas.openxmlformats.org/officeDocument/2006/relationships/slide" Target="slides/slide24.xml"/><Relationship Id="rId49" Type="http://schemas.openxmlformats.org/officeDocument/2006/relationships/slide" Target="slides/slide37.xml"/><Relationship Id="rId57" Type="http://schemas.openxmlformats.org/officeDocument/2006/relationships/notesMaster" Target="notesMasters/notesMaster1.xml"/><Relationship Id="rId61" Type="http://schemas.openxmlformats.org/officeDocument/2006/relationships/tableStyles" Target="tableStyles.xml"/><Relationship Id="rId10" Type="http://schemas.openxmlformats.org/officeDocument/2006/relationships/slideMaster" Target="slideMasters/slideMaster10.xml"/><Relationship Id="rId19" Type="http://schemas.openxmlformats.org/officeDocument/2006/relationships/slide" Target="slides/slide7.xml"/><Relationship Id="rId31" Type="http://schemas.openxmlformats.org/officeDocument/2006/relationships/slide" Target="slides/slide19.xml"/><Relationship Id="rId44" Type="http://schemas.openxmlformats.org/officeDocument/2006/relationships/slide" Target="slides/slide32.xml"/><Relationship Id="rId52" Type="http://schemas.openxmlformats.org/officeDocument/2006/relationships/slide" Target="slides/slide40.xml"/><Relationship Id="rId60" Type="http://schemas.openxmlformats.org/officeDocument/2006/relationships/theme" Target="theme/theme1.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2.xml"/><Relationship Id="rId22" Type="http://schemas.openxmlformats.org/officeDocument/2006/relationships/slide" Target="slides/slide10.xml"/><Relationship Id="rId27" Type="http://schemas.openxmlformats.org/officeDocument/2006/relationships/slide" Target="slides/slide15.xml"/><Relationship Id="rId30" Type="http://schemas.openxmlformats.org/officeDocument/2006/relationships/slide" Target="slides/slide18.xml"/><Relationship Id="rId35" Type="http://schemas.openxmlformats.org/officeDocument/2006/relationships/slide" Target="slides/slide23.xml"/><Relationship Id="rId43" Type="http://schemas.openxmlformats.org/officeDocument/2006/relationships/slide" Target="slides/slide31.xml"/><Relationship Id="rId48" Type="http://schemas.openxmlformats.org/officeDocument/2006/relationships/slide" Target="slides/slide36.xml"/><Relationship Id="rId56" Type="http://schemas.openxmlformats.org/officeDocument/2006/relationships/slide" Target="slides/slide44.xml"/><Relationship Id="rId8" Type="http://schemas.openxmlformats.org/officeDocument/2006/relationships/slideMaster" Target="slideMasters/slideMaster8.xml"/><Relationship Id="rId51" Type="http://schemas.openxmlformats.org/officeDocument/2006/relationships/slide" Target="slides/slide39.xml"/><Relationship Id="rId3" Type="http://schemas.openxmlformats.org/officeDocument/2006/relationships/slideMaster" Target="slideMasters/slideMaster3.xml"/><Relationship Id="rId12" Type="http://schemas.openxmlformats.org/officeDocument/2006/relationships/slideMaster" Target="slideMasters/slideMaster12.xml"/><Relationship Id="rId17" Type="http://schemas.openxmlformats.org/officeDocument/2006/relationships/slide" Target="slides/slide5.xml"/><Relationship Id="rId25" Type="http://schemas.openxmlformats.org/officeDocument/2006/relationships/slide" Target="slides/slide13.xml"/><Relationship Id="rId33" Type="http://schemas.openxmlformats.org/officeDocument/2006/relationships/slide" Target="slides/slide21.xml"/><Relationship Id="rId38" Type="http://schemas.openxmlformats.org/officeDocument/2006/relationships/slide" Target="slides/slide26.xml"/><Relationship Id="rId46" Type="http://schemas.openxmlformats.org/officeDocument/2006/relationships/slide" Target="slides/slide34.xml"/><Relationship Id="rId5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3276600" cy="536575"/>
          </a:xfrm>
          <a:prstGeom prst="rect">
            <a:avLst/>
          </a:prstGeom>
        </p:spPr>
        <p:txBody>
          <a:bodyPr vert="horz" lIns="91440" tIns="45720" rIns="91440" bIns="45720" rtlCol="0"/>
          <a:lstStyle>
            <a:lvl1pPr algn="l">
              <a:defRPr sz="1200"/>
            </a:lvl1pPr>
          </a:lstStyle>
          <a:p>
            <a:endParaRPr lang="pt-BR"/>
          </a:p>
        </p:txBody>
      </p:sp>
      <p:sp>
        <p:nvSpPr>
          <p:cNvPr id="3" name="Espaço Reservado para Data 2"/>
          <p:cNvSpPr>
            <a:spLocks noGrp="1"/>
          </p:cNvSpPr>
          <p:nvPr>
            <p:ph type="dt" idx="1"/>
          </p:nvPr>
        </p:nvSpPr>
        <p:spPr>
          <a:xfrm>
            <a:off x="4281488" y="0"/>
            <a:ext cx="3276600" cy="536575"/>
          </a:xfrm>
          <a:prstGeom prst="rect">
            <a:avLst/>
          </a:prstGeom>
        </p:spPr>
        <p:txBody>
          <a:bodyPr vert="horz" lIns="91440" tIns="45720" rIns="91440" bIns="45720" rtlCol="0"/>
          <a:lstStyle>
            <a:lvl1pPr algn="r">
              <a:defRPr sz="1200"/>
            </a:lvl1pPr>
          </a:lstStyle>
          <a:p>
            <a:fld id="{9A71F9BE-145B-4806-A7EA-4F3EE413BB9D}" type="datetimeFigureOut">
              <a:rPr lang="pt-BR" smtClean="0"/>
              <a:t>13/08/2021</a:t>
            </a:fld>
            <a:endParaRPr lang="pt-BR"/>
          </a:p>
        </p:txBody>
      </p:sp>
      <p:sp>
        <p:nvSpPr>
          <p:cNvPr id="4" name="Espaço Reservado para Imagem de Slide 3"/>
          <p:cNvSpPr>
            <a:spLocks noGrp="1" noRot="1" noChangeAspect="1"/>
          </p:cNvSpPr>
          <p:nvPr>
            <p:ph type="sldImg" idx="2"/>
          </p:nvPr>
        </p:nvSpPr>
        <p:spPr>
          <a:xfrm>
            <a:off x="573088" y="1336675"/>
            <a:ext cx="6413500" cy="3608388"/>
          </a:xfrm>
          <a:prstGeom prst="rect">
            <a:avLst/>
          </a:prstGeom>
          <a:noFill/>
          <a:ln w="12700">
            <a:solidFill>
              <a:prstClr val="black"/>
            </a:solidFill>
          </a:ln>
        </p:spPr>
        <p:txBody>
          <a:bodyPr vert="horz" lIns="91440" tIns="45720" rIns="91440" bIns="45720" rtlCol="0" anchor="ctr"/>
          <a:lstStyle/>
          <a:p>
            <a:endParaRPr lang="pt-BR"/>
          </a:p>
        </p:txBody>
      </p:sp>
      <p:sp>
        <p:nvSpPr>
          <p:cNvPr id="5" name="Espaço Reservado para Anotações 4"/>
          <p:cNvSpPr>
            <a:spLocks noGrp="1"/>
          </p:cNvSpPr>
          <p:nvPr>
            <p:ph type="body" sz="quarter" idx="3"/>
          </p:nvPr>
        </p:nvSpPr>
        <p:spPr>
          <a:xfrm>
            <a:off x="755650" y="5145088"/>
            <a:ext cx="6048375" cy="4210050"/>
          </a:xfrm>
          <a:prstGeom prst="rect">
            <a:avLst/>
          </a:prstGeom>
        </p:spPr>
        <p:txBody>
          <a:bodyPr vert="horz" lIns="91440" tIns="45720" rIns="91440" bIns="45720" rtlCol="0"/>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6" name="Espaço Reservado para Rodapé 5"/>
          <p:cNvSpPr>
            <a:spLocks noGrp="1"/>
          </p:cNvSpPr>
          <p:nvPr>
            <p:ph type="ftr" sz="quarter" idx="4"/>
          </p:nvPr>
        </p:nvSpPr>
        <p:spPr>
          <a:xfrm>
            <a:off x="0" y="10155238"/>
            <a:ext cx="3276600" cy="536575"/>
          </a:xfrm>
          <a:prstGeom prst="rect">
            <a:avLst/>
          </a:prstGeom>
        </p:spPr>
        <p:txBody>
          <a:bodyPr vert="horz" lIns="91440" tIns="45720" rIns="91440" bIns="45720" rtlCol="0" anchor="b"/>
          <a:lstStyle>
            <a:lvl1pPr algn="l">
              <a:defRPr sz="1200"/>
            </a:lvl1pPr>
          </a:lstStyle>
          <a:p>
            <a:endParaRPr lang="pt-BR"/>
          </a:p>
        </p:txBody>
      </p:sp>
      <p:sp>
        <p:nvSpPr>
          <p:cNvPr id="7" name="Espaço Reservado para Número de Slide 6"/>
          <p:cNvSpPr>
            <a:spLocks noGrp="1"/>
          </p:cNvSpPr>
          <p:nvPr>
            <p:ph type="sldNum" sz="quarter" idx="5"/>
          </p:nvPr>
        </p:nvSpPr>
        <p:spPr>
          <a:xfrm>
            <a:off x="4281488" y="10155238"/>
            <a:ext cx="3276600" cy="536575"/>
          </a:xfrm>
          <a:prstGeom prst="rect">
            <a:avLst/>
          </a:prstGeom>
        </p:spPr>
        <p:txBody>
          <a:bodyPr vert="horz" lIns="91440" tIns="45720" rIns="91440" bIns="45720" rtlCol="0" anchor="b"/>
          <a:lstStyle>
            <a:lvl1pPr algn="r">
              <a:defRPr sz="1200"/>
            </a:lvl1pPr>
          </a:lstStyle>
          <a:p>
            <a:fld id="{08689EE7-B4A2-4373-9EB0-33144F0BD15A}" type="slidenum">
              <a:rPr lang="pt-BR" smtClean="0"/>
              <a:t>‹nº›</a:t>
            </a:fld>
            <a:endParaRPr lang="pt-BR"/>
          </a:p>
        </p:txBody>
      </p:sp>
    </p:spTree>
    <p:extLst>
      <p:ext uri="{BB962C8B-B14F-4D97-AF65-F5344CB8AC3E}">
        <p14:creationId xmlns:p14="http://schemas.microsoft.com/office/powerpoint/2010/main" val="2986126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5"/>
          </p:nvPr>
        </p:nvSpPr>
        <p:spPr/>
        <p:txBody>
          <a:bodyPr/>
          <a:lstStyle/>
          <a:p>
            <a:fld id="{08689EE7-B4A2-4373-9EB0-33144F0BD15A}" type="slidenum">
              <a:rPr lang="pt-BR" smtClean="0"/>
              <a:t>34</a:t>
            </a:fld>
            <a:endParaRPr lang="pt-BR"/>
          </a:p>
        </p:txBody>
      </p:sp>
    </p:spTree>
    <p:extLst>
      <p:ext uri="{BB962C8B-B14F-4D97-AF65-F5344CB8AC3E}">
        <p14:creationId xmlns:p14="http://schemas.microsoft.com/office/powerpoint/2010/main" val="36816072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5" name="PlaceHolder 1"/>
          <p:cNvSpPr>
            <a:spLocks noGrp="1"/>
          </p:cNvSpPr>
          <p:nvPr>
            <p:ph type="title"/>
          </p:nvPr>
        </p:nvSpPr>
        <p:spPr>
          <a:xfrm>
            <a:off x="609480" y="273600"/>
            <a:ext cx="10972440" cy="1144800"/>
          </a:xfrm>
          <a:prstGeom prst="rect">
            <a:avLst/>
          </a:prstGeom>
        </p:spPr>
        <p:txBody>
          <a:bodyPr lIns="0" tIns="0" rIns="0" bIns="0" anchor="ctr"/>
          <a:lstStyle/>
          <a:p>
            <a:endParaRPr lang="pt-BR" sz="1800" b="0" strike="noStrike" spc="-1">
              <a:solidFill>
                <a:srgbClr val="000000"/>
              </a:solidFill>
              <a:latin typeface="Calibri"/>
            </a:endParaRPr>
          </a:p>
        </p:txBody>
      </p:sp>
      <p:sp>
        <p:nvSpPr>
          <p:cNvPr id="6" name="PlaceHolder 2"/>
          <p:cNvSpPr>
            <a:spLocks noGrp="1"/>
          </p:cNvSpPr>
          <p:nvPr>
            <p:ph type="subTitle"/>
          </p:nvPr>
        </p:nvSpPr>
        <p:spPr>
          <a:xfrm>
            <a:off x="609480" y="1604520"/>
            <a:ext cx="10972440" cy="3977280"/>
          </a:xfrm>
          <a:prstGeom prst="rect">
            <a:avLst/>
          </a:prstGeom>
        </p:spPr>
        <p:txBody>
          <a:bodyPr lIns="0" tIns="0" rIns="0" bIns="0" anchor="ctr"/>
          <a:lstStyle/>
          <a:p>
            <a:pPr algn="ctr"/>
            <a:endParaRPr lang="pt-BR" sz="3200" b="0" strike="noStrike" spc="-1">
              <a:latin typeface="Aria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7" name="PlaceHolder 1"/>
          <p:cNvSpPr>
            <a:spLocks noGrp="1"/>
          </p:cNvSpPr>
          <p:nvPr>
            <p:ph type="title"/>
          </p:nvPr>
        </p:nvSpPr>
        <p:spPr>
          <a:xfrm>
            <a:off x="609480" y="273600"/>
            <a:ext cx="10972440" cy="1144800"/>
          </a:xfrm>
          <a:prstGeom prst="rect">
            <a:avLst/>
          </a:prstGeom>
        </p:spPr>
        <p:txBody>
          <a:bodyPr lIns="0" tIns="0" rIns="0" bIns="0" anchor="ctr"/>
          <a:lstStyle/>
          <a:p>
            <a:endParaRPr lang="pt-BR" sz="1800" b="0" strike="noStrike" spc="-1">
              <a:solidFill>
                <a:srgbClr val="000000"/>
              </a:solidFill>
              <a:latin typeface="Calibri"/>
            </a:endParaRPr>
          </a:p>
        </p:txBody>
      </p:sp>
      <p:sp>
        <p:nvSpPr>
          <p:cNvPr id="8" name="PlaceHolder 2"/>
          <p:cNvSpPr>
            <a:spLocks noGrp="1"/>
          </p:cNvSpPr>
          <p:nvPr>
            <p:ph type="body"/>
          </p:nvPr>
        </p:nvSpPr>
        <p:spPr>
          <a:xfrm>
            <a:off x="609480" y="1604520"/>
            <a:ext cx="10972440" cy="3977280"/>
          </a:xfrm>
          <a:prstGeom prst="rect">
            <a:avLst/>
          </a:prstGeom>
        </p:spPr>
        <p:txBody>
          <a:bodyPr lIns="0" tIns="0" rIns="0" bIns="0">
            <a:normAutofit/>
          </a:bodyPr>
          <a:lstStyle/>
          <a:p>
            <a:endParaRPr lang="pt-BR" sz="2800" b="0" strike="noStrike" spc="-1">
              <a:solidFill>
                <a:srgbClr val="000000"/>
              </a:solidFill>
              <a:latin typeface="Calibri"/>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9" name="PlaceHolder 1"/>
          <p:cNvSpPr>
            <a:spLocks noGrp="1"/>
          </p:cNvSpPr>
          <p:nvPr>
            <p:ph type="title"/>
          </p:nvPr>
        </p:nvSpPr>
        <p:spPr>
          <a:xfrm>
            <a:off x="609480" y="273600"/>
            <a:ext cx="10972440" cy="1144800"/>
          </a:xfrm>
          <a:prstGeom prst="rect">
            <a:avLst/>
          </a:prstGeom>
        </p:spPr>
        <p:txBody>
          <a:bodyPr lIns="0" tIns="0" rIns="0" bIns="0" anchor="ctr"/>
          <a:lstStyle/>
          <a:p>
            <a:endParaRPr lang="pt-BR" sz="1800" b="0" strike="noStrike" spc="-1">
              <a:solidFill>
                <a:srgbClr val="000000"/>
              </a:solidFill>
              <a:latin typeface="Calibri"/>
            </a:endParaRPr>
          </a:p>
        </p:txBody>
      </p:sp>
      <p:sp>
        <p:nvSpPr>
          <p:cNvPr id="10" name="PlaceHolder 2"/>
          <p:cNvSpPr>
            <a:spLocks noGrp="1"/>
          </p:cNvSpPr>
          <p:nvPr>
            <p:ph type="body"/>
          </p:nvPr>
        </p:nvSpPr>
        <p:spPr>
          <a:xfrm>
            <a:off x="609480" y="1604520"/>
            <a:ext cx="5354280" cy="397728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11" name="PlaceHolder 3"/>
          <p:cNvSpPr>
            <a:spLocks noGrp="1"/>
          </p:cNvSpPr>
          <p:nvPr>
            <p:ph type="body"/>
          </p:nvPr>
        </p:nvSpPr>
        <p:spPr>
          <a:xfrm>
            <a:off x="6231960" y="1604520"/>
            <a:ext cx="5354280" cy="3977280"/>
          </a:xfrm>
          <a:prstGeom prst="rect">
            <a:avLst/>
          </a:prstGeom>
        </p:spPr>
        <p:txBody>
          <a:bodyPr lIns="0" tIns="0" rIns="0" bIns="0">
            <a:normAutofit/>
          </a:bodyPr>
          <a:lstStyle/>
          <a:p>
            <a:endParaRPr lang="pt-BR" sz="2800" b="0" strike="noStrike" spc="-1">
              <a:solidFill>
                <a:srgbClr val="000000"/>
              </a:solidFill>
              <a:latin typeface="Calibri"/>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2" name="PlaceHolder 1"/>
          <p:cNvSpPr>
            <a:spLocks noGrp="1"/>
          </p:cNvSpPr>
          <p:nvPr>
            <p:ph type="title"/>
          </p:nvPr>
        </p:nvSpPr>
        <p:spPr>
          <a:xfrm>
            <a:off x="609480" y="273600"/>
            <a:ext cx="10972440" cy="1144800"/>
          </a:xfrm>
          <a:prstGeom prst="rect">
            <a:avLst/>
          </a:prstGeom>
        </p:spPr>
        <p:txBody>
          <a:bodyPr lIns="0" tIns="0" rIns="0" bIns="0" anchor="ctr"/>
          <a:lstStyle/>
          <a:p>
            <a:endParaRPr lang="pt-BR" sz="1800" b="0" strike="noStrike" spc="-1">
              <a:solidFill>
                <a:srgbClr val="000000"/>
              </a:solidFill>
              <a:latin typeface="Calibri"/>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13" name="PlaceHolder 1"/>
          <p:cNvSpPr>
            <a:spLocks noGrp="1"/>
          </p:cNvSpPr>
          <p:nvPr>
            <p:ph type="subTitle"/>
          </p:nvPr>
        </p:nvSpPr>
        <p:spPr>
          <a:xfrm>
            <a:off x="609480" y="273600"/>
            <a:ext cx="10972440" cy="5307840"/>
          </a:xfrm>
          <a:prstGeom prst="rect">
            <a:avLst/>
          </a:prstGeom>
        </p:spPr>
        <p:txBody>
          <a:bodyPr lIns="0" tIns="0" rIns="0" bIns="0" anchor="ctr"/>
          <a:lstStyle/>
          <a:p>
            <a:pPr algn="ctr"/>
            <a:endParaRPr lang="pt-BR" sz="3200" b="0" strike="noStrike" spc="-1">
              <a:latin typeface="Arial"/>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14" name="PlaceHolder 1"/>
          <p:cNvSpPr>
            <a:spLocks noGrp="1"/>
          </p:cNvSpPr>
          <p:nvPr>
            <p:ph type="title"/>
          </p:nvPr>
        </p:nvSpPr>
        <p:spPr>
          <a:xfrm>
            <a:off x="609480" y="273600"/>
            <a:ext cx="10972440" cy="1144800"/>
          </a:xfrm>
          <a:prstGeom prst="rect">
            <a:avLst/>
          </a:prstGeom>
        </p:spPr>
        <p:txBody>
          <a:bodyPr lIns="0" tIns="0" rIns="0" bIns="0" anchor="ctr"/>
          <a:lstStyle/>
          <a:p>
            <a:endParaRPr lang="pt-BR" sz="1800" b="0" strike="noStrike" spc="-1">
              <a:solidFill>
                <a:srgbClr val="000000"/>
              </a:solidFill>
              <a:latin typeface="Calibri"/>
            </a:endParaRPr>
          </a:p>
        </p:txBody>
      </p:sp>
      <p:sp>
        <p:nvSpPr>
          <p:cNvPr id="15" name="PlaceHolder 2"/>
          <p:cNvSpPr>
            <a:spLocks noGrp="1"/>
          </p:cNvSpPr>
          <p:nvPr>
            <p:ph type="body"/>
          </p:nvPr>
        </p:nvSpPr>
        <p:spPr>
          <a:xfrm>
            <a:off x="609480" y="1604520"/>
            <a:ext cx="535428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16" name="PlaceHolder 3"/>
          <p:cNvSpPr>
            <a:spLocks noGrp="1"/>
          </p:cNvSpPr>
          <p:nvPr>
            <p:ph type="body"/>
          </p:nvPr>
        </p:nvSpPr>
        <p:spPr>
          <a:xfrm>
            <a:off x="609480" y="3682080"/>
            <a:ext cx="535428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17" name="PlaceHolder 4"/>
          <p:cNvSpPr>
            <a:spLocks noGrp="1"/>
          </p:cNvSpPr>
          <p:nvPr>
            <p:ph type="body"/>
          </p:nvPr>
        </p:nvSpPr>
        <p:spPr>
          <a:xfrm>
            <a:off x="6231960" y="1604520"/>
            <a:ext cx="5354280" cy="3977280"/>
          </a:xfrm>
          <a:prstGeom prst="rect">
            <a:avLst/>
          </a:prstGeom>
        </p:spPr>
        <p:txBody>
          <a:bodyPr lIns="0" tIns="0" rIns="0" bIns="0">
            <a:normAutofit/>
          </a:bodyPr>
          <a:lstStyle/>
          <a:p>
            <a:endParaRPr lang="pt-BR" sz="2800" b="0" strike="noStrike" spc="-1">
              <a:solidFill>
                <a:srgbClr val="000000"/>
              </a:solidFill>
              <a:latin typeface="Calibri"/>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18" name="PlaceHolder 1"/>
          <p:cNvSpPr>
            <a:spLocks noGrp="1"/>
          </p:cNvSpPr>
          <p:nvPr>
            <p:ph type="title"/>
          </p:nvPr>
        </p:nvSpPr>
        <p:spPr>
          <a:xfrm>
            <a:off x="609480" y="273600"/>
            <a:ext cx="10972440" cy="1144800"/>
          </a:xfrm>
          <a:prstGeom prst="rect">
            <a:avLst/>
          </a:prstGeom>
        </p:spPr>
        <p:txBody>
          <a:bodyPr lIns="0" tIns="0" rIns="0" bIns="0" anchor="ctr"/>
          <a:lstStyle/>
          <a:p>
            <a:endParaRPr lang="pt-BR" sz="1800" b="0" strike="noStrike" spc="-1">
              <a:solidFill>
                <a:srgbClr val="000000"/>
              </a:solidFill>
              <a:latin typeface="Calibri"/>
            </a:endParaRPr>
          </a:p>
        </p:txBody>
      </p:sp>
      <p:sp>
        <p:nvSpPr>
          <p:cNvPr id="19" name="PlaceHolder 2"/>
          <p:cNvSpPr>
            <a:spLocks noGrp="1"/>
          </p:cNvSpPr>
          <p:nvPr>
            <p:ph type="body"/>
          </p:nvPr>
        </p:nvSpPr>
        <p:spPr>
          <a:xfrm>
            <a:off x="609480" y="1604520"/>
            <a:ext cx="5354280" cy="397728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20" name="PlaceHolder 3"/>
          <p:cNvSpPr>
            <a:spLocks noGrp="1"/>
          </p:cNvSpPr>
          <p:nvPr>
            <p:ph type="body"/>
          </p:nvPr>
        </p:nvSpPr>
        <p:spPr>
          <a:xfrm>
            <a:off x="6231960" y="1604520"/>
            <a:ext cx="535428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21" name="PlaceHolder 4"/>
          <p:cNvSpPr>
            <a:spLocks noGrp="1"/>
          </p:cNvSpPr>
          <p:nvPr>
            <p:ph type="body"/>
          </p:nvPr>
        </p:nvSpPr>
        <p:spPr>
          <a:xfrm>
            <a:off x="6231960" y="3682080"/>
            <a:ext cx="5354280" cy="1896840"/>
          </a:xfrm>
          <a:prstGeom prst="rect">
            <a:avLst/>
          </a:prstGeom>
        </p:spPr>
        <p:txBody>
          <a:bodyPr lIns="0" tIns="0" rIns="0" bIns="0">
            <a:normAutofit/>
          </a:bodyPr>
          <a:lstStyle/>
          <a:p>
            <a:endParaRPr lang="pt-BR" sz="2800" b="0" strike="noStrike" spc="-1">
              <a:solidFill>
                <a:srgbClr val="000000"/>
              </a:solidFill>
              <a:latin typeface="Calibri"/>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22" name="PlaceHolder 1"/>
          <p:cNvSpPr>
            <a:spLocks noGrp="1"/>
          </p:cNvSpPr>
          <p:nvPr>
            <p:ph type="title"/>
          </p:nvPr>
        </p:nvSpPr>
        <p:spPr>
          <a:xfrm>
            <a:off x="609480" y="273600"/>
            <a:ext cx="10972440" cy="1144800"/>
          </a:xfrm>
          <a:prstGeom prst="rect">
            <a:avLst/>
          </a:prstGeom>
        </p:spPr>
        <p:txBody>
          <a:bodyPr lIns="0" tIns="0" rIns="0" bIns="0" anchor="ctr"/>
          <a:lstStyle/>
          <a:p>
            <a:endParaRPr lang="pt-BR" sz="1800" b="0" strike="noStrike" spc="-1">
              <a:solidFill>
                <a:srgbClr val="000000"/>
              </a:solidFill>
              <a:latin typeface="Calibri"/>
            </a:endParaRPr>
          </a:p>
        </p:txBody>
      </p:sp>
      <p:sp>
        <p:nvSpPr>
          <p:cNvPr id="23" name="PlaceHolder 2"/>
          <p:cNvSpPr>
            <a:spLocks noGrp="1"/>
          </p:cNvSpPr>
          <p:nvPr>
            <p:ph type="body"/>
          </p:nvPr>
        </p:nvSpPr>
        <p:spPr>
          <a:xfrm>
            <a:off x="609480" y="1604520"/>
            <a:ext cx="535428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24" name="PlaceHolder 3"/>
          <p:cNvSpPr>
            <a:spLocks noGrp="1"/>
          </p:cNvSpPr>
          <p:nvPr>
            <p:ph type="body"/>
          </p:nvPr>
        </p:nvSpPr>
        <p:spPr>
          <a:xfrm>
            <a:off x="6231960" y="1604520"/>
            <a:ext cx="535428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25" name="PlaceHolder 4"/>
          <p:cNvSpPr>
            <a:spLocks noGrp="1"/>
          </p:cNvSpPr>
          <p:nvPr>
            <p:ph type="body"/>
          </p:nvPr>
        </p:nvSpPr>
        <p:spPr>
          <a:xfrm>
            <a:off x="609480" y="3682080"/>
            <a:ext cx="10972440" cy="1896840"/>
          </a:xfrm>
          <a:prstGeom prst="rect">
            <a:avLst/>
          </a:prstGeom>
        </p:spPr>
        <p:txBody>
          <a:bodyPr lIns="0" tIns="0" rIns="0" bIns="0">
            <a:normAutofit/>
          </a:bodyPr>
          <a:lstStyle/>
          <a:p>
            <a:endParaRPr lang="pt-BR" sz="2800" b="0" strike="noStrike" spc="-1">
              <a:solidFill>
                <a:srgbClr val="000000"/>
              </a:solidFill>
              <a:latin typeface="Calibri"/>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26" name="PlaceHolder 1"/>
          <p:cNvSpPr>
            <a:spLocks noGrp="1"/>
          </p:cNvSpPr>
          <p:nvPr>
            <p:ph type="title"/>
          </p:nvPr>
        </p:nvSpPr>
        <p:spPr>
          <a:xfrm>
            <a:off x="609480" y="273600"/>
            <a:ext cx="10972440" cy="1144800"/>
          </a:xfrm>
          <a:prstGeom prst="rect">
            <a:avLst/>
          </a:prstGeom>
        </p:spPr>
        <p:txBody>
          <a:bodyPr lIns="0" tIns="0" rIns="0" bIns="0" anchor="ctr"/>
          <a:lstStyle/>
          <a:p>
            <a:endParaRPr lang="pt-BR" sz="1800" b="0" strike="noStrike" spc="-1">
              <a:solidFill>
                <a:srgbClr val="000000"/>
              </a:solidFill>
              <a:latin typeface="Calibri"/>
            </a:endParaRPr>
          </a:p>
        </p:txBody>
      </p:sp>
      <p:sp>
        <p:nvSpPr>
          <p:cNvPr id="27" name="PlaceHolder 2"/>
          <p:cNvSpPr>
            <a:spLocks noGrp="1"/>
          </p:cNvSpPr>
          <p:nvPr>
            <p:ph type="body"/>
          </p:nvPr>
        </p:nvSpPr>
        <p:spPr>
          <a:xfrm>
            <a:off x="609480" y="1604520"/>
            <a:ext cx="1097244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28" name="PlaceHolder 3"/>
          <p:cNvSpPr>
            <a:spLocks noGrp="1"/>
          </p:cNvSpPr>
          <p:nvPr>
            <p:ph type="body"/>
          </p:nvPr>
        </p:nvSpPr>
        <p:spPr>
          <a:xfrm>
            <a:off x="609480" y="3682080"/>
            <a:ext cx="10972440" cy="1896840"/>
          </a:xfrm>
          <a:prstGeom prst="rect">
            <a:avLst/>
          </a:prstGeom>
        </p:spPr>
        <p:txBody>
          <a:bodyPr lIns="0" tIns="0" rIns="0" bIns="0">
            <a:normAutofit/>
          </a:bodyPr>
          <a:lstStyle/>
          <a:p>
            <a:endParaRPr lang="pt-BR" sz="2800" b="0" strike="noStrike" spc="-1">
              <a:solidFill>
                <a:srgbClr val="000000"/>
              </a:solidFill>
              <a:latin typeface="Calibri"/>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29" name="PlaceHolder 1"/>
          <p:cNvSpPr>
            <a:spLocks noGrp="1"/>
          </p:cNvSpPr>
          <p:nvPr>
            <p:ph type="title"/>
          </p:nvPr>
        </p:nvSpPr>
        <p:spPr>
          <a:xfrm>
            <a:off x="609480" y="273600"/>
            <a:ext cx="10972440" cy="1144800"/>
          </a:xfrm>
          <a:prstGeom prst="rect">
            <a:avLst/>
          </a:prstGeom>
        </p:spPr>
        <p:txBody>
          <a:bodyPr lIns="0" tIns="0" rIns="0" bIns="0" anchor="ctr"/>
          <a:lstStyle/>
          <a:p>
            <a:endParaRPr lang="pt-BR" sz="1800" b="0" strike="noStrike" spc="-1">
              <a:solidFill>
                <a:srgbClr val="000000"/>
              </a:solidFill>
              <a:latin typeface="Calibri"/>
            </a:endParaRPr>
          </a:p>
        </p:txBody>
      </p:sp>
      <p:sp>
        <p:nvSpPr>
          <p:cNvPr id="30" name="PlaceHolder 2"/>
          <p:cNvSpPr>
            <a:spLocks noGrp="1"/>
          </p:cNvSpPr>
          <p:nvPr>
            <p:ph type="body"/>
          </p:nvPr>
        </p:nvSpPr>
        <p:spPr>
          <a:xfrm>
            <a:off x="609480" y="1604520"/>
            <a:ext cx="535428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31" name="PlaceHolder 3"/>
          <p:cNvSpPr>
            <a:spLocks noGrp="1"/>
          </p:cNvSpPr>
          <p:nvPr>
            <p:ph type="body"/>
          </p:nvPr>
        </p:nvSpPr>
        <p:spPr>
          <a:xfrm>
            <a:off x="6231960" y="1604520"/>
            <a:ext cx="535428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32" name="PlaceHolder 4"/>
          <p:cNvSpPr>
            <a:spLocks noGrp="1"/>
          </p:cNvSpPr>
          <p:nvPr>
            <p:ph type="body"/>
          </p:nvPr>
        </p:nvSpPr>
        <p:spPr>
          <a:xfrm>
            <a:off x="6231960" y="3682080"/>
            <a:ext cx="535428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33" name="PlaceHolder 5"/>
          <p:cNvSpPr>
            <a:spLocks noGrp="1"/>
          </p:cNvSpPr>
          <p:nvPr>
            <p:ph type="body"/>
          </p:nvPr>
        </p:nvSpPr>
        <p:spPr>
          <a:xfrm>
            <a:off x="609480" y="3682080"/>
            <a:ext cx="5354280" cy="1896840"/>
          </a:xfrm>
          <a:prstGeom prst="rect">
            <a:avLst/>
          </a:prstGeom>
        </p:spPr>
        <p:txBody>
          <a:bodyPr lIns="0" tIns="0" rIns="0" bIns="0">
            <a:normAutofit/>
          </a:bodyPr>
          <a:lstStyle/>
          <a:p>
            <a:endParaRPr lang="pt-BR" sz="2800" b="0" strike="noStrike" spc="-1">
              <a:solidFill>
                <a:srgbClr val="000000"/>
              </a:solidFill>
              <a:latin typeface="Calibri"/>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34" name="PlaceHolder 1"/>
          <p:cNvSpPr>
            <a:spLocks noGrp="1"/>
          </p:cNvSpPr>
          <p:nvPr>
            <p:ph type="title"/>
          </p:nvPr>
        </p:nvSpPr>
        <p:spPr>
          <a:xfrm>
            <a:off x="609480" y="273600"/>
            <a:ext cx="10972440" cy="1144800"/>
          </a:xfrm>
          <a:prstGeom prst="rect">
            <a:avLst/>
          </a:prstGeom>
        </p:spPr>
        <p:txBody>
          <a:bodyPr lIns="0" tIns="0" rIns="0" bIns="0" anchor="ctr"/>
          <a:lstStyle/>
          <a:p>
            <a:endParaRPr lang="pt-BR" sz="1800" b="0" strike="noStrike" spc="-1">
              <a:solidFill>
                <a:srgbClr val="000000"/>
              </a:solidFill>
              <a:latin typeface="Calibri"/>
            </a:endParaRPr>
          </a:p>
        </p:txBody>
      </p:sp>
      <p:sp>
        <p:nvSpPr>
          <p:cNvPr id="35" name="PlaceHolder 2"/>
          <p:cNvSpPr>
            <a:spLocks noGrp="1"/>
          </p:cNvSpPr>
          <p:nvPr>
            <p:ph type="body"/>
          </p:nvPr>
        </p:nvSpPr>
        <p:spPr>
          <a:xfrm>
            <a:off x="609480" y="1604520"/>
            <a:ext cx="353304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36" name="PlaceHolder 3"/>
          <p:cNvSpPr>
            <a:spLocks noGrp="1"/>
          </p:cNvSpPr>
          <p:nvPr>
            <p:ph type="body"/>
          </p:nvPr>
        </p:nvSpPr>
        <p:spPr>
          <a:xfrm>
            <a:off x="4319640" y="1604520"/>
            <a:ext cx="353304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37" name="PlaceHolder 4"/>
          <p:cNvSpPr>
            <a:spLocks noGrp="1"/>
          </p:cNvSpPr>
          <p:nvPr>
            <p:ph type="body"/>
          </p:nvPr>
        </p:nvSpPr>
        <p:spPr>
          <a:xfrm>
            <a:off x="8029800" y="1604520"/>
            <a:ext cx="353304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38" name="PlaceHolder 5"/>
          <p:cNvSpPr>
            <a:spLocks noGrp="1"/>
          </p:cNvSpPr>
          <p:nvPr>
            <p:ph type="body"/>
          </p:nvPr>
        </p:nvSpPr>
        <p:spPr>
          <a:xfrm>
            <a:off x="8029800" y="3682080"/>
            <a:ext cx="353304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39" name="PlaceHolder 6"/>
          <p:cNvSpPr>
            <a:spLocks noGrp="1"/>
          </p:cNvSpPr>
          <p:nvPr>
            <p:ph type="body"/>
          </p:nvPr>
        </p:nvSpPr>
        <p:spPr>
          <a:xfrm>
            <a:off x="4319640" y="3682080"/>
            <a:ext cx="353304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40" name="PlaceHolder 7"/>
          <p:cNvSpPr>
            <a:spLocks noGrp="1"/>
          </p:cNvSpPr>
          <p:nvPr>
            <p:ph type="body"/>
          </p:nvPr>
        </p:nvSpPr>
        <p:spPr>
          <a:xfrm>
            <a:off x="609480" y="3682080"/>
            <a:ext cx="3533040" cy="1896840"/>
          </a:xfrm>
          <a:prstGeom prst="rect">
            <a:avLst/>
          </a:prstGeom>
        </p:spPr>
        <p:txBody>
          <a:bodyPr lIns="0" tIns="0" rIns="0" bIns="0">
            <a:normAutofit/>
          </a:bodyPr>
          <a:lstStyle/>
          <a:p>
            <a:endParaRPr lang="pt-BR" sz="2800" b="0" strike="noStrike" spc="-1">
              <a:solidFill>
                <a:srgbClr val="000000"/>
              </a:solidFill>
              <a:latin typeface="Calibri"/>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46" name="PlaceHolder 1"/>
          <p:cNvSpPr>
            <a:spLocks noGrp="1"/>
          </p:cNvSpPr>
          <p:nvPr>
            <p:ph type="title"/>
          </p:nvPr>
        </p:nvSpPr>
        <p:spPr>
          <a:xfrm>
            <a:off x="609480" y="273600"/>
            <a:ext cx="10972440" cy="1144800"/>
          </a:xfrm>
          <a:prstGeom prst="rect">
            <a:avLst/>
          </a:prstGeom>
        </p:spPr>
        <p:txBody>
          <a:bodyPr lIns="0" tIns="0" rIns="0" bIns="0" anchor="ctr"/>
          <a:lstStyle/>
          <a:p>
            <a:endParaRPr lang="pt-BR" sz="1800" b="0" strike="noStrike" spc="-1">
              <a:solidFill>
                <a:srgbClr val="000000"/>
              </a:solidFill>
              <a:latin typeface="Calibri"/>
            </a:endParaRPr>
          </a:p>
        </p:txBody>
      </p:sp>
      <p:sp>
        <p:nvSpPr>
          <p:cNvPr id="47" name="PlaceHolder 2"/>
          <p:cNvSpPr>
            <a:spLocks noGrp="1"/>
          </p:cNvSpPr>
          <p:nvPr>
            <p:ph type="subTitle"/>
          </p:nvPr>
        </p:nvSpPr>
        <p:spPr>
          <a:xfrm>
            <a:off x="609480" y="1604520"/>
            <a:ext cx="10972440" cy="3977280"/>
          </a:xfrm>
          <a:prstGeom prst="rect">
            <a:avLst/>
          </a:prstGeom>
        </p:spPr>
        <p:txBody>
          <a:bodyPr lIns="0" tIns="0" rIns="0" bIns="0" anchor="ctr"/>
          <a:lstStyle/>
          <a:p>
            <a:pPr algn="ctr"/>
            <a:endParaRPr lang="pt-BR" sz="3200" b="0" strike="noStrike" spc="-1">
              <a:latin typeface="Arial"/>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48" name="PlaceHolder 1"/>
          <p:cNvSpPr>
            <a:spLocks noGrp="1"/>
          </p:cNvSpPr>
          <p:nvPr>
            <p:ph type="title"/>
          </p:nvPr>
        </p:nvSpPr>
        <p:spPr>
          <a:xfrm>
            <a:off x="609480" y="273600"/>
            <a:ext cx="10972440" cy="1144800"/>
          </a:xfrm>
          <a:prstGeom prst="rect">
            <a:avLst/>
          </a:prstGeom>
        </p:spPr>
        <p:txBody>
          <a:bodyPr lIns="0" tIns="0" rIns="0" bIns="0" anchor="ctr"/>
          <a:lstStyle/>
          <a:p>
            <a:endParaRPr lang="pt-BR" sz="1800" b="0" strike="noStrike" spc="-1">
              <a:solidFill>
                <a:srgbClr val="000000"/>
              </a:solidFill>
              <a:latin typeface="Calibri"/>
            </a:endParaRPr>
          </a:p>
        </p:txBody>
      </p:sp>
      <p:sp>
        <p:nvSpPr>
          <p:cNvPr id="49" name="PlaceHolder 2"/>
          <p:cNvSpPr>
            <a:spLocks noGrp="1"/>
          </p:cNvSpPr>
          <p:nvPr>
            <p:ph type="body"/>
          </p:nvPr>
        </p:nvSpPr>
        <p:spPr>
          <a:xfrm>
            <a:off x="609480" y="1604520"/>
            <a:ext cx="10972440" cy="3977280"/>
          </a:xfrm>
          <a:prstGeom prst="rect">
            <a:avLst/>
          </a:prstGeom>
        </p:spPr>
        <p:txBody>
          <a:bodyPr lIns="0" tIns="0" rIns="0" bIns="0">
            <a:normAutofit/>
          </a:bodyPr>
          <a:lstStyle/>
          <a:p>
            <a:endParaRPr lang="pt-BR" sz="2800" b="0" strike="noStrike" spc="-1">
              <a:solidFill>
                <a:srgbClr val="000000"/>
              </a:solidFill>
              <a:latin typeface="Calibri"/>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50" name="PlaceHolder 1"/>
          <p:cNvSpPr>
            <a:spLocks noGrp="1"/>
          </p:cNvSpPr>
          <p:nvPr>
            <p:ph type="title"/>
          </p:nvPr>
        </p:nvSpPr>
        <p:spPr>
          <a:xfrm>
            <a:off x="609480" y="273600"/>
            <a:ext cx="10972440" cy="1144800"/>
          </a:xfrm>
          <a:prstGeom prst="rect">
            <a:avLst/>
          </a:prstGeom>
        </p:spPr>
        <p:txBody>
          <a:bodyPr lIns="0" tIns="0" rIns="0" bIns="0" anchor="ctr"/>
          <a:lstStyle/>
          <a:p>
            <a:endParaRPr lang="pt-BR" sz="1800" b="0" strike="noStrike" spc="-1">
              <a:solidFill>
                <a:srgbClr val="000000"/>
              </a:solidFill>
              <a:latin typeface="Calibri"/>
            </a:endParaRPr>
          </a:p>
        </p:txBody>
      </p:sp>
      <p:sp>
        <p:nvSpPr>
          <p:cNvPr id="51" name="PlaceHolder 2"/>
          <p:cNvSpPr>
            <a:spLocks noGrp="1"/>
          </p:cNvSpPr>
          <p:nvPr>
            <p:ph type="body"/>
          </p:nvPr>
        </p:nvSpPr>
        <p:spPr>
          <a:xfrm>
            <a:off x="609480" y="1604520"/>
            <a:ext cx="5354280" cy="397728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52" name="PlaceHolder 3"/>
          <p:cNvSpPr>
            <a:spLocks noGrp="1"/>
          </p:cNvSpPr>
          <p:nvPr>
            <p:ph type="body"/>
          </p:nvPr>
        </p:nvSpPr>
        <p:spPr>
          <a:xfrm>
            <a:off x="6231960" y="1604520"/>
            <a:ext cx="5354280" cy="3977280"/>
          </a:xfrm>
          <a:prstGeom prst="rect">
            <a:avLst/>
          </a:prstGeom>
        </p:spPr>
        <p:txBody>
          <a:bodyPr lIns="0" tIns="0" rIns="0" bIns="0">
            <a:normAutofit/>
          </a:bodyPr>
          <a:lstStyle/>
          <a:p>
            <a:endParaRPr lang="pt-BR" sz="2800" b="0" strike="noStrike" spc="-1">
              <a:solidFill>
                <a:srgbClr val="000000"/>
              </a:solidFill>
              <a:latin typeface="Calibri"/>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53" name="PlaceHolder 1"/>
          <p:cNvSpPr>
            <a:spLocks noGrp="1"/>
          </p:cNvSpPr>
          <p:nvPr>
            <p:ph type="title"/>
          </p:nvPr>
        </p:nvSpPr>
        <p:spPr>
          <a:xfrm>
            <a:off x="609480" y="273600"/>
            <a:ext cx="10972440" cy="1144800"/>
          </a:xfrm>
          <a:prstGeom prst="rect">
            <a:avLst/>
          </a:prstGeom>
        </p:spPr>
        <p:txBody>
          <a:bodyPr lIns="0" tIns="0" rIns="0" bIns="0" anchor="ctr"/>
          <a:lstStyle/>
          <a:p>
            <a:endParaRPr lang="pt-BR" sz="1800" b="0" strike="noStrike" spc="-1">
              <a:solidFill>
                <a:srgbClr val="000000"/>
              </a:solidFill>
              <a:latin typeface="Calibri"/>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54" name="PlaceHolder 1"/>
          <p:cNvSpPr>
            <a:spLocks noGrp="1"/>
          </p:cNvSpPr>
          <p:nvPr>
            <p:ph type="subTitle"/>
          </p:nvPr>
        </p:nvSpPr>
        <p:spPr>
          <a:xfrm>
            <a:off x="609480" y="273600"/>
            <a:ext cx="10972440" cy="5307840"/>
          </a:xfrm>
          <a:prstGeom prst="rect">
            <a:avLst/>
          </a:prstGeom>
        </p:spPr>
        <p:txBody>
          <a:bodyPr lIns="0" tIns="0" rIns="0" bIns="0" anchor="ctr"/>
          <a:lstStyle/>
          <a:p>
            <a:pPr algn="ctr"/>
            <a:endParaRPr lang="pt-BR" sz="3200" b="0" strike="noStrike" spc="-1">
              <a:latin typeface="Arial"/>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55" name="PlaceHolder 1"/>
          <p:cNvSpPr>
            <a:spLocks noGrp="1"/>
          </p:cNvSpPr>
          <p:nvPr>
            <p:ph type="title"/>
          </p:nvPr>
        </p:nvSpPr>
        <p:spPr>
          <a:xfrm>
            <a:off x="609480" y="273600"/>
            <a:ext cx="10972440" cy="1144800"/>
          </a:xfrm>
          <a:prstGeom prst="rect">
            <a:avLst/>
          </a:prstGeom>
        </p:spPr>
        <p:txBody>
          <a:bodyPr lIns="0" tIns="0" rIns="0" bIns="0" anchor="ctr"/>
          <a:lstStyle/>
          <a:p>
            <a:endParaRPr lang="pt-BR" sz="1800" b="0" strike="noStrike" spc="-1">
              <a:solidFill>
                <a:srgbClr val="000000"/>
              </a:solidFill>
              <a:latin typeface="Calibri"/>
            </a:endParaRPr>
          </a:p>
        </p:txBody>
      </p:sp>
      <p:sp>
        <p:nvSpPr>
          <p:cNvPr id="56" name="PlaceHolder 2"/>
          <p:cNvSpPr>
            <a:spLocks noGrp="1"/>
          </p:cNvSpPr>
          <p:nvPr>
            <p:ph type="body"/>
          </p:nvPr>
        </p:nvSpPr>
        <p:spPr>
          <a:xfrm>
            <a:off x="609480" y="1604520"/>
            <a:ext cx="535428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57" name="PlaceHolder 3"/>
          <p:cNvSpPr>
            <a:spLocks noGrp="1"/>
          </p:cNvSpPr>
          <p:nvPr>
            <p:ph type="body"/>
          </p:nvPr>
        </p:nvSpPr>
        <p:spPr>
          <a:xfrm>
            <a:off x="609480" y="3682080"/>
            <a:ext cx="535428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58" name="PlaceHolder 4"/>
          <p:cNvSpPr>
            <a:spLocks noGrp="1"/>
          </p:cNvSpPr>
          <p:nvPr>
            <p:ph type="body"/>
          </p:nvPr>
        </p:nvSpPr>
        <p:spPr>
          <a:xfrm>
            <a:off x="6231960" y="1604520"/>
            <a:ext cx="5354280" cy="3977280"/>
          </a:xfrm>
          <a:prstGeom prst="rect">
            <a:avLst/>
          </a:prstGeom>
        </p:spPr>
        <p:txBody>
          <a:bodyPr lIns="0" tIns="0" rIns="0" bIns="0">
            <a:normAutofit/>
          </a:bodyPr>
          <a:lstStyle/>
          <a:p>
            <a:endParaRPr lang="pt-BR" sz="2800" b="0" strike="noStrike" spc="-1">
              <a:solidFill>
                <a:srgbClr val="000000"/>
              </a:solidFill>
              <a:latin typeface="Calibri"/>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59" name="PlaceHolder 1"/>
          <p:cNvSpPr>
            <a:spLocks noGrp="1"/>
          </p:cNvSpPr>
          <p:nvPr>
            <p:ph type="title"/>
          </p:nvPr>
        </p:nvSpPr>
        <p:spPr>
          <a:xfrm>
            <a:off x="609480" y="273600"/>
            <a:ext cx="10972440" cy="1144800"/>
          </a:xfrm>
          <a:prstGeom prst="rect">
            <a:avLst/>
          </a:prstGeom>
        </p:spPr>
        <p:txBody>
          <a:bodyPr lIns="0" tIns="0" rIns="0" bIns="0" anchor="ctr"/>
          <a:lstStyle/>
          <a:p>
            <a:endParaRPr lang="pt-BR" sz="1800" b="0" strike="noStrike" spc="-1">
              <a:solidFill>
                <a:srgbClr val="000000"/>
              </a:solidFill>
              <a:latin typeface="Calibri"/>
            </a:endParaRPr>
          </a:p>
        </p:txBody>
      </p:sp>
      <p:sp>
        <p:nvSpPr>
          <p:cNvPr id="60" name="PlaceHolder 2"/>
          <p:cNvSpPr>
            <a:spLocks noGrp="1"/>
          </p:cNvSpPr>
          <p:nvPr>
            <p:ph type="body"/>
          </p:nvPr>
        </p:nvSpPr>
        <p:spPr>
          <a:xfrm>
            <a:off x="609480" y="1604520"/>
            <a:ext cx="5354280" cy="397728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61" name="PlaceHolder 3"/>
          <p:cNvSpPr>
            <a:spLocks noGrp="1"/>
          </p:cNvSpPr>
          <p:nvPr>
            <p:ph type="body"/>
          </p:nvPr>
        </p:nvSpPr>
        <p:spPr>
          <a:xfrm>
            <a:off x="6231960" y="1604520"/>
            <a:ext cx="535428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62" name="PlaceHolder 4"/>
          <p:cNvSpPr>
            <a:spLocks noGrp="1"/>
          </p:cNvSpPr>
          <p:nvPr>
            <p:ph type="body"/>
          </p:nvPr>
        </p:nvSpPr>
        <p:spPr>
          <a:xfrm>
            <a:off x="6231960" y="3682080"/>
            <a:ext cx="5354280" cy="1896840"/>
          </a:xfrm>
          <a:prstGeom prst="rect">
            <a:avLst/>
          </a:prstGeom>
        </p:spPr>
        <p:txBody>
          <a:bodyPr lIns="0" tIns="0" rIns="0" bIns="0">
            <a:normAutofit/>
          </a:bodyPr>
          <a:lstStyle/>
          <a:p>
            <a:endParaRPr lang="pt-BR" sz="2800" b="0" strike="noStrike" spc="-1">
              <a:solidFill>
                <a:srgbClr val="000000"/>
              </a:solidFill>
              <a:latin typeface="Calibri"/>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63" name="PlaceHolder 1"/>
          <p:cNvSpPr>
            <a:spLocks noGrp="1"/>
          </p:cNvSpPr>
          <p:nvPr>
            <p:ph type="title"/>
          </p:nvPr>
        </p:nvSpPr>
        <p:spPr>
          <a:xfrm>
            <a:off x="609480" y="273600"/>
            <a:ext cx="10972440" cy="1144800"/>
          </a:xfrm>
          <a:prstGeom prst="rect">
            <a:avLst/>
          </a:prstGeom>
        </p:spPr>
        <p:txBody>
          <a:bodyPr lIns="0" tIns="0" rIns="0" bIns="0" anchor="ctr"/>
          <a:lstStyle/>
          <a:p>
            <a:endParaRPr lang="pt-BR" sz="1800" b="0" strike="noStrike" spc="-1">
              <a:solidFill>
                <a:srgbClr val="000000"/>
              </a:solidFill>
              <a:latin typeface="Calibri"/>
            </a:endParaRPr>
          </a:p>
        </p:txBody>
      </p:sp>
      <p:sp>
        <p:nvSpPr>
          <p:cNvPr id="64" name="PlaceHolder 2"/>
          <p:cNvSpPr>
            <a:spLocks noGrp="1"/>
          </p:cNvSpPr>
          <p:nvPr>
            <p:ph type="body"/>
          </p:nvPr>
        </p:nvSpPr>
        <p:spPr>
          <a:xfrm>
            <a:off x="609480" y="1604520"/>
            <a:ext cx="535428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65" name="PlaceHolder 3"/>
          <p:cNvSpPr>
            <a:spLocks noGrp="1"/>
          </p:cNvSpPr>
          <p:nvPr>
            <p:ph type="body"/>
          </p:nvPr>
        </p:nvSpPr>
        <p:spPr>
          <a:xfrm>
            <a:off x="6231960" y="1604520"/>
            <a:ext cx="535428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66" name="PlaceHolder 4"/>
          <p:cNvSpPr>
            <a:spLocks noGrp="1"/>
          </p:cNvSpPr>
          <p:nvPr>
            <p:ph type="body"/>
          </p:nvPr>
        </p:nvSpPr>
        <p:spPr>
          <a:xfrm>
            <a:off x="609480" y="3682080"/>
            <a:ext cx="10972440" cy="1896840"/>
          </a:xfrm>
          <a:prstGeom prst="rect">
            <a:avLst/>
          </a:prstGeom>
        </p:spPr>
        <p:txBody>
          <a:bodyPr lIns="0" tIns="0" rIns="0" bIns="0">
            <a:normAutofit/>
          </a:bodyPr>
          <a:lstStyle/>
          <a:p>
            <a:endParaRPr lang="pt-BR" sz="2800" b="0" strike="noStrike" spc="-1">
              <a:solidFill>
                <a:srgbClr val="000000"/>
              </a:solidFill>
              <a:latin typeface="Calibri"/>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67" name="PlaceHolder 1"/>
          <p:cNvSpPr>
            <a:spLocks noGrp="1"/>
          </p:cNvSpPr>
          <p:nvPr>
            <p:ph type="title"/>
          </p:nvPr>
        </p:nvSpPr>
        <p:spPr>
          <a:xfrm>
            <a:off x="609480" y="273600"/>
            <a:ext cx="10972440" cy="1144800"/>
          </a:xfrm>
          <a:prstGeom prst="rect">
            <a:avLst/>
          </a:prstGeom>
        </p:spPr>
        <p:txBody>
          <a:bodyPr lIns="0" tIns="0" rIns="0" bIns="0" anchor="ctr"/>
          <a:lstStyle/>
          <a:p>
            <a:endParaRPr lang="pt-BR" sz="1800" b="0" strike="noStrike" spc="-1">
              <a:solidFill>
                <a:srgbClr val="000000"/>
              </a:solidFill>
              <a:latin typeface="Calibri"/>
            </a:endParaRPr>
          </a:p>
        </p:txBody>
      </p:sp>
      <p:sp>
        <p:nvSpPr>
          <p:cNvPr id="68" name="PlaceHolder 2"/>
          <p:cNvSpPr>
            <a:spLocks noGrp="1"/>
          </p:cNvSpPr>
          <p:nvPr>
            <p:ph type="body"/>
          </p:nvPr>
        </p:nvSpPr>
        <p:spPr>
          <a:xfrm>
            <a:off x="609480" y="1604520"/>
            <a:ext cx="1097244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69" name="PlaceHolder 3"/>
          <p:cNvSpPr>
            <a:spLocks noGrp="1"/>
          </p:cNvSpPr>
          <p:nvPr>
            <p:ph type="body"/>
          </p:nvPr>
        </p:nvSpPr>
        <p:spPr>
          <a:xfrm>
            <a:off x="609480" y="3682080"/>
            <a:ext cx="10972440" cy="1896840"/>
          </a:xfrm>
          <a:prstGeom prst="rect">
            <a:avLst/>
          </a:prstGeom>
        </p:spPr>
        <p:txBody>
          <a:bodyPr lIns="0" tIns="0" rIns="0" bIns="0">
            <a:normAutofit/>
          </a:bodyPr>
          <a:lstStyle/>
          <a:p>
            <a:endParaRPr lang="pt-BR" sz="2800" b="0" strike="noStrike" spc="-1">
              <a:solidFill>
                <a:srgbClr val="000000"/>
              </a:solidFill>
              <a:latin typeface="Calibri"/>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70" name="PlaceHolder 1"/>
          <p:cNvSpPr>
            <a:spLocks noGrp="1"/>
          </p:cNvSpPr>
          <p:nvPr>
            <p:ph type="title"/>
          </p:nvPr>
        </p:nvSpPr>
        <p:spPr>
          <a:xfrm>
            <a:off x="609480" y="273600"/>
            <a:ext cx="10972440" cy="1144800"/>
          </a:xfrm>
          <a:prstGeom prst="rect">
            <a:avLst/>
          </a:prstGeom>
        </p:spPr>
        <p:txBody>
          <a:bodyPr lIns="0" tIns="0" rIns="0" bIns="0" anchor="ctr"/>
          <a:lstStyle/>
          <a:p>
            <a:endParaRPr lang="pt-BR" sz="1800" b="0" strike="noStrike" spc="-1">
              <a:solidFill>
                <a:srgbClr val="000000"/>
              </a:solidFill>
              <a:latin typeface="Calibri"/>
            </a:endParaRPr>
          </a:p>
        </p:txBody>
      </p:sp>
      <p:sp>
        <p:nvSpPr>
          <p:cNvPr id="71" name="PlaceHolder 2"/>
          <p:cNvSpPr>
            <a:spLocks noGrp="1"/>
          </p:cNvSpPr>
          <p:nvPr>
            <p:ph type="body"/>
          </p:nvPr>
        </p:nvSpPr>
        <p:spPr>
          <a:xfrm>
            <a:off x="609480" y="1604520"/>
            <a:ext cx="535428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72" name="PlaceHolder 3"/>
          <p:cNvSpPr>
            <a:spLocks noGrp="1"/>
          </p:cNvSpPr>
          <p:nvPr>
            <p:ph type="body"/>
          </p:nvPr>
        </p:nvSpPr>
        <p:spPr>
          <a:xfrm>
            <a:off x="6231960" y="1604520"/>
            <a:ext cx="535428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73" name="PlaceHolder 4"/>
          <p:cNvSpPr>
            <a:spLocks noGrp="1"/>
          </p:cNvSpPr>
          <p:nvPr>
            <p:ph type="body"/>
          </p:nvPr>
        </p:nvSpPr>
        <p:spPr>
          <a:xfrm>
            <a:off x="6231960" y="3682080"/>
            <a:ext cx="535428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74" name="PlaceHolder 5"/>
          <p:cNvSpPr>
            <a:spLocks noGrp="1"/>
          </p:cNvSpPr>
          <p:nvPr>
            <p:ph type="body"/>
          </p:nvPr>
        </p:nvSpPr>
        <p:spPr>
          <a:xfrm>
            <a:off x="609480" y="3682080"/>
            <a:ext cx="5354280" cy="1896840"/>
          </a:xfrm>
          <a:prstGeom prst="rect">
            <a:avLst/>
          </a:prstGeom>
        </p:spPr>
        <p:txBody>
          <a:bodyPr lIns="0" tIns="0" rIns="0" bIns="0">
            <a:normAutofit/>
          </a:bodyPr>
          <a:lstStyle/>
          <a:p>
            <a:endParaRPr lang="pt-BR" sz="2800" b="0" strike="noStrike" spc="-1">
              <a:solidFill>
                <a:srgbClr val="000000"/>
              </a:solidFill>
              <a:latin typeface="Calibri"/>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75" name="PlaceHolder 1"/>
          <p:cNvSpPr>
            <a:spLocks noGrp="1"/>
          </p:cNvSpPr>
          <p:nvPr>
            <p:ph type="title"/>
          </p:nvPr>
        </p:nvSpPr>
        <p:spPr>
          <a:xfrm>
            <a:off x="609480" y="273600"/>
            <a:ext cx="10972440" cy="1144800"/>
          </a:xfrm>
          <a:prstGeom prst="rect">
            <a:avLst/>
          </a:prstGeom>
        </p:spPr>
        <p:txBody>
          <a:bodyPr lIns="0" tIns="0" rIns="0" bIns="0" anchor="ctr"/>
          <a:lstStyle/>
          <a:p>
            <a:endParaRPr lang="pt-BR" sz="1800" b="0" strike="noStrike" spc="-1">
              <a:solidFill>
                <a:srgbClr val="000000"/>
              </a:solidFill>
              <a:latin typeface="Calibri"/>
            </a:endParaRPr>
          </a:p>
        </p:txBody>
      </p:sp>
      <p:sp>
        <p:nvSpPr>
          <p:cNvPr id="76" name="PlaceHolder 2"/>
          <p:cNvSpPr>
            <a:spLocks noGrp="1"/>
          </p:cNvSpPr>
          <p:nvPr>
            <p:ph type="body"/>
          </p:nvPr>
        </p:nvSpPr>
        <p:spPr>
          <a:xfrm>
            <a:off x="609480" y="1604520"/>
            <a:ext cx="353304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77" name="PlaceHolder 3"/>
          <p:cNvSpPr>
            <a:spLocks noGrp="1"/>
          </p:cNvSpPr>
          <p:nvPr>
            <p:ph type="body"/>
          </p:nvPr>
        </p:nvSpPr>
        <p:spPr>
          <a:xfrm>
            <a:off x="4319640" y="1604520"/>
            <a:ext cx="353304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78" name="PlaceHolder 4"/>
          <p:cNvSpPr>
            <a:spLocks noGrp="1"/>
          </p:cNvSpPr>
          <p:nvPr>
            <p:ph type="body"/>
          </p:nvPr>
        </p:nvSpPr>
        <p:spPr>
          <a:xfrm>
            <a:off x="8029800" y="1604520"/>
            <a:ext cx="353304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79" name="PlaceHolder 5"/>
          <p:cNvSpPr>
            <a:spLocks noGrp="1"/>
          </p:cNvSpPr>
          <p:nvPr>
            <p:ph type="body"/>
          </p:nvPr>
        </p:nvSpPr>
        <p:spPr>
          <a:xfrm>
            <a:off x="8029800" y="3682080"/>
            <a:ext cx="353304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80" name="PlaceHolder 6"/>
          <p:cNvSpPr>
            <a:spLocks noGrp="1"/>
          </p:cNvSpPr>
          <p:nvPr>
            <p:ph type="body"/>
          </p:nvPr>
        </p:nvSpPr>
        <p:spPr>
          <a:xfrm>
            <a:off x="4319640" y="3682080"/>
            <a:ext cx="353304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81" name="PlaceHolder 7"/>
          <p:cNvSpPr>
            <a:spLocks noGrp="1"/>
          </p:cNvSpPr>
          <p:nvPr>
            <p:ph type="body"/>
          </p:nvPr>
        </p:nvSpPr>
        <p:spPr>
          <a:xfrm>
            <a:off x="609480" y="3682080"/>
            <a:ext cx="3533040" cy="1896840"/>
          </a:xfrm>
          <a:prstGeom prst="rect">
            <a:avLst/>
          </a:prstGeom>
        </p:spPr>
        <p:txBody>
          <a:bodyPr lIns="0" tIns="0" rIns="0" bIns="0">
            <a:normAutofit/>
          </a:bodyPr>
          <a:lstStyle/>
          <a:p>
            <a:endParaRPr lang="pt-BR" sz="2800" b="0" strike="noStrike" spc="-1">
              <a:solidFill>
                <a:srgbClr val="000000"/>
              </a:solidFill>
              <a:latin typeface="Calibri"/>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Capa Apre">
    <p:spTree>
      <p:nvGrpSpPr>
        <p:cNvPr id="1" name=""/>
        <p:cNvGrpSpPr/>
        <p:nvPr/>
      </p:nvGrpSpPr>
      <p:grpSpPr>
        <a:xfrm>
          <a:off x="0" y="0"/>
          <a:ext cx="0" cy="0"/>
          <a:chOff x="0" y="0"/>
          <a:chExt cx="0" cy="0"/>
        </a:xfrm>
      </p:grpSpPr>
      <p:sp>
        <p:nvSpPr>
          <p:cNvPr id="2" name="CaixaDeTexto 1">
            <a:extLst>
              <a:ext uri="{FF2B5EF4-FFF2-40B4-BE49-F238E27FC236}">
                <a16:creationId xmlns:a16="http://schemas.microsoft.com/office/drawing/2014/main" xmlns="" id="{1BE9A504-FAB4-524E-BB87-778B62F65AC3}"/>
              </a:ext>
            </a:extLst>
          </p:cNvPr>
          <p:cNvSpPr txBox="1"/>
          <p:nvPr userDrawn="1"/>
        </p:nvSpPr>
        <p:spPr>
          <a:xfrm>
            <a:off x="10130118" y="555812"/>
            <a:ext cx="184731" cy="369332"/>
          </a:xfrm>
          <a:prstGeom prst="rect">
            <a:avLst/>
          </a:prstGeom>
          <a:noFill/>
        </p:spPr>
        <p:txBody>
          <a:bodyPr wrap="none" rtlCol="0">
            <a:spAutoFit/>
          </a:bodyPr>
          <a:lstStyle/>
          <a:p>
            <a:endParaRPr lang="pt-BR" b="0" i="0" dirty="0">
              <a:latin typeface="DASA201210" pitchFamily="2" charset="77"/>
            </a:endParaRPr>
          </a:p>
        </p:txBody>
      </p:sp>
      <p:sp>
        <p:nvSpPr>
          <p:cNvPr id="16" name="Título 2">
            <a:extLst>
              <a:ext uri="{FF2B5EF4-FFF2-40B4-BE49-F238E27FC236}">
                <a16:creationId xmlns:a16="http://schemas.microsoft.com/office/drawing/2014/main" xmlns="" id="{56D260DC-7F3E-DB40-9686-47234059EE9A}"/>
              </a:ext>
            </a:extLst>
          </p:cNvPr>
          <p:cNvSpPr>
            <a:spLocks noGrp="1"/>
          </p:cNvSpPr>
          <p:nvPr>
            <p:ph type="title" hasCustomPrompt="1"/>
          </p:nvPr>
        </p:nvSpPr>
        <p:spPr>
          <a:xfrm>
            <a:off x="694362" y="1362452"/>
            <a:ext cx="7504415" cy="2881508"/>
          </a:xfrm>
          <a:prstGeom prst="rect">
            <a:avLst/>
          </a:prstGeom>
        </p:spPr>
        <p:txBody>
          <a:bodyPr/>
          <a:lstStyle>
            <a:lvl1pPr>
              <a:lnSpc>
                <a:spcPts val="8820"/>
              </a:lnSpc>
              <a:defRPr sz="10000" b="1" i="0">
                <a:solidFill>
                  <a:srgbClr val="FF4C24"/>
                </a:solidFill>
                <a:latin typeface="DASA201210 Bold" pitchFamily="2" charset="77"/>
              </a:defRPr>
            </a:lvl1pPr>
          </a:lstStyle>
          <a:p>
            <a:r>
              <a:rPr lang="pt-BR" dirty="0"/>
              <a:t>Nome da Palestra</a:t>
            </a:r>
          </a:p>
        </p:txBody>
      </p:sp>
      <p:sp>
        <p:nvSpPr>
          <p:cNvPr id="17" name="Espaço Reservado para Texto 3">
            <a:extLst>
              <a:ext uri="{FF2B5EF4-FFF2-40B4-BE49-F238E27FC236}">
                <a16:creationId xmlns:a16="http://schemas.microsoft.com/office/drawing/2014/main" xmlns="" id="{576134BF-DB4C-7745-B1A7-55DA18DD8129}"/>
              </a:ext>
            </a:extLst>
          </p:cNvPr>
          <p:cNvSpPr>
            <a:spLocks noGrp="1"/>
          </p:cNvSpPr>
          <p:nvPr>
            <p:ph type="body" sz="quarter" idx="10" hasCustomPrompt="1"/>
          </p:nvPr>
        </p:nvSpPr>
        <p:spPr>
          <a:xfrm>
            <a:off x="730877" y="4037848"/>
            <a:ext cx="7478174" cy="739636"/>
          </a:xfrm>
          <a:prstGeom prst="rect">
            <a:avLst/>
          </a:prstGeom>
        </p:spPr>
        <p:txBody>
          <a:bodyPr/>
          <a:lstStyle>
            <a:lvl1pPr>
              <a:buNone/>
              <a:defRPr sz="3200" b="0" i="0">
                <a:solidFill>
                  <a:srgbClr val="ABE6FF"/>
                </a:solidFill>
                <a:latin typeface="DASA201210 Light" pitchFamily="2" charset="77"/>
              </a:defRPr>
            </a:lvl1pPr>
          </a:lstStyle>
          <a:p>
            <a:pPr lvl="0"/>
            <a:r>
              <a:rPr lang="pt-BR" dirty="0"/>
              <a:t>Nome do palestrante</a:t>
            </a:r>
          </a:p>
        </p:txBody>
      </p:sp>
      <p:pic>
        <p:nvPicPr>
          <p:cNvPr id="18" name="Imagem 17">
            <a:extLst>
              <a:ext uri="{FF2B5EF4-FFF2-40B4-BE49-F238E27FC236}">
                <a16:creationId xmlns:a16="http://schemas.microsoft.com/office/drawing/2014/main" xmlns="" id="{DB26EDDD-39D3-DB49-B91A-76A45A7A8292}"/>
              </a:ext>
            </a:extLst>
          </p:cNvPr>
          <p:cNvPicPr>
            <a:picLocks noChangeAspect="1"/>
          </p:cNvPicPr>
          <p:nvPr userDrawn="1"/>
        </p:nvPicPr>
        <p:blipFill>
          <a:blip r:embed="rId2"/>
          <a:stretch>
            <a:fillRect/>
          </a:stretch>
        </p:blipFill>
        <p:spPr>
          <a:xfrm>
            <a:off x="9095606" y="5270515"/>
            <a:ext cx="2240555" cy="600982"/>
          </a:xfrm>
          <a:prstGeom prst="rect">
            <a:avLst/>
          </a:prstGeom>
        </p:spPr>
      </p:pic>
    </p:spTree>
    <p:extLst>
      <p:ext uri="{BB962C8B-B14F-4D97-AF65-F5344CB8AC3E}">
        <p14:creationId xmlns:p14="http://schemas.microsoft.com/office/powerpoint/2010/main" val="85776690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88" name="PlaceHolder 1"/>
          <p:cNvSpPr>
            <a:spLocks noGrp="1"/>
          </p:cNvSpPr>
          <p:nvPr>
            <p:ph type="title"/>
          </p:nvPr>
        </p:nvSpPr>
        <p:spPr>
          <a:xfrm>
            <a:off x="609480" y="273600"/>
            <a:ext cx="10972440" cy="1144800"/>
          </a:xfrm>
          <a:prstGeom prst="rect">
            <a:avLst/>
          </a:prstGeom>
        </p:spPr>
        <p:txBody>
          <a:bodyPr lIns="0" tIns="0" rIns="0" bIns="0" anchor="ctr"/>
          <a:lstStyle/>
          <a:p>
            <a:endParaRPr lang="pt-BR" sz="1800" b="0" strike="noStrike" spc="-1">
              <a:solidFill>
                <a:srgbClr val="000000"/>
              </a:solidFill>
              <a:latin typeface="Calibri"/>
            </a:endParaRPr>
          </a:p>
        </p:txBody>
      </p:sp>
      <p:sp>
        <p:nvSpPr>
          <p:cNvPr id="89" name="PlaceHolder 2"/>
          <p:cNvSpPr>
            <a:spLocks noGrp="1"/>
          </p:cNvSpPr>
          <p:nvPr>
            <p:ph type="subTitle"/>
          </p:nvPr>
        </p:nvSpPr>
        <p:spPr>
          <a:xfrm>
            <a:off x="609480" y="1604520"/>
            <a:ext cx="10972440" cy="3977280"/>
          </a:xfrm>
          <a:prstGeom prst="rect">
            <a:avLst/>
          </a:prstGeom>
        </p:spPr>
        <p:txBody>
          <a:bodyPr lIns="0" tIns="0" rIns="0" bIns="0" anchor="ctr"/>
          <a:lstStyle/>
          <a:p>
            <a:pPr algn="ctr"/>
            <a:endParaRPr lang="pt-BR" sz="3200" b="0" strike="noStrike" spc="-1">
              <a:latin typeface="Arial"/>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90" name="PlaceHolder 1"/>
          <p:cNvSpPr>
            <a:spLocks noGrp="1"/>
          </p:cNvSpPr>
          <p:nvPr>
            <p:ph type="title"/>
          </p:nvPr>
        </p:nvSpPr>
        <p:spPr>
          <a:xfrm>
            <a:off x="609480" y="273600"/>
            <a:ext cx="10972440" cy="1144800"/>
          </a:xfrm>
          <a:prstGeom prst="rect">
            <a:avLst/>
          </a:prstGeom>
        </p:spPr>
        <p:txBody>
          <a:bodyPr lIns="0" tIns="0" rIns="0" bIns="0" anchor="ctr"/>
          <a:lstStyle/>
          <a:p>
            <a:endParaRPr lang="pt-BR" sz="1800" b="0" strike="noStrike" spc="-1">
              <a:solidFill>
                <a:srgbClr val="000000"/>
              </a:solidFill>
              <a:latin typeface="Calibri"/>
            </a:endParaRPr>
          </a:p>
        </p:txBody>
      </p:sp>
      <p:sp>
        <p:nvSpPr>
          <p:cNvPr id="91" name="PlaceHolder 2"/>
          <p:cNvSpPr>
            <a:spLocks noGrp="1"/>
          </p:cNvSpPr>
          <p:nvPr>
            <p:ph type="body"/>
          </p:nvPr>
        </p:nvSpPr>
        <p:spPr>
          <a:xfrm>
            <a:off x="609480" y="1604520"/>
            <a:ext cx="10972440" cy="3977280"/>
          </a:xfrm>
          <a:prstGeom prst="rect">
            <a:avLst/>
          </a:prstGeom>
        </p:spPr>
        <p:txBody>
          <a:bodyPr lIns="0" tIns="0" rIns="0" bIns="0">
            <a:normAutofit/>
          </a:bodyPr>
          <a:lstStyle/>
          <a:p>
            <a:endParaRPr lang="pt-BR" sz="2800" b="0" strike="noStrike" spc="-1">
              <a:solidFill>
                <a:srgbClr val="000000"/>
              </a:solidFill>
              <a:latin typeface="Calibri"/>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92" name="PlaceHolder 1"/>
          <p:cNvSpPr>
            <a:spLocks noGrp="1"/>
          </p:cNvSpPr>
          <p:nvPr>
            <p:ph type="title"/>
          </p:nvPr>
        </p:nvSpPr>
        <p:spPr>
          <a:xfrm>
            <a:off x="609480" y="273600"/>
            <a:ext cx="10972440" cy="1144800"/>
          </a:xfrm>
          <a:prstGeom prst="rect">
            <a:avLst/>
          </a:prstGeom>
        </p:spPr>
        <p:txBody>
          <a:bodyPr lIns="0" tIns="0" rIns="0" bIns="0" anchor="ctr"/>
          <a:lstStyle/>
          <a:p>
            <a:endParaRPr lang="pt-BR" sz="1800" b="0" strike="noStrike" spc="-1">
              <a:solidFill>
                <a:srgbClr val="000000"/>
              </a:solidFill>
              <a:latin typeface="Calibri"/>
            </a:endParaRPr>
          </a:p>
        </p:txBody>
      </p:sp>
      <p:sp>
        <p:nvSpPr>
          <p:cNvPr id="93" name="PlaceHolder 2"/>
          <p:cNvSpPr>
            <a:spLocks noGrp="1"/>
          </p:cNvSpPr>
          <p:nvPr>
            <p:ph type="body"/>
          </p:nvPr>
        </p:nvSpPr>
        <p:spPr>
          <a:xfrm>
            <a:off x="609480" y="1604520"/>
            <a:ext cx="5354280" cy="397728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94" name="PlaceHolder 3"/>
          <p:cNvSpPr>
            <a:spLocks noGrp="1"/>
          </p:cNvSpPr>
          <p:nvPr>
            <p:ph type="body"/>
          </p:nvPr>
        </p:nvSpPr>
        <p:spPr>
          <a:xfrm>
            <a:off x="6231960" y="1604520"/>
            <a:ext cx="5354280" cy="3977280"/>
          </a:xfrm>
          <a:prstGeom prst="rect">
            <a:avLst/>
          </a:prstGeom>
        </p:spPr>
        <p:txBody>
          <a:bodyPr lIns="0" tIns="0" rIns="0" bIns="0">
            <a:normAutofit/>
          </a:bodyPr>
          <a:lstStyle/>
          <a:p>
            <a:endParaRPr lang="pt-BR" sz="2800" b="0" strike="noStrike" spc="-1">
              <a:solidFill>
                <a:srgbClr val="000000"/>
              </a:solidFill>
              <a:latin typeface="Calibri"/>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5" name="PlaceHolder 1"/>
          <p:cNvSpPr>
            <a:spLocks noGrp="1"/>
          </p:cNvSpPr>
          <p:nvPr>
            <p:ph type="title"/>
          </p:nvPr>
        </p:nvSpPr>
        <p:spPr>
          <a:xfrm>
            <a:off x="609480" y="273600"/>
            <a:ext cx="10972440" cy="1144800"/>
          </a:xfrm>
          <a:prstGeom prst="rect">
            <a:avLst/>
          </a:prstGeom>
        </p:spPr>
        <p:txBody>
          <a:bodyPr lIns="0" tIns="0" rIns="0" bIns="0" anchor="ctr"/>
          <a:lstStyle/>
          <a:p>
            <a:endParaRPr lang="pt-BR" sz="1800" b="0" strike="noStrike" spc="-1">
              <a:solidFill>
                <a:srgbClr val="000000"/>
              </a:solidFill>
              <a:latin typeface="Calibri"/>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96" name="PlaceHolder 1"/>
          <p:cNvSpPr>
            <a:spLocks noGrp="1"/>
          </p:cNvSpPr>
          <p:nvPr>
            <p:ph type="subTitle"/>
          </p:nvPr>
        </p:nvSpPr>
        <p:spPr>
          <a:xfrm>
            <a:off x="609480" y="273600"/>
            <a:ext cx="10972440" cy="5307840"/>
          </a:xfrm>
          <a:prstGeom prst="rect">
            <a:avLst/>
          </a:prstGeom>
        </p:spPr>
        <p:txBody>
          <a:bodyPr lIns="0" tIns="0" rIns="0" bIns="0" anchor="ctr"/>
          <a:lstStyle/>
          <a:p>
            <a:pPr algn="ctr"/>
            <a:endParaRPr lang="pt-BR" sz="3200" b="0" strike="noStrike" spc="-1">
              <a:latin typeface="Arial"/>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97" name="PlaceHolder 1"/>
          <p:cNvSpPr>
            <a:spLocks noGrp="1"/>
          </p:cNvSpPr>
          <p:nvPr>
            <p:ph type="title"/>
          </p:nvPr>
        </p:nvSpPr>
        <p:spPr>
          <a:xfrm>
            <a:off x="609480" y="273600"/>
            <a:ext cx="10972440" cy="1144800"/>
          </a:xfrm>
          <a:prstGeom prst="rect">
            <a:avLst/>
          </a:prstGeom>
        </p:spPr>
        <p:txBody>
          <a:bodyPr lIns="0" tIns="0" rIns="0" bIns="0" anchor="ctr"/>
          <a:lstStyle/>
          <a:p>
            <a:endParaRPr lang="pt-BR" sz="1800" b="0" strike="noStrike" spc="-1">
              <a:solidFill>
                <a:srgbClr val="000000"/>
              </a:solidFill>
              <a:latin typeface="Calibri"/>
            </a:endParaRPr>
          </a:p>
        </p:txBody>
      </p:sp>
      <p:sp>
        <p:nvSpPr>
          <p:cNvPr id="98" name="PlaceHolder 2"/>
          <p:cNvSpPr>
            <a:spLocks noGrp="1"/>
          </p:cNvSpPr>
          <p:nvPr>
            <p:ph type="body"/>
          </p:nvPr>
        </p:nvSpPr>
        <p:spPr>
          <a:xfrm>
            <a:off x="609480" y="1604520"/>
            <a:ext cx="535428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99" name="PlaceHolder 3"/>
          <p:cNvSpPr>
            <a:spLocks noGrp="1"/>
          </p:cNvSpPr>
          <p:nvPr>
            <p:ph type="body"/>
          </p:nvPr>
        </p:nvSpPr>
        <p:spPr>
          <a:xfrm>
            <a:off x="609480" y="3682080"/>
            <a:ext cx="535428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100" name="PlaceHolder 4"/>
          <p:cNvSpPr>
            <a:spLocks noGrp="1"/>
          </p:cNvSpPr>
          <p:nvPr>
            <p:ph type="body"/>
          </p:nvPr>
        </p:nvSpPr>
        <p:spPr>
          <a:xfrm>
            <a:off x="6231960" y="1604520"/>
            <a:ext cx="5354280" cy="3977280"/>
          </a:xfrm>
          <a:prstGeom prst="rect">
            <a:avLst/>
          </a:prstGeom>
        </p:spPr>
        <p:txBody>
          <a:bodyPr lIns="0" tIns="0" rIns="0" bIns="0">
            <a:normAutofit/>
          </a:bodyPr>
          <a:lstStyle/>
          <a:p>
            <a:endParaRPr lang="pt-BR" sz="2800" b="0" strike="noStrike" spc="-1">
              <a:solidFill>
                <a:srgbClr val="000000"/>
              </a:solidFill>
              <a:latin typeface="Calibri"/>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101" name="PlaceHolder 1"/>
          <p:cNvSpPr>
            <a:spLocks noGrp="1"/>
          </p:cNvSpPr>
          <p:nvPr>
            <p:ph type="title"/>
          </p:nvPr>
        </p:nvSpPr>
        <p:spPr>
          <a:xfrm>
            <a:off x="609480" y="273600"/>
            <a:ext cx="10972440" cy="1144800"/>
          </a:xfrm>
          <a:prstGeom prst="rect">
            <a:avLst/>
          </a:prstGeom>
        </p:spPr>
        <p:txBody>
          <a:bodyPr lIns="0" tIns="0" rIns="0" bIns="0" anchor="ctr"/>
          <a:lstStyle/>
          <a:p>
            <a:endParaRPr lang="pt-BR" sz="1800" b="0" strike="noStrike" spc="-1">
              <a:solidFill>
                <a:srgbClr val="000000"/>
              </a:solidFill>
              <a:latin typeface="Calibri"/>
            </a:endParaRPr>
          </a:p>
        </p:txBody>
      </p:sp>
      <p:sp>
        <p:nvSpPr>
          <p:cNvPr id="102" name="PlaceHolder 2"/>
          <p:cNvSpPr>
            <a:spLocks noGrp="1"/>
          </p:cNvSpPr>
          <p:nvPr>
            <p:ph type="body"/>
          </p:nvPr>
        </p:nvSpPr>
        <p:spPr>
          <a:xfrm>
            <a:off x="609480" y="1604520"/>
            <a:ext cx="5354280" cy="397728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103" name="PlaceHolder 3"/>
          <p:cNvSpPr>
            <a:spLocks noGrp="1"/>
          </p:cNvSpPr>
          <p:nvPr>
            <p:ph type="body"/>
          </p:nvPr>
        </p:nvSpPr>
        <p:spPr>
          <a:xfrm>
            <a:off x="6231960" y="1604520"/>
            <a:ext cx="535428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104" name="PlaceHolder 4"/>
          <p:cNvSpPr>
            <a:spLocks noGrp="1"/>
          </p:cNvSpPr>
          <p:nvPr>
            <p:ph type="body"/>
          </p:nvPr>
        </p:nvSpPr>
        <p:spPr>
          <a:xfrm>
            <a:off x="6231960" y="3682080"/>
            <a:ext cx="5354280" cy="1896840"/>
          </a:xfrm>
          <a:prstGeom prst="rect">
            <a:avLst/>
          </a:prstGeom>
        </p:spPr>
        <p:txBody>
          <a:bodyPr lIns="0" tIns="0" rIns="0" bIns="0">
            <a:normAutofit/>
          </a:bodyPr>
          <a:lstStyle/>
          <a:p>
            <a:endParaRPr lang="pt-BR" sz="2800" b="0" strike="noStrike" spc="-1">
              <a:solidFill>
                <a:srgbClr val="000000"/>
              </a:solidFill>
              <a:latin typeface="Calibri"/>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105" name="PlaceHolder 1"/>
          <p:cNvSpPr>
            <a:spLocks noGrp="1"/>
          </p:cNvSpPr>
          <p:nvPr>
            <p:ph type="title"/>
          </p:nvPr>
        </p:nvSpPr>
        <p:spPr>
          <a:xfrm>
            <a:off x="609480" y="273600"/>
            <a:ext cx="10972440" cy="1144800"/>
          </a:xfrm>
          <a:prstGeom prst="rect">
            <a:avLst/>
          </a:prstGeom>
        </p:spPr>
        <p:txBody>
          <a:bodyPr lIns="0" tIns="0" rIns="0" bIns="0" anchor="ctr"/>
          <a:lstStyle/>
          <a:p>
            <a:endParaRPr lang="pt-BR" sz="1800" b="0" strike="noStrike" spc="-1">
              <a:solidFill>
                <a:srgbClr val="000000"/>
              </a:solidFill>
              <a:latin typeface="Calibri"/>
            </a:endParaRPr>
          </a:p>
        </p:txBody>
      </p:sp>
      <p:sp>
        <p:nvSpPr>
          <p:cNvPr id="106" name="PlaceHolder 2"/>
          <p:cNvSpPr>
            <a:spLocks noGrp="1"/>
          </p:cNvSpPr>
          <p:nvPr>
            <p:ph type="body"/>
          </p:nvPr>
        </p:nvSpPr>
        <p:spPr>
          <a:xfrm>
            <a:off x="609480" y="1604520"/>
            <a:ext cx="535428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107" name="PlaceHolder 3"/>
          <p:cNvSpPr>
            <a:spLocks noGrp="1"/>
          </p:cNvSpPr>
          <p:nvPr>
            <p:ph type="body"/>
          </p:nvPr>
        </p:nvSpPr>
        <p:spPr>
          <a:xfrm>
            <a:off x="6231960" y="1604520"/>
            <a:ext cx="535428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108" name="PlaceHolder 4"/>
          <p:cNvSpPr>
            <a:spLocks noGrp="1"/>
          </p:cNvSpPr>
          <p:nvPr>
            <p:ph type="body"/>
          </p:nvPr>
        </p:nvSpPr>
        <p:spPr>
          <a:xfrm>
            <a:off x="609480" y="3682080"/>
            <a:ext cx="10972440" cy="1896840"/>
          </a:xfrm>
          <a:prstGeom prst="rect">
            <a:avLst/>
          </a:prstGeom>
        </p:spPr>
        <p:txBody>
          <a:bodyPr lIns="0" tIns="0" rIns="0" bIns="0">
            <a:normAutofit/>
          </a:bodyPr>
          <a:lstStyle/>
          <a:p>
            <a:endParaRPr lang="pt-BR" sz="2800" b="0" strike="noStrike" spc="-1">
              <a:solidFill>
                <a:srgbClr val="000000"/>
              </a:solidFill>
              <a:latin typeface="Calibri"/>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109" name="PlaceHolder 1"/>
          <p:cNvSpPr>
            <a:spLocks noGrp="1"/>
          </p:cNvSpPr>
          <p:nvPr>
            <p:ph type="title"/>
          </p:nvPr>
        </p:nvSpPr>
        <p:spPr>
          <a:xfrm>
            <a:off x="609480" y="273600"/>
            <a:ext cx="10972440" cy="1144800"/>
          </a:xfrm>
          <a:prstGeom prst="rect">
            <a:avLst/>
          </a:prstGeom>
        </p:spPr>
        <p:txBody>
          <a:bodyPr lIns="0" tIns="0" rIns="0" bIns="0" anchor="ctr"/>
          <a:lstStyle/>
          <a:p>
            <a:endParaRPr lang="pt-BR" sz="1800" b="0" strike="noStrike" spc="-1">
              <a:solidFill>
                <a:srgbClr val="000000"/>
              </a:solidFill>
              <a:latin typeface="Calibri"/>
            </a:endParaRPr>
          </a:p>
        </p:txBody>
      </p:sp>
      <p:sp>
        <p:nvSpPr>
          <p:cNvPr id="110" name="PlaceHolder 2"/>
          <p:cNvSpPr>
            <a:spLocks noGrp="1"/>
          </p:cNvSpPr>
          <p:nvPr>
            <p:ph type="body"/>
          </p:nvPr>
        </p:nvSpPr>
        <p:spPr>
          <a:xfrm>
            <a:off x="609480" y="1604520"/>
            <a:ext cx="1097244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111" name="PlaceHolder 3"/>
          <p:cNvSpPr>
            <a:spLocks noGrp="1"/>
          </p:cNvSpPr>
          <p:nvPr>
            <p:ph type="body"/>
          </p:nvPr>
        </p:nvSpPr>
        <p:spPr>
          <a:xfrm>
            <a:off x="609480" y="3682080"/>
            <a:ext cx="10972440" cy="1896840"/>
          </a:xfrm>
          <a:prstGeom prst="rect">
            <a:avLst/>
          </a:prstGeom>
        </p:spPr>
        <p:txBody>
          <a:bodyPr lIns="0" tIns="0" rIns="0" bIns="0">
            <a:normAutofit/>
          </a:bodyPr>
          <a:lstStyle/>
          <a:p>
            <a:endParaRPr lang="pt-BR" sz="2800" b="0" strike="noStrike" spc="-1">
              <a:solidFill>
                <a:srgbClr val="000000"/>
              </a:solidFill>
              <a:latin typeface="Calibri"/>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112" name="PlaceHolder 1"/>
          <p:cNvSpPr>
            <a:spLocks noGrp="1"/>
          </p:cNvSpPr>
          <p:nvPr>
            <p:ph type="title"/>
          </p:nvPr>
        </p:nvSpPr>
        <p:spPr>
          <a:xfrm>
            <a:off x="609480" y="273600"/>
            <a:ext cx="10972440" cy="1144800"/>
          </a:xfrm>
          <a:prstGeom prst="rect">
            <a:avLst/>
          </a:prstGeom>
        </p:spPr>
        <p:txBody>
          <a:bodyPr lIns="0" tIns="0" rIns="0" bIns="0" anchor="ctr"/>
          <a:lstStyle/>
          <a:p>
            <a:endParaRPr lang="pt-BR" sz="1800" b="0" strike="noStrike" spc="-1">
              <a:solidFill>
                <a:srgbClr val="000000"/>
              </a:solidFill>
              <a:latin typeface="Calibri"/>
            </a:endParaRPr>
          </a:p>
        </p:txBody>
      </p:sp>
      <p:sp>
        <p:nvSpPr>
          <p:cNvPr id="113" name="PlaceHolder 2"/>
          <p:cNvSpPr>
            <a:spLocks noGrp="1"/>
          </p:cNvSpPr>
          <p:nvPr>
            <p:ph type="body"/>
          </p:nvPr>
        </p:nvSpPr>
        <p:spPr>
          <a:xfrm>
            <a:off x="609480" y="1604520"/>
            <a:ext cx="535428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114" name="PlaceHolder 3"/>
          <p:cNvSpPr>
            <a:spLocks noGrp="1"/>
          </p:cNvSpPr>
          <p:nvPr>
            <p:ph type="body"/>
          </p:nvPr>
        </p:nvSpPr>
        <p:spPr>
          <a:xfrm>
            <a:off x="6231960" y="1604520"/>
            <a:ext cx="535428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115" name="PlaceHolder 4"/>
          <p:cNvSpPr>
            <a:spLocks noGrp="1"/>
          </p:cNvSpPr>
          <p:nvPr>
            <p:ph type="body"/>
          </p:nvPr>
        </p:nvSpPr>
        <p:spPr>
          <a:xfrm>
            <a:off x="6231960" y="3682080"/>
            <a:ext cx="535428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116" name="PlaceHolder 5"/>
          <p:cNvSpPr>
            <a:spLocks noGrp="1"/>
          </p:cNvSpPr>
          <p:nvPr>
            <p:ph type="body"/>
          </p:nvPr>
        </p:nvSpPr>
        <p:spPr>
          <a:xfrm>
            <a:off x="609480" y="3682080"/>
            <a:ext cx="5354280" cy="1896840"/>
          </a:xfrm>
          <a:prstGeom prst="rect">
            <a:avLst/>
          </a:prstGeom>
        </p:spPr>
        <p:txBody>
          <a:bodyPr lIns="0" tIns="0" rIns="0" bIns="0">
            <a:normAutofit/>
          </a:bodyPr>
          <a:lstStyle/>
          <a:p>
            <a:endParaRPr lang="pt-BR" sz="2800" b="0" strike="noStrike" spc="-1">
              <a:solidFill>
                <a:srgbClr val="000000"/>
              </a:solidFill>
              <a:latin typeface="Calibri"/>
            </a:endParaRPr>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117" name="PlaceHolder 1"/>
          <p:cNvSpPr>
            <a:spLocks noGrp="1"/>
          </p:cNvSpPr>
          <p:nvPr>
            <p:ph type="title"/>
          </p:nvPr>
        </p:nvSpPr>
        <p:spPr>
          <a:xfrm>
            <a:off x="609480" y="273600"/>
            <a:ext cx="10972440" cy="1144800"/>
          </a:xfrm>
          <a:prstGeom prst="rect">
            <a:avLst/>
          </a:prstGeom>
        </p:spPr>
        <p:txBody>
          <a:bodyPr lIns="0" tIns="0" rIns="0" bIns="0" anchor="ctr"/>
          <a:lstStyle/>
          <a:p>
            <a:endParaRPr lang="pt-BR" sz="1800" b="0" strike="noStrike" spc="-1">
              <a:solidFill>
                <a:srgbClr val="000000"/>
              </a:solidFill>
              <a:latin typeface="Calibri"/>
            </a:endParaRPr>
          </a:p>
        </p:txBody>
      </p:sp>
      <p:sp>
        <p:nvSpPr>
          <p:cNvPr id="118" name="PlaceHolder 2"/>
          <p:cNvSpPr>
            <a:spLocks noGrp="1"/>
          </p:cNvSpPr>
          <p:nvPr>
            <p:ph type="body"/>
          </p:nvPr>
        </p:nvSpPr>
        <p:spPr>
          <a:xfrm>
            <a:off x="609480" y="1604520"/>
            <a:ext cx="353304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119" name="PlaceHolder 3"/>
          <p:cNvSpPr>
            <a:spLocks noGrp="1"/>
          </p:cNvSpPr>
          <p:nvPr>
            <p:ph type="body"/>
          </p:nvPr>
        </p:nvSpPr>
        <p:spPr>
          <a:xfrm>
            <a:off x="4319640" y="1604520"/>
            <a:ext cx="353304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120" name="PlaceHolder 4"/>
          <p:cNvSpPr>
            <a:spLocks noGrp="1"/>
          </p:cNvSpPr>
          <p:nvPr>
            <p:ph type="body"/>
          </p:nvPr>
        </p:nvSpPr>
        <p:spPr>
          <a:xfrm>
            <a:off x="8029800" y="1604520"/>
            <a:ext cx="353304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121" name="PlaceHolder 5"/>
          <p:cNvSpPr>
            <a:spLocks noGrp="1"/>
          </p:cNvSpPr>
          <p:nvPr>
            <p:ph type="body"/>
          </p:nvPr>
        </p:nvSpPr>
        <p:spPr>
          <a:xfrm>
            <a:off x="8029800" y="3682080"/>
            <a:ext cx="353304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122" name="PlaceHolder 6"/>
          <p:cNvSpPr>
            <a:spLocks noGrp="1"/>
          </p:cNvSpPr>
          <p:nvPr>
            <p:ph type="body"/>
          </p:nvPr>
        </p:nvSpPr>
        <p:spPr>
          <a:xfrm>
            <a:off x="4319640" y="3682080"/>
            <a:ext cx="353304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123" name="PlaceHolder 7"/>
          <p:cNvSpPr>
            <a:spLocks noGrp="1"/>
          </p:cNvSpPr>
          <p:nvPr>
            <p:ph type="body"/>
          </p:nvPr>
        </p:nvSpPr>
        <p:spPr>
          <a:xfrm>
            <a:off x="609480" y="3682080"/>
            <a:ext cx="3533040" cy="1896840"/>
          </a:xfrm>
          <a:prstGeom prst="rect">
            <a:avLst/>
          </a:prstGeom>
        </p:spPr>
        <p:txBody>
          <a:bodyPr lIns="0" tIns="0" rIns="0" bIns="0">
            <a:normAutofit/>
          </a:bodyPr>
          <a:lstStyle/>
          <a:p>
            <a:endParaRPr lang="pt-BR" sz="2800" b="0" strike="noStrike" spc="-1">
              <a:solidFill>
                <a:srgbClr val="000000"/>
              </a:solidFill>
              <a:latin typeface="Calibri"/>
            </a:endParaRPr>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170" name="PlaceHolder 1"/>
          <p:cNvSpPr>
            <a:spLocks noGrp="1"/>
          </p:cNvSpPr>
          <p:nvPr>
            <p:ph type="title"/>
          </p:nvPr>
        </p:nvSpPr>
        <p:spPr>
          <a:xfrm>
            <a:off x="609480" y="273600"/>
            <a:ext cx="10972440" cy="1144800"/>
          </a:xfrm>
          <a:prstGeom prst="rect">
            <a:avLst/>
          </a:prstGeom>
        </p:spPr>
        <p:txBody>
          <a:bodyPr lIns="0" tIns="0" rIns="0" bIns="0" anchor="ctr"/>
          <a:lstStyle/>
          <a:p>
            <a:endParaRPr lang="pt-BR" sz="1800" b="0" strike="noStrike" spc="-1">
              <a:solidFill>
                <a:srgbClr val="000000"/>
              </a:solidFill>
              <a:latin typeface="Calibri"/>
            </a:endParaRPr>
          </a:p>
        </p:txBody>
      </p:sp>
      <p:sp>
        <p:nvSpPr>
          <p:cNvPr id="171" name="PlaceHolder 2"/>
          <p:cNvSpPr>
            <a:spLocks noGrp="1"/>
          </p:cNvSpPr>
          <p:nvPr>
            <p:ph type="subTitle"/>
          </p:nvPr>
        </p:nvSpPr>
        <p:spPr>
          <a:xfrm>
            <a:off x="609480" y="1604520"/>
            <a:ext cx="10972440" cy="3977280"/>
          </a:xfrm>
          <a:prstGeom prst="rect">
            <a:avLst/>
          </a:prstGeom>
        </p:spPr>
        <p:txBody>
          <a:bodyPr lIns="0" tIns="0" rIns="0" bIns="0" anchor="ctr"/>
          <a:lstStyle/>
          <a:p>
            <a:pPr algn="ctr"/>
            <a:endParaRPr lang="pt-BR" sz="3200" b="0" strike="noStrike" spc="-1">
              <a:latin typeface="Arial"/>
            </a:endParaRPr>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172" name="PlaceHolder 1"/>
          <p:cNvSpPr>
            <a:spLocks noGrp="1"/>
          </p:cNvSpPr>
          <p:nvPr>
            <p:ph type="title"/>
          </p:nvPr>
        </p:nvSpPr>
        <p:spPr>
          <a:xfrm>
            <a:off x="609480" y="273600"/>
            <a:ext cx="10972440" cy="1144800"/>
          </a:xfrm>
          <a:prstGeom prst="rect">
            <a:avLst/>
          </a:prstGeom>
        </p:spPr>
        <p:txBody>
          <a:bodyPr lIns="0" tIns="0" rIns="0" bIns="0" anchor="ctr"/>
          <a:lstStyle/>
          <a:p>
            <a:endParaRPr lang="pt-BR" sz="1800" b="0" strike="noStrike" spc="-1">
              <a:solidFill>
                <a:srgbClr val="000000"/>
              </a:solidFill>
              <a:latin typeface="Calibri"/>
            </a:endParaRPr>
          </a:p>
        </p:txBody>
      </p:sp>
      <p:sp>
        <p:nvSpPr>
          <p:cNvPr id="173" name="PlaceHolder 2"/>
          <p:cNvSpPr>
            <a:spLocks noGrp="1"/>
          </p:cNvSpPr>
          <p:nvPr>
            <p:ph type="body"/>
          </p:nvPr>
        </p:nvSpPr>
        <p:spPr>
          <a:xfrm>
            <a:off x="609480" y="1604520"/>
            <a:ext cx="10972440" cy="3977280"/>
          </a:xfrm>
          <a:prstGeom prst="rect">
            <a:avLst/>
          </a:prstGeom>
        </p:spPr>
        <p:txBody>
          <a:bodyPr lIns="0" tIns="0" rIns="0" bIns="0">
            <a:normAutofit/>
          </a:bodyPr>
          <a:lstStyle/>
          <a:p>
            <a:endParaRPr lang="pt-BR" sz="2800" b="0" strike="noStrike" spc="-1">
              <a:solidFill>
                <a:srgbClr val="000000"/>
              </a:solidFill>
              <a:latin typeface="Calibri"/>
            </a:endParaRPr>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174" name="PlaceHolder 1"/>
          <p:cNvSpPr>
            <a:spLocks noGrp="1"/>
          </p:cNvSpPr>
          <p:nvPr>
            <p:ph type="title"/>
          </p:nvPr>
        </p:nvSpPr>
        <p:spPr>
          <a:xfrm>
            <a:off x="609480" y="273600"/>
            <a:ext cx="10972440" cy="1144800"/>
          </a:xfrm>
          <a:prstGeom prst="rect">
            <a:avLst/>
          </a:prstGeom>
        </p:spPr>
        <p:txBody>
          <a:bodyPr lIns="0" tIns="0" rIns="0" bIns="0" anchor="ctr"/>
          <a:lstStyle/>
          <a:p>
            <a:endParaRPr lang="pt-BR" sz="1800" b="0" strike="noStrike" spc="-1">
              <a:solidFill>
                <a:srgbClr val="000000"/>
              </a:solidFill>
              <a:latin typeface="Calibri"/>
            </a:endParaRPr>
          </a:p>
        </p:txBody>
      </p:sp>
      <p:sp>
        <p:nvSpPr>
          <p:cNvPr id="175" name="PlaceHolder 2"/>
          <p:cNvSpPr>
            <a:spLocks noGrp="1"/>
          </p:cNvSpPr>
          <p:nvPr>
            <p:ph type="body"/>
          </p:nvPr>
        </p:nvSpPr>
        <p:spPr>
          <a:xfrm>
            <a:off x="609480" y="1604520"/>
            <a:ext cx="5354280" cy="397728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176" name="PlaceHolder 3"/>
          <p:cNvSpPr>
            <a:spLocks noGrp="1"/>
          </p:cNvSpPr>
          <p:nvPr>
            <p:ph type="body"/>
          </p:nvPr>
        </p:nvSpPr>
        <p:spPr>
          <a:xfrm>
            <a:off x="6231960" y="1604520"/>
            <a:ext cx="5354280" cy="3977280"/>
          </a:xfrm>
          <a:prstGeom prst="rect">
            <a:avLst/>
          </a:prstGeom>
        </p:spPr>
        <p:txBody>
          <a:bodyPr lIns="0" tIns="0" rIns="0" bIns="0">
            <a:normAutofit/>
          </a:bodyPr>
          <a:lstStyle/>
          <a:p>
            <a:endParaRPr lang="pt-BR" sz="2800" b="0" strike="noStrike" spc="-1">
              <a:solidFill>
                <a:srgbClr val="000000"/>
              </a:solidFill>
              <a:latin typeface="Calibri"/>
            </a:endParaRPr>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77" name="PlaceHolder 1"/>
          <p:cNvSpPr>
            <a:spLocks noGrp="1"/>
          </p:cNvSpPr>
          <p:nvPr>
            <p:ph type="title"/>
          </p:nvPr>
        </p:nvSpPr>
        <p:spPr>
          <a:xfrm>
            <a:off x="609480" y="273600"/>
            <a:ext cx="10972440" cy="1144800"/>
          </a:xfrm>
          <a:prstGeom prst="rect">
            <a:avLst/>
          </a:prstGeom>
        </p:spPr>
        <p:txBody>
          <a:bodyPr lIns="0" tIns="0" rIns="0" bIns="0" anchor="ctr"/>
          <a:lstStyle/>
          <a:p>
            <a:endParaRPr lang="pt-BR" sz="1800" b="0" strike="noStrike" spc="-1">
              <a:solidFill>
                <a:srgbClr val="000000"/>
              </a:solidFill>
              <a:latin typeface="Calibri"/>
            </a:endParaRP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178" name="PlaceHolder 1"/>
          <p:cNvSpPr>
            <a:spLocks noGrp="1"/>
          </p:cNvSpPr>
          <p:nvPr>
            <p:ph type="subTitle"/>
          </p:nvPr>
        </p:nvSpPr>
        <p:spPr>
          <a:xfrm>
            <a:off x="609480" y="273600"/>
            <a:ext cx="10972440" cy="5307840"/>
          </a:xfrm>
          <a:prstGeom prst="rect">
            <a:avLst/>
          </a:prstGeom>
        </p:spPr>
        <p:txBody>
          <a:bodyPr lIns="0" tIns="0" rIns="0" bIns="0" anchor="ctr"/>
          <a:lstStyle/>
          <a:p>
            <a:pPr algn="ctr"/>
            <a:endParaRPr lang="pt-BR" sz="3200" b="0" strike="noStrike" spc="-1">
              <a:latin typeface="Arial"/>
            </a:endParaRPr>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179" name="PlaceHolder 1"/>
          <p:cNvSpPr>
            <a:spLocks noGrp="1"/>
          </p:cNvSpPr>
          <p:nvPr>
            <p:ph type="title"/>
          </p:nvPr>
        </p:nvSpPr>
        <p:spPr>
          <a:xfrm>
            <a:off x="609480" y="273600"/>
            <a:ext cx="10972440" cy="1144800"/>
          </a:xfrm>
          <a:prstGeom prst="rect">
            <a:avLst/>
          </a:prstGeom>
        </p:spPr>
        <p:txBody>
          <a:bodyPr lIns="0" tIns="0" rIns="0" bIns="0" anchor="ctr"/>
          <a:lstStyle/>
          <a:p>
            <a:endParaRPr lang="pt-BR" sz="1800" b="0" strike="noStrike" spc="-1">
              <a:solidFill>
                <a:srgbClr val="000000"/>
              </a:solidFill>
              <a:latin typeface="Calibri"/>
            </a:endParaRPr>
          </a:p>
        </p:txBody>
      </p:sp>
      <p:sp>
        <p:nvSpPr>
          <p:cNvPr id="180" name="PlaceHolder 2"/>
          <p:cNvSpPr>
            <a:spLocks noGrp="1"/>
          </p:cNvSpPr>
          <p:nvPr>
            <p:ph type="body"/>
          </p:nvPr>
        </p:nvSpPr>
        <p:spPr>
          <a:xfrm>
            <a:off x="609480" y="1604520"/>
            <a:ext cx="535428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181" name="PlaceHolder 3"/>
          <p:cNvSpPr>
            <a:spLocks noGrp="1"/>
          </p:cNvSpPr>
          <p:nvPr>
            <p:ph type="body"/>
          </p:nvPr>
        </p:nvSpPr>
        <p:spPr>
          <a:xfrm>
            <a:off x="609480" y="3682080"/>
            <a:ext cx="535428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182" name="PlaceHolder 4"/>
          <p:cNvSpPr>
            <a:spLocks noGrp="1"/>
          </p:cNvSpPr>
          <p:nvPr>
            <p:ph type="body"/>
          </p:nvPr>
        </p:nvSpPr>
        <p:spPr>
          <a:xfrm>
            <a:off x="6231960" y="1604520"/>
            <a:ext cx="5354280" cy="3977280"/>
          </a:xfrm>
          <a:prstGeom prst="rect">
            <a:avLst/>
          </a:prstGeom>
        </p:spPr>
        <p:txBody>
          <a:bodyPr lIns="0" tIns="0" rIns="0" bIns="0">
            <a:normAutofit/>
          </a:bodyPr>
          <a:lstStyle/>
          <a:p>
            <a:endParaRPr lang="pt-BR" sz="2800" b="0" strike="noStrike" spc="-1">
              <a:solidFill>
                <a:srgbClr val="000000"/>
              </a:solidFill>
              <a:latin typeface="Calibri"/>
            </a:endParaRPr>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183" name="PlaceHolder 1"/>
          <p:cNvSpPr>
            <a:spLocks noGrp="1"/>
          </p:cNvSpPr>
          <p:nvPr>
            <p:ph type="title"/>
          </p:nvPr>
        </p:nvSpPr>
        <p:spPr>
          <a:xfrm>
            <a:off x="609480" y="273600"/>
            <a:ext cx="10972440" cy="1144800"/>
          </a:xfrm>
          <a:prstGeom prst="rect">
            <a:avLst/>
          </a:prstGeom>
        </p:spPr>
        <p:txBody>
          <a:bodyPr lIns="0" tIns="0" rIns="0" bIns="0" anchor="ctr"/>
          <a:lstStyle/>
          <a:p>
            <a:endParaRPr lang="pt-BR" sz="1800" b="0" strike="noStrike" spc="-1">
              <a:solidFill>
                <a:srgbClr val="000000"/>
              </a:solidFill>
              <a:latin typeface="Calibri"/>
            </a:endParaRPr>
          </a:p>
        </p:txBody>
      </p:sp>
      <p:sp>
        <p:nvSpPr>
          <p:cNvPr id="184" name="PlaceHolder 2"/>
          <p:cNvSpPr>
            <a:spLocks noGrp="1"/>
          </p:cNvSpPr>
          <p:nvPr>
            <p:ph type="body"/>
          </p:nvPr>
        </p:nvSpPr>
        <p:spPr>
          <a:xfrm>
            <a:off x="609480" y="1604520"/>
            <a:ext cx="5354280" cy="397728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185" name="PlaceHolder 3"/>
          <p:cNvSpPr>
            <a:spLocks noGrp="1"/>
          </p:cNvSpPr>
          <p:nvPr>
            <p:ph type="body"/>
          </p:nvPr>
        </p:nvSpPr>
        <p:spPr>
          <a:xfrm>
            <a:off x="6231960" y="1604520"/>
            <a:ext cx="535428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186" name="PlaceHolder 4"/>
          <p:cNvSpPr>
            <a:spLocks noGrp="1"/>
          </p:cNvSpPr>
          <p:nvPr>
            <p:ph type="body"/>
          </p:nvPr>
        </p:nvSpPr>
        <p:spPr>
          <a:xfrm>
            <a:off x="6231960" y="3682080"/>
            <a:ext cx="5354280" cy="1896840"/>
          </a:xfrm>
          <a:prstGeom prst="rect">
            <a:avLst/>
          </a:prstGeom>
        </p:spPr>
        <p:txBody>
          <a:bodyPr lIns="0" tIns="0" rIns="0" bIns="0">
            <a:normAutofit/>
          </a:bodyPr>
          <a:lstStyle/>
          <a:p>
            <a:endParaRPr lang="pt-BR" sz="2800" b="0" strike="noStrike" spc="-1">
              <a:solidFill>
                <a:srgbClr val="000000"/>
              </a:solidFill>
              <a:latin typeface="Calibri"/>
            </a:endParaRPr>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187" name="PlaceHolder 1"/>
          <p:cNvSpPr>
            <a:spLocks noGrp="1"/>
          </p:cNvSpPr>
          <p:nvPr>
            <p:ph type="title"/>
          </p:nvPr>
        </p:nvSpPr>
        <p:spPr>
          <a:xfrm>
            <a:off x="609480" y="273600"/>
            <a:ext cx="10972440" cy="1144800"/>
          </a:xfrm>
          <a:prstGeom prst="rect">
            <a:avLst/>
          </a:prstGeom>
        </p:spPr>
        <p:txBody>
          <a:bodyPr lIns="0" tIns="0" rIns="0" bIns="0" anchor="ctr"/>
          <a:lstStyle/>
          <a:p>
            <a:endParaRPr lang="pt-BR" sz="1800" b="0" strike="noStrike" spc="-1">
              <a:solidFill>
                <a:srgbClr val="000000"/>
              </a:solidFill>
              <a:latin typeface="Calibri"/>
            </a:endParaRPr>
          </a:p>
        </p:txBody>
      </p:sp>
      <p:sp>
        <p:nvSpPr>
          <p:cNvPr id="188" name="PlaceHolder 2"/>
          <p:cNvSpPr>
            <a:spLocks noGrp="1"/>
          </p:cNvSpPr>
          <p:nvPr>
            <p:ph type="body"/>
          </p:nvPr>
        </p:nvSpPr>
        <p:spPr>
          <a:xfrm>
            <a:off x="609480" y="1604520"/>
            <a:ext cx="535428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189" name="PlaceHolder 3"/>
          <p:cNvSpPr>
            <a:spLocks noGrp="1"/>
          </p:cNvSpPr>
          <p:nvPr>
            <p:ph type="body"/>
          </p:nvPr>
        </p:nvSpPr>
        <p:spPr>
          <a:xfrm>
            <a:off x="6231960" y="1604520"/>
            <a:ext cx="535428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190" name="PlaceHolder 4"/>
          <p:cNvSpPr>
            <a:spLocks noGrp="1"/>
          </p:cNvSpPr>
          <p:nvPr>
            <p:ph type="body"/>
          </p:nvPr>
        </p:nvSpPr>
        <p:spPr>
          <a:xfrm>
            <a:off x="609480" y="3682080"/>
            <a:ext cx="10972440" cy="1896840"/>
          </a:xfrm>
          <a:prstGeom prst="rect">
            <a:avLst/>
          </a:prstGeom>
        </p:spPr>
        <p:txBody>
          <a:bodyPr lIns="0" tIns="0" rIns="0" bIns="0">
            <a:normAutofit/>
          </a:bodyPr>
          <a:lstStyle/>
          <a:p>
            <a:endParaRPr lang="pt-BR" sz="2800" b="0" strike="noStrike" spc="-1">
              <a:solidFill>
                <a:srgbClr val="000000"/>
              </a:solidFill>
              <a:latin typeface="Calibri"/>
            </a:endParaRPr>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191" name="PlaceHolder 1"/>
          <p:cNvSpPr>
            <a:spLocks noGrp="1"/>
          </p:cNvSpPr>
          <p:nvPr>
            <p:ph type="title"/>
          </p:nvPr>
        </p:nvSpPr>
        <p:spPr>
          <a:xfrm>
            <a:off x="609480" y="273600"/>
            <a:ext cx="10972440" cy="1144800"/>
          </a:xfrm>
          <a:prstGeom prst="rect">
            <a:avLst/>
          </a:prstGeom>
        </p:spPr>
        <p:txBody>
          <a:bodyPr lIns="0" tIns="0" rIns="0" bIns="0" anchor="ctr"/>
          <a:lstStyle/>
          <a:p>
            <a:endParaRPr lang="pt-BR" sz="1800" b="0" strike="noStrike" spc="-1">
              <a:solidFill>
                <a:srgbClr val="000000"/>
              </a:solidFill>
              <a:latin typeface="Calibri"/>
            </a:endParaRPr>
          </a:p>
        </p:txBody>
      </p:sp>
      <p:sp>
        <p:nvSpPr>
          <p:cNvPr id="192" name="PlaceHolder 2"/>
          <p:cNvSpPr>
            <a:spLocks noGrp="1"/>
          </p:cNvSpPr>
          <p:nvPr>
            <p:ph type="body"/>
          </p:nvPr>
        </p:nvSpPr>
        <p:spPr>
          <a:xfrm>
            <a:off x="609480" y="1604520"/>
            <a:ext cx="1097244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193" name="PlaceHolder 3"/>
          <p:cNvSpPr>
            <a:spLocks noGrp="1"/>
          </p:cNvSpPr>
          <p:nvPr>
            <p:ph type="body"/>
          </p:nvPr>
        </p:nvSpPr>
        <p:spPr>
          <a:xfrm>
            <a:off x="609480" y="3682080"/>
            <a:ext cx="10972440" cy="1896840"/>
          </a:xfrm>
          <a:prstGeom prst="rect">
            <a:avLst/>
          </a:prstGeom>
        </p:spPr>
        <p:txBody>
          <a:bodyPr lIns="0" tIns="0" rIns="0" bIns="0">
            <a:normAutofit/>
          </a:bodyPr>
          <a:lstStyle/>
          <a:p>
            <a:endParaRPr lang="pt-BR" sz="2800" b="0" strike="noStrike" spc="-1">
              <a:solidFill>
                <a:srgbClr val="000000"/>
              </a:solidFill>
              <a:latin typeface="Calibri"/>
            </a:endParaRPr>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194" name="PlaceHolder 1"/>
          <p:cNvSpPr>
            <a:spLocks noGrp="1"/>
          </p:cNvSpPr>
          <p:nvPr>
            <p:ph type="title"/>
          </p:nvPr>
        </p:nvSpPr>
        <p:spPr>
          <a:xfrm>
            <a:off x="609480" y="273600"/>
            <a:ext cx="10972440" cy="1144800"/>
          </a:xfrm>
          <a:prstGeom prst="rect">
            <a:avLst/>
          </a:prstGeom>
        </p:spPr>
        <p:txBody>
          <a:bodyPr lIns="0" tIns="0" rIns="0" bIns="0" anchor="ctr"/>
          <a:lstStyle/>
          <a:p>
            <a:endParaRPr lang="pt-BR" sz="1800" b="0" strike="noStrike" spc="-1">
              <a:solidFill>
                <a:srgbClr val="000000"/>
              </a:solidFill>
              <a:latin typeface="Calibri"/>
            </a:endParaRPr>
          </a:p>
        </p:txBody>
      </p:sp>
      <p:sp>
        <p:nvSpPr>
          <p:cNvPr id="195" name="PlaceHolder 2"/>
          <p:cNvSpPr>
            <a:spLocks noGrp="1"/>
          </p:cNvSpPr>
          <p:nvPr>
            <p:ph type="body"/>
          </p:nvPr>
        </p:nvSpPr>
        <p:spPr>
          <a:xfrm>
            <a:off x="609480" y="1604520"/>
            <a:ext cx="535428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196" name="PlaceHolder 3"/>
          <p:cNvSpPr>
            <a:spLocks noGrp="1"/>
          </p:cNvSpPr>
          <p:nvPr>
            <p:ph type="body"/>
          </p:nvPr>
        </p:nvSpPr>
        <p:spPr>
          <a:xfrm>
            <a:off x="6231960" y="1604520"/>
            <a:ext cx="535428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197" name="PlaceHolder 4"/>
          <p:cNvSpPr>
            <a:spLocks noGrp="1"/>
          </p:cNvSpPr>
          <p:nvPr>
            <p:ph type="body"/>
          </p:nvPr>
        </p:nvSpPr>
        <p:spPr>
          <a:xfrm>
            <a:off x="6231960" y="3682080"/>
            <a:ext cx="535428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198" name="PlaceHolder 5"/>
          <p:cNvSpPr>
            <a:spLocks noGrp="1"/>
          </p:cNvSpPr>
          <p:nvPr>
            <p:ph type="body"/>
          </p:nvPr>
        </p:nvSpPr>
        <p:spPr>
          <a:xfrm>
            <a:off x="609480" y="3682080"/>
            <a:ext cx="5354280" cy="1896840"/>
          </a:xfrm>
          <a:prstGeom prst="rect">
            <a:avLst/>
          </a:prstGeom>
        </p:spPr>
        <p:txBody>
          <a:bodyPr lIns="0" tIns="0" rIns="0" bIns="0">
            <a:normAutofit/>
          </a:bodyPr>
          <a:lstStyle/>
          <a:p>
            <a:endParaRPr lang="pt-BR" sz="2800" b="0" strike="noStrike" spc="-1">
              <a:solidFill>
                <a:srgbClr val="000000"/>
              </a:solidFill>
              <a:latin typeface="Calibri"/>
            </a:endParaRPr>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199" name="PlaceHolder 1"/>
          <p:cNvSpPr>
            <a:spLocks noGrp="1"/>
          </p:cNvSpPr>
          <p:nvPr>
            <p:ph type="title"/>
          </p:nvPr>
        </p:nvSpPr>
        <p:spPr>
          <a:xfrm>
            <a:off x="609480" y="273600"/>
            <a:ext cx="10972440" cy="1144800"/>
          </a:xfrm>
          <a:prstGeom prst="rect">
            <a:avLst/>
          </a:prstGeom>
        </p:spPr>
        <p:txBody>
          <a:bodyPr lIns="0" tIns="0" rIns="0" bIns="0" anchor="ctr"/>
          <a:lstStyle/>
          <a:p>
            <a:endParaRPr lang="pt-BR" sz="1800" b="0" strike="noStrike" spc="-1">
              <a:solidFill>
                <a:srgbClr val="000000"/>
              </a:solidFill>
              <a:latin typeface="Calibri"/>
            </a:endParaRPr>
          </a:p>
        </p:txBody>
      </p:sp>
      <p:sp>
        <p:nvSpPr>
          <p:cNvPr id="200" name="PlaceHolder 2"/>
          <p:cNvSpPr>
            <a:spLocks noGrp="1"/>
          </p:cNvSpPr>
          <p:nvPr>
            <p:ph type="body"/>
          </p:nvPr>
        </p:nvSpPr>
        <p:spPr>
          <a:xfrm>
            <a:off x="609480" y="1604520"/>
            <a:ext cx="353304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201" name="PlaceHolder 3"/>
          <p:cNvSpPr>
            <a:spLocks noGrp="1"/>
          </p:cNvSpPr>
          <p:nvPr>
            <p:ph type="body"/>
          </p:nvPr>
        </p:nvSpPr>
        <p:spPr>
          <a:xfrm>
            <a:off x="4319640" y="1604520"/>
            <a:ext cx="353304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202" name="PlaceHolder 4"/>
          <p:cNvSpPr>
            <a:spLocks noGrp="1"/>
          </p:cNvSpPr>
          <p:nvPr>
            <p:ph type="body"/>
          </p:nvPr>
        </p:nvSpPr>
        <p:spPr>
          <a:xfrm>
            <a:off x="8029800" y="1604520"/>
            <a:ext cx="353304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203" name="PlaceHolder 5"/>
          <p:cNvSpPr>
            <a:spLocks noGrp="1"/>
          </p:cNvSpPr>
          <p:nvPr>
            <p:ph type="body"/>
          </p:nvPr>
        </p:nvSpPr>
        <p:spPr>
          <a:xfrm>
            <a:off x="8029800" y="3682080"/>
            <a:ext cx="353304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204" name="PlaceHolder 6"/>
          <p:cNvSpPr>
            <a:spLocks noGrp="1"/>
          </p:cNvSpPr>
          <p:nvPr>
            <p:ph type="body"/>
          </p:nvPr>
        </p:nvSpPr>
        <p:spPr>
          <a:xfrm>
            <a:off x="4319640" y="3682080"/>
            <a:ext cx="353304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205" name="PlaceHolder 7"/>
          <p:cNvSpPr>
            <a:spLocks noGrp="1"/>
          </p:cNvSpPr>
          <p:nvPr>
            <p:ph type="body"/>
          </p:nvPr>
        </p:nvSpPr>
        <p:spPr>
          <a:xfrm>
            <a:off x="609480" y="3682080"/>
            <a:ext cx="3533040" cy="1896840"/>
          </a:xfrm>
          <a:prstGeom prst="rect">
            <a:avLst/>
          </a:prstGeom>
        </p:spPr>
        <p:txBody>
          <a:bodyPr lIns="0" tIns="0" rIns="0" bIns="0">
            <a:normAutofit/>
          </a:bodyPr>
          <a:lstStyle/>
          <a:p>
            <a:endParaRPr lang="pt-BR" sz="2800" b="0" strike="noStrike" spc="-1">
              <a:solidFill>
                <a:srgbClr val="000000"/>
              </a:solidFill>
              <a:latin typeface="Calibri"/>
            </a:endParaRPr>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212" name="PlaceHolder 1"/>
          <p:cNvSpPr>
            <a:spLocks noGrp="1"/>
          </p:cNvSpPr>
          <p:nvPr>
            <p:ph type="title"/>
          </p:nvPr>
        </p:nvSpPr>
        <p:spPr>
          <a:xfrm>
            <a:off x="609480" y="273600"/>
            <a:ext cx="10972440" cy="1144800"/>
          </a:xfrm>
          <a:prstGeom prst="rect">
            <a:avLst/>
          </a:prstGeom>
        </p:spPr>
        <p:txBody>
          <a:bodyPr lIns="0" tIns="0" rIns="0" bIns="0" anchor="ctr"/>
          <a:lstStyle/>
          <a:p>
            <a:endParaRPr lang="pt-BR" sz="1800" b="0" strike="noStrike" spc="-1">
              <a:solidFill>
                <a:srgbClr val="000000"/>
              </a:solidFill>
              <a:latin typeface="Calibri"/>
            </a:endParaRPr>
          </a:p>
        </p:txBody>
      </p:sp>
      <p:sp>
        <p:nvSpPr>
          <p:cNvPr id="213" name="PlaceHolder 2"/>
          <p:cNvSpPr>
            <a:spLocks noGrp="1"/>
          </p:cNvSpPr>
          <p:nvPr>
            <p:ph type="subTitle"/>
          </p:nvPr>
        </p:nvSpPr>
        <p:spPr>
          <a:xfrm>
            <a:off x="609480" y="1604520"/>
            <a:ext cx="10972440" cy="3977280"/>
          </a:xfrm>
          <a:prstGeom prst="rect">
            <a:avLst/>
          </a:prstGeom>
        </p:spPr>
        <p:txBody>
          <a:bodyPr lIns="0" tIns="0" rIns="0" bIns="0" anchor="ctr"/>
          <a:lstStyle/>
          <a:p>
            <a:pPr algn="ctr"/>
            <a:endParaRPr lang="pt-BR" sz="3200" b="0" strike="noStrike" spc="-1">
              <a:latin typeface="Arial"/>
            </a:endParaRPr>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214" name="PlaceHolder 1"/>
          <p:cNvSpPr>
            <a:spLocks noGrp="1"/>
          </p:cNvSpPr>
          <p:nvPr>
            <p:ph type="title"/>
          </p:nvPr>
        </p:nvSpPr>
        <p:spPr>
          <a:xfrm>
            <a:off x="609480" y="273600"/>
            <a:ext cx="10972440" cy="1144800"/>
          </a:xfrm>
          <a:prstGeom prst="rect">
            <a:avLst/>
          </a:prstGeom>
        </p:spPr>
        <p:txBody>
          <a:bodyPr lIns="0" tIns="0" rIns="0" bIns="0" anchor="ctr"/>
          <a:lstStyle/>
          <a:p>
            <a:endParaRPr lang="pt-BR" sz="1800" b="0" strike="noStrike" spc="-1">
              <a:solidFill>
                <a:srgbClr val="000000"/>
              </a:solidFill>
              <a:latin typeface="Calibri"/>
            </a:endParaRPr>
          </a:p>
        </p:txBody>
      </p:sp>
      <p:sp>
        <p:nvSpPr>
          <p:cNvPr id="215" name="PlaceHolder 2"/>
          <p:cNvSpPr>
            <a:spLocks noGrp="1"/>
          </p:cNvSpPr>
          <p:nvPr>
            <p:ph type="body"/>
          </p:nvPr>
        </p:nvSpPr>
        <p:spPr>
          <a:xfrm>
            <a:off x="609480" y="1604520"/>
            <a:ext cx="10972440" cy="3977280"/>
          </a:xfrm>
          <a:prstGeom prst="rect">
            <a:avLst/>
          </a:prstGeom>
        </p:spPr>
        <p:txBody>
          <a:bodyPr lIns="0" tIns="0" rIns="0" bIns="0">
            <a:normAutofit/>
          </a:bodyPr>
          <a:lstStyle/>
          <a:p>
            <a:endParaRPr lang="pt-BR" sz="2800" b="0" strike="noStrike" spc="-1">
              <a:solidFill>
                <a:srgbClr val="000000"/>
              </a:solidFill>
              <a:latin typeface="Calibri"/>
            </a:endParaRPr>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216" name="PlaceHolder 1"/>
          <p:cNvSpPr>
            <a:spLocks noGrp="1"/>
          </p:cNvSpPr>
          <p:nvPr>
            <p:ph type="title"/>
          </p:nvPr>
        </p:nvSpPr>
        <p:spPr>
          <a:xfrm>
            <a:off x="609480" y="273600"/>
            <a:ext cx="10972440" cy="1144800"/>
          </a:xfrm>
          <a:prstGeom prst="rect">
            <a:avLst/>
          </a:prstGeom>
        </p:spPr>
        <p:txBody>
          <a:bodyPr lIns="0" tIns="0" rIns="0" bIns="0" anchor="ctr"/>
          <a:lstStyle/>
          <a:p>
            <a:endParaRPr lang="pt-BR" sz="1800" b="0" strike="noStrike" spc="-1">
              <a:solidFill>
                <a:srgbClr val="000000"/>
              </a:solidFill>
              <a:latin typeface="Calibri"/>
            </a:endParaRPr>
          </a:p>
        </p:txBody>
      </p:sp>
      <p:sp>
        <p:nvSpPr>
          <p:cNvPr id="217" name="PlaceHolder 2"/>
          <p:cNvSpPr>
            <a:spLocks noGrp="1"/>
          </p:cNvSpPr>
          <p:nvPr>
            <p:ph type="body"/>
          </p:nvPr>
        </p:nvSpPr>
        <p:spPr>
          <a:xfrm>
            <a:off x="609480" y="1604520"/>
            <a:ext cx="5354280" cy="397728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218" name="PlaceHolder 3"/>
          <p:cNvSpPr>
            <a:spLocks noGrp="1"/>
          </p:cNvSpPr>
          <p:nvPr>
            <p:ph type="body"/>
          </p:nvPr>
        </p:nvSpPr>
        <p:spPr>
          <a:xfrm>
            <a:off x="6231960" y="1604520"/>
            <a:ext cx="5354280" cy="3977280"/>
          </a:xfrm>
          <a:prstGeom prst="rect">
            <a:avLst/>
          </a:prstGeom>
        </p:spPr>
        <p:txBody>
          <a:bodyPr lIns="0" tIns="0" rIns="0" bIns="0">
            <a:normAutofit/>
          </a:bodyPr>
          <a:lstStyle/>
          <a:p>
            <a:endParaRPr lang="pt-BR" sz="2800" b="0" strike="noStrike" spc="-1">
              <a:solidFill>
                <a:srgbClr val="000000"/>
              </a:solidFill>
              <a:latin typeface="Calibri"/>
            </a:endParaRPr>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19" name="PlaceHolder 1"/>
          <p:cNvSpPr>
            <a:spLocks noGrp="1"/>
          </p:cNvSpPr>
          <p:nvPr>
            <p:ph type="title"/>
          </p:nvPr>
        </p:nvSpPr>
        <p:spPr>
          <a:xfrm>
            <a:off x="609480" y="273600"/>
            <a:ext cx="10972440" cy="1144800"/>
          </a:xfrm>
          <a:prstGeom prst="rect">
            <a:avLst/>
          </a:prstGeom>
        </p:spPr>
        <p:txBody>
          <a:bodyPr lIns="0" tIns="0" rIns="0" bIns="0" anchor="ctr"/>
          <a:lstStyle/>
          <a:p>
            <a:endParaRPr lang="pt-BR" sz="1800" b="0" strike="noStrike" spc="-1">
              <a:solidFill>
                <a:srgbClr val="000000"/>
              </a:solidFill>
              <a:latin typeface="Calibri"/>
            </a:endParaRPr>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220" name="PlaceHolder 1"/>
          <p:cNvSpPr>
            <a:spLocks noGrp="1"/>
          </p:cNvSpPr>
          <p:nvPr>
            <p:ph type="subTitle"/>
          </p:nvPr>
        </p:nvSpPr>
        <p:spPr>
          <a:xfrm>
            <a:off x="609480" y="273600"/>
            <a:ext cx="10972440" cy="5307840"/>
          </a:xfrm>
          <a:prstGeom prst="rect">
            <a:avLst/>
          </a:prstGeom>
        </p:spPr>
        <p:txBody>
          <a:bodyPr lIns="0" tIns="0" rIns="0" bIns="0" anchor="ctr"/>
          <a:lstStyle/>
          <a:p>
            <a:pPr algn="ctr"/>
            <a:endParaRPr lang="pt-BR" sz="3200" b="0" strike="noStrike" spc="-1">
              <a:latin typeface="Arial"/>
            </a:endParaRPr>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221" name="PlaceHolder 1"/>
          <p:cNvSpPr>
            <a:spLocks noGrp="1"/>
          </p:cNvSpPr>
          <p:nvPr>
            <p:ph type="title"/>
          </p:nvPr>
        </p:nvSpPr>
        <p:spPr>
          <a:xfrm>
            <a:off x="609480" y="273600"/>
            <a:ext cx="10972440" cy="1144800"/>
          </a:xfrm>
          <a:prstGeom prst="rect">
            <a:avLst/>
          </a:prstGeom>
        </p:spPr>
        <p:txBody>
          <a:bodyPr lIns="0" tIns="0" rIns="0" bIns="0" anchor="ctr"/>
          <a:lstStyle/>
          <a:p>
            <a:endParaRPr lang="pt-BR" sz="1800" b="0" strike="noStrike" spc="-1">
              <a:solidFill>
                <a:srgbClr val="000000"/>
              </a:solidFill>
              <a:latin typeface="Calibri"/>
            </a:endParaRPr>
          </a:p>
        </p:txBody>
      </p:sp>
      <p:sp>
        <p:nvSpPr>
          <p:cNvPr id="222" name="PlaceHolder 2"/>
          <p:cNvSpPr>
            <a:spLocks noGrp="1"/>
          </p:cNvSpPr>
          <p:nvPr>
            <p:ph type="body"/>
          </p:nvPr>
        </p:nvSpPr>
        <p:spPr>
          <a:xfrm>
            <a:off x="609480" y="1604520"/>
            <a:ext cx="535428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223" name="PlaceHolder 3"/>
          <p:cNvSpPr>
            <a:spLocks noGrp="1"/>
          </p:cNvSpPr>
          <p:nvPr>
            <p:ph type="body"/>
          </p:nvPr>
        </p:nvSpPr>
        <p:spPr>
          <a:xfrm>
            <a:off x="609480" y="3682080"/>
            <a:ext cx="535428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224" name="PlaceHolder 4"/>
          <p:cNvSpPr>
            <a:spLocks noGrp="1"/>
          </p:cNvSpPr>
          <p:nvPr>
            <p:ph type="body"/>
          </p:nvPr>
        </p:nvSpPr>
        <p:spPr>
          <a:xfrm>
            <a:off x="6231960" y="1604520"/>
            <a:ext cx="5354280" cy="3977280"/>
          </a:xfrm>
          <a:prstGeom prst="rect">
            <a:avLst/>
          </a:prstGeom>
        </p:spPr>
        <p:txBody>
          <a:bodyPr lIns="0" tIns="0" rIns="0" bIns="0">
            <a:normAutofit/>
          </a:bodyPr>
          <a:lstStyle/>
          <a:p>
            <a:endParaRPr lang="pt-BR" sz="2800" b="0" strike="noStrike" spc="-1">
              <a:solidFill>
                <a:srgbClr val="000000"/>
              </a:solidFill>
              <a:latin typeface="Calibri"/>
            </a:endParaRPr>
          </a:p>
        </p:txBody>
      </p:sp>
    </p:spTree>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25" name="PlaceHolder 1"/>
          <p:cNvSpPr>
            <a:spLocks noGrp="1"/>
          </p:cNvSpPr>
          <p:nvPr>
            <p:ph type="title"/>
          </p:nvPr>
        </p:nvSpPr>
        <p:spPr>
          <a:xfrm>
            <a:off x="609480" y="273600"/>
            <a:ext cx="10972440" cy="1144800"/>
          </a:xfrm>
          <a:prstGeom prst="rect">
            <a:avLst/>
          </a:prstGeom>
        </p:spPr>
        <p:txBody>
          <a:bodyPr lIns="0" tIns="0" rIns="0" bIns="0" anchor="ctr"/>
          <a:lstStyle/>
          <a:p>
            <a:endParaRPr lang="pt-BR" sz="1800" b="0" strike="noStrike" spc="-1">
              <a:solidFill>
                <a:srgbClr val="000000"/>
              </a:solidFill>
              <a:latin typeface="Calibri"/>
            </a:endParaRPr>
          </a:p>
        </p:txBody>
      </p:sp>
      <p:sp>
        <p:nvSpPr>
          <p:cNvPr id="226" name="PlaceHolder 2"/>
          <p:cNvSpPr>
            <a:spLocks noGrp="1"/>
          </p:cNvSpPr>
          <p:nvPr>
            <p:ph type="body"/>
          </p:nvPr>
        </p:nvSpPr>
        <p:spPr>
          <a:xfrm>
            <a:off x="609480" y="1604520"/>
            <a:ext cx="5354280" cy="397728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227" name="PlaceHolder 3"/>
          <p:cNvSpPr>
            <a:spLocks noGrp="1"/>
          </p:cNvSpPr>
          <p:nvPr>
            <p:ph type="body"/>
          </p:nvPr>
        </p:nvSpPr>
        <p:spPr>
          <a:xfrm>
            <a:off x="6231960" y="1604520"/>
            <a:ext cx="535428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228" name="PlaceHolder 4"/>
          <p:cNvSpPr>
            <a:spLocks noGrp="1"/>
          </p:cNvSpPr>
          <p:nvPr>
            <p:ph type="body"/>
          </p:nvPr>
        </p:nvSpPr>
        <p:spPr>
          <a:xfrm>
            <a:off x="6231960" y="3682080"/>
            <a:ext cx="5354280" cy="1896840"/>
          </a:xfrm>
          <a:prstGeom prst="rect">
            <a:avLst/>
          </a:prstGeom>
        </p:spPr>
        <p:txBody>
          <a:bodyPr lIns="0" tIns="0" rIns="0" bIns="0">
            <a:normAutofit/>
          </a:bodyPr>
          <a:lstStyle/>
          <a:p>
            <a:endParaRPr lang="pt-BR" sz="2800" b="0" strike="noStrike" spc="-1">
              <a:solidFill>
                <a:srgbClr val="000000"/>
              </a:solidFill>
              <a:latin typeface="Calibri"/>
            </a:endParaRPr>
          </a:p>
        </p:txBody>
      </p:sp>
    </p:spTree>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229" name="PlaceHolder 1"/>
          <p:cNvSpPr>
            <a:spLocks noGrp="1"/>
          </p:cNvSpPr>
          <p:nvPr>
            <p:ph type="title"/>
          </p:nvPr>
        </p:nvSpPr>
        <p:spPr>
          <a:xfrm>
            <a:off x="609480" y="273600"/>
            <a:ext cx="10972440" cy="1144800"/>
          </a:xfrm>
          <a:prstGeom prst="rect">
            <a:avLst/>
          </a:prstGeom>
        </p:spPr>
        <p:txBody>
          <a:bodyPr lIns="0" tIns="0" rIns="0" bIns="0" anchor="ctr"/>
          <a:lstStyle/>
          <a:p>
            <a:endParaRPr lang="pt-BR" sz="1800" b="0" strike="noStrike" spc="-1">
              <a:solidFill>
                <a:srgbClr val="000000"/>
              </a:solidFill>
              <a:latin typeface="Calibri"/>
            </a:endParaRPr>
          </a:p>
        </p:txBody>
      </p:sp>
      <p:sp>
        <p:nvSpPr>
          <p:cNvPr id="230" name="PlaceHolder 2"/>
          <p:cNvSpPr>
            <a:spLocks noGrp="1"/>
          </p:cNvSpPr>
          <p:nvPr>
            <p:ph type="body"/>
          </p:nvPr>
        </p:nvSpPr>
        <p:spPr>
          <a:xfrm>
            <a:off x="609480" y="1604520"/>
            <a:ext cx="535428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231" name="PlaceHolder 3"/>
          <p:cNvSpPr>
            <a:spLocks noGrp="1"/>
          </p:cNvSpPr>
          <p:nvPr>
            <p:ph type="body"/>
          </p:nvPr>
        </p:nvSpPr>
        <p:spPr>
          <a:xfrm>
            <a:off x="6231960" y="1604520"/>
            <a:ext cx="535428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232" name="PlaceHolder 4"/>
          <p:cNvSpPr>
            <a:spLocks noGrp="1"/>
          </p:cNvSpPr>
          <p:nvPr>
            <p:ph type="body"/>
          </p:nvPr>
        </p:nvSpPr>
        <p:spPr>
          <a:xfrm>
            <a:off x="609480" y="3682080"/>
            <a:ext cx="10972440" cy="1896840"/>
          </a:xfrm>
          <a:prstGeom prst="rect">
            <a:avLst/>
          </a:prstGeom>
        </p:spPr>
        <p:txBody>
          <a:bodyPr lIns="0" tIns="0" rIns="0" bIns="0">
            <a:normAutofit/>
          </a:bodyPr>
          <a:lstStyle/>
          <a:p>
            <a:endParaRPr lang="pt-BR" sz="2800" b="0" strike="noStrike" spc="-1">
              <a:solidFill>
                <a:srgbClr val="000000"/>
              </a:solidFill>
              <a:latin typeface="Calibri"/>
            </a:endParaRPr>
          </a:p>
        </p:txBody>
      </p:sp>
    </p:spTree>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233" name="PlaceHolder 1"/>
          <p:cNvSpPr>
            <a:spLocks noGrp="1"/>
          </p:cNvSpPr>
          <p:nvPr>
            <p:ph type="title"/>
          </p:nvPr>
        </p:nvSpPr>
        <p:spPr>
          <a:xfrm>
            <a:off x="609480" y="273600"/>
            <a:ext cx="10972440" cy="1144800"/>
          </a:xfrm>
          <a:prstGeom prst="rect">
            <a:avLst/>
          </a:prstGeom>
        </p:spPr>
        <p:txBody>
          <a:bodyPr lIns="0" tIns="0" rIns="0" bIns="0" anchor="ctr"/>
          <a:lstStyle/>
          <a:p>
            <a:endParaRPr lang="pt-BR" sz="1800" b="0" strike="noStrike" spc="-1">
              <a:solidFill>
                <a:srgbClr val="000000"/>
              </a:solidFill>
              <a:latin typeface="Calibri"/>
            </a:endParaRPr>
          </a:p>
        </p:txBody>
      </p:sp>
      <p:sp>
        <p:nvSpPr>
          <p:cNvPr id="234" name="PlaceHolder 2"/>
          <p:cNvSpPr>
            <a:spLocks noGrp="1"/>
          </p:cNvSpPr>
          <p:nvPr>
            <p:ph type="body"/>
          </p:nvPr>
        </p:nvSpPr>
        <p:spPr>
          <a:xfrm>
            <a:off x="609480" y="1604520"/>
            <a:ext cx="1097244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235" name="PlaceHolder 3"/>
          <p:cNvSpPr>
            <a:spLocks noGrp="1"/>
          </p:cNvSpPr>
          <p:nvPr>
            <p:ph type="body"/>
          </p:nvPr>
        </p:nvSpPr>
        <p:spPr>
          <a:xfrm>
            <a:off x="609480" y="3682080"/>
            <a:ext cx="10972440" cy="1896840"/>
          </a:xfrm>
          <a:prstGeom prst="rect">
            <a:avLst/>
          </a:prstGeom>
        </p:spPr>
        <p:txBody>
          <a:bodyPr lIns="0" tIns="0" rIns="0" bIns="0">
            <a:normAutofit/>
          </a:bodyPr>
          <a:lstStyle/>
          <a:p>
            <a:endParaRPr lang="pt-BR" sz="2800" b="0" strike="noStrike" spc="-1">
              <a:solidFill>
                <a:srgbClr val="000000"/>
              </a:solidFill>
              <a:latin typeface="Calibri"/>
            </a:endParaRPr>
          </a:p>
        </p:txBody>
      </p:sp>
    </p:spTree>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236" name="PlaceHolder 1"/>
          <p:cNvSpPr>
            <a:spLocks noGrp="1"/>
          </p:cNvSpPr>
          <p:nvPr>
            <p:ph type="title"/>
          </p:nvPr>
        </p:nvSpPr>
        <p:spPr>
          <a:xfrm>
            <a:off x="609480" y="273600"/>
            <a:ext cx="10972440" cy="1144800"/>
          </a:xfrm>
          <a:prstGeom prst="rect">
            <a:avLst/>
          </a:prstGeom>
        </p:spPr>
        <p:txBody>
          <a:bodyPr lIns="0" tIns="0" rIns="0" bIns="0" anchor="ctr"/>
          <a:lstStyle/>
          <a:p>
            <a:endParaRPr lang="pt-BR" sz="1800" b="0" strike="noStrike" spc="-1">
              <a:solidFill>
                <a:srgbClr val="000000"/>
              </a:solidFill>
              <a:latin typeface="Calibri"/>
            </a:endParaRPr>
          </a:p>
        </p:txBody>
      </p:sp>
      <p:sp>
        <p:nvSpPr>
          <p:cNvPr id="237" name="PlaceHolder 2"/>
          <p:cNvSpPr>
            <a:spLocks noGrp="1"/>
          </p:cNvSpPr>
          <p:nvPr>
            <p:ph type="body"/>
          </p:nvPr>
        </p:nvSpPr>
        <p:spPr>
          <a:xfrm>
            <a:off x="609480" y="1604520"/>
            <a:ext cx="535428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238" name="PlaceHolder 3"/>
          <p:cNvSpPr>
            <a:spLocks noGrp="1"/>
          </p:cNvSpPr>
          <p:nvPr>
            <p:ph type="body"/>
          </p:nvPr>
        </p:nvSpPr>
        <p:spPr>
          <a:xfrm>
            <a:off x="6231960" y="1604520"/>
            <a:ext cx="535428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239" name="PlaceHolder 4"/>
          <p:cNvSpPr>
            <a:spLocks noGrp="1"/>
          </p:cNvSpPr>
          <p:nvPr>
            <p:ph type="body"/>
          </p:nvPr>
        </p:nvSpPr>
        <p:spPr>
          <a:xfrm>
            <a:off x="6231960" y="3682080"/>
            <a:ext cx="535428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240" name="PlaceHolder 5"/>
          <p:cNvSpPr>
            <a:spLocks noGrp="1"/>
          </p:cNvSpPr>
          <p:nvPr>
            <p:ph type="body"/>
          </p:nvPr>
        </p:nvSpPr>
        <p:spPr>
          <a:xfrm>
            <a:off x="609480" y="3682080"/>
            <a:ext cx="5354280" cy="1896840"/>
          </a:xfrm>
          <a:prstGeom prst="rect">
            <a:avLst/>
          </a:prstGeom>
        </p:spPr>
        <p:txBody>
          <a:bodyPr lIns="0" tIns="0" rIns="0" bIns="0">
            <a:normAutofit/>
          </a:bodyPr>
          <a:lstStyle/>
          <a:p>
            <a:endParaRPr lang="pt-BR" sz="2800" b="0" strike="noStrike" spc="-1">
              <a:solidFill>
                <a:srgbClr val="000000"/>
              </a:solidFill>
              <a:latin typeface="Calibri"/>
            </a:endParaRPr>
          </a:p>
        </p:txBody>
      </p:sp>
    </p:spTree>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241" name="PlaceHolder 1"/>
          <p:cNvSpPr>
            <a:spLocks noGrp="1"/>
          </p:cNvSpPr>
          <p:nvPr>
            <p:ph type="title"/>
          </p:nvPr>
        </p:nvSpPr>
        <p:spPr>
          <a:xfrm>
            <a:off x="609480" y="273600"/>
            <a:ext cx="10972440" cy="1144800"/>
          </a:xfrm>
          <a:prstGeom prst="rect">
            <a:avLst/>
          </a:prstGeom>
        </p:spPr>
        <p:txBody>
          <a:bodyPr lIns="0" tIns="0" rIns="0" bIns="0" anchor="ctr"/>
          <a:lstStyle/>
          <a:p>
            <a:endParaRPr lang="pt-BR" sz="1800" b="0" strike="noStrike" spc="-1">
              <a:solidFill>
                <a:srgbClr val="000000"/>
              </a:solidFill>
              <a:latin typeface="Calibri"/>
            </a:endParaRPr>
          </a:p>
        </p:txBody>
      </p:sp>
      <p:sp>
        <p:nvSpPr>
          <p:cNvPr id="242" name="PlaceHolder 2"/>
          <p:cNvSpPr>
            <a:spLocks noGrp="1"/>
          </p:cNvSpPr>
          <p:nvPr>
            <p:ph type="body"/>
          </p:nvPr>
        </p:nvSpPr>
        <p:spPr>
          <a:xfrm>
            <a:off x="609480" y="1604520"/>
            <a:ext cx="353304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243" name="PlaceHolder 3"/>
          <p:cNvSpPr>
            <a:spLocks noGrp="1"/>
          </p:cNvSpPr>
          <p:nvPr>
            <p:ph type="body"/>
          </p:nvPr>
        </p:nvSpPr>
        <p:spPr>
          <a:xfrm>
            <a:off x="4319640" y="1604520"/>
            <a:ext cx="353304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244" name="PlaceHolder 4"/>
          <p:cNvSpPr>
            <a:spLocks noGrp="1"/>
          </p:cNvSpPr>
          <p:nvPr>
            <p:ph type="body"/>
          </p:nvPr>
        </p:nvSpPr>
        <p:spPr>
          <a:xfrm>
            <a:off x="8029800" y="1604520"/>
            <a:ext cx="353304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245" name="PlaceHolder 5"/>
          <p:cNvSpPr>
            <a:spLocks noGrp="1"/>
          </p:cNvSpPr>
          <p:nvPr>
            <p:ph type="body"/>
          </p:nvPr>
        </p:nvSpPr>
        <p:spPr>
          <a:xfrm>
            <a:off x="8029800" y="3682080"/>
            <a:ext cx="353304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246" name="PlaceHolder 6"/>
          <p:cNvSpPr>
            <a:spLocks noGrp="1"/>
          </p:cNvSpPr>
          <p:nvPr>
            <p:ph type="body"/>
          </p:nvPr>
        </p:nvSpPr>
        <p:spPr>
          <a:xfrm>
            <a:off x="4319640" y="3682080"/>
            <a:ext cx="353304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247" name="PlaceHolder 7"/>
          <p:cNvSpPr>
            <a:spLocks noGrp="1"/>
          </p:cNvSpPr>
          <p:nvPr>
            <p:ph type="body"/>
          </p:nvPr>
        </p:nvSpPr>
        <p:spPr>
          <a:xfrm>
            <a:off x="609480" y="3682080"/>
            <a:ext cx="3533040" cy="1896840"/>
          </a:xfrm>
          <a:prstGeom prst="rect">
            <a:avLst/>
          </a:prstGeom>
        </p:spPr>
        <p:txBody>
          <a:bodyPr lIns="0" tIns="0" rIns="0" bIns="0">
            <a:normAutofit/>
          </a:bodyPr>
          <a:lstStyle/>
          <a:p>
            <a:endParaRPr lang="pt-BR" sz="2800" b="0" strike="noStrike" spc="-1">
              <a:solidFill>
                <a:srgbClr val="000000"/>
              </a:solidFill>
              <a:latin typeface="Calibri"/>
            </a:endParaRPr>
          </a:p>
        </p:txBody>
      </p:sp>
    </p:spTree>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504" name="PlaceHolder 1"/>
          <p:cNvSpPr>
            <a:spLocks noGrp="1"/>
          </p:cNvSpPr>
          <p:nvPr>
            <p:ph type="title"/>
          </p:nvPr>
        </p:nvSpPr>
        <p:spPr>
          <a:xfrm>
            <a:off x="609480" y="273600"/>
            <a:ext cx="10972440" cy="1144800"/>
          </a:xfrm>
          <a:prstGeom prst="rect">
            <a:avLst/>
          </a:prstGeom>
        </p:spPr>
        <p:txBody>
          <a:bodyPr lIns="0" tIns="0" rIns="0" bIns="0" anchor="ctr"/>
          <a:lstStyle/>
          <a:p>
            <a:endParaRPr lang="pt-BR" sz="1800" b="0" strike="noStrike" spc="-1">
              <a:solidFill>
                <a:srgbClr val="000000"/>
              </a:solidFill>
              <a:latin typeface="Calibri"/>
            </a:endParaRPr>
          </a:p>
        </p:txBody>
      </p:sp>
      <p:sp>
        <p:nvSpPr>
          <p:cNvPr id="505" name="PlaceHolder 2"/>
          <p:cNvSpPr>
            <a:spLocks noGrp="1"/>
          </p:cNvSpPr>
          <p:nvPr>
            <p:ph type="subTitle"/>
          </p:nvPr>
        </p:nvSpPr>
        <p:spPr>
          <a:xfrm>
            <a:off x="609480" y="1604520"/>
            <a:ext cx="10972440" cy="3977280"/>
          </a:xfrm>
          <a:prstGeom prst="rect">
            <a:avLst/>
          </a:prstGeom>
        </p:spPr>
        <p:txBody>
          <a:bodyPr lIns="0" tIns="0" rIns="0" bIns="0" anchor="ctr"/>
          <a:lstStyle/>
          <a:p>
            <a:pPr algn="ctr"/>
            <a:endParaRPr lang="pt-BR" sz="3200" b="0" strike="noStrike" spc="-1">
              <a:latin typeface="Arial"/>
            </a:endParaRPr>
          </a:p>
        </p:txBody>
      </p:sp>
    </p:spTree>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506" name="PlaceHolder 1"/>
          <p:cNvSpPr>
            <a:spLocks noGrp="1"/>
          </p:cNvSpPr>
          <p:nvPr>
            <p:ph type="title"/>
          </p:nvPr>
        </p:nvSpPr>
        <p:spPr>
          <a:xfrm>
            <a:off x="609480" y="273600"/>
            <a:ext cx="10972440" cy="1144800"/>
          </a:xfrm>
          <a:prstGeom prst="rect">
            <a:avLst/>
          </a:prstGeom>
        </p:spPr>
        <p:txBody>
          <a:bodyPr lIns="0" tIns="0" rIns="0" bIns="0" anchor="ctr"/>
          <a:lstStyle/>
          <a:p>
            <a:endParaRPr lang="pt-BR" sz="1800" b="0" strike="noStrike" spc="-1">
              <a:solidFill>
                <a:srgbClr val="000000"/>
              </a:solidFill>
              <a:latin typeface="Calibri"/>
            </a:endParaRPr>
          </a:p>
        </p:txBody>
      </p:sp>
      <p:sp>
        <p:nvSpPr>
          <p:cNvPr id="507" name="PlaceHolder 2"/>
          <p:cNvSpPr>
            <a:spLocks noGrp="1"/>
          </p:cNvSpPr>
          <p:nvPr>
            <p:ph type="body"/>
          </p:nvPr>
        </p:nvSpPr>
        <p:spPr>
          <a:xfrm>
            <a:off x="609480" y="1604520"/>
            <a:ext cx="10972440" cy="3977280"/>
          </a:xfrm>
          <a:prstGeom prst="rect">
            <a:avLst/>
          </a:prstGeom>
        </p:spPr>
        <p:txBody>
          <a:bodyPr lIns="0" tIns="0" rIns="0" bIns="0">
            <a:normAutofit/>
          </a:bodyPr>
          <a:lstStyle/>
          <a:p>
            <a:endParaRPr lang="pt-BR" sz="2800" b="0" strike="noStrike" spc="-1">
              <a:solidFill>
                <a:srgbClr val="000000"/>
              </a:solidFill>
              <a:latin typeface="Calibri"/>
            </a:endParaRPr>
          </a:p>
        </p:txBody>
      </p:sp>
    </p:spTree>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508" name="PlaceHolder 1"/>
          <p:cNvSpPr>
            <a:spLocks noGrp="1"/>
          </p:cNvSpPr>
          <p:nvPr>
            <p:ph type="title"/>
          </p:nvPr>
        </p:nvSpPr>
        <p:spPr>
          <a:xfrm>
            <a:off x="609480" y="273600"/>
            <a:ext cx="10972440" cy="1144800"/>
          </a:xfrm>
          <a:prstGeom prst="rect">
            <a:avLst/>
          </a:prstGeom>
        </p:spPr>
        <p:txBody>
          <a:bodyPr lIns="0" tIns="0" rIns="0" bIns="0" anchor="ctr"/>
          <a:lstStyle/>
          <a:p>
            <a:endParaRPr lang="pt-BR" sz="1800" b="0" strike="noStrike" spc="-1">
              <a:solidFill>
                <a:srgbClr val="000000"/>
              </a:solidFill>
              <a:latin typeface="Calibri"/>
            </a:endParaRPr>
          </a:p>
        </p:txBody>
      </p:sp>
      <p:sp>
        <p:nvSpPr>
          <p:cNvPr id="509" name="PlaceHolder 2"/>
          <p:cNvSpPr>
            <a:spLocks noGrp="1"/>
          </p:cNvSpPr>
          <p:nvPr>
            <p:ph type="body"/>
          </p:nvPr>
        </p:nvSpPr>
        <p:spPr>
          <a:xfrm>
            <a:off x="609480" y="1604520"/>
            <a:ext cx="5354280" cy="397728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510" name="PlaceHolder 3"/>
          <p:cNvSpPr>
            <a:spLocks noGrp="1"/>
          </p:cNvSpPr>
          <p:nvPr>
            <p:ph type="body"/>
          </p:nvPr>
        </p:nvSpPr>
        <p:spPr>
          <a:xfrm>
            <a:off x="6231960" y="1604520"/>
            <a:ext cx="5354280" cy="3977280"/>
          </a:xfrm>
          <a:prstGeom prst="rect">
            <a:avLst/>
          </a:prstGeom>
        </p:spPr>
        <p:txBody>
          <a:bodyPr lIns="0" tIns="0" rIns="0" bIns="0">
            <a:normAutofit/>
          </a:bodyPr>
          <a:lstStyle/>
          <a:p>
            <a:endParaRPr lang="pt-BR" sz="2800" b="0" strike="noStrike" spc="-1">
              <a:solidFill>
                <a:srgbClr val="000000"/>
              </a:solidFill>
              <a:latin typeface="Calibri"/>
            </a:endParaRPr>
          </a:p>
        </p:txBody>
      </p:sp>
    </p:spTree>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511" name="PlaceHolder 1"/>
          <p:cNvSpPr>
            <a:spLocks noGrp="1"/>
          </p:cNvSpPr>
          <p:nvPr>
            <p:ph type="title"/>
          </p:nvPr>
        </p:nvSpPr>
        <p:spPr>
          <a:xfrm>
            <a:off x="609480" y="273600"/>
            <a:ext cx="10972440" cy="1144800"/>
          </a:xfrm>
          <a:prstGeom prst="rect">
            <a:avLst/>
          </a:prstGeom>
        </p:spPr>
        <p:txBody>
          <a:bodyPr lIns="0" tIns="0" rIns="0" bIns="0" anchor="ctr"/>
          <a:lstStyle/>
          <a:p>
            <a:endParaRPr lang="pt-BR" sz="1800" b="0" strike="noStrike" spc="-1">
              <a:solidFill>
                <a:srgbClr val="000000"/>
              </a:solidFill>
              <a:latin typeface="Calibri"/>
            </a:endParaRPr>
          </a:p>
        </p:txBody>
      </p:sp>
    </p:spTree>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512" name="PlaceHolder 1"/>
          <p:cNvSpPr>
            <a:spLocks noGrp="1"/>
          </p:cNvSpPr>
          <p:nvPr>
            <p:ph type="subTitle"/>
          </p:nvPr>
        </p:nvSpPr>
        <p:spPr>
          <a:xfrm>
            <a:off x="609480" y="273600"/>
            <a:ext cx="10972440" cy="5307840"/>
          </a:xfrm>
          <a:prstGeom prst="rect">
            <a:avLst/>
          </a:prstGeom>
        </p:spPr>
        <p:txBody>
          <a:bodyPr lIns="0" tIns="0" rIns="0" bIns="0" anchor="ctr"/>
          <a:lstStyle/>
          <a:p>
            <a:pPr algn="ctr"/>
            <a:endParaRPr lang="pt-BR" sz="3200" b="0" strike="noStrike" spc="-1">
              <a:latin typeface="Arial"/>
            </a:endParaRPr>
          </a:p>
        </p:txBody>
      </p:sp>
    </p:spTree>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513" name="PlaceHolder 1"/>
          <p:cNvSpPr>
            <a:spLocks noGrp="1"/>
          </p:cNvSpPr>
          <p:nvPr>
            <p:ph type="title"/>
          </p:nvPr>
        </p:nvSpPr>
        <p:spPr>
          <a:xfrm>
            <a:off x="609480" y="273600"/>
            <a:ext cx="10972440" cy="1144800"/>
          </a:xfrm>
          <a:prstGeom prst="rect">
            <a:avLst/>
          </a:prstGeom>
        </p:spPr>
        <p:txBody>
          <a:bodyPr lIns="0" tIns="0" rIns="0" bIns="0" anchor="ctr"/>
          <a:lstStyle/>
          <a:p>
            <a:endParaRPr lang="pt-BR" sz="1800" b="0" strike="noStrike" spc="-1">
              <a:solidFill>
                <a:srgbClr val="000000"/>
              </a:solidFill>
              <a:latin typeface="Calibri"/>
            </a:endParaRPr>
          </a:p>
        </p:txBody>
      </p:sp>
      <p:sp>
        <p:nvSpPr>
          <p:cNvPr id="514" name="PlaceHolder 2"/>
          <p:cNvSpPr>
            <a:spLocks noGrp="1"/>
          </p:cNvSpPr>
          <p:nvPr>
            <p:ph type="body"/>
          </p:nvPr>
        </p:nvSpPr>
        <p:spPr>
          <a:xfrm>
            <a:off x="609480" y="1604520"/>
            <a:ext cx="535428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515" name="PlaceHolder 3"/>
          <p:cNvSpPr>
            <a:spLocks noGrp="1"/>
          </p:cNvSpPr>
          <p:nvPr>
            <p:ph type="body"/>
          </p:nvPr>
        </p:nvSpPr>
        <p:spPr>
          <a:xfrm>
            <a:off x="609480" y="3682080"/>
            <a:ext cx="535428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516" name="PlaceHolder 4"/>
          <p:cNvSpPr>
            <a:spLocks noGrp="1"/>
          </p:cNvSpPr>
          <p:nvPr>
            <p:ph type="body"/>
          </p:nvPr>
        </p:nvSpPr>
        <p:spPr>
          <a:xfrm>
            <a:off x="6231960" y="1604520"/>
            <a:ext cx="5354280" cy="3977280"/>
          </a:xfrm>
          <a:prstGeom prst="rect">
            <a:avLst/>
          </a:prstGeom>
        </p:spPr>
        <p:txBody>
          <a:bodyPr lIns="0" tIns="0" rIns="0" bIns="0">
            <a:normAutofit/>
          </a:bodyPr>
          <a:lstStyle/>
          <a:p>
            <a:endParaRPr lang="pt-BR" sz="2800" b="0" strike="noStrike" spc="-1">
              <a:solidFill>
                <a:srgbClr val="000000"/>
              </a:solidFill>
              <a:latin typeface="Calibri"/>
            </a:endParaRPr>
          </a:p>
        </p:txBody>
      </p:sp>
    </p:spTree>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517" name="PlaceHolder 1"/>
          <p:cNvSpPr>
            <a:spLocks noGrp="1"/>
          </p:cNvSpPr>
          <p:nvPr>
            <p:ph type="title"/>
          </p:nvPr>
        </p:nvSpPr>
        <p:spPr>
          <a:xfrm>
            <a:off x="609480" y="273600"/>
            <a:ext cx="10972440" cy="1144800"/>
          </a:xfrm>
          <a:prstGeom prst="rect">
            <a:avLst/>
          </a:prstGeom>
        </p:spPr>
        <p:txBody>
          <a:bodyPr lIns="0" tIns="0" rIns="0" bIns="0" anchor="ctr"/>
          <a:lstStyle/>
          <a:p>
            <a:endParaRPr lang="pt-BR" sz="1800" b="0" strike="noStrike" spc="-1">
              <a:solidFill>
                <a:srgbClr val="000000"/>
              </a:solidFill>
              <a:latin typeface="Calibri"/>
            </a:endParaRPr>
          </a:p>
        </p:txBody>
      </p:sp>
      <p:sp>
        <p:nvSpPr>
          <p:cNvPr id="518" name="PlaceHolder 2"/>
          <p:cNvSpPr>
            <a:spLocks noGrp="1"/>
          </p:cNvSpPr>
          <p:nvPr>
            <p:ph type="body"/>
          </p:nvPr>
        </p:nvSpPr>
        <p:spPr>
          <a:xfrm>
            <a:off x="609480" y="1604520"/>
            <a:ext cx="5354280" cy="397728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519" name="PlaceHolder 3"/>
          <p:cNvSpPr>
            <a:spLocks noGrp="1"/>
          </p:cNvSpPr>
          <p:nvPr>
            <p:ph type="body"/>
          </p:nvPr>
        </p:nvSpPr>
        <p:spPr>
          <a:xfrm>
            <a:off x="6231960" y="1604520"/>
            <a:ext cx="535428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520" name="PlaceHolder 4"/>
          <p:cNvSpPr>
            <a:spLocks noGrp="1"/>
          </p:cNvSpPr>
          <p:nvPr>
            <p:ph type="body"/>
          </p:nvPr>
        </p:nvSpPr>
        <p:spPr>
          <a:xfrm>
            <a:off x="6231960" y="3682080"/>
            <a:ext cx="5354280" cy="1896840"/>
          </a:xfrm>
          <a:prstGeom prst="rect">
            <a:avLst/>
          </a:prstGeom>
        </p:spPr>
        <p:txBody>
          <a:bodyPr lIns="0" tIns="0" rIns="0" bIns="0">
            <a:normAutofit/>
          </a:bodyPr>
          <a:lstStyle/>
          <a:p>
            <a:endParaRPr lang="pt-BR" sz="2800" b="0" strike="noStrike" spc="-1">
              <a:solidFill>
                <a:srgbClr val="000000"/>
              </a:solidFill>
              <a:latin typeface="Calibri"/>
            </a:endParaRPr>
          </a:p>
        </p:txBody>
      </p:sp>
    </p:spTree>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521" name="PlaceHolder 1"/>
          <p:cNvSpPr>
            <a:spLocks noGrp="1"/>
          </p:cNvSpPr>
          <p:nvPr>
            <p:ph type="title"/>
          </p:nvPr>
        </p:nvSpPr>
        <p:spPr>
          <a:xfrm>
            <a:off x="609480" y="273600"/>
            <a:ext cx="10972440" cy="1144800"/>
          </a:xfrm>
          <a:prstGeom prst="rect">
            <a:avLst/>
          </a:prstGeom>
        </p:spPr>
        <p:txBody>
          <a:bodyPr lIns="0" tIns="0" rIns="0" bIns="0" anchor="ctr"/>
          <a:lstStyle/>
          <a:p>
            <a:endParaRPr lang="pt-BR" sz="1800" b="0" strike="noStrike" spc="-1">
              <a:solidFill>
                <a:srgbClr val="000000"/>
              </a:solidFill>
              <a:latin typeface="Calibri"/>
            </a:endParaRPr>
          </a:p>
        </p:txBody>
      </p:sp>
      <p:sp>
        <p:nvSpPr>
          <p:cNvPr id="522" name="PlaceHolder 2"/>
          <p:cNvSpPr>
            <a:spLocks noGrp="1"/>
          </p:cNvSpPr>
          <p:nvPr>
            <p:ph type="body"/>
          </p:nvPr>
        </p:nvSpPr>
        <p:spPr>
          <a:xfrm>
            <a:off x="609480" y="1604520"/>
            <a:ext cx="535428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523" name="PlaceHolder 3"/>
          <p:cNvSpPr>
            <a:spLocks noGrp="1"/>
          </p:cNvSpPr>
          <p:nvPr>
            <p:ph type="body"/>
          </p:nvPr>
        </p:nvSpPr>
        <p:spPr>
          <a:xfrm>
            <a:off x="6231960" y="1604520"/>
            <a:ext cx="535428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524" name="PlaceHolder 4"/>
          <p:cNvSpPr>
            <a:spLocks noGrp="1"/>
          </p:cNvSpPr>
          <p:nvPr>
            <p:ph type="body"/>
          </p:nvPr>
        </p:nvSpPr>
        <p:spPr>
          <a:xfrm>
            <a:off x="609480" y="3682080"/>
            <a:ext cx="10972440" cy="1896840"/>
          </a:xfrm>
          <a:prstGeom prst="rect">
            <a:avLst/>
          </a:prstGeom>
        </p:spPr>
        <p:txBody>
          <a:bodyPr lIns="0" tIns="0" rIns="0" bIns="0">
            <a:normAutofit/>
          </a:bodyPr>
          <a:lstStyle/>
          <a:p>
            <a:endParaRPr lang="pt-BR" sz="2800" b="0" strike="noStrike" spc="-1">
              <a:solidFill>
                <a:srgbClr val="000000"/>
              </a:solidFill>
              <a:latin typeface="Calibri"/>
            </a:endParaRPr>
          </a:p>
        </p:txBody>
      </p:sp>
    </p:spTree>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525" name="PlaceHolder 1"/>
          <p:cNvSpPr>
            <a:spLocks noGrp="1"/>
          </p:cNvSpPr>
          <p:nvPr>
            <p:ph type="title"/>
          </p:nvPr>
        </p:nvSpPr>
        <p:spPr>
          <a:xfrm>
            <a:off x="609480" y="273600"/>
            <a:ext cx="10972440" cy="1144800"/>
          </a:xfrm>
          <a:prstGeom prst="rect">
            <a:avLst/>
          </a:prstGeom>
        </p:spPr>
        <p:txBody>
          <a:bodyPr lIns="0" tIns="0" rIns="0" bIns="0" anchor="ctr"/>
          <a:lstStyle/>
          <a:p>
            <a:endParaRPr lang="pt-BR" sz="1800" b="0" strike="noStrike" spc="-1">
              <a:solidFill>
                <a:srgbClr val="000000"/>
              </a:solidFill>
              <a:latin typeface="Calibri"/>
            </a:endParaRPr>
          </a:p>
        </p:txBody>
      </p:sp>
      <p:sp>
        <p:nvSpPr>
          <p:cNvPr id="526" name="PlaceHolder 2"/>
          <p:cNvSpPr>
            <a:spLocks noGrp="1"/>
          </p:cNvSpPr>
          <p:nvPr>
            <p:ph type="body"/>
          </p:nvPr>
        </p:nvSpPr>
        <p:spPr>
          <a:xfrm>
            <a:off x="609480" y="1604520"/>
            <a:ext cx="1097244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527" name="PlaceHolder 3"/>
          <p:cNvSpPr>
            <a:spLocks noGrp="1"/>
          </p:cNvSpPr>
          <p:nvPr>
            <p:ph type="body"/>
          </p:nvPr>
        </p:nvSpPr>
        <p:spPr>
          <a:xfrm>
            <a:off x="609480" y="3682080"/>
            <a:ext cx="10972440" cy="1896840"/>
          </a:xfrm>
          <a:prstGeom prst="rect">
            <a:avLst/>
          </a:prstGeom>
        </p:spPr>
        <p:txBody>
          <a:bodyPr lIns="0" tIns="0" rIns="0" bIns="0">
            <a:normAutofit/>
          </a:bodyPr>
          <a:lstStyle/>
          <a:p>
            <a:endParaRPr lang="pt-BR" sz="2800" b="0" strike="noStrike" spc="-1">
              <a:solidFill>
                <a:srgbClr val="000000"/>
              </a:solidFill>
              <a:latin typeface="Calibri"/>
            </a:endParaRPr>
          </a:p>
        </p:txBody>
      </p:sp>
    </p:spTree>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528" name="PlaceHolder 1"/>
          <p:cNvSpPr>
            <a:spLocks noGrp="1"/>
          </p:cNvSpPr>
          <p:nvPr>
            <p:ph type="title"/>
          </p:nvPr>
        </p:nvSpPr>
        <p:spPr>
          <a:xfrm>
            <a:off x="609480" y="273600"/>
            <a:ext cx="10972440" cy="1144800"/>
          </a:xfrm>
          <a:prstGeom prst="rect">
            <a:avLst/>
          </a:prstGeom>
        </p:spPr>
        <p:txBody>
          <a:bodyPr lIns="0" tIns="0" rIns="0" bIns="0" anchor="ctr"/>
          <a:lstStyle/>
          <a:p>
            <a:endParaRPr lang="pt-BR" sz="1800" b="0" strike="noStrike" spc="-1">
              <a:solidFill>
                <a:srgbClr val="000000"/>
              </a:solidFill>
              <a:latin typeface="Calibri"/>
            </a:endParaRPr>
          </a:p>
        </p:txBody>
      </p:sp>
      <p:sp>
        <p:nvSpPr>
          <p:cNvPr id="529" name="PlaceHolder 2"/>
          <p:cNvSpPr>
            <a:spLocks noGrp="1"/>
          </p:cNvSpPr>
          <p:nvPr>
            <p:ph type="body"/>
          </p:nvPr>
        </p:nvSpPr>
        <p:spPr>
          <a:xfrm>
            <a:off x="609480" y="1604520"/>
            <a:ext cx="535428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530" name="PlaceHolder 3"/>
          <p:cNvSpPr>
            <a:spLocks noGrp="1"/>
          </p:cNvSpPr>
          <p:nvPr>
            <p:ph type="body"/>
          </p:nvPr>
        </p:nvSpPr>
        <p:spPr>
          <a:xfrm>
            <a:off x="6231960" y="1604520"/>
            <a:ext cx="535428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531" name="PlaceHolder 4"/>
          <p:cNvSpPr>
            <a:spLocks noGrp="1"/>
          </p:cNvSpPr>
          <p:nvPr>
            <p:ph type="body"/>
          </p:nvPr>
        </p:nvSpPr>
        <p:spPr>
          <a:xfrm>
            <a:off x="6231960" y="3682080"/>
            <a:ext cx="535428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532" name="PlaceHolder 5"/>
          <p:cNvSpPr>
            <a:spLocks noGrp="1"/>
          </p:cNvSpPr>
          <p:nvPr>
            <p:ph type="body"/>
          </p:nvPr>
        </p:nvSpPr>
        <p:spPr>
          <a:xfrm>
            <a:off x="609480" y="3682080"/>
            <a:ext cx="5354280" cy="1896840"/>
          </a:xfrm>
          <a:prstGeom prst="rect">
            <a:avLst/>
          </a:prstGeom>
        </p:spPr>
        <p:txBody>
          <a:bodyPr lIns="0" tIns="0" rIns="0" bIns="0">
            <a:normAutofit/>
          </a:bodyPr>
          <a:lstStyle/>
          <a:p>
            <a:endParaRPr lang="pt-BR" sz="2800" b="0" strike="noStrike" spc="-1">
              <a:solidFill>
                <a:srgbClr val="000000"/>
              </a:solidFill>
              <a:latin typeface="Calibri"/>
            </a:endParaRPr>
          </a:p>
        </p:txBody>
      </p:sp>
    </p:spTree>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533" name="PlaceHolder 1"/>
          <p:cNvSpPr>
            <a:spLocks noGrp="1"/>
          </p:cNvSpPr>
          <p:nvPr>
            <p:ph type="title"/>
          </p:nvPr>
        </p:nvSpPr>
        <p:spPr>
          <a:xfrm>
            <a:off x="609480" y="273600"/>
            <a:ext cx="10972440" cy="1144800"/>
          </a:xfrm>
          <a:prstGeom prst="rect">
            <a:avLst/>
          </a:prstGeom>
        </p:spPr>
        <p:txBody>
          <a:bodyPr lIns="0" tIns="0" rIns="0" bIns="0" anchor="ctr"/>
          <a:lstStyle/>
          <a:p>
            <a:endParaRPr lang="pt-BR" sz="1800" b="0" strike="noStrike" spc="-1">
              <a:solidFill>
                <a:srgbClr val="000000"/>
              </a:solidFill>
              <a:latin typeface="Calibri"/>
            </a:endParaRPr>
          </a:p>
        </p:txBody>
      </p:sp>
      <p:sp>
        <p:nvSpPr>
          <p:cNvPr id="534" name="PlaceHolder 2"/>
          <p:cNvSpPr>
            <a:spLocks noGrp="1"/>
          </p:cNvSpPr>
          <p:nvPr>
            <p:ph type="body"/>
          </p:nvPr>
        </p:nvSpPr>
        <p:spPr>
          <a:xfrm>
            <a:off x="609480" y="1604520"/>
            <a:ext cx="353304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535" name="PlaceHolder 3"/>
          <p:cNvSpPr>
            <a:spLocks noGrp="1"/>
          </p:cNvSpPr>
          <p:nvPr>
            <p:ph type="body"/>
          </p:nvPr>
        </p:nvSpPr>
        <p:spPr>
          <a:xfrm>
            <a:off x="4319640" y="1604520"/>
            <a:ext cx="353304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536" name="PlaceHolder 4"/>
          <p:cNvSpPr>
            <a:spLocks noGrp="1"/>
          </p:cNvSpPr>
          <p:nvPr>
            <p:ph type="body"/>
          </p:nvPr>
        </p:nvSpPr>
        <p:spPr>
          <a:xfrm>
            <a:off x="8029800" y="1604520"/>
            <a:ext cx="353304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537" name="PlaceHolder 5"/>
          <p:cNvSpPr>
            <a:spLocks noGrp="1"/>
          </p:cNvSpPr>
          <p:nvPr>
            <p:ph type="body"/>
          </p:nvPr>
        </p:nvSpPr>
        <p:spPr>
          <a:xfrm>
            <a:off x="8029800" y="3682080"/>
            <a:ext cx="353304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538" name="PlaceHolder 6"/>
          <p:cNvSpPr>
            <a:spLocks noGrp="1"/>
          </p:cNvSpPr>
          <p:nvPr>
            <p:ph type="body"/>
          </p:nvPr>
        </p:nvSpPr>
        <p:spPr>
          <a:xfrm>
            <a:off x="4319640" y="3682080"/>
            <a:ext cx="353304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539" name="PlaceHolder 7"/>
          <p:cNvSpPr>
            <a:spLocks noGrp="1"/>
          </p:cNvSpPr>
          <p:nvPr>
            <p:ph type="body"/>
          </p:nvPr>
        </p:nvSpPr>
        <p:spPr>
          <a:xfrm>
            <a:off x="609480" y="3682080"/>
            <a:ext cx="3533040" cy="1896840"/>
          </a:xfrm>
          <a:prstGeom prst="rect">
            <a:avLst/>
          </a:prstGeom>
        </p:spPr>
        <p:txBody>
          <a:bodyPr lIns="0" tIns="0" rIns="0" bIns="0">
            <a:normAutofit/>
          </a:bodyPr>
          <a:lstStyle/>
          <a:p>
            <a:endParaRPr lang="pt-BR" sz="2800" b="0" strike="noStrike" spc="-1">
              <a:solidFill>
                <a:srgbClr val="000000"/>
              </a:solidFill>
              <a:latin typeface="Calibri"/>
            </a:endParaRPr>
          </a:p>
        </p:txBody>
      </p:sp>
    </p:spTree>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544" name="PlaceHolder 1"/>
          <p:cNvSpPr>
            <a:spLocks noGrp="1"/>
          </p:cNvSpPr>
          <p:nvPr>
            <p:ph type="title"/>
          </p:nvPr>
        </p:nvSpPr>
        <p:spPr>
          <a:xfrm>
            <a:off x="609480" y="273600"/>
            <a:ext cx="10972440" cy="1144800"/>
          </a:xfrm>
          <a:prstGeom prst="rect">
            <a:avLst/>
          </a:prstGeom>
        </p:spPr>
        <p:txBody>
          <a:bodyPr lIns="0" tIns="0" rIns="0" bIns="0" anchor="ctr"/>
          <a:lstStyle/>
          <a:p>
            <a:endParaRPr lang="pt-BR" sz="1800" b="0" strike="noStrike" spc="-1">
              <a:solidFill>
                <a:srgbClr val="000000"/>
              </a:solidFill>
              <a:latin typeface="Calibri"/>
            </a:endParaRPr>
          </a:p>
        </p:txBody>
      </p:sp>
      <p:sp>
        <p:nvSpPr>
          <p:cNvPr id="545" name="PlaceHolder 2"/>
          <p:cNvSpPr>
            <a:spLocks noGrp="1"/>
          </p:cNvSpPr>
          <p:nvPr>
            <p:ph type="subTitle"/>
          </p:nvPr>
        </p:nvSpPr>
        <p:spPr>
          <a:xfrm>
            <a:off x="609480" y="1604520"/>
            <a:ext cx="10972440" cy="3977280"/>
          </a:xfrm>
          <a:prstGeom prst="rect">
            <a:avLst/>
          </a:prstGeom>
        </p:spPr>
        <p:txBody>
          <a:bodyPr lIns="0" tIns="0" rIns="0" bIns="0" anchor="ctr"/>
          <a:lstStyle/>
          <a:p>
            <a:pPr algn="ctr"/>
            <a:endParaRPr lang="pt-BR" sz="3200" b="0" strike="noStrike" spc="-1">
              <a:latin typeface="Arial"/>
            </a:endParaRPr>
          </a:p>
        </p:txBody>
      </p:sp>
    </p:spTree>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546" name="PlaceHolder 1"/>
          <p:cNvSpPr>
            <a:spLocks noGrp="1"/>
          </p:cNvSpPr>
          <p:nvPr>
            <p:ph type="title"/>
          </p:nvPr>
        </p:nvSpPr>
        <p:spPr>
          <a:xfrm>
            <a:off x="609480" y="273600"/>
            <a:ext cx="10972440" cy="1144800"/>
          </a:xfrm>
          <a:prstGeom prst="rect">
            <a:avLst/>
          </a:prstGeom>
        </p:spPr>
        <p:txBody>
          <a:bodyPr lIns="0" tIns="0" rIns="0" bIns="0" anchor="ctr"/>
          <a:lstStyle/>
          <a:p>
            <a:endParaRPr lang="pt-BR" sz="1800" b="0" strike="noStrike" spc="-1">
              <a:solidFill>
                <a:srgbClr val="000000"/>
              </a:solidFill>
              <a:latin typeface="Calibri"/>
            </a:endParaRPr>
          </a:p>
        </p:txBody>
      </p:sp>
      <p:sp>
        <p:nvSpPr>
          <p:cNvPr id="547" name="PlaceHolder 2"/>
          <p:cNvSpPr>
            <a:spLocks noGrp="1"/>
          </p:cNvSpPr>
          <p:nvPr>
            <p:ph type="body"/>
          </p:nvPr>
        </p:nvSpPr>
        <p:spPr>
          <a:xfrm>
            <a:off x="609480" y="1604520"/>
            <a:ext cx="10972440" cy="3977280"/>
          </a:xfrm>
          <a:prstGeom prst="rect">
            <a:avLst/>
          </a:prstGeom>
        </p:spPr>
        <p:txBody>
          <a:bodyPr lIns="0" tIns="0" rIns="0" bIns="0">
            <a:normAutofit/>
          </a:bodyPr>
          <a:lstStyle/>
          <a:p>
            <a:endParaRPr lang="pt-BR" sz="2800" b="0" strike="noStrike" spc="-1">
              <a:solidFill>
                <a:srgbClr val="000000"/>
              </a:solidFill>
              <a:latin typeface="Calibri"/>
            </a:endParaRPr>
          </a:p>
        </p:txBody>
      </p:sp>
    </p:spTree>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548" name="PlaceHolder 1"/>
          <p:cNvSpPr>
            <a:spLocks noGrp="1"/>
          </p:cNvSpPr>
          <p:nvPr>
            <p:ph type="title"/>
          </p:nvPr>
        </p:nvSpPr>
        <p:spPr>
          <a:xfrm>
            <a:off x="609480" y="273600"/>
            <a:ext cx="10972440" cy="1144800"/>
          </a:xfrm>
          <a:prstGeom prst="rect">
            <a:avLst/>
          </a:prstGeom>
        </p:spPr>
        <p:txBody>
          <a:bodyPr lIns="0" tIns="0" rIns="0" bIns="0" anchor="ctr"/>
          <a:lstStyle/>
          <a:p>
            <a:endParaRPr lang="pt-BR" sz="1800" b="0" strike="noStrike" spc="-1">
              <a:solidFill>
                <a:srgbClr val="000000"/>
              </a:solidFill>
              <a:latin typeface="Calibri"/>
            </a:endParaRPr>
          </a:p>
        </p:txBody>
      </p:sp>
      <p:sp>
        <p:nvSpPr>
          <p:cNvPr id="549" name="PlaceHolder 2"/>
          <p:cNvSpPr>
            <a:spLocks noGrp="1"/>
          </p:cNvSpPr>
          <p:nvPr>
            <p:ph type="body"/>
          </p:nvPr>
        </p:nvSpPr>
        <p:spPr>
          <a:xfrm>
            <a:off x="609480" y="1604520"/>
            <a:ext cx="5354280" cy="397728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550" name="PlaceHolder 3"/>
          <p:cNvSpPr>
            <a:spLocks noGrp="1"/>
          </p:cNvSpPr>
          <p:nvPr>
            <p:ph type="body"/>
          </p:nvPr>
        </p:nvSpPr>
        <p:spPr>
          <a:xfrm>
            <a:off x="6231960" y="1604520"/>
            <a:ext cx="5354280" cy="3977280"/>
          </a:xfrm>
          <a:prstGeom prst="rect">
            <a:avLst/>
          </a:prstGeom>
        </p:spPr>
        <p:txBody>
          <a:bodyPr lIns="0" tIns="0" rIns="0" bIns="0">
            <a:normAutofit/>
          </a:bodyPr>
          <a:lstStyle/>
          <a:p>
            <a:endParaRPr lang="pt-BR" sz="2800" b="0" strike="noStrike" spc="-1">
              <a:solidFill>
                <a:srgbClr val="000000"/>
              </a:solidFill>
              <a:latin typeface="Calibri"/>
            </a:endParaRPr>
          </a:p>
        </p:txBody>
      </p:sp>
    </p:spTree>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551" name="PlaceHolder 1"/>
          <p:cNvSpPr>
            <a:spLocks noGrp="1"/>
          </p:cNvSpPr>
          <p:nvPr>
            <p:ph type="title"/>
          </p:nvPr>
        </p:nvSpPr>
        <p:spPr>
          <a:xfrm>
            <a:off x="609480" y="273600"/>
            <a:ext cx="10972440" cy="1144800"/>
          </a:xfrm>
          <a:prstGeom prst="rect">
            <a:avLst/>
          </a:prstGeom>
        </p:spPr>
        <p:txBody>
          <a:bodyPr lIns="0" tIns="0" rIns="0" bIns="0" anchor="ctr"/>
          <a:lstStyle/>
          <a:p>
            <a:endParaRPr lang="pt-BR" sz="1800" b="0" strike="noStrike" spc="-1">
              <a:solidFill>
                <a:srgbClr val="000000"/>
              </a:solidFill>
              <a:latin typeface="Calibri"/>
            </a:endParaRPr>
          </a:p>
        </p:txBody>
      </p:sp>
    </p:spTree>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552" name="PlaceHolder 1"/>
          <p:cNvSpPr>
            <a:spLocks noGrp="1"/>
          </p:cNvSpPr>
          <p:nvPr>
            <p:ph type="subTitle"/>
          </p:nvPr>
        </p:nvSpPr>
        <p:spPr>
          <a:xfrm>
            <a:off x="609480" y="273600"/>
            <a:ext cx="10972440" cy="5307840"/>
          </a:xfrm>
          <a:prstGeom prst="rect">
            <a:avLst/>
          </a:prstGeom>
        </p:spPr>
        <p:txBody>
          <a:bodyPr lIns="0" tIns="0" rIns="0" bIns="0" anchor="ctr"/>
          <a:lstStyle/>
          <a:p>
            <a:pPr algn="ctr"/>
            <a:endParaRPr lang="pt-BR" sz="3200" b="0" strike="noStrike" spc="-1">
              <a:latin typeface="Arial"/>
            </a:endParaRPr>
          </a:p>
        </p:txBody>
      </p:sp>
    </p:spTree>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553" name="PlaceHolder 1"/>
          <p:cNvSpPr>
            <a:spLocks noGrp="1"/>
          </p:cNvSpPr>
          <p:nvPr>
            <p:ph type="title"/>
          </p:nvPr>
        </p:nvSpPr>
        <p:spPr>
          <a:xfrm>
            <a:off x="609480" y="273600"/>
            <a:ext cx="10972440" cy="1144800"/>
          </a:xfrm>
          <a:prstGeom prst="rect">
            <a:avLst/>
          </a:prstGeom>
        </p:spPr>
        <p:txBody>
          <a:bodyPr lIns="0" tIns="0" rIns="0" bIns="0" anchor="ctr"/>
          <a:lstStyle/>
          <a:p>
            <a:endParaRPr lang="pt-BR" sz="1800" b="0" strike="noStrike" spc="-1">
              <a:solidFill>
                <a:srgbClr val="000000"/>
              </a:solidFill>
              <a:latin typeface="Calibri"/>
            </a:endParaRPr>
          </a:p>
        </p:txBody>
      </p:sp>
      <p:sp>
        <p:nvSpPr>
          <p:cNvPr id="554" name="PlaceHolder 2"/>
          <p:cNvSpPr>
            <a:spLocks noGrp="1"/>
          </p:cNvSpPr>
          <p:nvPr>
            <p:ph type="body"/>
          </p:nvPr>
        </p:nvSpPr>
        <p:spPr>
          <a:xfrm>
            <a:off x="609480" y="1604520"/>
            <a:ext cx="535428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555" name="PlaceHolder 3"/>
          <p:cNvSpPr>
            <a:spLocks noGrp="1"/>
          </p:cNvSpPr>
          <p:nvPr>
            <p:ph type="body"/>
          </p:nvPr>
        </p:nvSpPr>
        <p:spPr>
          <a:xfrm>
            <a:off x="609480" y="3682080"/>
            <a:ext cx="535428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556" name="PlaceHolder 4"/>
          <p:cNvSpPr>
            <a:spLocks noGrp="1"/>
          </p:cNvSpPr>
          <p:nvPr>
            <p:ph type="body"/>
          </p:nvPr>
        </p:nvSpPr>
        <p:spPr>
          <a:xfrm>
            <a:off x="6231960" y="1604520"/>
            <a:ext cx="5354280" cy="3977280"/>
          </a:xfrm>
          <a:prstGeom prst="rect">
            <a:avLst/>
          </a:prstGeom>
        </p:spPr>
        <p:txBody>
          <a:bodyPr lIns="0" tIns="0" rIns="0" bIns="0">
            <a:normAutofit/>
          </a:bodyPr>
          <a:lstStyle/>
          <a:p>
            <a:endParaRPr lang="pt-BR" sz="2800" b="0" strike="noStrike" spc="-1">
              <a:solidFill>
                <a:srgbClr val="000000"/>
              </a:solidFill>
              <a:latin typeface="Calibri"/>
            </a:endParaRPr>
          </a:p>
        </p:txBody>
      </p:sp>
    </p:spTree>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557" name="PlaceHolder 1"/>
          <p:cNvSpPr>
            <a:spLocks noGrp="1"/>
          </p:cNvSpPr>
          <p:nvPr>
            <p:ph type="title"/>
          </p:nvPr>
        </p:nvSpPr>
        <p:spPr>
          <a:xfrm>
            <a:off x="609480" y="273600"/>
            <a:ext cx="10972440" cy="1144800"/>
          </a:xfrm>
          <a:prstGeom prst="rect">
            <a:avLst/>
          </a:prstGeom>
        </p:spPr>
        <p:txBody>
          <a:bodyPr lIns="0" tIns="0" rIns="0" bIns="0" anchor="ctr"/>
          <a:lstStyle/>
          <a:p>
            <a:endParaRPr lang="pt-BR" sz="1800" b="0" strike="noStrike" spc="-1">
              <a:solidFill>
                <a:srgbClr val="000000"/>
              </a:solidFill>
              <a:latin typeface="Calibri"/>
            </a:endParaRPr>
          </a:p>
        </p:txBody>
      </p:sp>
      <p:sp>
        <p:nvSpPr>
          <p:cNvPr id="558" name="PlaceHolder 2"/>
          <p:cNvSpPr>
            <a:spLocks noGrp="1"/>
          </p:cNvSpPr>
          <p:nvPr>
            <p:ph type="body"/>
          </p:nvPr>
        </p:nvSpPr>
        <p:spPr>
          <a:xfrm>
            <a:off x="609480" y="1604520"/>
            <a:ext cx="5354280" cy="397728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559" name="PlaceHolder 3"/>
          <p:cNvSpPr>
            <a:spLocks noGrp="1"/>
          </p:cNvSpPr>
          <p:nvPr>
            <p:ph type="body"/>
          </p:nvPr>
        </p:nvSpPr>
        <p:spPr>
          <a:xfrm>
            <a:off x="6231960" y="1604520"/>
            <a:ext cx="535428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560" name="PlaceHolder 4"/>
          <p:cNvSpPr>
            <a:spLocks noGrp="1"/>
          </p:cNvSpPr>
          <p:nvPr>
            <p:ph type="body"/>
          </p:nvPr>
        </p:nvSpPr>
        <p:spPr>
          <a:xfrm>
            <a:off x="6231960" y="3682080"/>
            <a:ext cx="5354280" cy="1896840"/>
          </a:xfrm>
          <a:prstGeom prst="rect">
            <a:avLst/>
          </a:prstGeom>
        </p:spPr>
        <p:txBody>
          <a:bodyPr lIns="0" tIns="0" rIns="0" bIns="0">
            <a:normAutofit/>
          </a:bodyPr>
          <a:lstStyle/>
          <a:p>
            <a:endParaRPr lang="pt-BR" sz="2800" b="0" strike="noStrike" spc="-1">
              <a:solidFill>
                <a:srgbClr val="000000"/>
              </a:solidFill>
              <a:latin typeface="Calibri"/>
            </a:endParaRPr>
          </a:p>
        </p:txBody>
      </p:sp>
    </p:spTree>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561" name="PlaceHolder 1"/>
          <p:cNvSpPr>
            <a:spLocks noGrp="1"/>
          </p:cNvSpPr>
          <p:nvPr>
            <p:ph type="title"/>
          </p:nvPr>
        </p:nvSpPr>
        <p:spPr>
          <a:xfrm>
            <a:off x="609480" y="273600"/>
            <a:ext cx="10972440" cy="1144800"/>
          </a:xfrm>
          <a:prstGeom prst="rect">
            <a:avLst/>
          </a:prstGeom>
        </p:spPr>
        <p:txBody>
          <a:bodyPr lIns="0" tIns="0" rIns="0" bIns="0" anchor="ctr"/>
          <a:lstStyle/>
          <a:p>
            <a:endParaRPr lang="pt-BR" sz="1800" b="0" strike="noStrike" spc="-1">
              <a:solidFill>
                <a:srgbClr val="000000"/>
              </a:solidFill>
              <a:latin typeface="Calibri"/>
            </a:endParaRPr>
          </a:p>
        </p:txBody>
      </p:sp>
      <p:sp>
        <p:nvSpPr>
          <p:cNvPr id="562" name="PlaceHolder 2"/>
          <p:cNvSpPr>
            <a:spLocks noGrp="1"/>
          </p:cNvSpPr>
          <p:nvPr>
            <p:ph type="body"/>
          </p:nvPr>
        </p:nvSpPr>
        <p:spPr>
          <a:xfrm>
            <a:off x="609480" y="1604520"/>
            <a:ext cx="535428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563" name="PlaceHolder 3"/>
          <p:cNvSpPr>
            <a:spLocks noGrp="1"/>
          </p:cNvSpPr>
          <p:nvPr>
            <p:ph type="body"/>
          </p:nvPr>
        </p:nvSpPr>
        <p:spPr>
          <a:xfrm>
            <a:off x="6231960" y="1604520"/>
            <a:ext cx="535428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564" name="PlaceHolder 4"/>
          <p:cNvSpPr>
            <a:spLocks noGrp="1"/>
          </p:cNvSpPr>
          <p:nvPr>
            <p:ph type="body"/>
          </p:nvPr>
        </p:nvSpPr>
        <p:spPr>
          <a:xfrm>
            <a:off x="609480" y="3682080"/>
            <a:ext cx="10972440" cy="1896840"/>
          </a:xfrm>
          <a:prstGeom prst="rect">
            <a:avLst/>
          </a:prstGeom>
        </p:spPr>
        <p:txBody>
          <a:bodyPr lIns="0" tIns="0" rIns="0" bIns="0">
            <a:normAutofit/>
          </a:bodyPr>
          <a:lstStyle/>
          <a:p>
            <a:endParaRPr lang="pt-BR" sz="2800" b="0" strike="noStrike" spc="-1">
              <a:solidFill>
                <a:srgbClr val="000000"/>
              </a:solidFill>
              <a:latin typeface="Calibri"/>
            </a:endParaRPr>
          </a:p>
        </p:txBody>
      </p:sp>
    </p:spTree>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565" name="PlaceHolder 1"/>
          <p:cNvSpPr>
            <a:spLocks noGrp="1"/>
          </p:cNvSpPr>
          <p:nvPr>
            <p:ph type="title"/>
          </p:nvPr>
        </p:nvSpPr>
        <p:spPr>
          <a:xfrm>
            <a:off x="609480" y="273600"/>
            <a:ext cx="10972440" cy="1144800"/>
          </a:xfrm>
          <a:prstGeom prst="rect">
            <a:avLst/>
          </a:prstGeom>
        </p:spPr>
        <p:txBody>
          <a:bodyPr lIns="0" tIns="0" rIns="0" bIns="0" anchor="ctr"/>
          <a:lstStyle/>
          <a:p>
            <a:endParaRPr lang="pt-BR" sz="1800" b="0" strike="noStrike" spc="-1">
              <a:solidFill>
                <a:srgbClr val="000000"/>
              </a:solidFill>
              <a:latin typeface="Calibri"/>
            </a:endParaRPr>
          </a:p>
        </p:txBody>
      </p:sp>
      <p:sp>
        <p:nvSpPr>
          <p:cNvPr id="566" name="PlaceHolder 2"/>
          <p:cNvSpPr>
            <a:spLocks noGrp="1"/>
          </p:cNvSpPr>
          <p:nvPr>
            <p:ph type="body"/>
          </p:nvPr>
        </p:nvSpPr>
        <p:spPr>
          <a:xfrm>
            <a:off x="609480" y="1604520"/>
            <a:ext cx="1097244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567" name="PlaceHolder 3"/>
          <p:cNvSpPr>
            <a:spLocks noGrp="1"/>
          </p:cNvSpPr>
          <p:nvPr>
            <p:ph type="body"/>
          </p:nvPr>
        </p:nvSpPr>
        <p:spPr>
          <a:xfrm>
            <a:off x="609480" y="3682080"/>
            <a:ext cx="10972440" cy="1896840"/>
          </a:xfrm>
          <a:prstGeom prst="rect">
            <a:avLst/>
          </a:prstGeom>
        </p:spPr>
        <p:txBody>
          <a:bodyPr lIns="0" tIns="0" rIns="0" bIns="0">
            <a:normAutofit/>
          </a:bodyPr>
          <a:lstStyle/>
          <a:p>
            <a:endParaRPr lang="pt-BR" sz="2800" b="0" strike="noStrike" spc="-1">
              <a:solidFill>
                <a:srgbClr val="000000"/>
              </a:solidFill>
              <a:latin typeface="Calibri"/>
            </a:endParaRPr>
          </a:p>
        </p:txBody>
      </p:sp>
    </p:spTree>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568" name="PlaceHolder 1"/>
          <p:cNvSpPr>
            <a:spLocks noGrp="1"/>
          </p:cNvSpPr>
          <p:nvPr>
            <p:ph type="title"/>
          </p:nvPr>
        </p:nvSpPr>
        <p:spPr>
          <a:xfrm>
            <a:off x="609480" y="273600"/>
            <a:ext cx="10972440" cy="1144800"/>
          </a:xfrm>
          <a:prstGeom prst="rect">
            <a:avLst/>
          </a:prstGeom>
        </p:spPr>
        <p:txBody>
          <a:bodyPr lIns="0" tIns="0" rIns="0" bIns="0" anchor="ctr"/>
          <a:lstStyle/>
          <a:p>
            <a:endParaRPr lang="pt-BR" sz="1800" b="0" strike="noStrike" spc="-1">
              <a:solidFill>
                <a:srgbClr val="000000"/>
              </a:solidFill>
              <a:latin typeface="Calibri"/>
            </a:endParaRPr>
          </a:p>
        </p:txBody>
      </p:sp>
      <p:sp>
        <p:nvSpPr>
          <p:cNvPr id="569" name="PlaceHolder 2"/>
          <p:cNvSpPr>
            <a:spLocks noGrp="1"/>
          </p:cNvSpPr>
          <p:nvPr>
            <p:ph type="body"/>
          </p:nvPr>
        </p:nvSpPr>
        <p:spPr>
          <a:xfrm>
            <a:off x="609480" y="1604520"/>
            <a:ext cx="535428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570" name="PlaceHolder 3"/>
          <p:cNvSpPr>
            <a:spLocks noGrp="1"/>
          </p:cNvSpPr>
          <p:nvPr>
            <p:ph type="body"/>
          </p:nvPr>
        </p:nvSpPr>
        <p:spPr>
          <a:xfrm>
            <a:off x="6231960" y="1604520"/>
            <a:ext cx="535428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571" name="PlaceHolder 4"/>
          <p:cNvSpPr>
            <a:spLocks noGrp="1"/>
          </p:cNvSpPr>
          <p:nvPr>
            <p:ph type="body"/>
          </p:nvPr>
        </p:nvSpPr>
        <p:spPr>
          <a:xfrm>
            <a:off x="6231960" y="3682080"/>
            <a:ext cx="535428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572" name="PlaceHolder 5"/>
          <p:cNvSpPr>
            <a:spLocks noGrp="1"/>
          </p:cNvSpPr>
          <p:nvPr>
            <p:ph type="body"/>
          </p:nvPr>
        </p:nvSpPr>
        <p:spPr>
          <a:xfrm>
            <a:off x="609480" y="3682080"/>
            <a:ext cx="5354280" cy="1896840"/>
          </a:xfrm>
          <a:prstGeom prst="rect">
            <a:avLst/>
          </a:prstGeom>
        </p:spPr>
        <p:txBody>
          <a:bodyPr lIns="0" tIns="0" rIns="0" bIns="0">
            <a:normAutofit/>
          </a:bodyPr>
          <a:lstStyle/>
          <a:p>
            <a:endParaRPr lang="pt-BR" sz="2800" b="0" strike="noStrike" spc="-1">
              <a:solidFill>
                <a:srgbClr val="000000"/>
              </a:solidFill>
              <a:latin typeface="Calibri"/>
            </a:endParaRPr>
          </a:p>
        </p:txBody>
      </p:sp>
    </p:spTree>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573" name="PlaceHolder 1"/>
          <p:cNvSpPr>
            <a:spLocks noGrp="1"/>
          </p:cNvSpPr>
          <p:nvPr>
            <p:ph type="title"/>
          </p:nvPr>
        </p:nvSpPr>
        <p:spPr>
          <a:xfrm>
            <a:off x="609480" y="273600"/>
            <a:ext cx="10972440" cy="1144800"/>
          </a:xfrm>
          <a:prstGeom prst="rect">
            <a:avLst/>
          </a:prstGeom>
        </p:spPr>
        <p:txBody>
          <a:bodyPr lIns="0" tIns="0" rIns="0" bIns="0" anchor="ctr"/>
          <a:lstStyle/>
          <a:p>
            <a:endParaRPr lang="pt-BR" sz="1800" b="0" strike="noStrike" spc="-1">
              <a:solidFill>
                <a:srgbClr val="000000"/>
              </a:solidFill>
              <a:latin typeface="Calibri"/>
            </a:endParaRPr>
          </a:p>
        </p:txBody>
      </p:sp>
      <p:sp>
        <p:nvSpPr>
          <p:cNvPr id="574" name="PlaceHolder 2"/>
          <p:cNvSpPr>
            <a:spLocks noGrp="1"/>
          </p:cNvSpPr>
          <p:nvPr>
            <p:ph type="body"/>
          </p:nvPr>
        </p:nvSpPr>
        <p:spPr>
          <a:xfrm>
            <a:off x="609480" y="1604520"/>
            <a:ext cx="353304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575" name="PlaceHolder 3"/>
          <p:cNvSpPr>
            <a:spLocks noGrp="1"/>
          </p:cNvSpPr>
          <p:nvPr>
            <p:ph type="body"/>
          </p:nvPr>
        </p:nvSpPr>
        <p:spPr>
          <a:xfrm>
            <a:off x="4319640" y="1604520"/>
            <a:ext cx="353304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576" name="PlaceHolder 4"/>
          <p:cNvSpPr>
            <a:spLocks noGrp="1"/>
          </p:cNvSpPr>
          <p:nvPr>
            <p:ph type="body"/>
          </p:nvPr>
        </p:nvSpPr>
        <p:spPr>
          <a:xfrm>
            <a:off x="8029800" y="1604520"/>
            <a:ext cx="353304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577" name="PlaceHolder 5"/>
          <p:cNvSpPr>
            <a:spLocks noGrp="1"/>
          </p:cNvSpPr>
          <p:nvPr>
            <p:ph type="body"/>
          </p:nvPr>
        </p:nvSpPr>
        <p:spPr>
          <a:xfrm>
            <a:off x="8029800" y="3682080"/>
            <a:ext cx="353304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578" name="PlaceHolder 6"/>
          <p:cNvSpPr>
            <a:spLocks noGrp="1"/>
          </p:cNvSpPr>
          <p:nvPr>
            <p:ph type="body"/>
          </p:nvPr>
        </p:nvSpPr>
        <p:spPr>
          <a:xfrm>
            <a:off x="4319640" y="3682080"/>
            <a:ext cx="353304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579" name="PlaceHolder 7"/>
          <p:cNvSpPr>
            <a:spLocks noGrp="1"/>
          </p:cNvSpPr>
          <p:nvPr>
            <p:ph type="body"/>
          </p:nvPr>
        </p:nvSpPr>
        <p:spPr>
          <a:xfrm>
            <a:off x="609480" y="3682080"/>
            <a:ext cx="3533040" cy="1896840"/>
          </a:xfrm>
          <a:prstGeom prst="rect">
            <a:avLst/>
          </a:prstGeom>
        </p:spPr>
        <p:txBody>
          <a:bodyPr lIns="0" tIns="0" rIns="0" bIns="0">
            <a:normAutofit/>
          </a:bodyPr>
          <a:lstStyle/>
          <a:p>
            <a:endParaRPr lang="pt-BR" sz="2800" b="0" strike="noStrike" spc="-1">
              <a:solidFill>
                <a:srgbClr val="000000"/>
              </a:solidFill>
              <a:latin typeface="Calibri"/>
            </a:endParaRPr>
          </a:p>
        </p:txBody>
      </p:sp>
    </p:spTree>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584" name="PlaceHolder 1"/>
          <p:cNvSpPr>
            <a:spLocks noGrp="1"/>
          </p:cNvSpPr>
          <p:nvPr>
            <p:ph type="title"/>
          </p:nvPr>
        </p:nvSpPr>
        <p:spPr>
          <a:xfrm>
            <a:off x="609480" y="273600"/>
            <a:ext cx="10972440" cy="1144800"/>
          </a:xfrm>
          <a:prstGeom prst="rect">
            <a:avLst/>
          </a:prstGeom>
        </p:spPr>
        <p:txBody>
          <a:bodyPr lIns="0" tIns="0" rIns="0" bIns="0" anchor="ctr"/>
          <a:lstStyle/>
          <a:p>
            <a:endParaRPr lang="pt-BR" sz="1800" b="0" strike="noStrike" spc="-1">
              <a:solidFill>
                <a:srgbClr val="000000"/>
              </a:solidFill>
              <a:latin typeface="Calibri"/>
            </a:endParaRPr>
          </a:p>
        </p:txBody>
      </p:sp>
      <p:sp>
        <p:nvSpPr>
          <p:cNvPr id="585" name="PlaceHolder 2"/>
          <p:cNvSpPr>
            <a:spLocks noGrp="1"/>
          </p:cNvSpPr>
          <p:nvPr>
            <p:ph type="subTitle"/>
          </p:nvPr>
        </p:nvSpPr>
        <p:spPr>
          <a:xfrm>
            <a:off x="609480" y="1604520"/>
            <a:ext cx="10972440" cy="3977280"/>
          </a:xfrm>
          <a:prstGeom prst="rect">
            <a:avLst/>
          </a:prstGeom>
        </p:spPr>
        <p:txBody>
          <a:bodyPr lIns="0" tIns="0" rIns="0" bIns="0" anchor="ctr"/>
          <a:lstStyle/>
          <a:p>
            <a:pPr algn="ctr"/>
            <a:endParaRPr lang="pt-BR" sz="3200" b="0" strike="noStrike" spc="-1">
              <a:latin typeface="Arial"/>
            </a:endParaRPr>
          </a:p>
        </p:txBody>
      </p:sp>
    </p:spTree>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586" name="PlaceHolder 1"/>
          <p:cNvSpPr>
            <a:spLocks noGrp="1"/>
          </p:cNvSpPr>
          <p:nvPr>
            <p:ph type="title"/>
          </p:nvPr>
        </p:nvSpPr>
        <p:spPr>
          <a:xfrm>
            <a:off x="609480" y="273600"/>
            <a:ext cx="10972440" cy="1144800"/>
          </a:xfrm>
          <a:prstGeom prst="rect">
            <a:avLst/>
          </a:prstGeom>
        </p:spPr>
        <p:txBody>
          <a:bodyPr lIns="0" tIns="0" rIns="0" bIns="0" anchor="ctr"/>
          <a:lstStyle/>
          <a:p>
            <a:endParaRPr lang="pt-BR" sz="1800" b="0" strike="noStrike" spc="-1">
              <a:solidFill>
                <a:srgbClr val="000000"/>
              </a:solidFill>
              <a:latin typeface="Calibri"/>
            </a:endParaRPr>
          </a:p>
        </p:txBody>
      </p:sp>
      <p:sp>
        <p:nvSpPr>
          <p:cNvPr id="587" name="PlaceHolder 2"/>
          <p:cNvSpPr>
            <a:spLocks noGrp="1"/>
          </p:cNvSpPr>
          <p:nvPr>
            <p:ph type="body"/>
          </p:nvPr>
        </p:nvSpPr>
        <p:spPr>
          <a:xfrm>
            <a:off x="609480" y="1604520"/>
            <a:ext cx="10972440" cy="3977280"/>
          </a:xfrm>
          <a:prstGeom prst="rect">
            <a:avLst/>
          </a:prstGeom>
        </p:spPr>
        <p:txBody>
          <a:bodyPr lIns="0" tIns="0" rIns="0" bIns="0">
            <a:normAutofit/>
          </a:bodyPr>
          <a:lstStyle/>
          <a:p>
            <a:endParaRPr lang="pt-BR" sz="2800" b="0" strike="noStrike" spc="-1">
              <a:solidFill>
                <a:srgbClr val="000000"/>
              </a:solidFill>
              <a:latin typeface="Calibri"/>
            </a:endParaRPr>
          </a:p>
        </p:txBody>
      </p:sp>
    </p:spTree>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588" name="PlaceHolder 1"/>
          <p:cNvSpPr>
            <a:spLocks noGrp="1"/>
          </p:cNvSpPr>
          <p:nvPr>
            <p:ph type="title"/>
          </p:nvPr>
        </p:nvSpPr>
        <p:spPr>
          <a:xfrm>
            <a:off x="609480" y="273600"/>
            <a:ext cx="10972440" cy="1144800"/>
          </a:xfrm>
          <a:prstGeom prst="rect">
            <a:avLst/>
          </a:prstGeom>
        </p:spPr>
        <p:txBody>
          <a:bodyPr lIns="0" tIns="0" rIns="0" bIns="0" anchor="ctr"/>
          <a:lstStyle/>
          <a:p>
            <a:endParaRPr lang="pt-BR" sz="1800" b="0" strike="noStrike" spc="-1">
              <a:solidFill>
                <a:srgbClr val="000000"/>
              </a:solidFill>
              <a:latin typeface="Calibri"/>
            </a:endParaRPr>
          </a:p>
        </p:txBody>
      </p:sp>
      <p:sp>
        <p:nvSpPr>
          <p:cNvPr id="589" name="PlaceHolder 2"/>
          <p:cNvSpPr>
            <a:spLocks noGrp="1"/>
          </p:cNvSpPr>
          <p:nvPr>
            <p:ph type="body"/>
          </p:nvPr>
        </p:nvSpPr>
        <p:spPr>
          <a:xfrm>
            <a:off x="609480" y="1604520"/>
            <a:ext cx="5354280" cy="397728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590" name="PlaceHolder 3"/>
          <p:cNvSpPr>
            <a:spLocks noGrp="1"/>
          </p:cNvSpPr>
          <p:nvPr>
            <p:ph type="body"/>
          </p:nvPr>
        </p:nvSpPr>
        <p:spPr>
          <a:xfrm>
            <a:off x="6231960" y="1604520"/>
            <a:ext cx="5354280" cy="3977280"/>
          </a:xfrm>
          <a:prstGeom prst="rect">
            <a:avLst/>
          </a:prstGeom>
        </p:spPr>
        <p:txBody>
          <a:bodyPr lIns="0" tIns="0" rIns="0" bIns="0">
            <a:normAutofit/>
          </a:bodyPr>
          <a:lstStyle/>
          <a:p>
            <a:endParaRPr lang="pt-BR" sz="2800" b="0" strike="noStrike" spc="-1">
              <a:solidFill>
                <a:srgbClr val="000000"/>
              </a:solidFill>
              <a:latin typeface="Calibri"/>
            </a:endParaRPr>
          </a:p>
        </p:txBody>
      </p:sp>
    </p:spTree>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591" name="PlaceHolder 1"/>
          <p:cNvSpPr>
            <a:spLocks noGrp="1"/>
          </p:cNvSpPr>
          <p:nvPr>
            <p:ph type="title"/>
          </p:nvPr>
        </p:nvSpPr>
        <p:spPr>
          <a:xfrm>
            <a:off x="609480" y="273600"/>
            <a:ext cx="10972440" cy="1144800"/>
          </a:xfrm>
          <a:prstGeom prst="rect">
            <a:avLst/>
          </a:prstGeom>
        </p:spPr>
        <p:txBody>
          <a:bodyPr lIns="0" tIns="0" rIns="0" bIns="0" anchor="ctr"/>
          <a:lstStyle/>
          <a:p>
            <a:endParaRPr lang="pt-BR" sz="1800" b="0" strike="noStrike" spc="-1">
              <a:solidFill>
                <a:srgbClr val="000000"/>
              </a:solidFill>
              <a:latin typeface="Calibri"/>
            </a:endParaRPr>
          </a:p>
        </p:txBody>
      </p:sp>
    </p:spTree>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592" name="PlaceHolder 1"/>
          <p:cNvSpPr>
            <a:spLocks noGrp="1"/>
          </p:cNvSpPr>
          <p:nvPr>
            <p:ph type="subTitle"/>
          </p:nvPr>
        </p:nvSpPr>
        <p:spPr>
          <a:xfrm>
            <a:off x="609480" y="273600"/>
            <a:ext cx="10972440" cy="5307840"/>
          </a:xfrm>
          <a:prstGeom prst="rect">
            <a:avLst/>
          </a:prstGeom>
        </p:spPr>
        <p:txBody>
          <a:bodyPr lIns="0" tIns="0" rIns="0" bIns="0" anchor="ctr"/>
          <a:lstStyle/>
          <a:p>
            <a:pPr algn="ctr"/>
            <a:endParaRPr lang="pt-BR" sz="3200" b="0" strike="noStrike" spc="-1">
              <a:latin typeface="Arial"/>
            </a:endParaRPr>
          </a:p>
        </p:txBody>
      </p:sp>
    </p:spTree>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593" name="PlaceHolder 1"/>
          <p:cNvSpPr>
            <a:spLocks noGrp="1"/>
          </p:cNvSpPr>
          <p:nvPr>
            <p:ph type="title"/>
          </p:nvPr>
        </p:nvSpPr>
        <p:spPr>
          <a:xfrm>
            <a:off x="609480" y="273600"/>
            <a:ext cx="10972440" cy="1144800"/>
          </a:xfrm>
          <a:prstGeom prst="rect">
            <a:avLst/>
          </a:prstGeom>
        </p:spPr>
        <p:txBody>
          <a:bodyPr lIns="0" tIns="0" rIns="0" bIns="0" anchor="ctr"/>
          <a:lstStyle/>
          <a:p>
            <a:endParaRPr lang="pt-BR" sz="1800" b="0" strike="noStrike" spc="-1">
              <a:solidFill>
                <a:srgbClr val="000000"/>
              </a:solidFill>
              <a:latin typeface="Calibri"/>
            </a:endParaRPr>
          </a:p>
        </p:txBody>
      </p:sp>
      <p:sp>
        <p:nvSpPr>
          <p:cNvPr id="594" name="PlaceHolder 2"/>
          <p:cNvSpPr>
            <a:spLocks noGrp="1"/>
          </p:cNvSpPr>
          <p:nvPr>
            <p:ph type="body"/>
          </p:nvPr>
        </p:nvSpPr>
        <p:spPr>
          <a:xfrm>
            <a:off x="609480" y="1604520"/>
            <a:ext cx="535428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595" name="PlaceHolder 3"/>
          <p:cNvSpPr>
            <a:spLocks noGrp="1"/>
          </p:cNvSpPr>
          <p:nvPr>
            <p:ph type="body"/>
          </p:nvPr>
        </p:nvSpPr>
        <p:spPr>
          <a:xfrm>
            <a:off x="609480" y="3682080"/>
            <a:ext cx="535428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596" name="PlaceHolder 4"/>
          <p:cNvSpPr>
            <a:spLocks noGrp="1"/>
          </p:cNvSpPr>
          <p:nvPr>
            <p:ph type="body"/>
          </p:nvPr>
        </p:nvSpPr>
        <p:spPr>
          <a:xfrm>
            <a:off x="6231960" y="1604520"/>
            <a:ext cx="5354280" cy="3977280"/>
          </a:xfrm>
          <a:prstGeom prst="rect">
            <a:avLst/>
          </a:prstGeom>
        </p:spPr>
        <p:txBody>
          <a:bodyPr lIns="0" tIns="0" rIns="0" bIns="0">
            <a:normAutofit/>
          </a:bodyPr>
          <a:lstStyle/>
          <a:p>
            <a:endParaRPr lang="pt-BR" sz="2800" b="0" strike="noStrike" spc="-1">
              <a:solidFill>
                <a:srgbClr val="000000"/>
              </a:solidFill>
              <a:latin typeface="Calibri"/>
            </a:endParaRPr>
          </a:p>
        </p:txBody>
      </p:sp>
    </p:spTree>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597" name="PlaceHolder 1"/>
          <p:cNvSpPr>
            <a:spLocks noGrp="1"/>
          </p:cNvSpPr>
          <p:nvPr>
            <p:ph type="title"/>
          </p:nvPr>
        </p:nvSpPr>
        <p:spPr>
          <a:xfrm>
            <a:off x="609480" y="273600"/>
            <a:ext cx="10972440" cy="1144800"/>
          </a:xfrm>
          <a:prstGeom prst="rect">
            <a:avLst/>
          </a:prstGeom>
        </p:spPr>
        <p:txBody>
          <a:bodyPr lIns="0" tIns="0" rIns="0" bIns="0" anchor="ctr"/>
          <a:lstStyle/>
          <a:p>
            <a:endParaRPr lang="pt-BR" sz="1800" b="0" strike="noStrike" spc="-1">
              <a:solidFill>
                <a:srgbClr val="000000"/>
              </a:solidFill>
              <a:latin typeface="Calibri"/>
            </a:endParaRPr>
          </a:p>
        </p:txBody>
      </p:sp>
      <p:sp>
        <p:nvSpPr>
          <p:cNvPr id="598" name="PlaceHolder 2"/>
          <p:cNvSpPr>
            <a:spLocks noGrp="1"/>
          </p:cNvSpPr>
          <p:nvPr>
            <p:ph type="body"/>
          </p:nvPr>
        </p:nvSpPr>
        <p:spPr>
          <a:xfrm>
            <a:off x="609480" y="1604520"/>
            <a:ext cx="5354280" cy="397728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599" name="PlaceHolder 3"/>
          <p:cNvSpPr>
            <a:spLocks noGrp="1"/>
          </p:cNvSpPr>
          <p:nvPr>
            <p:ph type="body"/>
          </p:nvPr>
        </p:nvSpPr>
        <p:spPr>
          <a:xfrm>
            <a:off x="6231960" y="1604520"/>
            <a:ext cx="535428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600" name="PlaceHolder 4"/>
          <p:cNvSpPr>
            <a:spLocks noGrp="1"/>
          </p:cNvSpPr>
          <p:nvPr>
            <p:ph type="body"/>
          </p:nvPr>
        </p:nvSpPr>
        <p:spPr>
          <a:xfrm>
            <a:off x="6231960" y="3682080"/>
            <a:ext cx="5354280" cy="1896840"/>
          </a:xfrm>
          <a:prstGeom prst="rect">
            <a:avLst/>
          </a:prstGeom>
        </p:spPr>
        <p:txBody>
          <a:bodyPr lIns="0" tIns="0" rIns="0" bIns="0">
            <a:normAutofit/>
          </a:bodyPr>
          <a:lstStyle/>
          <a:p>
            <a:endParaRPr lang="pt-BR" sz="2800" b="0" strike="noStrike" spc="-1">
              <a:solidFill>
                <a:srgbClr val="000000"/>
              </a:solidFill>
              <a:latin typeface="Calibri"/>
            </a:endParaRPr>
          </a:p>
        </p:txBody>
      </p:sp>
    </p:spTree>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601" name="PlaceHolder 1"/>
          <p:cNvSpPr>
            <a:spLocks noGrp="1"/>
          </p:cNvSpPr>
          <p:nvPr>
            <p:ph type="title"/>
          </p:nvPr>
        </p:nvSpPr>
        <p:spPr>
          <a:xfrm>
            <a:off x="609480" y="273600"/>
            <a:ext cx="10972440" cy="1144800"/>
          </a:xfrm>
          <a:prstGeom prst="rect">
            <a:avLst/>
          </a:prstGeom>
        </p:spPr>
        <p:txBody>
          <a:bodyPr lIns="0" tIns="0" rIns="0" bIns="0" anchor="ctr"/>
          <a:lstStyle/>
          <a:p>
            <a:endParaRPr lang="pt-BR" sz="1800" b="0" strike="noStrike" spc="-1">
              <a:solidFill>
                <a:srgbClr val="000000"/>
              </a:solidFill>
              <a:latin typeface="Calibri"/>
            </a:endParaRPr>
          </a:p>
        </p:txBody>
      </p:sp>
      <p:sp>
        <p:nvSpPr>
          <p:cNvPr id="602" name="PlaceHolder 2"/>
          <p:cNvSpPr>
            <a:spLocks noGrp="1"/>
          </p:cNvSpPr>
          <p:nvPr>
            <p:ph type="body"/>
          </p:nvPr>
        </p:nvSpPr>
        <p:spPr>
          <a:xfrm>
            <a:off x="609480" y="1604520"/>
            <a:ext cx="535428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603" name="PlaceHolder 3"/>
          <p:cNvSpPr>
            <a:spLocks noGrp="1"/>
          </p:cNvSpPr>
          <p:nvPr>
            <p:ph type="body"/>
          </p:nvPr>
        </p:nvSpPr>
        <p:spPr>
          <a:xfrm>
            <a:off x="6231960" y="1604520"/>
            <a:ext cx="535428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604" name="PlaceHolder 4"/>
          <p:cNvSpPr>
            <a:spLocks noGrp="1"/>
          </p:cNvSpPr>
          <p:nvPr>
            <p:ph type="body"/>
          </p:nvPr>
        </p:nvSpPr>
        <p:spPr>
          <a:xfrm>
            <a:off x="609480" y="3682080"/>
            <a:ext cx="10972440" cy="1896840"/>
          </a:xfrm>
          <a:prstGeom prst="rect">
            <a:avLst/>
          </a:prstGeom>
        </p:spPr>
        <p:txBody>
          <a:bodyPr lIns="0" tIns="0" rIns="0" bIns="0">
            <a:normAutofit/>
          </a:bodyPr>
          <a:lstStyle/>
          <a:p>
            <a:endParaRPr lang="pt-BR" sz="2800" b="0" strike="noStrike" spc="-1">
              <a:solidFill>
                <a:srgbClr val="000000"/>
              </a:solidFill>
              <a:latin typeface="Calibri"/>
            </a:endParaRPr>
          </a:p>
        </p:txBody>
      </p:sp>
    </p:spTree>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605" name="PlaceHolder 1"/>
          <p:cNvSpPr>
            <a:spLocks noGrp="1"/>
          </p:cNvSpPr>
          <p:nvPr>
            <p:ph type="title"/>
          </p:nvPr>
        </p:nvSpPr>
        <p:spPr>
          <a:xfrm>
            <a:off x="609480" y="273600"/>
            <a:ext cx="10972440" cy="1144800"/>
          </a:xfrm>
          <a:prstGeom prst="rect">
            <a:avLst/>
          </a:prstGeom>
        </p:spPr>
        <p:txBody>
          <a:bodyPr lIns="0" tIns="0" rIns="0" bIns="0" anchor="ctr"/>
          <a:lstStyle/>
          <a:p>
            <a:endParaRPr lang="pt-BR" sz="1800" b="0" strike="noStrike" spc="-1">
              <a:solidFill>
                <a:srgbClr val="000000"/>
              </a:solidFill>
              <a:latin typeface="Calibri"/>
            </a:endParaRPr>
          </a:p>
        </p:txBody>
      </p:sp>
      <p:sp>
        <p:nvSpPr>
          <p:cNvPr id="606" name="PlaceHolder 2"/>
          <p:cNvSpPr>
            <a:spLocks noGrp="1"/>
          </p:cNvSpPr>
          <p:nvPr>
            <p:ph type="body"/>
          </p:nvPr>
        </p:nvSpPr>
        <p:spPr>
          <a:xfrm>
            <a:off x="609480" y="1604520"/>
            <a:ext cx="1097244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607" name="PlaceHolder 3"/>
          <p:cNvSpPr>
            <a:spLocks noGrp="1"/>
          </p:cNvSpPr>
          <p:nvPr>
            <p:ph type="body"/>
          </p:nvPr>
        </p:nvSpPr>
        <p:spPr>
          <a:xfrm>
            <a:off x="609480" y="3682080"/>
            <a:ext cx="10972440" cy="1896840"/>
          </a:xfrm>
          <a:prstGeom prst="rect">
            <a:avLst/>
          </a:prstGeom>
        </p:spPr>
        <p:txBody>
          <a:bodyPr lIns="0" tIns="0" rIns="0" bIns="0">
            <a:normAutofit/>
          </a:bodyPr>
          <a:lstStyle/>
          <a:p>
            <a:endParaRPr lang="pt-BR" sz="2800" b="0" strike="noStrike" spc="-1">
              <a:solidFill>
                <a:srgbClr val="000000"/>
              </a:solidFill>
              <a:latin typeface="Calibri"/>
            </a:endParaRPr>
          </a:p>
        </p:txBody>
      </p:sp>
    </p:spTree>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608" name="PlaceHolder 1"/>
          <p:cNvSpPr>
            <a:spLocks noGrp="1"/>
          </p:cNvSpPr>
          <p:nvPr>
            <p:ph type="title"/>
          </p:nvPr>
        </p:nvSpPr>
        <p:spPr>
          <a:xfrm>
            <a:off x="609480" y="273600"/>
            <a:ext cx="10972440" cy="1144800"/>
          </a:xfrm>
          <a:prstGeom prst="rect">
            <a:avLst/>
          </a:prstGeom>
        </p:spPr>
        <p:txBody>
          <a:bodyPr lIns="0" tIns="0" rIns="0" bIns="0" anchor="ctr"/>
          <a:lstStyle/>
          <a:p>
            <a:endParaRPr lang="pt-BR" sz="1800" b="0" strike="noStrike" spc="-1">
              <a:solidFill>
                <a:srgbClr val="000000"/>
              </a:solidFill>
              <a:latin typeface="Calibri"/>
            </a:endParaRPr>
          </a:p>
        </p:txBody>
      </p:sp>
      <p:sp>
        <p:nvSpPr>
          <p:cNvPr id="609" name="PlaceHolder 2"/>
          <p:cNvSpPr>
            <a:spLocks noGrp="1"/>
          </p:cNvSpPr>
          <p:nvPr>
            <p:ph type="body"/>
          </p:nvPr>
        </p:nvSpPr>
        <p:spPr>
          <a:xfrm>
            <a:off x="609480" y="1604520"/>
            <a:ext cx="535428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610" name="PlaceHolder 3"/>
          <p:cNvSpPr>
            <a:spLocks noGrp="1"/>
          </p:cNvSpPr>
          <p:nvPr>
            <p:ph type="body"/>
          </p:nvPr>
        </p:nvSpPr>
        <p:spPr>
          <a:xfrm>
            <a:off x="6231960" y="1604520"/>
            <a:ext cx="535428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611" name="PlaceHolder 4"/>
          <p:cNvSpPr>
            <a:spLocks noGrp="1"/>
          </p:cNvSpPr>
          <p:nvPr>
            <p:ph type="body"/>
          </p:nvPr>
        </p:nvSpPr>
        <p:spPr>
          <a:xfrm>
            <a:off x="6231960" y="3682080"/>
            <a:ext cx="535428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612" name="PlaceHolder 5"/>
          <p:cNvSpPr>
            <a:spLocks noGrp="1"/>
          </p:cNvSpPr>
          <p:nvPr>
            <p:ph type="body"/>
          </p:nvPr>
        </p:nvSpPr>
        <p:spPr>
          <a:xfrm>
            <a:off x="609480" y="3682080"/>
            <a:ext cx="5354280" cy="1896840"/>
          </a:xfrm>
          <a:prstGeom prst="rect">
            <a:avLst/>
          </a:prstGeom>
        </p:spPr>
        <p:txBody>
          <a:bodyPr lIns="0" tIns="0" rIns="0" bIns="0">
            <a:normAutofit/>
          </a:bodyPr>
          <a:lstStyle/>
          <a:p>
            <a:endParaRPr lang="pt-BR" sz="2800" b="0" strike="noStrike" spc="-1">
              <a:solidFill>
                <a:srgbClr val="000000"/>
              </a:solidFill>
              <a:latin typeface="Calibri"/>
            </a:endParaRPr>
          </a:p>
        </p:txBody>
      </p:sp>
    </p:spTree>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613" name="PlaceHolder 1"/>
          <p:cNvSpPr>
            <a:spLocks noGrp="1"/>
          </p:cNvSpPr>
          <p:nvPr>
            <p:ph type="title"/>
          </p:nvPr>
        </p:nvSpPr>
        <p:spPr>
          <a:xfrm>
            <a:off x="609480" y="273600"/>
            <a:ext cx="10972440" cy="1144800"/>
          </a:xfrm>
          <a:prstGeom prst="rect">
            <a:avLst/>
          </a:prstGeom>
        </p:spPr>
        <p:txBody>
          <a:bodyPr lIns="0" tIns="0" rIns="0" bIns="0" anchor="ctr"/>
          <a:lstStyle/>
          <a:p>
            <a:endParaRPr lang="pt-BR" sz="1800" b="0" strike="noStrike" spc="-1">
              <a:solidFill>
                <a:srgbClr val="000000"/>
              </a:solidFill>
              <a:latin typeface="Calibri"/>
            </a:endParaRPr>
          </a:p>
        </p:txBody>
      </p:sp>
      <p:sp>
        <p:nvSpPr>
          <p:cNvPr id="614" name="PlaceHolder 2"/>
          <p:cNvSpPr>
            <a:spLocks noGrp="1"/>
          </p:cNvSpPr>
          <p:nvPr>
            <p:ph type="body"/>
          </p:nvPr>
        </p:nvSpPr>
        <p:spPr>
          <a:xfrm>
            <a:off x="609480" y="1604520"/>
            <a:ext cx="353304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615" name="PlaceHolder 3"/>
          <p:cNvSpPr>
            <a:spLocks noGrp="1"/>
          </p:cNvSpPr>
          <p:nvPr>
            <p:ph type="body"/>
          </p:nvPr>
        </p:nvSpPr>
        <p:spPr>
          <a:xfrm>
            <a:off x="4319640" y="1604520"/>
            <a:ext cx="353304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616" name="PlaceHolder 4"/>
          <p:cNvSpPr>
            <a:spLocks noGrp="1"/>
          </p:cNvSpPr>
          <p:nvPr>
            <p:ph type="body"/>
          </p:nvPr>
        </p:nvSpPr>
        <p:spPr>
          <a:xfrm>
            <a:off x="8029800" y="1604520"/>
            <a:ext cx="353304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617" name="PlaceHolder 5"/>
          <p:cNvSpPr>
            <a:spLocks noGrp="1"/>
          </p:cNvSpPr>
          <p:nvPr>
            <p:ph type="body"/>
          </p:nvPr>
        </p:nvSpPr>
        <p:spPr>
          <a:xfrm>
            <a:off x="8029800" y="3682080"/>
            <a:ext cx="353304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618" name="PlaceHolder 6"/>
          <p:cNvSpPr>
            <a:spLocks noGrp="1"/>
          </p:cNvSpPr>
          <p:nvPr>
            <p:ph type="body"/>
          </p:nvPr>
        </p:nvSpPr>
        <p:spPr>
          <a:xfrm>
            <a:off x="4319640" y="3682080"/>
            <a:ext cx="353304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619" name="PlaceHolder 7"/>
          <p:cNvSpPr>
            <a:spLocks noGrp="1"/>
          </p:cNvSpPr>
          <p:nvPr>
            <p:ph type="body"/>
          </p:nvPr>
        </p:nvSpPr>
        <p:spPr>
          <a:xfrm>
            <a:off x="609480" y="3682080"/>
            <a:ext cx="3533040" cy="1896840"/>
          </a:xfrm>
          <a:prstGeom prst="rect">
            <a:avLst/>
          </a:prstGeom>
        </p:spPr>
        <p:txBody>
          <a:bodyPr lIns="0" tIns="0" rIns="0" bIns="0">
            <a:normAutofit/>
          </a:bodyPr>
          <a:lstStyle/>
          <a:p>
            <a:endParaRPr lang="pt-BR" sz="2800" b="0" strike="noStrike" spc="-1">
              <a:solidFill>
                <a:srgbClr val="000000"/>
              </a:solidFill>
              <a:latin typeface="Calibri"/>
            </a:endParaRPr>
          </a:p>
        </p:txBody>
      </p:sp>
    </p:spTree>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634" name="PlaceHolder 1"/>
          <p:cNvSpPr>
            <a:spLocks noGrp="1"/>
          </p:cNvSpPr>
          <p:nvPr>
            <p:ph type="title"/>
          </p:nvPr>
        </p:nvSpPr>
        <p:spPr>
          <a:xfrm>
            <a:off x="609480" y="273600"/>
            <a:ext cx="10972440" cy="1144800"/>
          </a:xfrm>
          <a:prstGeom prst="rect">
            <a:avLst/>
          </a:prstGeom>
        </p:spPr>
        <p:txBody>
          <a:bodyPr lIns="0" tIns="0" rIns="0" bIns="0" anchor="ctr"/>
          <a:lstStyle/>
          <a:p>
            <a:endParaRPr lang="pt-BR" sz="1800" b="0" strike="noStrike" spc="-1">
              <a:solidFill>
                <a:srgbClr val="000000"/>
              </a:solidFill>
              <a:latin typeface="Calibri"/>
            </a:endParaRPr>
          </a:p>
        </p:txBody>
      </p:sp>
      <p:sp>
        <p:nvSpPr>
          <p:cNvPr id="635" name="PlaceHolder 2"/>
          <p:cNvSpPr>
            <a:spLocks noGrp="1"/>
          </p:cNvSpPr>
          <p:nvPr>
            <p:ph type="subTitle"/>
          </p:nvPr>
        </p:nvSpPr>
        <p:spPr>
          <a:xfrm>
            <a:off x="609480" y="1604520"/>
            <a:ext cx="10972440" cy="3977280"/>
          </a:xfrm>
          <a:prstGeom prst="rect">
            <a:avLst/>
          </a:prstGeom>
        </p:spPr>
        <p:txBody>
          <a:bodyPr lIns="0" tIns="0" rIns="0" bIns="0" anchor="ctr"/>
          <a:lstStyle/>
          <a:p>
            <a:pPr algn="ctr"/>
            <a:endParaRPr lang="pt-BR" sz="3200" b="0" strike="noStrike" spc="-1">
              <a:latin typeface="Arial"/>
            </a:endParaRPr>
          </a:p>
        </p:txBody>
      </p:sp>
    </p:spTree>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636" name="PlaceHolder 1"/>
          <p:cNvSpPr>
            <a:spLocks noGrp="1"/>
          </p:cNvSpPr>
          <p:nvPr>
            <p:ph type="title"/>
          </p:nvPr>
        </p:nvSpPr>
        <p:spPr>
          <a:xfrm>
            <a:off x="609480" y="273600"/>
            <a:ext cx="10972440" cy="1144800"/>
          </a:xfrm>
          <a:prstGeom prst="rect">
            <a:avLst/>
          </a:prstGeom>
        </p:spPr>
        <p:txBody>
          <a:bodyPr lIns="0" tIns="0" rIns="0" bIns="0" anchor="ctr"/>
          <a:lstStyle/>
          <a:p>
            <a:endParaRPr lang="pt-BR" sz="1800" b="0" strike="noStrike" spc="-1">
              <a:solidFill>
                <a:srgbClr val="000000"/>
              </a:solidFill>
              <a:latin typeface="Calibri"/>
            </a:endParaRPr>
          </a:p>
        </p:txBody>
      </p:sp>
      <p:sp>
        <p:nvSpPr>
          <p:cNvPr id="637" name="PlaceHolder 2"/>
          <p:cNvSpPr>
            <a:spLocks noGrp="1"/>
          </p:cNvSpPr>
          <p:nvPr>
            <p:ph type="body"/>
          </p:nvPr>
        </p:nvSpPr>
        <p:spPr>
          <a:xfrm>
            <a:off x="609480" y="1604520"/>
            <a:ext cx="10972440" cy="3977280"/>
          </a:xfrm>
          <a:prstGeom prst="rect">
            <a:avLst/>
          </a:prstGeom>
        </p:spPr>
        <p:txBody>
          <a:bodyPr lIns="0" tIns="0" rIns="0" bIns="0">
            <a:normAutofit/>
          </a:bodyPr>
          <a:lstStyle/>
          <a:p>
            <a:endParaRPr lang="pt-BR" sz="2800" b="0" strike="noStrike" spc="-1">
              <a:solidFill>
                <a:srgbClr val="000000"/>
              </a:solidFill>
              <a:latin typeface="Calibri"/>
            </a:endParaRPr>
          </a:p>
        </p:txBody>
      </p:sp>
    </p:spTree>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638" name="PlaceHolder 1"/>
          <p:cNvSpPr>
            <a:spLocks noGrp="1"/>
          </p:cNvSpPr>
          <p:nvPr>
            <p:ph type="title"/>
          </p:nvPr>
        </p:nvSpPr>
        <p:spPr>
          <a:xfrm>
            <a:off x="609480" y="273600"/>
            <a:ext cx="10972440" cy="1144800"/>
          </a:xfrm>
          <a:prstGeom prst="rect">
            <a:avLst/>
          </a:prstGeom>
        </p:spPr>
        <p:txBody>
          <a:bodyPr lIns="0" tIns="0" rIns="0" bIns="0" anchor="ctr"/>
          <a:lstStyle/>
          <a:p>
            <a:endParaRPr lang="pt-BR" sz="1800" b="0" strike="noStrike" spc="-1">
              <a:solidFill>
                <a:srgbClr val="000000"/>
              </a:solidFill>
              <a:latin typeface="Calibri"/>
            </a:endParaRPr>
          </a:p>
        </p:txBody>
      </p:sp>
      <p:sp>
        <p:nvSpPr>
          <p:cNvPr id="639" name="PlaceHolder 2"/>
          <p:cNvSpPr>
            <a:spLocks noGrp="1"/>
          </p:cNvSpPr>
          <p:nvPr>
            <p:ph type="body"/>
          </p:nvPr>
        </p:nvSpPr>
        <p:spPr>
          <a:xfrm>
            <a:off x="609480" y="1604520"/>
            <a:ext cx="5354280" cy="397728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640" name="PlaceHolder 3"/>
          <p:cNvSpPr>
            <a:spLocks noGrp="1"/>
          </p:cNvSpPr>
          <p:nvPr>
            <p:ph type="body"/>
          </p:nvPr>
        </p:nvSpPr>
        <p:spPr>
          <a:xfrm>
            <a:off x="6231960" y="1604520"/>
            <a:ext cx="5354280" cy="3977280"/>
          </a:xfrm>
          <a:prstGeom prst="rect">
            <a:avLst/>
          </a:prstGeom>
        </p:spPr>
        <p:txBody>
          <a:bodyPr lIns="0" tIns="0" rIns="0" bIns="0">
            <a:normAutofit/>
          </a:bodyPr>
          <a:lstStyle/>
          <a:p>
            <a:endParaRPr lang="pt-BR" sz="2800" b="0" strike="noStrike" spc="-1">
              <a:solidFill>
                <a:srgbClr val="000000"/>
              </a:solidFill>
              <a:latin typeface="Calibri"/>
            </a:endParaRPr>
          </a:p>
        </p:txBody>
      </p:sp>
    </p:spTree>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41" name="PlaceHolder 1"/>
          <p:cNvSpPr>
            <a:spLocks noGrp="1"/>
          </p:cNvSpPr>
          <p:nvPr>
            <p:ph type="title"/>
          </p:nvPr>
        </p:nvSpPr>
        <p:spPr>
          <a:xfrm>
            <a:off x="609480" y="273600"/>
            <a:ext cx="10972440" cy="1144800"/>
          </a:xfrm>
          <a:prstGeom prst="rect">
            <a:avLst/>
          </a:prstGeom>
        </p:spPr>
        <p:txBody>
          <a:bodyPr lIns="0" tIns="0" rIns="0" bIns="0" anchor="ctr"/>
          <a:lstStyle/>
          <a:p>
            <a:endParaRPr lang="pt-BR" sz="1800" b="0" strike="noStrike" spc="-1">
              <a:solidFill>
                <a:srgbClr val="000000"/>
              </a:solidFill>
              <a:latin typeface="Calibri"/>
            </a:endParaRPr>
          </a:p>
        </p:txBody>
      </p:sp>
    </p:spTree>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642" name="PlaceHolder 1"/>
          <p:cNvSpPr>
            <a:spLocks noGrp="1"/>
          </p:cNvSpPr>
          <p:nvPr>
            <p:ph type="subTitle"/>
          </p:nvPr>
        </p:nvSpPr>
        <p:spPr>
          <a:xfrm>
            <a:off x="609480" y="273600"/>
            <a:ext cx="10972440" cy="5307840"/>
          </a:xfrm>
          <a:prstGeom prst="rect">
            <a:avLst/>
          </a:prstGeom>
        </p:spPr>
        <p:txBody>
          <a:bodyPr lIns="0" tIns="0" rIns="0" bIns="0" anchor="ctr"/>
          <a:lstStyle/>
          <a:p>
            <a:pPr algn="ctr"/>
            <a:endParaRPr lang="pt-BR" sz="3200" b="0" strike="noStrike" spc="-1">
              <a:latin typeface="Arial"/>
            </a:endParaRPr>
          </a:p>
        </p:txBody>
      </p:sp>
    </p:spTree>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643" name="PlaceHolder 1"/>
          <p:cNvSpPr>
            <a:spLocks noGrp="1"/>
          </p:cNvSpPr>
          <p:nvPr>
            <p:ph type="title"/>
          </p:nvPr>
        </p:nvSpPr>
        <p:spPr>
          <a:xfrm>
            <a:off x="609480" y="273600"/>
            <a:ext cx="10972440" cy="1144800"/>
          </a:xfrm>
          <a:prstGeom prst="rect">
            <a:avLst/>
          </a:prstGeom>
        </p:spPr>
        <p:txBody>
          <a:bodyPr lIns="0" tIns="0" rIns="0" bIns="0" anchor="ctr"/>
          <a:lstStyle/>
          <a:p>
            <a:endParaRPr lang="pt-BR" sz="1800" b="0" strike="noStrike" spc="-1">
              <a:solidFill>
                <a:srgbClr val="000000"/>
              </a:solidFill>
              <a:latin typeface="Calibri"/>
            </a:endParaRPr>
          </a:p>
        </p:txBody>
      </p:sp>
      <p:sp>
        <p:nvSpPr>
          <p:cNvPr id="644" name="PlaceHolder 2"/>
          <p:cNvSpPr>
            <a:spLocks noGrp="1"/>
          </p:cNvSpPr>
          <p:nvPr>
            <p:ph type="body"/>
          </p:nvPr>
        </p:nvSpPr>
        <p:spPr>
          <a:xfrm>
            <a:off x="609480" y="1604520"/>
            <a:ext cx="535428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645" name="PlaceHolder 3"/>
          <p:cNvSpPr>
            <a:spLocks noGrp="1"/>
          </p:cNvSpPr>
          <p:nvPr>
            <p:ph type="body"/>
          </p:nvPr>
        </p:nvSpPr>
        <p:spPr>
          <a:xfrm>
            <a:off x="609480" y="3682080"/>
            <a:ext cx="535428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646" name="PlaceHolder 4"/>
          <p:cNvSpPr>
            <a:spLocks noGrp="1"/>
          </p:cNvSpPr>
          <p:nvPr>
            <p:ph type="body"/>
          </p:nvPr>
        </p:nvSpPr>
        <p:spPr>
          <a:xfrm>
            <a:off x="6231960" y="1604520"/>
            <a:ext cx="5354280" cy="3977280"/>
          </a:xfrm>
          <a:prstGeom prst="rect">
            <a:avLst/>
          </a:prstGeom>
        </p:spPr>
        <p:txBody>
          <a:bodyPr lIns="0" tIns="0" rIns="0" bIns="0">
            <a:normAutofit/>
          </a:bodyPr>
          <a:lstStyle/>
          <a:p>
            <a:endParaRPr lang="pt-BR" sz="2800" b="0" strike="noStrike" spc="-1">
              <a:solidFill>
                <a:srgbClr val="000000"/>
              </a:solidFill>
              <a:latin typeface="Calibri"/>
            </a:endParaRPr>
          </a:p>
        </p:txBody>
      </p:sp>
    </p:spTree>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647" name="PlaceHolder 1"/>
          <p:cNvSpPr>
            <a:spLocks noGrp="1"/>
          </p:cNvSpPr>
          <p:nvPr>
            <p:ph type="title"/>
          </p:nvPr>
        </p:nvSpPr>
        <p:spPr>
          <a:xfrm>
            <a:off x="609480" y="273600"/>
            <a:ext cx="10972440" cy="1144800"/>
          </a:xfrm>
          <a:prstGeom prst="rect">
            <a:avLst/>
          </a:prstGeom>
        </p:spPr>
        <p:txBody>
          <a:bodyPr lIns="0" tIns="0" rIns="0" bIns="0" anchor="ctr"/>
          <a:lstStyle/>
          <a:p>
            <a:endParaRPr lang="pt-BR" sz="1800" b="0" strike="noStrike" spc="-1">
              <a:solidFill>
                <a:srgbClr val="000000"/>
              </a:solidFill>
              <a:latin typeface="Calibri"/>
            </a:endParaRPr>
          </a:p>
        </p:txBody>
      </p:sp>
      <p:sp>
        <p:nvSpPr>
          <p:cNvPr id="648" name="PlaceHolder 2"/>
          <p:cNvSpPr>
            <a:spLocks noGrp="1"/>
          </p:cNvSpPr>
          <p:nvPr>
            <p:ph type="body"/>
          </p:nvPr>
        </p:nvSpPr>
        <p:spPr>
          <a:xfrm>
            <a:off x="609480" y="1604520"/>
            <a:ext cx="5354280" cy="397728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649" name="PlaceHolder 3"/>
          <p:cNvSpPr>
            <a:spLocks noGrp="1"/>
          </p:cNvSpPr>
          <p:nvPr>
            <p:ph type="body"/>
          </p:nvPr>
        </p:nvSpPr>
        <p:spPr>
          <a:xfrm>
            <a:off x="6231960" y="1604520"/>
            <a:ext cx="535428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650" name="PlaceHolder 4"/>
          <p:cNvSpPr>
            <a:spLocks noGrp="1"/>
          </p:cNvSpPr>
          <p:nvPr>
            <p:ph type="body"/>
          </p:nvPr>
        </p:nvSpPr>
        <p:spPr>
          <a:xfrm>
            <a:off x="6231960" y="3682080"/>
            <a:ext cx="5354280" cy="1896840"/>
          </a:xfrm>
          <a:prstGeom prst="rect">
            <a:avLst/>
          </a:prstGeom>
        </p:spPr>
        <p:txBody>
          <a:bodyPr lIns="0" tIns="0" rIns="0" bIns="0">
            <a:normAutofit/>
          </a:bodyPr>
          <a:lstStyle/>
          <a:p>
            <a:endParaRPr lang="pt-BR" sz="2800" b="0" strike="noStrike" spc="-1">
              <a:solidFill>
                <a:srgbClr val="000000"/>
              </a:solidFill>
              <a:latin typeface="Calibri"/>
            </a:endParaRPr>
          </a:p>
        </p:txBody>
      </p:sp>
    </p:spTree>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651" name="PlaceHolder 1"/>
          <p:cNvSpPr>
            <a:spLocks noGrp="1"/>
          </p:cNvSpPr>
          <p:nvPr>
            <p:ph type="title"/>
          </p:nvPr>
        </p:nvSpPr>
        <p:spPr>
          <a:xfrm>
            <a:off x="609480" y="273600"/>
            <a:ext cx="10972440" cy="1144800"/>
          </a:xfrm>
          <a:prstGeom prst="rect">
            <a:avLst/>
          </a:prstGeom>
        </p:spPr>
        <p:txBody>
          <a:bodyPr lIns="0" tIns="0" rIns="0" bIns="0" anchor="ctr"/>
          <a:lstStyle/>
          <a:p>
            <a:endParaRPr lang="pt-BR" sz="1800" b="0" strike="noStrike" spc="-1">
              <a:solidFill>
                <a:srgbClr val="000000"/>
              </a:solidFill>
              <a:latin typeface="Calibri"/>
            </a:endParaRPr>
          </a:p>
        </p:txBody>
      </p:sp>
      <p:sp>
        <p:nvSpPr>
          <p:cNvPr id="652" name="PlaceHolder 2"/>
          <p:cNvSpPr>
            <a:spLocks noGrp="1"/>
          </p:cNvSpPr>
          <p:nvPr>
            <p:ph type="body"/>
          </p:nvPr>
        </p:nvSpPr>
        <p:spPr>
          <a:xfrm>
            <a:off x="609480" y="1604520"/>
            <a:ext cx="535428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653" name="PlaceHolder 3"/>
          <p:cNvSpPr>
            <a:spLocks noGrp="1"/>
          </p:cNvSpPr>
          <p:nvPr>
            <p:ph type="body"/>
          </p:nvPr>
        </p:nvSpPr>
        <p:spPr>
          <a:xfrm>
            <a:off x="6231960" y="1604520"/>
            <a:ext cx="535428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654" name="PlaceHolder 4"/>
          <p:cNvSpPr>
            <a:spLocks noGrp="1"/>
          </p:cNvSpPr>
          <p:nvPr>
            <p:ph type="body"/>
          </p:nvPr>
        </p:nvSpPr>
        <p:spPr>
          <a:xfrm>
            <a:off x="609480" y="3682080"/>
            <a:ext cx="10972440" cy="1896840"/>
          </a:xfrm>
          <a:prstGeom prst="rect">
            <a:avLst/>
          </a:prstGeom>
        </p:spPr>
        <p:txBody>
          <a:bodyPr lIns="0" tIns="0" rIns="0" bIns="0">
            <a:normAutofit/>
          </a:bodyPr>
          <a:lstStyle/>
          <a:p>
            <a:endParaRPr lang="pt-BR" sz="2800" b="0" strike="noStrike" spc="-1">
              <a:solidFill>
                <a:srgbClr val="000000"/>
              </a:solidFill>
              <a:latin typeface="Calibri"/>
            </a:endParaRPr>
          </a:p>
        </p:txBody>
      </p:sp>
    </p:spTree>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655" name="PlaceHolder 1"/>
          <p:cNvSpPr>
            <a:spLocks noGrp="1"/>
          </p:cNvSpPr>
          <p:nvPr>
            <p:ph type="title"/>
          </p:nvPr>
        </p:nvSpPr>
        <p:spPr>
          <a:xfrm>
            <a:off x="609480" y="273600"/>
            <a:ext cx="10972440" cy="1144800"/>
          </a:xfrm>
          <a:prstGeom prst="rect">
            <a:avLst/>
          </a:prstGeom>
        </p:spPr>
        <p:txBody>
          <a:bodyPr lIns="0" tIns="0" rIns="0" bIns="0" anchor="ctr"/>
          <a:lstStyle/>
          <a:p>
            <a:endParaRPr lang="pt-BR" sz="1800" b="0" strike="noStrike" spc="-1">
              <a:solidFill>
                <a:srgbClr val="000000"/>
              </a:solidFill>
              <a:latin typeface="Calibri"/>
            </a:endParaRPr>
          </a:p>
        </p:txBody>
      </p:sp>
      <p:sp>
        <p:nvSpPr>
          <p:cNvPr id="656" name="PlaceHolder 2"/>
          <p:cNvSpPr>
            <a:spLocks noGrp="1"/>
          </p:cNvSpPr>
          <p:nvPr>
            <p:ph type="body"/>
          </p:nvPr>
        </p:nvSpPr>
        <p:spPr>
          <a:xfrm>
            <a:off x="609480" y="1604520"/>
            <a:ext cx="1097244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657" name="PlaceHolder 3"/>
          <p:cNvSpPr>
            <a:spLocks noGrp="1"/>
          </p:cNvSpPr>
          <p:nvPr>
            <p:ph type="body"/>
          </p:nvPr>
        </p:nvSpPr>
        <p:spPr>
          <a:xfrm>
            <a:off x="609480" y="3682080"/>
            <a:ext cx="10972440" cy="1896840"/>
          </a:xfrm>
          <a:prstGeom prst="rect">
            <a:avLst/>
          </a:prstGeom>
        </p:spPr>
        <p:txBody>
          <a:bodyPr lIns="0" tIns="0" rIns="0" bIns="0">
            <a:normAutofit/>
          </a:bodyPr>
          <a:lstStyle/>
          <a:p>
            <a:endParaRPr lang="pt-BR" sz="2800" b="0" strike="noStrike" spc="-1">
              <a:solidFill>
                <a:srgbClr val="000000"/>
              </a:solidFill>
              <a:latin typeface="Calibri"/>
            </a:endParaRPr>
          </a:p>
        </p:txBody>
      </p:sp>
    </p:spTree>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658" name="PlaceHolder 1"/>
          <p:cNvSpPr>
            <a:spLocks noGrp="1"/>
          </p:cNvSpPr>
          <p:nvPr>
            <p:ph type="title"/>
          </p:nvPr>
        </p:nvSpPr>
        <p:spPr>
          <a:xfrm>
            <a:off x="609480" y="273600"/>
            <a:ext cx="10972440" cy="1144800"/>
          </a:xfrm>
          <a:prstGeom prst="rect">
            <a:avLst/>
          </a:prstGeom>
        </p:spPr>
        <p:txBody>
          <a:bodyPr lIns="0" tIns="0" rIns="0" bIns="0" anchor="ctr"/>
          <a:lstStyle/>
          <a:p>
            <a:endParaRPr lang="pt-BR" sz="1800" b="0" strike="noStrike" spc="-1">
              <a:solidFill>
                <a:srgbClr val="000000"/>
              </a:solidFill>
              <a:latin typeface="Calibri"/>
            </a:endParaRPr>
          </a:p>
        </p:txBody>
      </p:sp>
      <p:sp>
        <p:nvSpPr>
          <p:cNvPr id="659" name="PlaceHolder 2"/>
          <p:cNvSpPr>
            <a:spLocks noGrp="1"/>
          </p:cNvSpPr>
          <p:nvPr>
            <p:ph type="body"/>
          </p:nvPr>
        </p:nvSpPr>
        <p:spPr>
          <a:xfrm>
            <a:off x="609480" y="1604520"/>
            <a:ext cx="535428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660" name="PlaceHolder 3"/>
          <p:cNvSpPr>
            <a:spLocks noGrp="1"/>
          </p:cNvSpPr>
          <p:nvPr>
            <p:ph type="body"/>
          </p:nvPr>
        </p:nvSpPr>
        <p:spPr>
          <a:xfrm>
            <a:off x="6231960" y="1604520"/>
            <a:ext cx="535428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661" name="PlaceHolder 4"/>
          <p:cNvSpPr>
            <a:spLocks noGrp="1"/>
          </p:cNvSpPr>
          <p:nvPr>
            <p:ph type="body"/>
          </p:nvPr>
        </p:nvSpPr>
        <p:spPr>
          <a:xfrm>
            <a:off x="6231960" y="3682080"/>
            <a:ext cx="535428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662" name="PlaceHolder 5"/>
          <p:cNvSpPr>
            <a:spLocks noGrp="1"/>
          </p:cNvSpPr>
          <p:nvPr>
            <p:ph type="body"/>
          </p:nvPr>
        </p:nvSpPr>
        <p:spPr>
          <a:xfrm>
            <a:off x="609480" y="3682080"/>
            <a:ext cx="5354280" cy="1896840"/>
          </a:xfrm>
          <a:prstGeom prst="rect">
            <a:avLst/>
          </a:prstGeom>
        </p:spPr>
        <p:txBody>
          <a:bodyPr lIns="0" tIns="0" rIns="0" bIns="0">
            <a:normAutofit/>
          </a:bodyPr>
          <a:lstStyle/>
          <a:p>
            <a:endParaRPr lang="pt-BR" sz="2800" b="0" strike="noStrike" spc="-1">
              <a:solidFill>
                <a:srgbClr val="000000"/>
              </a:solidFill>
              <a:latin typeface="Calibri"/>
            </a:endParaRPr>
          </a:p>
        </p:txBody>
      </p:sp>
    </p:spTree>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663" name="PlaceHolder 1"/>
          <p:cNvSpPr>
            <a:spLocks noGrp="1"/>
          </p:cNvSpPr>
          <p:nvPr>
            <p:ph type="title"/>
          </p:nvPr>
        </p:nvSpPr>
        <p:spPr>
          <a:xfrm>
            <a:off x="609480" y="273600"/>
            <a:ext cx="10972440" cy="1144800"/>
          </a:xfrm>
          <a:prstGeom prst="rect">
            <a:avLst/>
          </a:prstGeom>
        </p:spPr>
        <p:txBody>
          <a:bodyPr lIns="0" tIns="0" rIns="0" bIns="0" anchor="ctr"/>
          <a:lstStyle/>
          <a:p>
            <a:endParaRPr lang="pt-BR" sz="1800" b="0" strike="noStrike" spc="-1">
              <a:solidFill>
                <a:srgbClr val="000000"/>
              </a:solidFill>
              <a:latin typeface="Calibri"/>
            </a:endParaRPr>
          </a:p>
        </p:txBody>
      </p:sp>
      <p:sp>
        <p:nvSpPr>
          <p:cNvPr id="664" name="PlaceHolder 2"/>
          <p:cNvSpPr>
            <a:spLocks noGrp="1"/>
          </p:cNvSpPr>
          <p:nvPr>
            <p:ph type="body"/>
          </p:nvPr>
        </p:nvSpPr>
        <p:spPr>
          <a:xfrm>
            <a:off x="609480" y="1604520"/>
            <a:ext cx="353304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665" name="PlaceHolder 3"/>
          <p:cNvSpPr>
            <a:spLocks noGrp="1"/>
          </p:cNvSpPr>
          <p:nvPr>
            <p:ph type="body"/>
          </p:nvPr>
        </p:nvSpPr>
        <p:spPr>
          <a:xfrm>
            <a:off x="4319640" y="1604520"/>
            <a:ext cx="353304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666" name="PlaceHolder 4"/>
          <p:cNvSpPr>
            <a:spLocks noGrp="1"/>
          </p:cNvSpPr>
          <p:nvPr>
            <p:ph type="body"/>
          </p:nvPr>
        </p:nvSpPr>
        <p:spPr>
          <a:xfrm>
            <a:off x="8029800" y="1604520"/>
            <a:ext cx="353304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667" name="PlaceHolder 5"/>
          <p:cNvSpPr>
            <a:spLocks noGrp="1"/>
          </p:cNvSpPr>
          <p:nvPr>
            <p:ph type="body"/>
          </p:nvPr>
        </p:nvSpPr>
        <p:spPr>
          <a:xfrm>
            <a:off x="8029800" y="3682080"/>
            <a:ext cx="353304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668" name="PlaceHolder 6"/>
          <p:cNvSpPr>
            <a:spLocks noGrp="1"/>
          </p:cNvSpPr>
          <p:nvPr>
            <p:ph type="body"/>
          </p:nvPr>
        </p:nvSpPr>
        <p:spPr>
          <a:xfrm>
            <a:off x="4319640" y="3682080"/>
            <a:ext cx="353304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669" name="PlaceHolder 7"/>
          <p:cNvSpPr>
            <a:spLocks noGrp="1"/>
          </p:cNvSpPr>
          <p:nvPr>
            <p:ph type="body"/>
          </p:nvPr>
        </p:nvSpPr>
        <p:spPr>
          <a:xfrm>
            <a:off x="609480" y="3682080"/>
            <a:ext cx="3533040" cy="1896840"/>
          </a:xfrm>
          <a:prstGeom prst="rect">
            <a:avLst/>
          </a:prstGeom>
        </p:spPr>
        <p:txBody>
          <a:bodyPr lIns="0" tIns="0" rIns="0" bIns="0">
            <a:normAutofit/>
          </a:bodyPr>
          <a:lstStyle/>
          <a:p>
            <a:endParaRPr lang="pt-BR" sz="2800" b="0" strike="noStrike" spc="-1">
              <a:solidFill>
                <a:srgbClr val="000000"/>
              </a:solidFill>
              <a:latin typeface="Calibri"/>
            </a:endParaRPr>
          </a:p>
        </p:txBody>
      </p:sp>
    </p:spTree>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679" name="PlaceHolder 1"/>
          <p:cNvSpPr>
            <a:spLocks noGrp="1"/>
          </p:cNvSpPr>
          <p:nvPr>
            <p:ph type="title"/>
          </p:nvPr>
        </p:nvSpPr>
        <p:spPr>
          <a:xfrm>
            <a:off x="609480" y="273600"/>
            <a:ext cx="10972440" cy="1144800"/>
          </a:xfrm>
          <a:prstGeom prst="rect">
            <a:avLst/>
          </a:prstGeom>
        </p:spPr>
        <p:txBody>
          <a:bodyPr lIns="0" tIns="0" rIns="0" bIns="0" anchor="ctr"/>
          <a:lstStyle/>
          <a:p>
            <a:endParaRPr lang="pt-BR" sz="1800" b="0" strike="noStrike" spc="-1">
              <a:solidFill>
                <a:srgbClr val="000000"/>
              </a:solidFill>
              <a:latin typeface="Calibri"/>
            </a:endParaRPr>
          </a:p>
        </p:txBody>
      </p:sp>
      <p:sp>
        <p:nvSpPr>
          <p:cNvPr id="680" name="PlaceHolder 2"/>
          <p:cNvSpPr>
            <a:spLocks noGrp="1"/>
          </p:cNvSpPr>
          <p:nvPr>
            <p:ph type="subTitle"/>
          </p:nvPr>
        </p:nvSpPr>
        <p:spPr>
          <a:xfrm>
            <a:off x="609480" y="1604520"/>
            <a:ext cx="10972440" cy="3977280"/>
          </a:xfrm>
          <a:prstGeom prst="rect">
            <a:avLst/>
          </a:prstGeom>
        </p:spPr>
        <p:txBody>
          <a:bodyPr lIns="0" tIns="0" rIns="0" bIns="0" anchor="ctr"/>
          <a:lstStyle/>
          <a:p>
            <a:pPr algn="ctr"/>
            <a:endParaRPr lang="pt-BR" sz="3200" b="0" strike="noStrike" spc="-1">
              <a:latin typeface="Arial"/>
            </a:endParaRPr>
          </a:p>
        </p:txBody>
      </p:sp>
    </p:spTree>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681" name="PlaceHolder 1"/>
          <p:cNvSpPr>
            <a:spLocks noGrp="1"/>
          </p:cNvSpPr>
          <p:nvPr>
            <p:ph type="title"/>
          </p:nvPr>
        </p:nvSpPr>
        <p:spPr>
          <a:xfrm>
            <a:off x="609480" y="273600"/>
            <a:ext cx="10972440" cy="1144800"/>
          </a:xfrm>
          <a:prstGeom prst="rect">
            <a:avLst/>
          </a:prstGeom>
        </p:spPr>
        <p:txBody>
          <a:bodyPr lIns="0" tIns="0" rIns="0" bIns="0" anchor="ctr"/>
          <a:lstStyle/>
          <a:p>
            <a:endParaRPr lang="pt-BR" sz="1800" b="0" strike="noStrike" spc="-1">
              <a:solidFill>
                <a:srgbClr val="000000"/>
              </a:solidFill>
              <a:latin typeface="Calibri"/>
            </a:endParaRPr>
          </a:p>
        </p:txBody>
      </p:sp>
      <p:sp>
        <p:nvSpPr>
          <p:cNvPr id="682" name="PlaceHolder 2"/>
          <p:cNvSpPr>
            <a:spLocks noGrp="1"/>
          </p:cNvSpPr>
          <p:nvPr>
            <p:ph type="body"/>
          </p:nvPr>
        </p:nvSpPr>
        <p:spPr>
          <a:xfrm>
            <a:off x="609480" y="1604520"/>
            <a:ext cx="10972440" cy="3977280"/>
          </a:xfrm>
          <a:prstGeom prst="rect">
            <a:avLst/>
          </a:prstGeom>
        </p:spPr>
        <p:txBody>
          <a:bodyPr lIns="0" tIns="0" rIns="0" bIns="0">
            <a:normAutofit/>
          </a:bodyPr>
          <a:lstStyle/>
          <a:p>
            <a:endParaRPr lang="pt-BR" sz="2800" b="0" strike="noStrike" spc="-1">
              <a:solidFill>
                <a:srgbClr val="000000"/>
              </a:solidFill>
              <a:latin typeface="Calibri"/>
            </a:endParaRPr>
          </a:p>
        </p:txBody>
      </p:sp>
    </p:spTree>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683" name="PlaceHolder 1"/>
          <p:cNvSpPr>
            <a:spLocks noGrp="1"/>
          </p:cNvSpPr>
          <p:nvPr>
            <p:ph type="title"/>
          </p:nvPr>
        </p:nvSpPr>
        <p:spPr>
          <a:xfrm>
            <a:off x="609480" y="273600"/>
            <a:ext cx="10972440" cy="1144800"/>
          </a:xfrm>
          <a:prstGeom prst="rect">
            <a:avLst/>
          </a:prstGeom>
        </p:spPr>
        <p:txBody>
          <a:bodyPr lIns="0" tIns="0" rIns="0" bIns="0" anchor="ctr"/>
          <a:lstStyle/>
          <a:p>
            <a:endParaRPr lang="pt-BR" sz="1800" b="0" strike="noStrike" spc="-1">
              <a:solidFill>
                <a:srgbClr val="000000"/>
              </a:solidFill>
              <a:latin typeface="Calibri"/>
            </a:endParaRPr>
          </a:p>
        </p:txBody>
      </p:sp>
      <p:sp>
        <p:nvSpPr>
          <p:cNvPr id="684" name="PlaceHolder 2"/>
          <p:cNvSpPr>
            <a:spLocks noGrp="1"/>
          </p:cNvSpPr>
          <p:nvPr>
            <p:ph type="body"/>
          </p:nvPr>
        </p:nvSpPr>
        <p:spPr>
          <a:xfrm>
            <a:off x="609480" y="1604520"/>
            <a:ext cx="5354280" cy="397728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685" name="PlaceHolder 3"/>
          <p:cNvSpPr>
            <a:spLocks noGrp="1"/>
          </p:cNvSpPr>
          <p:nvPr>
            <p:ph type="body"/>
          </p:nvPr>
        </p:nvSpPr>
        <p:spPr>
          <a:xfrm>
            <a:off x="6231960" y="1604520"/>
            <a:ext cx="5354280" cy="3977280"/>
          </a:xfrm>
          <a:prstGeom prst="rect">
            <a:avLst/>
          </a:prstGeom>
        </p:spPr>
        <p:txBody>
          <a:bodyPr lIns="0" tIns="0" rIns="0" bIns="0">
            <a:normAutofit/>
          </a:bodyPr>
          <a:lstStyle/>
          <a:p>
            <a:endParaRPr lang="pt-BR" sz="2800" b="0" strike="noStrike" spc="-1">
              <a:solidFill>
                <a:srgbClr val="000000"/>
              </a:solidFill>
              <a:latin typeface="Calibri"/>
            </a:endParaRPr>
          </a:p>
        </p:txBody>
      </p:sp>
    </p:spTree>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86" name="PlaceHolder 1"/>
          <p:cNvSpPr>
            <a:spLocks noGrp="1"/>
          </p:cNvSpPr>
          <p:nvPr>
            <p:ph type="title"/>
          </p:nvPr>
        </p:nvSpPr>
        <p:spPr>
          <a:xfrm>
            <a:off x="609480" y="273600"/>
            <a:ext cx="10972440" cy="1144800"/>
          </a:xfrm>
          <a:prstGeom prst="rect">
            <a:avLst/>
          </a:prstGeom>
        </p:spPr>
        <p:txBody>
          <a:bodyPr lIns="0" tIns="0" rIns="0" bIns="0" anchor="ctr"/>
          <a:lstStyle/>
          <a:p>
            <a:endParaRPr lang="pt-BR" sz="1800" b="0" strike="noStrike" spc="-1">
              <a:solidFill>
                <a:srgbClr val="000000"/>
              </a:solidFill>
              <a:latin typeface="Calibri"/>
            </a:endParaRPr>
          </a:p>
        </p:txBody>
      </p:sp>
    </p:spTree>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687" name="PlaceHolder 1"/>
          <p:cNvSpPr>
            <a:spLocks noGrp="1"/>
          </p:cNvSpPr>
          <p:nvPr>
            <p:ph type="subTitle"/>
          </p:nvPr>
        </p:nvSpPr>
        <p:spPr>
          <a:xfrm>
            <a:off x="609480" y="273600"/>
            <a:ext cx="10972440" cy="5307840"/>
          </a:xfrm>
          <a:prstGeom prst="rect">
            <a:avLst/>
          </a:prstGeom>
        </p:spPr>
        <p:txBody>
          <a:bodyPr lIns="0" tIns="0" rIns="0" bIns="0" anchor="ctr"/>
          <a:lstStyle/>
          <a:p>
            <a:pPr algn="ctr"/>
            <a:endParaRPr lang="pt-BR" sz="3200" b="0" strike="noStrike" spc="-1">
              <a:latin typeface="Arial"/>
            </a:endParaRPr>
          </a:p>
        </p:txBody>
      </p:sp>
    </p:spTree>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688" name="PlaceHolder 1"/>
          <p:cNvSpPr>
            <a:spLocks noGrp="1"/>
          </p:cNvSpPr>
          <p:nvPr>
            <p:ph type="title"/>
          </p:nvPr>
        </p:nvSpPr>
        <p:spPr>
          <a:xfrm>
            <a:off x="609480" y="273600"/>
            <a:ext cx="10972440" cy="1144800"/>
          </a:xfrm>
          <a:prstGeom prst="rect">
            <a:avLst/>
          </a:prstGeom>
        </p:spPr>
        <p:txBody>
          <a:bodyPr lIns="0" tIns="0" rIns="0" bIns="0" anchor="ctr"/>
          <a:lstStyle/>
          <a:p>
            <a:endParaRPr lang="pt-BR" sz="1800" b="0" strike="noStrike" spc="-1">
              <a:solidFill>
                <a:srgbClr val="000000"/>
              </a:solidFill>
              <a:latin typeface="Calibri"/>
            </a:endParaRPr>
          </a:p>
        </p:txBody>
      </p:sp>
      <p:sp>
        <p:nvSpPr>
          <p:cNvPr id="689" name="PlaceHolder 2"/>
          <p:cNvSpPr>
            <a:spLocks noGrp="1"/>
          </p:cNvSpPr>
          <p:nvPr>
            <p:ph type="body"/>
          </p:nvPr>
        </p:nvSpPr>
        <p:spPr>
          <a:xfrm>
            <a:off x="609480" y="1604520"/>
            <a:ext cx="535428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690" name="PlaceHolder 3"/>
          <p:cNvSpPr>
            <a:spLocks noGrp="1"/>
          </p:cNvSpPr>
          <p:nvPr>
            <p:ph type="body"/>
          </p:nvPr>
        </p:nvSpPr>
        <p:spPr>
          <a:xfrm>
            <a:off x="609480" y="3682080"/>
            <a:ext cx="535428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691" name="PlaceHolder 4"/>
          <p:cNvSpPr>
            <a:spLocks noGrp="1"/>
          </p:cNvSpPr>
          <p:nvPr>
            <p:ph type="body"/>
          </p:nvPr>
        </p:nvSpPr>
        <p:spPr>
          <a:xfrm>
            <a:off x="6231960" y="1604520"/>
            <a:ext cx="5354280" cy="3977280"/>
          </a:xfrm>
          <a:prstGeom prst="rect">
            <a:avLst/>
          </a:prstGeom>
        </p:spPr>
        <p:txBody>
          <a:bodyPr lIns="0" tIns="0" rIns="0" bIns="0">
            <a:normAutofit/>
          </a:bodyPr>
          <a:lstStyle/>
          <a:p>
            <a:endParaRPr lang="pt-BR" sz="2800" b="0" strike="noStrike" spc="-1">
              <a:solidFill>
                <a:srgbClr val="000000"/>
              </a:solidFill>
              <a:latin typeface="Calibri"/>
            </a:endParaRPr>
          </a:p>
        </p:txBody>
      </p:sp>
    </p:spTree>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692" name="PlaceHolder 1"/>
          <p:cNvSpPr>
            <a:spLocks noGrp="1"/>
          </p:cNvSpPr>
          <p:nvPr>
            <p:ph type="title"/>
          </p:nvPr>
        </p:nvSpPr>
        <p:spPr>
          <a:xfrm>
            <a:off x="609480" y="273600"/>
            <a:ext cx="10972440" cy="1144800"/>
          </a:xfrm>
          <a:prstGeom prst="rect">
            <a:avLst/>
          </a:prstGeom>
        </p:spPr>
        <p:txBody>
          <a:bodyPr lIns="0" tIns="0" rIns="0" bIns="0" anchor="ctr"/>
          <a:lstStyle/>
          <a:p>
            <a:endParaRPr lang="pt-BR" sz="1800" b="0" strike="noStrike" spc="-1">
              <a:solidFill>
                <a:srgbClr val="000000"/>
              </a:solidFill>
              <a:latin typeface="Calibri"/>
            </a:endParaRPr>
          </a:p>
        </p:txBody>
      </p:sp>
      <p:sp>
        <p:nvSpPr>
          <p:cNvPr id="693" name="PlaceHolder 2"/>
          <p:cNvSpPr>
            <a:spLocks noGrp="1"/>
          </p:cNvSpPr>
          <p:nvPr>
            <p:ph type="body"/>
          </p:nvPr>
        </p:nvSpPr>
        <p:spPr>
          <a:xfrm>
            <a:off x="609480" y="1604520"/>
            <a:ext cx="5354280" cy="397728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694" name="PlaceHolder 3"/>
          <p:cNvSpPr>
            <a:spLocks noGrp="1"/>
          </p:cNvSpPr>
          <p:nvPr>
            <p:ph type="body"/>
          </p:nvPr>
        </p:nvSpPr>
        <p:spPr>
          <a:xfrm>
            <a:off x="6231960" y="1604520"/>
            <a:ext cx="535428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695" name="PlaceHolder 4"/>
          <p:cNvSpPr>
            <a:spLocks noGrp="1"/>
          </p:cNvSpPr>
          <p:nvPr>
            <p:ph type="body"/>
          </p:nvPr>
        </p:nvSpPr>
        <p:spPr>
          <a:xfrm>
            <a:off x="6231960" y="3682080"/>
            <a:ext cx="5354280" cy="1896840"/>
          </a:xfrm>
          <a:prstGeom prst="rect">
            <a:avLst/>
          </a:prstGeom>
        </p:spPr>
        <p:txBody>
          <a:bodyPr lIns="0" tIns="0" rIns="0" bIns="0">
            <a:normAutofit/>
          </a:bodyPr>
          <a:lstStyle/>
          <a:p>
            <a:endParaRPr lang="pt-BR" sz="2800" b="0" strike="noStrike" spc="-1">
              <a:solidFill>
                <a:srgbClr val="000000"/>
              </a:solidFill>
              <a:latin typeface="Calibri"/>
            </a:endParaRPr>
          </a:p>
        </p:txBody>
      </p:sp>
    </p:spTree>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696" name="PlaceHolder 1"/>
          <p:cNvSpPr>
            <a:spLocks noGrp="1"/>
          </p:cNvSpPr>
          <p:nvPr>
            <p:ph type="title"/>
          </p:nvPr>
        </p:nvSpPr>
        <p:spPr>
          <a:xfrm>
            <a:off x="609480" y="273600"/>
            <a:ext cx="10972440" cy="1144800"/>
          </a:xfrm>
          <a:prstGeom prst="rect">
            <a:avLst/>
          </a:prstGeom>
        </p:spPr>
        <p:txBody>
          <a:bodyPr lIns="0" tIns="0" rIns="0" bIns="0" anchor="ctr"/>
          <a:lstStyle/>
          <a:p>
            <a:endParaRPr lang="pt-BR" sz="1800" b="0" strike="noStrike" spc="-1">
              <a:solidFill>
                <a:srgbClr val="000000"/>
              </a:solidFill>
              <a:latin typeface="Calibri"/>
            </a:endParaRPr>
          </a:p>
        </p:txBody>
      </p:sp>
      <p:sp>
        <p:nvSpPr>
          <p:cNvPr id="697" name="PlaceHolder 2"/>
          <p:cNvSpPr>
            <a:spLocks noGrp="1"/>
          </p:cNvSpPr>
          <p:nvPr>
            <p:ph type="body"/>
          </p:nvPr>
        </p:nvSpPr>
        <p:spPr>
          <a:xfrm>
            <a:off x="609480" y="1604520"/>
            <a:ext cx="535428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698" name="PlaceHolder 3"/>
          <p:cNvSpPr>
            <a:spLocks noGrp="1"/>
          </p:cNvSpPr>
          <p:nvPr>
            <p:ph type="body"/>
          </p:nvPr>
        </p:nvSpPr>
        <p:spPr>
          <a:xfrm>
            <a:off x="6231960" y="1604520"/>
            <a:ext cx="535428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699" name="PlaceHolder 4"/>
          <p:cNvSpPr>
            <a:spLocks noGrp="1"/>
          </p:cNvSpPr>
          <p:nvPr>
            <p:ph type="body"/>
          </p:nvPr>
        </p:nvSpPr>
        <p:spPr>
          <a:xfrm>
            <a:off x="609480" y="3682080"/>
            <a:ext cx="10972440" cy="1896840"/>
          </a:xfrm>
          <a:prstGeom prst="rect">
            <a:avLst/>
          </a:prstGeom>
        </p:spPr>
        <p:txBody>
          <a:bodyPr lIns="0" tIns="0" rIns="0" bIns="0">
            <a:normAutofit/>
          </a:bodyPr>
          <a:lstStyle/>
          <a:p>
            <a:endParaRPr lang="pt-BR" sz="2800" b="0" strike="noStrike" spc="-1">
              <a:solidFill>
                <a:srgbClr val="000000"/>
              </a:solidFill>
              <a:latin typeface="Calibri"/>
            </a:endParaRPr>
          </a:p>
        </p:txBody>
      </p:sp>
    </p:spTree>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700" name="PlaceHolder 1"/>
          <p:cNvSpPr>
            <a:spLocks noGrp="1"/>
          </p:cNvSpPr>
          <p:nvPr>
            <p:ph type="title"/>
          </p:nvPr>
        </p:nvSpPr>
        <p:spPr>
          <a:xfrm>
            <a:off x="609480" y="273600"/>
            <a:ext cx="10972440" cy="1144800"/>
          </a:xfrm>
          <a:prstGeom prst="rect">
            <a:avLst/>
          </a:prstGeom>
        </p:spPr>
        <p:txBody>
          <a:bodyPr lIns="0" tIns="0" rIns="0" bIns="0" anchor="ctr"/>
          <a:lstStyle/>
          <a:p>
            <a:endParaRPr lang="pt-BR" sz="1800" b="0" strike="noStrike" spc="-1">
              <a:solidFill>
                <a:srgbClr val="000000"/>
              </a:solidFill>
              <a:latin typeface="Calibri"/>
            </a:endParaRPr>
          </a:p>
        </p:txBody>
      </p:sp>
      <p:sp>
        <p:nvSpPr>
          <p:cNvPr id="701" name="PlaceHolder 2"/>
          <p:cNvSpPr>
            <a:spLocks noGrp="1"/>
          </p:cNvSpPr>
          <p:nvPr>
            <p:ph type="body"/>
          </p:nvPr>
        </p:nvSpPr>
        <p:spPr>
          <a:xfrm>
            <a:off x="609480" y="1604520"/>
            <a:ext cx="1097244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702" name="PlaceHolder 3"/>
          <p:cNvSpPr>
            <a:spLocks noGrp="1"/>
          </p:cNvSpPr>
          <p:nvPr>
            <p:ph type="body"/>
          </p:nvPr>
        </p:nvSpPr>
        <p:spPr>
          <a:xfrm>
            <a:off x="609480" y="3682080"/>
            <a:ext cx="10972440" cy="1896840"/>
          </a:xfrm>
          <a:prstGeom prst="rect">
            <a:avLst/>
          </a:prstGeom>
        </p:spPr>
        <p:txBody>
          <a:bodyPr lIns="0" tIns="0" rIns="0" bIns="0">
            <a:normAutofit/>
          </a:bodyPr>
          <a:lstStyle/>
          <a:p>
            <a:endParaRPr lang="pt-BR" sz="2800" b="0" strike="noStrike" spc="-1">
              <a:solidFill>
                <a:srgbClr val="000000"/>
              </a:solidFill>
              <a:latin typeface="Calibri"/>
            </a:endParaRPr>
          </a:p>
        </p:txBody>
      </p:sp>
    </p:spTree>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703" name="PlaceHolder 1"/>
          <p:cNvSpPr>
            <a:spLocks noGrp="1"/>
          </p:cNvSpPr>
          <p:nvPr>
            <p:ph type="title"/>
          </p:nvPr>
        </p:nvSpPr>
        <p:spPr>
          <a:xfrm>
            <a:off x="609480" y="273600"/>
            <a:ext cx="10972440" cy="1144800"/>
          </a:xfrm>
          <a:prstGeom prst="rect">
            <a:avLst/>
          </a:prstGeom>
        </p:spPr>
        <p:txBody>
          <a:bodyPr lIns="0" tIns="0" rIns="0" bIns="0" anchor="ctr"/>
          <a:lstStyle/>
          <a:p>
            <a:endParaRPr lang="pt-BR" sz="1800" b="0" strike="noStrike" spc="-1">
              <a:solidFill>
                <a:srgbClr val="000000"/>
              </a:solidFill>
              <a:latin typeface="Calibri"/>
            </a:endParaRPr>
          </a:p>
        </p:txBody>
      </p:sp>
      <p:sp>
        <p:nvSpPr>
          <p:cNvPr id="704" name="PlaceHolder 2"/>
          <p:cNvSpPr>
            <a:spLocks noGrp="1"/>
          </p:cNvSpPr>
          <p:nvPr>
            <p:ph type="body"/>
          </p:nvPr>
        </p:nvSpPr>
        <p:spPr>
          <a:xfrm>
            <a:off x="609480" y="1604520"/>
            <a:ext cx="535428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705" name="PlaceHolder 3"/>
          <p:cNvSpPr>
            <a:spLocks noGrp="1"/>
          </p:cNvSpPr>
          <p:nvPr>
            <p:ph type="body"/>
          </p:nvPr>
        </p:nvSpPr>
        <p:spPr>
          <a:xfrm>
            <a:off x="6231960" y="1604520"/>
            <a:ext cx="535428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706" name="PlaceHolder 4"/>
          <p:cNvSpPr>
            <a:spLocks noGrp="1"/>
          </p:cNvSpPr>
          <p:nvPr>
            <p:ph type="body"/>
          </p:nvPr>
        </p:nvSpPr>
        <p:spPr>
          <a:xfrm>
            <a:off x="6231960" y="3682080"/>
            <a:ext cx="535428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707" name="PlaceHolder 5"/>
          <p:cNvSpPr>
            <a:spLocks noGrp="1"/>
          </p:cNvSpPr>
          <p:nvPr>
            <p:ph type="body"/>
          </p:nvPr>
        </p:nvSpPr>
        <p:spPr>
          <a:xfrm>
            <a:off x="609480" y="3682080"/>
            <a:ext cx="5354280" cy="1896840"/>
          </a:xfrm>
          <a:prstGeom prst="rect">
            <a:avLst/>
          </a:prstGeom>
        </p:spPr>
        <p:txBody>
          <a:bodyPr lIns="0" tIns="0" rIns="0" bIns="0">
            <a:normAutofit/>
          </a:bodyPr>
          <a:lstStyle/>
          <a:p>
            <a:endParaRPr lang="pt-BR" sz="2800" b="0" strike="noStrike" spc="-1">
              <a:solidFill>
                <a:srgbClr val="000000"/>
              </a:solidFill>
              <a:latin typeface="Calibri"/>
            </a:endParaRPr>
          </a:p>
        </p:txBody>
      </p:sp>
    </p:spTree>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708" name="PlaceHolder 1"/>
          <p:cNvSpPr>
            <a:spLocks noGrp="1"/>
          </p:cNvSpPr>
          <p:nvPr>
            <p:ph type="title"/>
          </p:nvPr>
        </p:nvSpPr>
        <p:spPr>
          <a:xfrm>
            <a:off x="609480" y="273600"/>
            <a:ext cx="10972440" cy="1144800"/>
          </a:xfrm>
          <a:prstGeom prst="rect">
            <a:avLst/>
          </a:prstGeom>
        </p:spPr>
        <p:txBody>
          <a:bodyPr lIns="0" tIns="0" rIns="0" bIns="0" anchor="ctr"/>
          <a:lstStyle/>
          <a:p>
            <a:endParaRPr lang="pt-BR" sz="1800" b="0" strike="noStrike" spc="-1">
              <a:solidFill>
                <a:srgbClr val="000000"/>
              </a:solidFill>
              <a:latin typeface="Calibri"/>
            </a:endParaRPr>
          </a:p>
        </p:txBody>
      </p:sp>
      <p:sp>
        <p:nvSpPr>
          <p:cNvPr id="709" name="PlaceHolder 2"/>
          <p:cNvSpPr>
            <a:spLocks noGrp="1"/>
          </p:cNvSpPr>
          <p:nvPr>
            <p:ph type="body"/>
          </p:nvPr>
        </p:nvSpPr>
        <p:spPr>
          <a:xfrm>
            <a:off x="609480" y="1604520"/>
            <a:ext cx="353304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710" name="PlaceHolder 3"/>
          <p:cNvSpPr>
            <a:spLocks noGrp="1"/>
          </p:cNvSpPr>
          <p:nvPr>
            <p:ph type="body"/>
          </p:nvPr>
        </p:nvSpPr>
        <p:spPr>
          <a:xfrm>
            <a:off x="4319640" y="1604520"/>
            <a:ext cx="353304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711" name="PlaceHolder 4"/>
          <p:cNvSpPr>
            <a:spLocks noGrp="1"/>
          </p:cNvSpPr>
          <p:nvPr>
            <p:ph type="body"/>
          </p:nvPr>
        </p:nvSpPr>
        <p:spPr>
          <a:xfrm>
            <a:off x="8029800" y="1604520"/>
            <a:ext cx="353304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712" name="PlaceHolder 5"/>
          <p:cNvSpPr>
            <a:spLocks noGrp="1"/>
          </p:cNvSpPr>
          <p:nvPr>
            <p:ph type="body"/>
          </p:nvPr>
        </p:nvSpPr>
        <p:spPr>
          <a:xfrm>
            <a:off x="8029800" y="3682080"/>
            <a:ext cx="353304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713" name="PlaceHolder 6"/>
          <p:cNvSpPr>
            <a:spLocks noGrp="1"/>
          </p:cNvSpPr>
          <p:nvPr>
            <p:ph type="body"/>
          </p:nvPr>
        </p:nvSpPr>
        <p:spPr>
          <a:xfrm>
            <a:off x="4319640" y="3682080"/>
            <a:ext cx="353304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714" name="PlaceHolder 7"/>
          <p:cNvSpPr>
            <a:spLocks noGrp="1"/>
          </p:cNvSpPr>
          <p:nvPr>
            <p:ph type="body"/>
          </p:nvPr>
        </p:nvSpPr>
        <p:spPr>
          <a:xfrm>
            <a:off x="609480" y="3682080"/>
            <a:ext cx="3533040" cy="1896840"/>
          </a:xfrm>
          <a:prstGeom prst="rect">
            <a:avLst/>
          </a:prstGeom>
        </p:spPr>
        <p:txBody>
          <a:bodyPr lIns="0" tIns="0" rIns="0" bIns="0">
            <a:normAutofit/>
          </a:bodyPr>
          <a:lstStyle/>
          <a:p>
            <a:endParaRPr lang="pt-BR" sz="2800" b="0" strike="noStrike" spc="-1">
              <a:solidFill>
                <a:srgbClr val="000000"/>
              </a:solidFill>
              <a:latin typeface="Calibri"/>
            </a:endParaRPr>
          </a:p>
        </p:txBody>
      </p:sp>
    </p:spTree>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722" name="PlaceHolder 1"/>
          <p:cNvSpPr>
            <a:spLocks noGrp="1"/>
          </p:cNvSpPr>
          <p:nvPr>
            <p:ph type="title"/>
          </p:nvPr>
        </p:nvSpPr>
        <p:spPr>
          <a:xfrm>
            <a:off x="609480" y="273600"/>
            <a:ext cx="10972440" cy="1144800"/>
          </a:xfrm>
          <a:prstGeom prst="rect">
            <a:avLst/>
          </a:prstGeom>
        </p:spPr>
        <p:txBody>
          <a:bodyPr lIns="0" tIns="0" rIns="0" bIns="0" anchor="ctr"/>
          <a:lstStyle/>
          <a:p>
            <a:endParaRPr lang="pt-BR" sz="1800" b="0" strike="noStrike" spc="-1">
              <a:solidFill>
                <a:srgbClr val="000000"/>
              </a:solidFill>
              <a:latin typeface="Calibri"/>
            </a:endParaRPr>
          </a:p>
        </p:txBody>
      </p:sp>
      <p:sp>
        <p:nvSpPr>
          <p:cNvPr id="723" name="PlaceHolder 2"/>
          <p:cNvSpPr>
            <a:spLocks noGrp="1"/>
          </p:cNvSpPr>
          <p:nvPr>
            <p:ph type="subTitle"/>
          </p:nvPr>
        </p:nvSpPr>
        <p:spPr>
          <a:xfrm>
            <a:off x="609480" y="1604520"/>
            <a:ext cx="10972440" cy="3977280"/>
          </a:xfrm>
          <a:prstGeom prst="rect">
            <a:avLst/>
          </a:prstGeom>
        </p:spPr>
        <p:txBody>
          <a:bodyPr lIns="0" tIns="0" rIns="0" bIns="0" anchor="ctr"/>
          <a:lstStyle/>
          <a:p>
            <a:pPr algn="ctr"/>
            <a:endParaRPr lang="pt-BR" sz="3200" b="0" strike="noStrike" spc="-1">
              <a:latin typeface="Arial"/>
            </a:endParaRPr>
          </a:p>
        </p:txBody>
      </p:sp>
    </p:spTree>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724" name="PlaceHolder 1"/>
          <p:cNvSpPr>
            <a:spLocks noGrp="1"/>
          </p:cNvSpPr>
          <p:nvPr>
            <p:ph type="title"/>
          </p:nvPr>
        </p:nvSpPr>
        <p:spPr>
          <a:xfrm>
            <a:off x="609480" y="273600"/>
            <a:ext cx="10972440" cy="1144800"/>
          </a:xfrm>
          <a:prstGeom prst="rect">
            <a:avLst/>
          </a:prstGeom>
        </p:spPr>
        <p:txBody>
          <a:bodyPr lIns="0" tIns="0" rIns="0" bIns="0" anchor="ctr"/>
          <a:lstStyle/>
          <a:p>
            <a:endParaRPr lang="pt-BR" sz="1800" b="0" strike="noStrike" spc="-1">
              <a:solidFill>
                <a:srgbClr val="000000"/>
              </a:solidFill>
              <a:latin typeface="Calibri"/>
            </a:endParaRPr>
          </a:p>
        </p:txBody>
      </p:sp>
      <p:sp>
        <p:nvSpPr>
          <p:cNvPr id="725" name="PlaceHolder 2"/>
          <p:cNvSpPr>
            <a:spLocks noGrp="1"/>
          </p:cNvSpPr>
          <p:nvPr>
            <p:ph type="body"/>
          </p:nvPr>
        </p:nvSpPr>
        <p:spPr>
          <a:xfrm>
            <a:off x="609480" y="1604520"/>
            <a:ext cx="10972440" cy="3977280"/>
          </a:xfrm>
          <a:prstGeom prst="rect">
            <a:avLst/>
          </a:prstGeom>
        </p:spPr>
        <p:txBody>
          <a:bodyPr lIns="0" tIns="0" rIns="0" bIns="0">
            <a:normAutofit/>
          </a:bodyPr>
          <a:lstStyle/>
          <a:p>
            <a:endParaRPr lang="pt-BR" sz="2800" b="0" strike="noStrike" spc="-1">
              <a:solidFill>
                <a:srgbClr val="000000"/>
              </a:solidFill>
              <a:latin typeface="Calibri"/>
            </a:endParaRPr>
          </a:p>
        </p:txBody>
      </p:sp>
    </p:spTree>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726" name="PlaceHolder 1"/>
          <p:cNvSpPr>
            <a:spLocks noGrp="1"/>
          </p:cNvSpPr>
          <p:nvPr>
            <p:ph type="title"/>
          </p:nvPr>
        </p:nvSpPr>
        <p:spPr>
          <a:xfrm>
            <a:off x="609480" y="273600"/>
            <a:ext cx="10972440" cy="1144800"/>
          </a:xfrm>
          <a:prstGeom prst="rect">
            <a:avLst/>
          </a:prstGeom>
        </p:spPr>
        <p:txBody>
          <a:bodyPr lIns="0" tIns="0" rIns="0" bIns="0" anchor="ctr"/>
          <a:lstStyle/>
          <a:p>
            <a:endParaRPr lang="pt-BR" sz="1800" b="0" strike="noStrike" spc="-1">
              <a:solidFill>
                <a:srgbClr val="000000"/>
              </a:solidFill>
              <a:latin typeface="Calibri"/>
            </a:endParaRPr>
          </a:p>
        </p:txBody>
      </p:sp>
      <p:sp>
        <p:nvSpPr>
          <p:cNvPr id="727" name="PlaceHolder 2"/>
          <p:cNvSpPr>
            <a:spLocks noGrp="1"/>
          </p:cNvSpPr>
          <p:nvPr>
            <p:ph type="body"/>
          </p:nvPr>
        </p:nvSpPr>
        <p:spPr>
          <a:xfrm>
            <a:off x="609480" y="1604520"/>
            <a:ext cx="5354280" cy="397728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728" name="PlaceHolder 3"/>
          <p:cNvSpPr>
            <a:spLocks noGrp="1"/>
          </p:cNvSpPr>
          <p:nvPr>
            <p:ph type="body"/>
          </p:nvPr>
        </p:nvSpPr>
        <p:spPr>
          <a:xfrm>
            <a:off x="6231960" y="1604520"/>
            <a:ext cx="5354280" cy="3977280"/>
          </a:xfrm>
          <a:prstGeom prst="rect">
            <a:avLst/>
          </a:prstGeom>
        </p:spPr>
        <p:txBody>
          <a:bodyPr lIns="0" tIns="0" rIns="0" bIns="0">
            <a:normAutofit/>
          </a:bodyPr>
          <a:lstStyle/>
          <a:p>
            <a:endParaRPr lang="pt-BR" sz="2800" b="0" strike="noStrike" spc="-1">
              <a:solidFill>
                <a:srgbClr val="000000"/>
              </a:solidFill>
              <a:latin typeface="Calibri"/>
            </a:endParaRPr>
          </a:p>
        </p:txBody>
      </p:sp>
    </p:spTree>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729" name="PlaceHolder 1"/>
          <p:cNvSpPr>
            <a:spLocks noGrp="1"/>
          </p:cNvSpPr>
          <p:nvPr>
            <p:ph type="title"/>
          </p:nvPr>
        </p:nvSpPr>
        <p:spPr>
          <a:xfrm>
            <a:off x="609480" y="273600"/>
            <a:ext cx="10972440" cy="1144800"/>
          </a:xfrm>
          <a:prstGeom prst="rect">
            <a:avLst/>
          </a:prstGeom>
        </p:spPr>
        <p:txBody>
          <a:bodyPr lIns="0" tIns="0" rIns="0" bIns="0" anchor="ctr"/>
          <a:lstStyle/>
          <a:p>
            <a:endParaRPr lang="pt-BR" sz="1800" b="0" strike="noStrike" spc="-1">
              <a:solidFill>
                <a:srgbClr val="000000"/>
              </a:solidFill>
              <a:latin typeface="Calibri"/>
            </a:endParaRPr>
          </a:p>
        </p:txBody>
      </p:sp>
    </p:spTree>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730" name="PlaceHolder 1"/>
          <p:cNvSpPr>
            <a:spLocks noGrp="1"/>
          </p:cNvSpPr>
          <p:nvPr>
            <p:ph type="subTitle"/>
          </p:nvPr>
        </p:nvSpPr>
        <p:spPr>
          <a:xfrm>
            <a:off x="609480" y="273600"/>
            <a:ext cx="10972440" cy="5307840"/>
          </a:xfrm>
          <a:prstGeom prst="rect">
            <a:avLst/>
          </a:prstGeom>
        </p:spPr>
        <p:txBody>
          <a:bodyPr lIns="0" tIns="0" rIns="0" bIns="0" anchor="ctr"/>
          <a:lstStyle/>
          <a:p>
            <a:pPr algn="ctr"/>
            <a:endParaRPr lang="pt-BR" sz="3200" b="0" strike="noStrike" spc="-1">
              <a:latin typeface="Arial"/>
            </a:endParaRPr>
          </a:p>
        </p:txBody>
      </p:sp>
    </p:spTree>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731" name="PlaceHolder 1"/>
          <p:cNvSpPr>
            <a:spLocks noGrp="1"/>
          </p:cNvSpPr>
          <p:nvPr>
            <p:ph type="title"/>
          </p:nvPr>
        </p:nvSpPr>
        <p:spPr>
          <a:xfrm>
            <a:off x="609480" y="273600"/>
            <a:ext cx="10972440" cy="1144800"/>
          </a:xfrm>
          <a:prstGeom prst="rect">
            <a:avLst/>
          </a:prstGeom>
        </p:spPr>
        <p:txBody>
          <a:bodyPr lIns="0" tIns="0" rIns="0" bIns="0" anchor="ctr"/>
          <a:lstStyle/>
          <a:p>
            <a:endParaRPr lang="pt-BR" sz="1800" b="0" strike="noStrike" spc="-1">
              <a:solidFill>
                <a:srgbClr val="000000"/>
              </a:solidFill>
              <a:latin typeface="Calibri"/>
            </a:endParaRPr>
          </a:p>
        </p:txBody>
      </p:sp>
      <p:sp>
        <p:nvSpPr>
          <p:cNvPr id="732" name="PlaceHolder 2"/>
          <p:cNvSpPr>
            <a:spLocks noGrp="1"/>
          </p:cNvSpPr>
          <p:nvPr>
            <p:ph type="body"/>
          </p:nvPr>
        </p:nvSpPr>
        <p:spPr>
          <a:xfrm>
            <a:off x="609480" y="1604520"/>
            <a:ext cx="535428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733" name="PlaceHolder 3"/>
          <p:cNvSpPr>
            <a:spLocks noGrp="1"/>
          </p:cNvSpPr>
          <p:nvPr>
            <p:ph type="body"/>
          </p:nvPr>
        </p:nvSpPr>
        <p:spPr>
          <a:xfrm>
            <a:off x="609480" y="3682080"/>
            <a:ext cx="535428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734" name="PlaceHolder 4"/>
          <p:cNvSpPr>
            <a:spLocks noGrp="1"/>
          </p:cNvSpPr>
          <p:nvPr>
            <p:ph type="body"/>
          </p:nvPr>
        </p:nvSpPr>
        <p:spPr>
          <a:xfrm>
            <a:off x="6231960" y="1604520"/>
            <a:ext cx="5354280" cy="3977280"/>
          </a:xfrm>
          <a:prstGeom prst="rect">
            <a:avLst/>
          </a:prstGeom>
        </p:spPr>
        <p:txBody>
          <a:bodyPr lIns="0" tIns="0" rIns="0" bIns="0">
            <a:normAutofit/>
          </a:bodyPr>
          <a:lstStyle/>
          <a:p>
            <a:endParaRPr lang="pt-BR" sz="2800" b="0" strike="noStrike" spc="-1">
              <a:solidFill>
                <a:srgbClr val="000000"/>
              </a:solidFill>
              <a:latin typeface="Calibri"/>
            </a:endParaRPr>
          </a:p>
        </p:txBody>
      </p:sp>
    </p:spTree>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735" name="PlaceHolder 1"/>
          <p:cNvSpPr>
            <a:spLocks noGrp="1"/>
          </p:cNvSpPr>
          <p:nvPr>
            <p:ph type="title"/>
          </p:nvPr>
        </p:nvSpPr>
        <p:spPr>
          <a:xfrm>
            <a:off x="609480" y="273600"/>
            <a:ext cx="10972440" cy="1144800"/>
          </a:xfrm>
          <a:prstGeom prst="rect">
            <a:avLst/>
          </a:prstGeom>
        </p:spPr>
        <p:txBody>
          <a:bodyPr lIns="0" tIns="0" rIns="0" bIns="0" anchor="ctr"/>
          <a:lstStyle/>
          <a:p>
            <a:endParaRPr lang="pt-BR" sz="1800" b="0" strike="noStrike" spc="-1">
              <a:solidFill>
                <a:srgbClr val="000000"/>
              </a:solidFill>
              <a:latin typeface="Calibri"/>
            </a:endParaRPr>
          </a:p>
        </p:txBody>
      </p:sp>
      <p:sp>
        <p:nvSpPr>
          <p:cNvPr id="736" name="PlaceHolder 2"/>
          <p:cNvSpPr>
            <a:spLocks noGrp="1"/>
          </p:cNvSpPr>
          <p:nvPr>
            <p:ph type="body"/>
          </p:nvPr>
        </p:nvSpPr>
        <p:spPr>
          <a:xfrm>
            <a:off x="609480" y="1604520"/>
            <a:ext cx="5354280" cy="397728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737" name="PlaceHolder 3"/>
          <p:cNvSpPr>
            <a:spLocks noGrp="1"/>
          </p:cNvSpPr>
          <p:nvPr>
            <p:ph type="body"/>
          </p:nvPr>
        </p:nvSpPr>
        <p:spPr>
          <a:xfrm>
            <a:off x="6231960" y="1604520"/>
            <a:ext cx="535428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738" name="PlaceHolder 4"/>
          <p:cNvSpPr>
            <a:spLocks noGrp="1"/>
          </p:cNvSpPr>
          <p:nvPr>
            <p:ph type="body"/>
          </p:nvPr>
        </p:nvSpPr>
        <p:spPr>
          <a:xfrm>
            <a:off x="6231960" y="3682080"/>
            <a:ext cx="5354280" cy="1896840"/>
          </a:xfrm>
          <a:prstGeom prst="rect">
            <a:avLst/>
          </a:prstGeom>
        </p:spPr>
        <p:txBody>
          <a:bodyPr lIns="0" tIns="0" rIns="0" bIns="0">
            <a:normAutofit/>
          </a:bodyPr>
          <a:lstStyle/>
          <a:p>
            <a:endParaRPr lang="pt-BR" sz="2800" b="0" strike="noStrike" spc="-1">
              <a:solidFill>
                <a:srgbClr val="000000"/>
              </a:solidFill>
              <a:latin typeface="Calibri"/>
            </a:endParaRPr>
          </a:p>
        </p:txBody>
      </p:sp>
    </p:spTree>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739" name="PlaceHolder 1"/>
          <p:cNvSpPr>
            <a:spLocks noGrp="1"/>
          </p:cNvSpPr>
          <p:nvPr>
            <p:ph type="title"/>
          </p:nvPr>
        </p:nvSpPr>
        <p:spPr>
          <a:xfrm>
            <a:off x="609480" y="273600"/>
            <a:ext cx="10972440" cy="1144800"/>
          </a:xfrm>
          <a:prstGeom prst="rect">
            <a:avLst/>
          </a:prstGeom>
        </p:spPr>
        <p:txBody>
          <a:bodyPr lIns="0" tIns="0" rIns="0" bIns="0" anchor="ctr"/>
          <a:lstStyle/>
          <a:p>
            <a:endParaRPr lang="pt-BR" sz="1800" b="0" strike="noStrike" spc="-1">
              <a:solidFill>
                <a:srgbClr val="000000"/>
              </a:solidFill>
              <a:latin typeface="Calibri"/>
            </a:endParaRPr>
          </a:p>
        </p:txBody>
      </p:sp>
      <p:sp>
        <p:nvSpPr>
          <p:cNvPr id="740" name="PlaceHolder 2"/>
          <p:cNvSpPr>
            <a:spLocks noGrp="1"/>
          </p:cNvSpPr>
          <p:nvPr>
            <p:ph type="body"/>
          </p:nvPr>
        </p:nvSpPr>
        <p:spPr>
          <a:xfrm>
            <a:off x="609480" y="1604520"/>
            <a:ext cx="535428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741" name="PlaceHolder 3"/>
          <p:cNvSpPr>
            <a:spLocks noGrp="1"/>
          </p:cNvSpPr>
          <p:nvPr>
            <p:ph type="body"/>
          </p:nvPr>
        </p:nvSpPr>
        <p:spPr>
          <a:xfrm>
            <a:off x="6231960" y="1604520"/>
            <a:ext cx="535428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742" name="PlaceHolder 4"/>
          <p:cNvSpPr>
            <a:spLocks noGrp="1"/>
          </p:cNvSpPr>
          <p:nvPr>
            <p:ph type="body"/>
          </p:nvPr>
        </p:nvSpPr>
        <p:spPr>
          <a:xfrm>
            <a:off x="609480" y="3682080"/>
            <a:ext cx="10972440" cy="1896840"/>
          </a:xfrm>
          <a:prstGeom prst="rect">
            <a:avLst/>
          </a:prstGeom>
        </p:spPr>
        <p:txBody>
          <a:bodyPr lIns="0" tIns="0" rIns="0" bIns="0">
            <a:normAutofit/>
          </a:bodyPr>
          <a:lstStyle/>
          <a:p>
            <a:endParaRPr lang="pt-BR" sz="2800" b="0" strike="noStrike" spc="-1">
              <a:solidFill>
                <a:srgbClr val="000000"/>
              </a:solidFill>
              <a:latin typeface="Calibri"/>
            </a:endParaRPr>
          </a:p>
        </p:txBody>
      </p:sp>
    </p:spTree>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743" name="PlaceHolder 1"/>
          <p:cNvSpPr>
            <a:spLocks noGrp="1"/>
          </p:cNvSpPr>
          <p:nvPr>
            <p:ph type="title"/>
          </p:nvPr>
        </p:nvSpPr>
        <p:spPr>
          <a:xfrm>
            <a:off x="609480" y="273600"/>
            <a:ext cx="10972440" cy="1144800"/>
          </a:xfrm>
          <a:prstGeom prst="rect">
            <a:avLst/>
          </a:prstGeom>
        </p:spPr>
        <p:txBody>
          <a:bodyPr lIns="0" tIns="0" rIns="0" bIns="0" anchor="ctr"/>
          <a:lstStyle/>
          <a:p>
            <a:endParaRPr lang="pt-BR" sz="1800" b="0" strike="noStrike" spc="-1">
              <a:solidFill>
                <a:srgbClr val="000000"/>
              </a:solidFill>
              <a:latin typeface="Calibri"/>
            </a:endParaRPr>
          </a:p>
        </p:txBody>
      </p:sp>
      <p:sp>
        <p:nvSpPr>
          <p:cNvPr id="744" name="PlaceHolder 2"/>
          <p:cNvSpPr>
            <a:spLocks noGrp="1"/>
          </p:cNvSpPr>
          <p:nvPr>
            <p:ph type="body"/>
          </p:nvPr>
        </p:nvSpPr>
        <p:spPr>
          <a:xfrm>
            <a:off x="609480" y="1604520"/>
            <a:ext cx="1097244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745" name="PlaceHolder 3"/>
          <p:cNvSpPr>
            <a:spLocks noGrp="1"/>
          </p:cNvSpPr>
          <p:nvPr>
            <p:ph type="body"/>
          </p:nvPr>
        </p:nvSpPr>
        <p:spPr>
          <a:xfrm>
            <a:off x="609480" y="3682080"/>
            <a:ext cx="10972440" cy="1896840"/>
          </a:xfrm>
          <a:prstGeom prst="rect">
            <a:avLst/>
          </a:prstGeom>
        </p:spPr>
        <p:txBody>
          <a:bodyPr lIns="0" tIns="0" rIns="0" bIns="0">
            <a:normAutofit/>
          </a:bodyPr>
          <a:lstStyle/>
          <a:p>
            <a:endParaRPr lang="pt-BR" sz="2800" b="0" strike="noStrike" spc="-1">
              <a:solidFill>
                <a:srgbClr val="000000"/>
              </a:solidFill>
              <a:latin typeface="Calibri"/>
            </a:endParaRPr>
          </a:p>
        </p:txBody>
      </p:sp>
    </p:spTree>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746" name="PlaceHolder 1"/>
          <p:cNvSpPr>
            <a:spLocks noGrp="1"/>
          </p:cNvSpPr>
          <p:nvPr>
            <p:ph type="title"/>
          </p:nvPr>
        </p:nvSpPr>
        <p:spPr>
          <a:xfrm>
            <a:off x="609480" y="273600"/>
            <a:ext cx="10972440" cy="1144800"/>
          </a:xfrm>
          <a:prstGeom prst="rect">
            <a:avLst/>
          </a:prstGeom>
        </p:spPr>
        <p:txBody>
          <a:bodyPr lIns="0" tIns="0" rIns="0" bIns="0" anchor="ctr"/>
          <a:lstStyle/>
          <a:p>
            <a:endParaRPr lang="pt-BR" sz="1800" b="0" strike="noStrike" spc="-1">
              <a:solidFill>
                <a:srgbClr val="000000"/>
              </a:solidFill>
              <a:latin typeface="Calibri"/>
            </a:endParaRPr>
          </a:p>
        </p:txBody>
      </p:sp>
      <p:sp>
        <p:nvSpPr>
          <p:cNvPr id="747" name="PlaceHolder 2"/>
          <p:cNvSpPr>
            <a:spLocks noGrp="1"/>
          </p:cNvSpPr>
          <p:nvPr>
            <p:ph type="body"/>
          </p:nvPr>
        </p:nvSpPr>
        <p:spPr>
          <a:xfrm>
            <a:off x="609480" y="1604520"/>
            <a:ext cx="535428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748" name="PlaceHolder 3"/>
          <p:cNvSpPr>
            <a:spLocks noGrp="1"/>
          </p:cNvSpPr>
          <p:nvPr>
            <p:ph type="body"/>
          </p:nvPr>
        </p:nvSpPr>
        <p:spPr>
          <a:xfrm>
            <a:off x="6231960" y="1604520"/>
            <a:ext cx="535428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749" name="PlaceHolder 4"/>
          <p:cNvSpPr>
            <a:spLocks noGrp="1"/>
          </p:cNvSpPr>
          <p:nvPr>
            <p:ph type="body"/>
          </p:nvPr>
        </p:nvSpPr>
        <p:spPr>
          <a:xfrm>
            <a:off x="6231960" y="3682080"/>
            <a:ext cx="535428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750" name="PlaceHolder 5"/>
          <p:cNvSpPr>
            <a:spLocks noGrp="1"/>
          </p:cNvSpPr>
          <p:nvPr>
            <p:ph type="body"/>
          </p:nvPr>
        </p:nvSpPr>
        <p:spPr>
          <a:xfrm>
            <a:off x="609480" y="3682080"/>
            <a:ext cx="5354280" cy="1896840"/>
          </a:xfrm>
          <a:prstGeom prst="rect">
            <a:avLst/>
          </a:prstGeom>
        </p:spPr>
        <p:txBody>
          <a:bodyPr lIns="0" tIns="0" rIns="0" bIns="0">
            <a:normAutofit/>
          </a:bodyPr>
          <a:lstStyle/>
          <a:p>
            <a:endParaRPr lang="pt-BR" sz="2800" b="0" strike="noStrike" spc="-1">
              <a:solidFill>
                <a:srgbClr val="000000"/>
              </a:solidFill>
              <a:latin typeface="Calibri"/>
            </a:endParaRPr>
          </a:p>
        </p:txBody>
      </p:sp>
    </p:spTree>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751" name="PlaceHolder 1"/>
          <p:cNvSpPr>
            <a:spLocks noGrp="1"/>
          </p:cNvSpPr>
          <p:nvPr>
            <p:ph type="title"/>
          </p:nvPr>
        </p:nvSpPr>
        <p:spPr>
          <a:xfrm>
            <a:off x="609480" y="273600"/>
            <a:ext cx="10972440" cy="1144800"/>
          </a:xfrm>
          <a:prstGeom prst="rect">
            <a:avLst/>
          </a:prstGeom>
        </p:spPr>
        <p:txBody>
          <a:bodyPr lIns="0" tIns="0" rIns="0" bIns="0" anchor="ctr"/>
          <a:lstStyle/>
          <a:p>
            <a:endParaRPr lang="pt-BR" sz="1800" b="0" strike="noStrike" spc="-1">
              <a:solidFill>
                <a:srgbClr val="000000"/>
              </a:solidFill>
              <a:latin typeface="Calibri"/>
            </a:endParaRPr>
          </a:p>
        </p:txBody>
      </p:sp>
      <p:sp>
        <p:nvSpPr>
          <p:cNvPr id="752" name="PlaceHolder 2"/>
          <p:cNvSpPr>
            <a:spLocks noGrp="1"/>
          </p:cNvSpPr>
          <p:nvPr>
            <p:ph type="body"/>
          </p:nvPr>
        </p:nvSpPr>
        <p:spPr>
          <a:xfrm>
            <a:off x="609480" y="1604520"/>
            <a:ext cx="353304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753" name="PlaceHolder 3"/>
          <p:cNvSpPr>
            <a:spLocks noGrp="1"/>
          </p:cNvSpPr>
          <p:nvPr>
            <p:ph type="body"/>
          </p:nvPr>
        </p:nvSpPr>
        <p:spPr>
          <a:xfrm>
            <a:off x="4319640" y="1604520"/>
            <a:ext cx="353304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754" name="PlaceHolder 4"/>
          <p:cNvSpPr>
            <a:spLocks noGrp="1"/>
          </p:cNvSpPr>
          <p:nvPr>
            <p:ph type="body"/>
          </p:nvPr>
        </p:nvSpPr>
        <p:spPr>
          <a:xfrm>
            <a:off x="8029800" y="1604520"/>
            <a:ext cx="353304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755" name="PlaceHolder 5"/>
          <p:cNvSpPr>
            <a:spLocks noGrp="1"/>
          </p:cNvSpPr>
          <p:nvPr>
            <p:ph type="body"/>
          </p:nvPr>
        </p:nvSpPr>
        <p:spPr>
          <a:xfrm>
            <a:off x="8029800" y="3682080"/>
            <a:ext cx="353304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756" name="PlaceHolder 6"/>
          <p:cNvSpPr>
            <a:spLocks noGrp="1"/>
          </p:cNvSpPr>
          <p:nvPr>
            <p:ph type="body"/>
          </p:nvPr>
        </p:nvSpPr>
        <p:spPr>
          <a:xfrm>
            <a:off x="4319640" y="3682080"/>
            <a:ext cx="353304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757" name="PlaceHolder 7"/>
          <p:cNvSpPr>
            <a:spLocks noGrp="1"/>
          </p:cNvSpPr>
          <p:nvPr>
            <p:ph type="body"/>
          </p:nvPr>
        </p:nvSpPr>
        <p:spPr>
          <a:xfrm>
            <a:off x="609480" y="3682080"/>
            <a:ext cx="3533040" cy="1896840"/>
          </a:xfrm>
          <a:prstGeom prst="rect">
            <a:avLst/>
          </a:prstGeom>
        </p:spPr>
        <p:txBody>
          <a:bodyPr lIns="0" tIns="0" rIns="0" bIns="0">
            <a:normAutofit/>
          </a:bodyPr>
          <a:lstStyle/>
          <a:p>
            <a:endParaRPr lang="pt-BR" sz="2800" b="0" strike="noStrike" spc="-1">
              <a:solidFill>
                <a:srgbClr val="000000"/>
              </a:solidFill>
              <a:latin typeface="Calibri"/>
            </a:endParaRPr>
          </a:p>
        </p:txBody>
      </p:sp>
    </p:spTree>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762" name="PlaceHolder 1"/>
          <p:cNvSpPr>
            <a:spLocks noGrp="1"/>
          </p:cNvSpPr>
          <p:nvPr>
            <p:ph type="title"/>
          </p:nvPr>
        </p:nvSpPr>
        <p:spPr>
          <a:xfrm>
            <a:off x="609480" y="273600"/>
            <a:ext cx="10972440" cy="1144800"/>
          </a:xfrm>
          <a:prstGeom prst="rect">
            <a:avLst/>
          </a:prstGeom>
        </p:spPr>
        <p:txBody>
          <a:bodyPr lIns="0" tIns="0" rIns="0" bIns="0" anchor="ctr"/>
          <a:lstStyle/>
          <a:p>
            <a:endParaRPr lang="pt-BR" sz="1800" b="0" strike="noStrike" spc="-1">
              <a:solidFill>
                <a:srgbClr val="000000"/>
              </a:solidFill>
              <a:latin typeface="Calibri"/>
            </a:endParaRPr>
          </a:p>
        </p:txBody>
      </p:sp>
      <p:sp>
        <p:nvSpPr>
          <p:cNvPr id="763" name="PlaceHolder 2"/>
          <p:cNvSpPr>
            <a:spLocks noGrp="1"/>
          </p:cNvSpPr>
          <p:nvPr>
            <p:ph type="subTitle"/>
          </p:nvPr>
        </p:nvSpPr>
        <p:spPr>
          <a:xfrm>
            <a:off x="609480" y="1604520"/>
            <a:ext cx="10972440" cy="3977280"/>
          </a:xfrm>
          <a:prstGeom prst="rect">
            <a:avLst/>
          </a:prstGeom>
        </p:spPr>
        <p:txBody>
          <a:bodyPr lIns="0" tIns="0" rIns="0" bIns="0" anchor="ctr"/>
          <a:lstStyle/>
          <a:p>
            <a:pPr algn="ctr"/>
            <a:endParaRPr lang="pt-BR" sz="3200" b="0" strike="noStrike" spc="-1">
              <a:latin typeface="Arial"/>
            </a:endParaRPr>
          </a:p>
        </p:txBody>
      </p:sp>
    </p:spTree>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764" name="PlaceHolder 1"/>
          <p:cNvSpPr>
            <a:spLocks noGrp="1"/>
          </p:cNvSpPr>
          <p:nvPr>
            <p:ph type="title"/>
          </p:nvPr>
        </p:nvSpPr>
        <p:spPr>
          <a:xfrm>
            <a:off x="609480" y="273600"/>
            <a:ext cx="10972440" cy="1144800"/>
          </a:xfrm>
          <a:prstGeom prst="rect">
            <a:avLst/>
          </a:prstGeom>
        </p:spPr>
        <p:txBody>
          <a:bodyPr lIns="0" tIns="0" rIns="0" bIns="0" anchor="ctr"/>
          <a:lstStyle/>
          <a:p>
            <a:endParaRPr lang="pt-BR" sz="1800" b="0" strike="noStrike" spc="-1">
              <a:solidFill>
                <a:srgbClr val="000000"/>
              </a:solidFill>
              <a:latin typeface="Calibri"/>
            </a:endParaRPr>
          </a:p>
        </p:txBody>
      </p:sp>
      <p:sp>
        <p:nvSpPr>
          <p:cNvPr id="765" name="PlaceHolder 2"/>
          <p:cNvSpPr>
            <a:spLocks noGrp="1"/>
          </p:cNvSpPr>
          <p:nvPr>
            <p:ph type="body"/>
          </p:nvPr>
        </p:nvSpPr>
        <p:spPr>
          <a:xfrm>
            <a:off x="609480" y="1604520"/>
            <a:ext cx="10972440" cy="3977280"/>
          </a:xfrm>
          <a:prstGeom prst="rect">
            <a:avLst/>
          </a:prstGeom>
        </p:spPr>
        <p:txBody>
          <a:bodyPr lIns="0" tIns="0" rIns="0" bIns="0">
            <a:normAutofit/>
          </a:bodyPr>
          <a:lstStyle/>
          <a:p>
            <a:endParaRPr lang="pt-BR" sz="2800" b="0" strike="noStrike" spc="-1">
              <a:solidFill>
                <a:srgbClr val="000000"/>
              </a:solidFill>
              <a:latin typeface="Calibri"/>
            </a:endParaRPr>
          </a:p>
        </p:txBody>
      </p:sp>
    </p:spTree>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766" name="PlaceHolder 1"/>
          <p:cNvSpPr>
            <a:spLocks noGrp="1"/>
          </p:cNvSpPr>
          <p:nvPr>
            <p:ph type="title"/>
          </p:nvPr>
        </p:nvSpPr>
        <p:spPr>
          <a:xfrm>
            <a:off x="609480" y="273600"/>
            <a:ext cx="10972440" cy="1144800"/>
          </a:xfrm>
          <a:prstGeom prst="rect">
            <a:avLst/>
          </a:prstGeom>
        </p:spPr>
        <p:txBody>
          <a:bodyPr lIns="0" tIns="0" rIns="0" bIns="0" anchor="ctr"/>
          <a:lstStyle/>
          <a:p>
            <a:endParaRPr lang="pt-BR" sz="1800" b="0" strike="noStrike" spc="-1">
              <a:solidFill>
                <a:srgbClr val="000000"/>
              </a:solidFill>
              <a:latin typeface="Calibri"/>
            </a:endParaRPr>
          </a:p>
        </p:txBody>
      </p:sp>
      <p:sp>
        <p:nvSpPr>
          <p:cNvPr id="767" name="PlaceHolder 2"/>
          <p:cNvSpPr>
            <a:spLocks noGrp="1"/>
          </p:cNvSpPr>
          <p:nvPr>
            <p:ph type="body"/>
          </p:nvPr>
        </p:nvSpPr>
        <p:spPr>
          <a:xfrm>
            <a:off x="609480" y="1604520"/>
            <a:ext cx="5354280" cy="397728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768" name="PlaceHolder 3"/>
          <p:cNvSpPr>
            <a:spLocks noGrp="1"/>
          </p:cNvSpPr>
          <p:nvPr>
            <p:ph type="body"/>
          </p:nvPr>
        </p:nvSpPr>
        <p:spPr>
          <a:xfrm>
            <a:off x="6231960" y="1604520"/>
            <a:ext cx="5354280" cy="3977280"/>
          </a:xfrm>
          <a:prstGeom prst="rect">
            <a:avLst/>
          </a:prstGeom>
        </p:spPr>
        <p:txBody>
          <a:bodyPr lIns="0" tIns="0" rIns="0" bIns="0">
            <a:normAutofit/>
          </a:bodyPr>
          <a:lstStyle/>
          <a:p>
            <a:endParaRPr lang="pt-BR" sz="2800" b="0" strike="noStrike" spc="-1">
              <a:solidFill>
                <a:srgbClr val="000000"/>
              </a:solidFill>
              <a:latin typeface="Calibri"/>
            </a:endParaRPr>
          </a:p>
        </p:txBody>
      </p:sp>
    </p:spTree>
  </p:cSld>
  <p:clrMapOvr>
    <a:masterClrMapping/>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769" name="PlaceHolder 1"/>
          <p:cNvSpPr>
            <a:spLocks noGrp="1"/>
          </p:cNvSpPr>
          <p:nvPr>
            <p:ph type="title"/>
          </p:nvPr>
        </p:nvSpPr>
        <p:spPr>
          <a:xfrm>
            <a:off x="609480" y="273600"/>
            <a:ext cx="10972440" cy="1144800"/>
          </a:xfrm>
          <a:prstGeom prst="rect">
            <a:avLst/>
          </a:prstGeom>
        </p:spPr>
        <p:txBody>
          <a:bodyPr lIns="0" tIns="0" rIns="0" bIns="0" anchor="ctr"/>
          <a:lstStyle/>
          <a:p>
            <a:endParaRPr lang="pt-BR" sz="1800" b="0" strike="noStrike" spc="-1">
              <a:solidFill>
                <a:srgbClr val="000000"/>
              </a:solidFill>
              <a:latin typeface="Calibri"/>
            </a:endParaRPr>
          </a:p>
        </p:txBody>
      </p:sp>
    </p:spTree>
  </p:cSld>
  <p:clrMapOvr>
    <a:masterClrMapping/>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770" name="PlaceHolder 1"/>
          <p:cNvSpPr>
            <a:spLocks noGrp="1"/>
          </p:cNvSpPr>
          <p:nvPr>
            <p:ph type="subTitle"/>
          </p:nvPr>
        </p:nvSpPr>
        <p:spPr>
          <a:xfrm>
            <a:off x="609480" y="273600"/>
            <a:ext cx="10972440" cy="5307840"/>
          </a:xfrm>
          <a:prstGeom prst="rect">
            <a:avLst/>
          </a:prstGeom>
        </p:spPr>
        <p:txBody>
          <a:bodyPr lIns="0" tIns="0" rIns="0" bIns="0" anchor="ctr"/>
          <a:lstStyle/>
          <a:p>
            <a:pPr algn="ctr"/>
            <a:endParaRPr lang="pt-BR" sz="3200" b="0" strike="noStrike" spc="-1">
              <a:latin typeface="Arial"/>
            </a:endParaRPr>
          </a:p>
        </p:txBody>
      </p:sp>
    </p:spTree>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771" name="PlaceHolder 1"/>
          <p:cNvSpPr>
            <a:spLocks noGrp="1"/>
          </p:cNvSpPr>
          <p:nvPr>
            <p:ph type="title"/>
          </p:nvPr>
        </p:nvSpPr>
        <p:spPr>
          <a:xfrm>
            <a:off x="609480" y="273600"/>
            <a:ext cx="10972440" cy="1144800"/>
          </a:xfrm>
          <a:prstGeom prst="rect">
            <a:avLst/>
          </a:prstGeom>
        </p:spPr>
        <p:txBody>
          <a:bodyPr lIns="0" tIns="0" rIns="0" bIns="0" anchor="ctr"/>
          <a:lstStyle/>
          <a:p>
            <a:endParaRPr lang="pt-BR" sz="1800" b="0" strike="noStrike" spc="-1">
              <a:solidFill>
                <a:srgbClr val="000000"/>
              </a:solidFill>
              <a:latin typeface="Calibri"/>
            </a:endParaRPr>
          </a:p>
        </p:txBody>
      </p:sp>
      <p:sp>
        <p:nvSpPr>
          <p:cNvPr id="772" name="PlaceHolder 2"/>
          <p:cNvSpPr>
            <a:spLocks noGrp="1"/>
          </p:cNvSpPr>
          <p:nvPr>
            <p:ph type="body"/>
          </p:nvPr>
        </p:nvSpPr>
        <p:spPr>
          <a:xfrm>
            <a:off x="609480" y="1604520"/>
            <a:ext cx="535428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773" name="PlaceHolder 3"/>
          <p:cNvSpPr>
            <a:spLocks noGrp="1"/>
          </p:cNvSpPr>
          <p:nvPr>
            <p:ph type="body"/>
          </p:nvPr>
        </p:nvSpPr>
        <p:spPr>
          <a:xfrm>
            <a:off x="609480" y="3682080"/>
            <a:ext cx="535428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774" name="PlaceHolder 4"/>
          <p:cNvSpPr>
            <a:spLocks noGrp="1"/>
          </p:cNvSpPr>
          <p:nvPr>
            <p:ph type="body"/>
          </p:nvPr>
        </p:nvSpPr>
        <p:spPr>
          <a:xfrm>
            <a:off x="6231960" y="1604520"/>
            <a:ext cx="5354280" cy="3977280"/>
          </a:xfrm>
          <a:prstGeom prst="rect">
            <a:avLst/>
          </a:prstGeom>
        </p:spPr>
        <p:txBody>
          <a:bodyPr lIns="0" tIns="0" rIns="0" bIns="0">
            <a:normAutofit/>
          </a:bodyPr>
          <a:lstStyle/>
          <a:p>
            <a:endParaRPr lang="pt-BR" sz="2800" b="0" strike="noStrike" spc="-1">
              <a:solidFill>
                <a:srgbClr val="000000"/>
              </a:solidFill>
              <a:latin typeface="Calibri"/>
            </a:endParaRPr>
          </a:p>
        </p:txBody>
      </p:sp>
    </p:spTree>
  </p:cSld>
  <p:clrMapOvr>
    <a:masterClrMapping/>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775" name="PlaceHolder 1"/>
          <p:cNvSpPr>
            <a:spLocks noGrp="1"/>
          </p:cNvSpPr>
          <p:nvPr>
            <p:ph type="title"/>
          </p:nvPr>
        </p:nvSpPr>
        <p:spPr>
          <a:xfrm>
            <a:off x="609480" y="273600"/>
            <a:ext cx="10972440" cy="1144800"/>
          </a:xfrm>
          <a:prstGeom prst="rect">
            <a:avLst/>
          </a:prstGeom>
        </p:spPr>
        <p:txBody>
          <a:bodyPr lIns="0" tIns="0" rIns="0" bIns="0" anchor="ctr"/>
          <a:lstStyle/>
          <a:p>
            <a:endParaRPr lang="pt-BR" sz="1800" b="0" strike="noStrike" spc="-1">
              <a:solidFill>
                <a:srgbClr val="000000"/>
              </a:solidFill>
              <a:latin typeface="Calibri"/>
            </a:endParaRPr>
          </a:p>
        </p:txBody>
      </p:sp>
      <p:sp>
        <p:nvSpPr>
          <p:cNvPr id="776" name="PlaceHolder 2"/>
          <p:cNvSpPr>
            <a:spLocks noGrp="1"/>
          </p:cNvSpPr>
          <p:nvPr>
            <p:ph type="body"/>
          </p:nvPr>
        </p:nvSpPr>
        <p:spPr>
          <a:xfrm>
            <a:off x="609480" y="1604520"/>
            <a:ext cx="5354280" cy="397728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777" name="PlaceHolder 3"/>
          <p:cNvSpPr>
            <a:spLocks noGrp="1"/>
          </p:cNvSpPr>
          <p:nvPr>
            <p:ph type="body"/>
          </p:nvPr>
        </p:nvSpPr>
        <p:spPr>
          <a:xfrm>
            <a:off x="6231960" y="1604520"/>
            <a:ext cx="535428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778" name="PlaceHolder 4"/>
          <p:cNvSpPr>
            <a:spLocks noGrp="1"/>
          </p:cNvSpPr>
          <p:nvPr>
            <p:ph type="body"/>
          </p:nvPr>
        </p:nvSpPr>
        <p:spPr>
          <a:xfrm>
            <a:off x="6231960" y="3682080"/>
            <a:ext cx="5354280" cy="1896840"/>
          </a:xfrm>
          <a:prstGeom prst="rect">
            <a:avLst/>
          </a:prstGeom>
        </p:spPr>
        <p:txBody>
          <a:bodyPr lIns="0" tIns="0" rIns="0" bIns="0">
            <a:normAutofit/>
          </a:bodyPr>
          <a:lstStyle/>
          <a:p>
            <a:endParaRPr lang="pt-BR" sz="2800" b="0" strike="noStrike" spc="-1">
              <a:solidFill>
                <a:srgbClr val="000000"/>
              </a:solidFill>
              <a:latin typeface="Calibri"/>
            </a:endParaRPr>
          </a:p>
        </p:txBody>
      </p:sp>
    </p:spTree>
  </p:cSld>
  <p:clrMapOvr>
    <a:masterClrMapping/>
  </p:clrMapOvr>
</p:sldLayout>
</file>

<file path=ppt/slideLayouts/slideLayout142.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779" name="PlaceHolder 1"/>
          <p:cNvSpPr>
            <a:spLocks noGrp="1"/>
          </p:cNvSpPr>
          <p:nvPr>
            <p:ph type="title"/>
          </p:nvPr>
        </p:nvSpPr>
        <p:spPr>
          <a:xfrm>
            <a:off x="609480" y="273600"/>
            <a:ext cx="10972440" cy="1144800"/>
          </a:xfrm>
          <a:prstGeom prst="rect">
            <a:avLst/>
          </a:prstGeom>
        </p:spPr>
        <p:txBody>
          <a:bodyPr lIns="0" tIns="0" rIns="0" bIns="0" anchor="ctr"/>
          <a:lstStyle/>
          <a:p>
            <a:endParaRPr lang="pt-BR" sz="1800" b="0" strike="noStrike" spc="-1">
              <a:solidFill>
                <a:srgbClr val="000000"/>
              </a:solidFill>
              <a:latin typeface="Calibri"/>
            </a:endParaRPr>
          </a:p>
        </p:txBody>
      </p:sp>
      <p:sp>
        <p:nvSpPr>
          <p:cNvPr id="780" name="PlaceHolder 2"/>
          <p:cNvSpPr>
            <a:spLocks noGrp="1"/>
          </p:cNvSpPr>
          <p:nvPr>
            <p:ph type="body"/>
          </p:nvPr>
        </p:nvSpPr>
        <p:spPr>
          <a:xfrm>
            <a:off x="609480" y="1604520"/>
            <a:ext cx="535428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781" name="PlaceHolder 3"/>
          <p:cNvSpPr>
            <a:spLocks noGrp="1"/>
          </p:cNvSpPr>
          <p:nvPr>
            <p:ph type="body"/>
          </p:nvPr>
        </p:nvSpPr>
        <p:spPr>
          <a:xfrm>
            <a:off x="6231960" y="1604520"/>
            <a:ext cx="535428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782" name="PlaceHolder 4"/>
          <p:cNvSpPr>
            <a:spLocks noGrp="1"/>
          </p:cNvSpPr>
          <p:nvPr>
            <p:ph type="body"/>
          </p:nvPr>
        </p:nvSpPr>
        <p:spPr>
          <a:xfrm>
            <a:off x="609480" y="3682080"/>
            <a:ext cx="10972440" cy="1896840"/>
          </a:xfrm>
          <a:prstGeom prst="rect">
            <a:avLst/>
          </a:prstGeom>
        </p:spPr>
        <p:txBody>
          <a:bodyPr lIns="0" tIns="0" rIns="0" bIns="0">
            <a:normAutofit/>
          </a:bodyPr>
          <a:lstStyle/>
          <a:p>
            <a:endParaRPr lang="pt-BR" sz="2800" b="0" strike="noStrike" spc="-1">
              <a:solidFill>
                <a:srgbClr val="000000"/>
              </a:solidFill>
              <a:latin typeface="Calibri"/>
            </a:endParaRPr>
          </a:p>
        </p:txBody>
      </p:sp>
    </p:spTree>
  </p:cSld>
  <p:clrMapOvr>
    <a:masterClrMapping/>
  </p:clrMapOvr>
</p:sldLayout>
</file>

<file path=ppt/slideLayouts/slideLayout143.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783" name="PlaceHolder 1"/>
          <p:cNvSpPr>
            <a:spLocks noGrp="1"/>
          </p:cNvSpPr>
          <p:nvPr>
            <p:ph type="title"/>
          </p:nvPr>
        </p:nvSpPr>
        <p:spPr>
          <a:xfrm>
            <a:off x="609480" y="273600"/>
            <a:ext cx="10972440" cy="1144800"/>
          </a:xfrm>
          <a:prstGeom prst="rect">
            <a:avLst/>
          </a:prstGeom>
        </p:spPr>
        <p:txBody>
          <a:bodyPr lIns="0" tIns="0" rIns="0" bIns="0" anchor="ctr"/>
          <a:lstStyle/>
          <a:p>
            <a:endParaRPr lang="pt-BR" sz="1800" b="0" strike="noStrike" spc="-1">
              <a:solidFill>
                <a:srgbClr val="000000"/>
              </a:solidFill>
              <a:latin typeface="Calibri"/>
            </a:endParaRPr>
          </a:p>
        </p:txBody>
      </p:sp>
      <p:sp>
        <p:nvSpPr>
          <p:cNvPr id="784" name="PlaceHolder 2"/>
          <p:cNvSpPr>
            <a:spLocks noGrp="1"/>
          </p:cNvSpPr>
          <p:nvPr>
            <p:ph type="body"/>
          </p:nvPr>
        </p:nvSpPr>
        <p:spPr>
          <a:xfrm>
            <a:off x="609480" y="1604520"/>
            <a:ext cx="1097244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785" name="PlaceHolder 3"/>
          <p:cNvSpPr>
            <a:spLocks noGrp="1"/>
          </p:cNvSpPr>
          <p:nvPr>
            <p:ph type="body"/>
          </p:nvPr>
        </p:nvSpPr>
        <p:spPr>
          <a:xfrm>
            <a:off x="609480" y="3682080"/>
            <a:ext cx="10972440" cy="1896840"/>
          </a:xfrm>
          <a:prstGeom prst="rect">
            <a:avLst/>
          </a:prstGeom>
        </p:spPr>
        <p:txBody>
          <a:bodyPr lIns="0" tIns="0" rIns="0" bIns="0">
            <a:normAutofit/>
          </a:bodyPr>
          <a:lstStyle/>
          <a:p>
            <a:endParaRPr lang="pt-BR" sz="2800" b="0" strike="noStrike" spc="-1">
              <a:solidFill>
                <a:srgbClr val="000000"/>
              </a:solidFill>
              <a:latin typeface="Calibri"/>
            </a:endParaRPr>
          </a:p>
        </p:txBody>
      </p:sp>
    </p:spTree>
  </p:cSld>
  <p:clrMapOvr>
    <a:masterClrMapping/>
  </p:clrMapOvr>
</p:sldLayout>
</file>

<file path=ppt/slideLayouts/slideLayout144.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786" name="PlaceHolder 1"/>
          <p:cNvSpPr>
            <a:spLocks noGrp="1"/>
          </p:cNvSpPr>
          <p:nvPr>
            <p:ph type="title"/>
          </p:nvPr>
        </p:nvSpPr>
        <p:spPr>
          <a:xfrm>
            <a:off x="609480" y="273600"/>
            <a:ext cx="10972440" cy="1144800"/>
          </a:xfrm>
          <a:prstGeom prst="rect">
            <a:avLst/>
          </a:prstGeom>
        </p:spPr>
        <p:txBody>
          <a:bodyPr lIns="0" tIns="0" rIns="0" bIns="0" anchor="ctr"/>
          <a:lstStyle/>
          <a:p>
            <a:endParaRPr lang="pt-BR" sz="1800" b="0" strike="noStrike" spc="-1">
              <a:solidFill>
                <a:srgbClr val="000000"/>
              </a:solidFill>
              <a:latin typeface="Calibri"/>
            </a:endParaRPr>
          </a:p>
        </p:txBody>
      </p:sp>
      <p:sp>
        <p:nvSpPr>
          <p:cNvPr id="787" name="PlaceHolder 2"/>
          <p:cNvSpPr>
            <a:spLocks noGrp="1"/>
          </p:cNvSpPr>
          <p:nvPr>
            <p:ph type="body"/>
          </p:nvPr>
        </p:nvSpPr>
        <p:spPr>
          <a:xfrm>
            <a:off x="609480" y="1604520"/>
            <a:ext cx="535428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788" name="PlaceHolder 3"/>
          <p:cNvSpPr>
            <a:spLocks noGrp="1"/>
          </p:cNvSpPr>
          <p:nvPr>
            <p:ph type="body"/>
          </p:nvPr>
        </p:nvSpPr>
        <p:spPr>
          <a:xfrm>
            <a:off x="6231960" y="1604520"/>
            <a:ext cx="535428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789" name="PlaceHolder 4"/>
          <p:cNvSpPr>
            <a:spLocks noGrp="1"/>
          </p:cNvSpPr>
          <p:nvPr>
            <p:ph type="body"/>
          </p:nvPr>
        </p:nvSpPr>
        <p:spPr>
          <a:xfrm>
            <a:off x="6231960" y="3682080"/>
            <a:ext cx="535428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790" name="PlaceHolder 5"/>
          <p:cNvSpPr>
            <a:spLocks noGrp="1"/>
          </p:cNvSpPr>
          <p:nvPr>
            <p:ph type="body"/>
          </p:nvPr>
        </p:nvSpPr>
        <p:spPr>
          <a:xfrm>
            <a:off x="609480" y="3682080"/>
            <a:ext cx="5354280" cy="1896840"/>
          </a:xfrm>
          <a:prstGeom prst="rect">
            <a:avLst/>
          </a:prstGeom>
        </p:spPr>
        <p:txBody>
          <a:bodyPr lIns="0" tIns="0" rIns="0" bIns="0">
            <a:normAutofit/>
          </a:bodyPr>
          <a:lstStyle/>
          <a:p>
            <a:endParaRPr lang="pt-BR" sz="2800" b="0" strike="noStrike" spc="-1">
              <a:solidFill>
                <a:srgbClr val="000000"/>
              </a:solidFill>
              <a:latin typeface="Calibri"/>
            </a:endParaRPr>
          </a:p>
        </p:txBody>
      </p:sp>
    </p:spTree>
  </p:cSld>
  <p:clrMapOvr>
    <a:masterClrMapping/>
  </p:clrMapOvr>
</p:sldLayout>
</file>

<file path=ppt/slideLayouts/slideLayout145.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791" name="PlaceHolder 1"/>
          <p:cNvSpPr>
            <a:spLocks noGrp="1"/>
          </p:cNvSpPr>
          <p:nvPr>
            <p:ph type="title"/>
          </p:nvPr>
        </p:nvSpPr>
        <p:spPr>
          <a:xfrm>
            <a:off x="609480" y="273600"/>
            <a:ext cx="10972440" cy="1144800"/>
          </a:xfrm>
          <a:prstGeom prst="rect">
            <a:avLst/>
          </a:prstGeom>
        </p:spPr>
        <p:txBody>
          <a:bodyPr lIns="0" tIns="0" rIns="0" bIns="0" anchor="ctr"/>
          <a:lstStyle/>
          <a:p>
            <a:endParaRPr lang="pt-BR" sz="1800" b="0" strike="noStrike" spc="-1">
              <a:solidFill>
                <a:srgbClr val="000000"/>
              </a:solidFill>
              <a:latin typeface="Calibri"/>
            </a:endParaRPr>
          </a:p>
        </p:txBody>
      </p:sp>
      <p:sp>
        <p:nvSpPr>
          <p:cNvPr id="792" name="PlaceHolder 2"/>
          <p:cNvSpPr>
            <a:spLocks noGrp="1"/>
          </p:cNvSpPr>
          <p:nvPr>
            <p:ph type="body"/>
          </p:nvPr>
        </p:nvSpPr>
        <p:spPr>
          <a:xfrm>
            <a:off x="609480" y="1604520"/>
            <a:ext cx="353304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793" name="PlaceHolder 3"/>
          <p:cNvSpPr>
            <a:spLocks noGrp="1"/>
          </p:cNvSpPr>
          <p:nvPr>
            <p:ph type="body"/>
          </p:nvPr>
        </p:nvSpPr>
        <p:spPr>
          <a:xfrm>
            <a:off x="4319640" y="1604520"/>
            <a:ext cx="353304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794" name="PlaceHolder 4"/>
          <p:cNvSpPr>
            <a:spLocks noGrp="1"/>
          </p:cNvSpPr>
          <p:nvPr>
            <p:ph type="body"/>
          </p:nvPr>
        </p:nvSpPr>
        <p:spPr>
          <a:xfrm>
            <a:off x="8029800" y="1604520"/>
            <a:ext cx="353304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795" name="PlaceHolder 5"/>
          <p:cNvSpPr>
            <a:spLocks noGrp="1"/>
          </p:cNvSpPr>
          <p:nvPr>
            <p:ph type="body"/>
          </p:nvPr>
        </p:nvSpPr>
        <p:spPr>
          <a:xfrm>
            <a:off x="8029800" y="3682080"/>
            <a:ext cx="353304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796" name="PlaceHolder 6"/>
          <p:cNvSpPr>
            <a:spLocks noGrp="1"/>
          </p:cNvSpPr>
          <p:nvPr>
            <p:ph type="body"/>
          </p:nvPr>
        </p:nvSpPr>
        <p:spPr>
          <a:xfrm>
            <a:off x="4319640" y="3682080"/>
            <a:ext cx="3533040" cy="1896840"/>
          </a:xfrm>
          <a:prstGeom prst="rect">
            <a:avLst/>
          </a:prstGeom>
        </p:spPr>
        <p:txBody>
          <a:bodyPr lIns="0" tIns="0" rIns="0" bIns="0">
            <a:normAutofit/>
          </a:bodyPr>
          <a:lstStyle/>
          <a:p>
            <a:endParaRPr lang="pt-BR" sz="2800" b="0" strike="noStrike" spc="-1">
              <a:solidFill>
                <a:srgbClr val="000000"/>
              </a:solidFill>
              <a:latin typeface="Calibri"/>
            </a:endParaRPr>
          </a:p>
        </p:txBody>
      </p:sp>
      <p:sp>
        <p:nvSpPr>
          <p:cNvPr id="797" name="PlaceHolder 7"/>
          <p:cNvSpPr>
            <a:spLocks noGrp="1"/>
          </p:cNvSpPr>
          <p:nvPr>
            <p:ph type="body"/>
          </p:nvPr>
        </p:nvSpPr>
        <p:spPr>
          <a:xfrm>
            <a:off x="609480" y="3682080"/>
            <a:ext cx="3533040" cy="1896840"/>
          </a:xfrm>
          <a:prstGeom prst="rect">
            <a:avLst/>
          </a:prstGeom>
        </p:spPr>
        <p:txBody>
          <a:bodyPr lIns="0" tIns="0" rIns="0" bIns="0">
            <a:normAutofit/>
          </a:bodyPr>
          <a:lstStyle/>
          <a:p>
            <a:endParaRPr lang="pt-BR" sz="2800" b="0" strike="noStrike" spc="-1">
              <a:solidFill>
                <a:srgbClr val="000000"/>
              </a:solidFill>
              <a:latin typeface="Calibri"/>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3.xml"/><Relationship Id="rId13" Type="http://schemas.openxmlformats.org/officeDocument/2006/relationships/theme" Target="../theme/theme3.xml"/><Relationship Id="rId3" Type="http://schemas.openxmlformats.org/officeDocument/2006/relationships/slideLayout" Target="../slideLayouts/slideLayout28.xml"/><Relationship Id="rId7" Type="http://schemas.openxmlformats.org/officeDocument/2006/relationships/slideLayout" Target="../slideLayouts/slideLayout32.xml"/><Relationship Id="rId12" Type="http://schemas.openxmlformats.org/officeDocument/2006/relationships/slideLayout" Target="../slideLayouts/slideLayout37.xml"/><Relationship Id="rId2" Type="http://schemas.openxmlformats.org/officeDocument/2006/relationships/slideLayout" Target="../slideLayouts/slideLayout27.xml"/><Relationship Id="rId1" Type="http://schemas.openxmlformats.org/officeDocument/2006/relationships/slideLayout" Target="../slideLayouts/slideLayout26.xml"/><Relationship Id="rId6" Type="http://schemas.openxmlformats.org/officeDocument/2006/relationships/slideLayout" Target="../slideLayouts/slideLayout31.xml"/><Relationship Id="rId11" Type="http://schemas.openxmlformats.org/officeDocument/2006/relationships/slideLayout" Target="../slideLayouts/slideLayout36.xml"/><Relationship Id="rId5" Type="http://schemas.openxmlformats.org/officeDocument/2006/relationships/slideLayout" Target="../slideLayouts/slideLayout30.xml"/><Relationship Id="rId10" Type="http://schemas.openxmlformats.org/officeDocument/2006/relationships/slideLayout" Target="../slideLayouts/slideLayout35.xml"/><Relationship Id="rId4" Type="http://schemas.openxmlformats.org/officeDocument/2006/relationships/slideLayout" Target="../slideLayouts/slideLayout29.xml"/><Relationship Id="rId9" Type="http://schemas.openxmlformats.org/officeDocument/2006/relationships/slideLayout" Target="../slideLayouts/slideLayout34.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5.xml"/><Relationship Id="rId13" Type="http://schemas.openxmlformats.org/officeDocument/2006/relationships/theme" Target="../theme/theme4.xml"/><Relationship Id="rId3" Type="http://schemas.openxmlformats.org/officeDocument/2006/relationships/slideLayout" Target="../slideLayouts/slideLayout40.xml"/><Relationship Id="rId7" Type="http://schemas.openxmlformats.org/officeDocument/2006/relationships/slideLayout" Target="../slideLayouts/slideLayout44.xml"/><Relationship Id="rId12" Type="http://schemas.openxmlformats.org/officeDocument/2006/relationships/slideLayout" Target="../slideLayouts/slideLayout49.xml"/><Relationship Id="rId2" Type="http://schemas.openxmlformats.org/officeDocument/2006/relationships/slideLayout" Target="../slideLayouts/slideLayout39.xml"/><Relationship Id="rId1" Type="http://schemas.openxmlformats.org/officeDocument/2006/relationships/slideLayout" Target="../slideLayouts/slideLayout38.xml"/><Relationship Id="rId6" Type="http://schemas.openxmlformats.org/officeDocument/2006/relationships/slideLayout" Target="../slideLayouts/slideLayout43.xml"/><Relationship Id="rId11" Type="http://schemas.openxmlformats.org/officeDocument/2006/relationships/slideLayout" Target="../slideLayouts/slideLayout48.xml"/><Relationship Id="rId5" Type="http://schemas.openxmlformats.org/officeDocument/2006/relationships/slideLayout" Target="../slideLayouts/slideLayout42.xml"/><Relationship Id="rId10" Type="http://schemas.openxmlformats.org/officeDocument/2006/relationships/slideLayout" Target="../slideLayouts/slideLayout47.xml"/><Relationship Id="rId4" Type="http://schemas.openxmlformats.org/officeDocument/2006/relationships/slideLayout" Target="../slideLayouts/slideLayout41.xml"/><Relationship Id="rId9" Type="http://schemas.openxmlformats.org/officeDocument/2006/relationships/slideLayout" Target="../slideLayouts/slideLayout46.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7.xml"/><Relationship Id="rId13" Type="http://schemas.openxmlformats.org/officeDocument/2006/relationships/theme" Target="../theme/theme5.xml"/><Relationship Id="rId3" Type="http://schemas.openxmlformats.org/officeDocument/2006/relationships/slideLayout" Target="../slideLayouts/slideLayout52.xml"/><Relationship Id="rId7" Type="http://schemas.openxmlformats.org/officeDocument/2006/relationships/slideLayout" Target="../slideLayouts/slideLayout56.xml"/><Relationship Id="rId12" Type="http://schemas.openxmlformats.org/officeDocument/2006/relationships/slideLayout" Target="../slideLayouts/slideLayout61.xml"/><Relationship Id="rId2" Type="http://schemas.openxmlformats.org/officeDocument/2006/relationships/slideLayout" Target="../slideLayouts/slideLayout51.xml"/><Relationship Id="rId1" Type="http://schemas.openxmlformats.org/officeDocument/2006/relationships/slideLayout" Target="../slideLayouts/slideLayout50.xml"/><Relationship Id="rId6" Type="http://schemas.openxmlformats.org/officeDocument/2006/relationships/slideLayout" Target="../slideLayouts/slideLayout55.xml"/><Relationship Id="rId11" Type="http://schemas.openxmlformats.org/officeDocument/2006/relationships/slideLayout" Target="../slideLayouts/slideLayout60.xml"/><Relationship Id="rId5" Type="http://schemas.openxmlformats.org/officeDocument/2006/relationships/slideLayout" Target="../slideLayouts/slideLayout54.xml"/><Relationship Id="rId10" Type="http://schemas.openxmlformats.org/officeDocument/2006/relationships/slideLayout" Target="../slideLayouts/slideLayout59.xml"/><Relationship Id="rId4" Type="http://schemas.openxmlformats.org/officeDocument/2006/relationships/slideLayout" Target="../slideLayouts/slideLayout53.xml"/><Relationship Id="rId9" Type="http://schemas.openxmlformats.org/officeDocument/2006/relationships/slideLayout" Target="../slideLayouts/slideLayout58.xml"/><Relationship Id="rId14" Type="http://schemas.openxmlformats.org/officeDocument/2006/relationships/image" Target="../media/image3.png"/></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9.xml"/><Relationship Id="rId13" Type="http://schemas.openxmlformats.org/officeDocument/2006/relationships/theme" Target="../theme/theme6.xml"/><Relationship Id="rId3" Type="http://schemas.openxmlformats.org/officeDocument/2006/relationships/slideLayout" Target="../slideLayouts/slideLayout64.xml"/><Relationship Id="rId7" Type="http://schemas.openxmlformats.org/officeDocument/2006/relationships/slideLayout" Target="../slideLayouts/slideLayout68.xml"/><Relationship Id="rId12" Type="http://schemas.openxmlformats.org/officeDocument/2006/relationships/slideLayout" Target="../slideLayouts/slideLayout73.xml"/><Relationship Id="rId2" Type="http://schemas.openxmlformats.org/officeDocument/2006/relationships/slideLayout" Target="../slideLayouts/slideLayout63.xml"/><Relationship Id="rId1" Type="http://schemas.openxmlformats.org/officeDocument/2006/relationships/slideLayout" Target="../slideLayouts/slideLayout62.xml"/><Relationship Id="rId6" Type="http://schemas.openxmlformats.org/officeDocument/2006/relationships/slideLayout" Target="../slideLayouts/slideLayout67.xml"/><Relationship Id="rId11" Type="http://schemas.openxmlformats.org/officeDocument/2006/relationships/slideLayout" Target="../slideLayouts/slideLayout72.xml"/><Relationship Id="rId5" Type="http://schemas.openxmlformats.org/officeDocument/2006/relationships/slideLayout" Target="../slideLayouts/slideLayout66.xml"/><Relationship Id="rId10" Type="http://schemas.openxmlformats.org/officeDocument/2006/relationships/slideLayout" Target="../slideLayouts/slideLayout71.xml"/><Relationship Id="rId4" Type="http://schemas.openxmlformats.org/officeDocument/2006/relationships/slideLayout" Target="../slideLayouts/slideLayout65.xml"/><Relationship Id="rId9" Type="http://schemas.openxmlformats.org/officeDocument/2006/relationships/slideLayout" Target="../slideLayouts/slideLayout70.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81.xml"/><Relationship Id="rId13" Type="http://schemas.openxmlformats.org/officeDocument/2006/relationships/theme" Target="../theme/theme7.xml"/><Relationship Id="rId3" Type="http://schemas.openxmlformats.org/officeDocument/2006/relationships/slideLayout" Target="../slideLayouts/slideLayout76.xml"/><Relationship Id="rId7" Type="http://schemas.openxmlformats.org/officeDocument/2006/relationships/slideLayout" Target="../slideLayouts/slideLayout80.xml"/><Relationship Id="rId12" Type="http://schemas.openxmlformats.org/officeDocument/2006/relationships/slideLayout" Target="../slideLayouts/slideLayout85.xml"/><Relationship Id="rId2" Type="http://schemas.openxmlformats.org/officeDocument/2006/relationships/slideLayout" Target="../slideLayouts/slideLayout75.xml"/><Relationship Id="rId1" Type="http://schemas.openxmlformats.org/officeDocument/2006/relationships/slideLayout" Target="../slideLayouts/slideLayout74.xml"/><Relationship Id="rId6" Type="http://schemas.openxmlformats.org/officeDocument/2006/relationships/slideLayout" Target="../slideLayouts/slideLayout79.xml"/><Relationship Id="rId11" Type="http://schemas.openxmlformats.org/officeDocument/2006/relationships/slideLayout" Target="../slideLayouts/slideLayout84.xml"/><Relationship Id="rId5" Type="http://schemas.openxmlformats.org/officeDocument/2006/relationships/slideLayout" Target="../slideLayouts/slideLayout78.xml"/><Relationship Id="rId10" Type="http://schemas.openxmlformats.org/officeDocument/2006/relationships/slideLayout" Target="../slideLayouts/slideLayout83.xml"/><Relationship Id="rId4" Type="http://schemas.openxmlformats.org/officeDocument/2006/relationships/slideLayout" Target="../slideLayouts/slideLayout77.xml"/><Relationship Id="rId9" Type="http://schemas.openxmlformats.org/officeDocument/2006/relationships/slideLayout" Target="../slideLayouts/slideLayout82.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93.xml"/><Relationship Id="rId13" Type="http://schemas.openxmlformats.org/officeDocument/2006/relationships/theme" Target="../theme/theme8.xml"/><Relationship Id="rId3" Type="http://schemas.openxmlformats.org/officeDocument/2006/relationships/slideLayout" Target="../slideLayouts/slideLayout88.xml"/><Relationship Id="rId7" Type="http://schemas.openxmlformats.org/officeDocument/2006/relationships/slideLayout" Target="../slideLayouts/slideLayout92.xml"/><Relationship Id="rId12" Type="http://schemas.openxmlformats.org/officeDocument/2006/relationships/slideLayout" Target="../slideLayouts/slideLayout97.xml"/><Relationship Id="rId2" Type="http://schemas.openxmlformats.org/officeDocument/2006/relationships/slideLayout" Target="../slideLayouts/slideLayout87.xml"/><Relationship Id="rId1" Type="http://schemas.openxmlformats.org/officeDocument/2006/relationships/slideLayout" Target="../slideLayouts/slideLayout86.xml"/><Relationship Id="rId6" Type="http://schemas.openxmlformats.org/officeDocument/2006/relationships/slideLayout" Target="../slideLayouts/slideLayout91.xml"/><Relationship Id="rId11" Type="http://schemas.openxmlformats.org/officeDocument/2006/relationships/slideLayout" Target="../slideLayouts/slideLayout96.xml"/><Relationship Id="rId5" Type="http://schemas.openxmlformats.org/officeDocument/2006/relationships/slideLayout" Target="../slideLayouts/slideLayout90.xml"/><Relationship Id="rId10" Type="http://schemas.openxmlformats.org/officeDocument/2006/relationships/slideLayout" Target="../slideLayouts/slideLayout95.xml"/><Relationship Id="rId4" Type="http://schemas.openxmlformats.org/officeDocument/2006/relationships/slideLayout" Target="../slideLayouts/slideLayout89.xml"/><Relationship Id="rId9" Type="http://schemas.openxmlformats.org/officeDocument/2006/relationships/slideLayout" Target="../slideLayouts/slideLayout94.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105.xml"/><Relationship Id="rId13" Type="http://schemas.openxmlformats.org/officeDocument/2006/relationships/theme" Target="../theme/theme9.xml"/><Relationship Id="rId3" Type="http://schemas.openxmlformats.org/officeDocument/2006/relationships/slideLayout" Target="../slideLayouts/slideLayout100.xml"/><Relationship Id="rId7" Type="http://schemas.openxmlformats.org/officeDocument/2006/relationships/slideLayout" Target="../slideLayouts/slideLayout104.xml"/><Relationship Id="rId12" Type="http://schemas.openxmlformats.org/officeDocument/2006/relationships/slideLayout" Target="../slideLayouts/slideLayout109.xml"/><Relationship Id="rId2" Type="http://schemas.openxmlformats.org/officeDocument/2006/relationships/slideLayout" Target="../slideLayouts/slideLayout99.xml"/><Relationship Id="rId1" Type="http://schemas.openxmlformats.org/officeDocument/2006/relationships/slideLayout" Target="../slideLayouts/slideLayout98.xml"/><Relationship Id="rId6" Type="http://schemas.openxmlformats.org/officeDocument/2006/relationships/slideLayout" Target="../slideLayouts/slideLayout103.xml"/><Relationship Id="rId11" Type="http://schemas.openxmlformats.org/officeDocument/2006/relationships/slideLayout" Target="../slideLayouts/slideLayout108.xml"/><Relationship Id="rId5" Type="http://schemas.openxmlformats.org/officeDocument/2006/relationships/slideLayout" Target="../slideLayouts/slideLayout102.xml"/><Relationship Id="rId15" Type="http://schemas.openxmlformats.org/officeDocument/2006/relationships/image" Target="../media/image5.png"/><Relationship Id="rId10" Type="http://schemas.openxmlformats.org/officeDocument/2006/relationships/slideLayout" Target="../slideLayouts/slideLayout107.xml"/><Relationship Id="rId4" Type="http://schemas.openxmlformats.org/officeDocument/2006/relationships/slideLayout" Target="../slideLayouts/slideLayout101.xml"/><Relationship Id="rId9" Type="http://schemas.openxmlformats.org/officeDocument/2006/relationships/slideLayout" Target="../slideLayouts/slideLayout106.xml"/><Relationship Id="rId14" Type="http://schemas.openxmlformats.org/officeDocument/2006/relationships/image" Target="../media/image4.png"/></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17.xml"/><Relationship Id="rId13" Type="http://schemas.openxmlformats.org/officeDocument/2006/relationships/theme" Target="../theme/theme10.xml"/><Relationship Id="rId3" Type="http://schemas.openxmlformats.org/officeDocument/2006/relationships/slideLayout" Target="../slideLayouts/slideLayout112.xml"/><Relationship Id="rId7" Type="http://schemas.openxmlformats.org/officeDocument/2006/relationships/slideLayout" Target="../slideLayouts/slideLayout116.xml"/><Relationship Id="rId12" Type="http://schemas.openxmlformats.org/officeDocument/2006/relationships/slideLayout" Target="../slideLayouts/slideLayout121.xml"/><Relationship Id="rId2" Type="http://schemas.openxmlformats.org/officeDocument/2006/relationships/slideLayout" Target="../slideLayouts/slideLayout111.xml"/><Relationship Id="rId1" Type="http://schemas.openxmlformats.org/officeDocument/2006/relationships/slideLayout" Target="../slideLayouts/slideLayout110.xml"/><Relationship Id="rId6" Type="http://schemas.openxmlformats.org/officeDocument/2006/relationships/slideLayout" Target="../slideLayouts/slideLayout115.xml"/><Relationship Id="rId11" Type="http://schemas.openxmlformats.org/officeDocument/2006/relationships/slideLayout" Target="../slideLayouts/slideLayout120.xml"/><Relationship Id="rId5" Type="http://schemas.openxmlformats.org/officeDocument/2006/relationships/slideLayout" Target="../slideLayouts/slideLayout114.xml"/><Relationship Id="rId10" Type="http://schemas.openxmlformats.org/officeDocument/2006/relationships/slideLayout" Target="../slideLayouts/slideLayout119.xml"/><Relationship Id="rId4" Type="http://schemas.openxmlformats.org/officeDocument/2006/relationships/slideLayout" Target="../slideLayouts/slideLayout113.xml"/><Relationship Id="rId9" Type="http://schemas.openxmlformats.org/officeDocument/2006/relationships/slideLayout" Target="../slideLayouts/slideLayout118.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29.xml"/><Relationship Id="rId13" Type="http://schemas.openxmlformats.org/officeDocument/2006/relationships/theme" Target="../theme/theme11.xml"/><Relationship Id="rId3" Type="http://schemas.openxmlformats.org/officeDocument/2006/relationships/slideLayout" Target="../slideLayouts/slideLayout124.xml"/><Relationship Id="rId7" Type="http://schemas.openxmlformats.org/officeDocument/2006/relationships/slideLayout" Target="../slideLayouts/slideLayout128.xml"/><Relationship Id="rId12" Type="http://schemas.openxmlformats.org/officeDocument/2006/relationships/slideLayout" Target="../slideLayouts/slideLayout133.xml"/><Relationship Id="rId2" Type="http://schemas.openxmlformats.org/officeDocument/2006/relationships/slideLayout" Target="../slideLayouts/slideLayout123.xml"/><Relationship Id="rId1" Type="http://schemas.openxmlformats.org/officeDocument/2006/relationships/slideLayout" Target="../slideLayouts/slideLayout122.xml"/><Relationship Id="rId6" Type="http://schemas.openxmlformats.org/officeDocument/2006/relationships/slideLayout" Target="../slideLayouts/slideLayout127.xml"/><Relationship Id="rId11" Type="http://schemas.openxmlformats.org/officeDocument/2006/relationships/slideLayout" Target="../slideLayouts/slideLayout132.xml"/><Relationship Id="rId5" Type="http://schemas.openxmlformats.org/officeDocument/2006/relationships/slideLayout" Target="../slideLayouts/slideLayout126.xml"/><Relationship Id="rId10" Type="http://schemas.openxmlformats.org/officeDocument/2006/relationships/slideLayout" Target="../slideLayouts/slideLayout131.xml"/><Relationship Id="rId4" Type="http://schemas.openxmlformats.org/officeDocument/2006/relationships/slideLayout" Target="../slideLayouts/slideLayout125.xml"/><Relationship Id="rId9" Type="http://schemas.openxmlformats.org/officeDocument/2006/relationships/slideLayout" Target="../slideLayouts/slideLayout130.xml"/><Relationship Id="rId14" Type="http://schemas.openxmlformats.org/officeDocument/2006/relationships/image" Target="../media/image6.png"/></Relationships>
</file>

<file path=ppt/slideMasters/_rels/slideMaster12.xml.rels><?xml version="1.0" encoding="UTF-8" standalone="yes"?>
<Relationships xmlns="http://schemas.openxmlformats.org/package/2006/relationships"><Relationship Id="rId8" Type="http://schemas.openxmlformats.org/officeDocument/2006/relationships/slideLayout" Target="../slideLayouts/slideLayout141.xml"/><Relationship Id="rId13" Type="http://schemas.openxmlformats.org/officeDocument/2006/relationships/theme" Target="../theme/theme12.xml"/><Relationship Id="rId3" Type="http://schemas.openxmlformats.org/officeDocument/2006/relationships/slideLayout" Target="../slideLayouts/slideLayout136.xml"/><Relationship Id="rId7" Type="http://schemas.openxmlformats.org/officeDocument/2006/relationships/slideLayout" Target="../slideLayouts/slideLayout140.xml"/><Relationship Id="rId12" Type="http://schemas.openxmlformats.org/officeDocument/2006/relationships/slideLayout" Target="../slideLayouts/slideLayout145.xml"/><Relationship Id="rId2" Type="http://schemas.openxmlformats.org/officeDocument/2006/relationships/slideLayout" Target="../slideLayouts/slideLayout135.xml"/><Relationship Id="rId1" Type="http://schemas.openxmlformats.org/officeDocument/2006/relationships/slideLayout" Target="../slideLayouts/slideLayout134.xml"/><Relationship Id="rId6" Type="http://schemas.openxmlformats.org/officeDocument/2006/relationships/slideLayout" Target="../slideLayouts/slideLayout139.xml"/><Relationship Id="rId11" Type="http://schemas.openxmlformats.org/officeDocument/2006/relationships/slideLayout" Target="../slideLayouts/slideLayout144.xml"/><Relationship Id="rId5" Type="http://schemas.openxmlformats.org/officeDocument/2006/relationships/slideLayout" Target="../slideLayouts/slideLayout138.xml"/><Relationship Id="rId10" Type="http://schemas.openxmlformats.org/officeDocument/2006/relationships/slideLayout" Target="../slideLayouts/slideLayout143.xml"/><Relationship Id="rId4" Type="http://schemas.openxmlformats.org/officeDocument/2006/relationships/slideLayout" Target="../slideLayouts/slideLayout137.xml"/><Relationship Id="rId9" Type="http://schemas.openxmlformats.org/officeDocument/2006/relationships/slideLayout" Target="../slideLayouts/slideLayout14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 name="CustomShape 1" hidden="1"/>
          <p:cNvSpPr/>
          <p:nvPr/>
        </p:nvSpPr>
        <p:spPr>
          <a:xfrm>
            <a:off x="9480960" y="447840"/>
            <a:ext cx="1898280" cy="241920"/>
          </a:xfrm>
          <a:prstGeom prst="rect">
            <a:avLst/>
          </a:prstGeom>
          <a:noFill/>
          <a:ln w="12600">
            <a:noFill/>
          </a:ln>
        </p:spPr>
        <p:style>
          <a:lnRef idx="0">
            <a:scrgbClr r="0" g="0" b="0"/>
          </a:lnRef>
          <a:fillRef idx="0">
            <a:scrgbClr r="0" g="0" b="0"/>
          </a:fillRef>
          <a:effectRef idx="0">
            <a:scrgbClr r="0" g="0" b="0"/>
          </a:effectRef>
          <a:fontRef idx="minor"/>
        </p:style>
        <p:txBody>
          <a:bodyPr lIns="45720" tIns="45000" rIns="45720" bIns="45000"/>
          <a:lstStyle/>
          <a:p>
            <a:pPr algn="r">
              <a:lnSpc>
                <a:spcPct val="100000"/>
              </a:lnSpc>
            </a:pPr>
            <a:r>
              <a:rPr lang="pt-BR" sz="1000" b="0" strike="noStrike" spc="-1">
                <a:solidFill>
                  <a:srgbClr val="000E40"/>
                </a:solidFill>
                <a:latin typeface="Dasa Sans Regular"/>
                <a:ea typeface="Dasa Sans Regular"/>
              </a:rPr>
              <a:t>Assunto | Mês, ano</a:t>
            </a:r>
            <a:endParaRPr lang="pt-BR" sz="1000" b="0" strike="noStrike" spc="-1">
              <a:latin typeface="Arial"/>
            </a:endParaRPr>
          </a:p>
        </p:txBody>
      </p:sp>
      <p:pic>
        <p:nvPicPr>
          <p:cNvPr id="6" name="Imagem 7"/>
          <p:cNvPicPr/>
          <p:nvPr/>
        </p:nvPicPr>
        <p:blipFill>
          <a:blip r:embed="rId14"/>
          <a:stretch/>
        </p:blipFill>
        <p:spPr>
          <a:xfrm>
            <a:off x="-2037240" y="-2668680"/>
            <a:ext cx="15659640" cy="10439640"/>
          </a:xfrm>
          <a:prstGeom prst="rect">
            <a:avLst/>
          </a:prstGeom>
          <a:ln w="12600">
            <a:noFill/>
          </a:ln>
        </p:spPr>
      </p:pic>
      <p:sp>
        <p:nvSpPr>
          <p:cNvPr id="2" name="PlaceHolder 2"/>
          <p:cNvSpPr>
            <a:spLocks noGrp="1"/>
          </p:cNvSpPr>
          <p:nvPr>
            <p:ph type="sldNum"/>
          </p:nvPr>
        </p:nvSpPr>
        <p:spPr>
          <a:xfrm>
            <a:off x="5892840" y="6172200"/>
            <a:ext cx="2844360" cy="367920"/>
          </a:xfrm>
          <a:prstGeom prst="rect">
            <a:avLst/>
          </a:prstGeom>
        </p:spPr>
        <p:txBody>
          <a:bodyPr lIns="45720" tIns="45000" rIns="45720" bIns="45000" anchor="ctr"/>
          <a:lstStyle/>
          <a:p>
            <a:pPr algn="r">
              <a:lnSpc>
                <a:spcPct val="100000"/>
              </a:lnSpc>
            </a:pPr>
            <a:fld id="{203DDA10-4022-4A4A-AD96-C44036EA2465}" type="slidenum">
              <a:rPr lang="pt-BR" sz="1200" b="0" strike="noStrike" spc="-1">
                <a:solidFill>
                  <a:srgbClr val="000000"/>
                </a:solidFill>
                <a:latin typeface="Calibri"/>
                <a:ea typeface="Calibri"/>
              </a:rPr>
              <a:t>‹nº›</a:t>
            </a:fld>
            <a:endParaRPr lang="pt-BR" sz="1200" b="0" strike="noStrike" spc="-1">
              <a:latin typeface="Times New Roman"/>
            </a:endParaRPr>
          </a:p>
        </p:txBody>
      </p:sp>
      <p:sp>
        <p:nvSpPr>
          <p:cNvPr id="3" name="PlaceHolder 3"/>
          <p:cNvSpPr>
            <a:spLocks noGrp="1"/>
          </p:cNvSpPr>
          <p:nvPr>
            <p:ph type="title"/>
          </p:nvPr>
        </p:nvSpPr>
        <p:spPr>
          <a:xfrm>
            <a:off x="609480" y="273600"/>
            <a:ext cx="10972440" cy="1144800"/>
          </a:xfrm>
          <a:prstGeom prst="rect">
            <a:avLst/>
          </a:prstGeom>
        </p:spPr>
        <p:txBody>
          <a:bodyPr lIns="0" tIns="0" rIns="0" bIns="0" anchor="ctr"/>
          <a:lstStyle/>
          <a:p>
            <a:r>
              <a:rPr lang="pt-BR" sz="1800" b="0" strike="noStrike" spc="-1">
                <a:solidFill>
                  <a:srgbClr val="000000"/>
                </a:solidFill>
                <a:latin typeface="Calibri"/>
              </a:rPr>
              <a:t>Clique para editar o formato do texto do título</a:t>
            </a:r>
          </a:p>
        </p:txBody>
      </p:sp>
      <p:sp>
        <p:nvSpPr>
          <p:cNvPr id="4" name="PlaceHolder 4"/>
          <p:cNvSpPr>
            <a:spLocks noGrp="1"/>
          </p:cNvSpPr>
          <p:nvPr>
            <p:ph type="body"/>
          </p:nvPr>
        </p:nvSpPr>
        <p:spPr>
          <a:xfrm>
            <a:off x="609480" y="1604520"/>
            <a:ext cx="10972440" cy="3977280"/>
          </a:xfrm>
          <a:prstGeom prst="rect">
            <a:avLst/>
          </a:prstGeom>
        </p:spPr>
        <p:txBody>
          <a:bodyPr lIns="0" tIns="0" rIns="0" bIns="0">
            <a:normAutofit/>
          </a:bodyPr>
          <a:lstStyle/>
          <a:p>
            <a:pPr marL="432000" indent="-324000">
              <a:spcBef>
                <a:spcPts val="1417"/>
              </a:spcBef>
              <a:buClr>
                <a:srgbClr val="000000"/>
              </a:buClr>
              <a:buSzPct val="45000"/>
              <a:buFont typeface="Wingdings" charset="2"/>
              <a:buChar char=""/>
            </a:pPr>
            <a:r>
              <a:rPr lang="pt-BR" sz="2800" b="0" strike="noStrike" spc="-1">
                <a:solidFill>
                  <a:srgbClr val="000000"/>
                </a:solidFill>
                <a:latin typeface="Calibri"/>
              </a:rPr>
              <a:t>Clique para editar o formato do texto da estrutura de tópicos</a:t>
            </a:r>
          </a:p>
          <a:p>
            <a:pPr marL="864000" lvl="1" indent="-324000">
              <a:spcBef>
                <a:spcPts val="1134"/>
              </a:spcBef>
              <a:buClr>
                <a:srgbClr val="000000"/>
              </a:buClr>
              <a:buSzPct val="75000"/>
              <a:buFont typeface="Symbol" charset="2"/>
              <a:buChar char=""/>
            </a:pPr>
            <a:r>
              <a:rPr lang="pt-BR" sz="2800" b="0" strike="noStrike" spc="-1">
                <a:solidFill>
                  <a:srgbClr val="000000"/>
                </a:solidFill>
                <a:latin typeface="Calibri"/>
              </a:rPr>
              <a:t>2.º nível da estrutura de tópicos</a:t>
            </a:r>
          </a:p>
          <a:p>
            <a:pPr marL="1296000" lvl="2" indent="-288000">
              <a:spcBef>
                <a:spcPts val="850"/>
              </a:spcBef>
              <a:buClr>
                <a:srgbClr val="000000"/>
              </a:buClr>
              <a:buSzPct val="45000"/>
              <a:buFont typeface="Wingdings" charset="2"/>
              <a:buChar char=""/>
            </a:pPr>
            <a:r>
              <a:rPr lang="pt-BR" sz="2800" b="0" strike="noStrike" spc="-1">
                <a:solidFill>
                  <a:srgbClr val="000000"/>
                </a:solidFill>
                <a:latin typeface="Calibri"/>
              </a:rPr>
              <a:t>3.º nível da estrutura de tópicos</a:t>
            </a:r>
          </a:p>
          <a:p>
            <a:pPr marL="1728000" lvl="3" indent="-216000">
              <a:spcBef>
                <a:spcPts val="567"/>
              </a:spcBef>
              <a:buClr>
                <a:srgbClr val="000000"/>
              </a:buClr>
              <a:buSzPct val="75000"/>
              <a:buFont typeface="Symbol" charset="2"/>
              <a:buChar char=""/>
            </a:pPr>
            <a:r>
              <a:rPr lang="pt-BR" sz="2800" b="0" strike="noStrike" spc="-1">
                <a:solidFill>
                  <a:srgbClr val="000000"/>
                </a:solidFill>
                <a:latin typeface="Calibri"/>
              </a:rPr>
              <a:t>4.º nível da estrutura de tópicos</a:t>
            </a:r>
          </a:p>
          <a:p>
            <a:pPr marL="2160000" lvl="4" indent="-216000">
              <a:spcBef>
                <a:spcPts val="283"/>
              </a:spcBef>
              <a:buClr>
                <a:srgbClr val="000000"/>
              </a:buClr>
              <a:buSzPct val="45000"/>
              <a:buFont typeface="Wingdings" charset="2"/>
              <a:buChar char=""/>
            </a:pPr>
            <a:r>
              <a:rPr lang="pt-BR" sz="2000" b="0" strike="noStrike" spc="-1">
                <a:solidFill>
                  <a:srgbClr val="000000"/>
                </a:solidFill>
                <a:latin typeface="Calibri"/>
              </a:rPr>
              <a:t>5.º nível da estrutura de tópicos</a:t>
            </a:r>
          </a:p>
          <a:p>
            <a:pPr marL="2592000" lvl="5" indent="-216000">
              <a:spcBef>
                <a:spcPts val="283"/>
              </a:spcBef>
              <a:buClr>
                <a:srgbClr val="000000"/>
              </a:buClr>
              <a:buSzPct val="45000"/>
              <a:buFont typeface="Wingdings" charset="2"/>
              <a:buChar char=""/>
            </a:pPr>
            <a:r>
              <a:rPr lang="pt-BR" sz="2000" b="0" strike="noStrike" spc="-1">
                <a:solidFill>
                  <a:srgbClr val="000000"/>
                </a:solidFill>
                <a:latin typeface="Calibri"/>
              </a:rPr>
              <a:t>6.º nível da estrutura de tópicos</a:t>
            </a:r>
          </a:p>
          <a:p>
            <a:pPr marL="3024000" lvl="6" indent="-216000">
              <a:spcBef>
                <a:spcPts val="283"/>
              </a:spcBef>
              <a:buClr>
                <a:srgbClr val="000000"/>
              </a:buClr>
              <a:buSzPct val="45000"/>
              <a:buFont typeface="Wingdings" charset="2"/>
              <a:buChar char=""/>
            </a:pPr>
            <a:r>
              <a:rPr lang="pt-BR" sz="2000" b="0" strike="noStrike" spc="-1">
                <a:solidFill>
                  <a:srgbClr val="000000"/>
                </a:solidFill>
                <a:latin typeface="Calibri"/>
              </a:rPr>
              <a:t>7.º nível da estrutura de tópicos</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E40"/>
        </a:solidFill>
        <a:effectLst/>
      </p:bgPr>
    </p:bg>
    <p:spTree>
      <p:nvGrpSpPr>
        <p:cNvPr id="1" name=""/>
        <p:cNvGrpSpPr/>
        <p:nvPr/>
      </p:nvGrpSpPr>
      <p:grpSpPr>
        <a:xfrm>
          <a:off x="0" y="0"/>
          <a:ext cx="0" cy="0"/>
          <a:chOff x="0" y="0"/>
          <a:chExt cx="0" cy="0"/>
        </a:xfrm>
      </p:grpSpPr>
      <p:sp>
        <p:nvSpPr>
          <p:cNvPr id="41" name="CustomShape 1" hidden="1"/>
          <p:cNvSpPr/>
          <p:nvPr/>
        </p:nvSpPr>
        <p:spPr>
          <a:xfrm>
            <a:off x="9480960" y="447840"/>
            <a:ext cx="1898280" cy="241920"/>
          </a:xfrm>
          <a:prstGeom prst="rect">
            <a:avLst/>
          </a:prstGeom>
          <a:noFill/>
          <a:ln w="12600">
            <a:noFill/>
          </a:ln>
        </p:spPr>
        <p:style>
          <a:lnRef idx="0">
            <a:scrgbClr r="0" g="0" b="0"/>
          </a:lnRef>
          <a:fillRef idx="0">
            <a:scrgbClr r="0" g="0" b="0"/>
          </a:fillRef>
          <a:effectRef idx="0">
            <a:scrgbClr r="0" g="0" b="0"/>
          </a:effectRef>
          <a:fontRef idx="minor"/>
        </p:style>
        <p:txBody>
          <a:bodyPr lIns="45720" tIns="45000" rIns="45720" bIns="45000"/>
          <a:lstStyle/>
          <a:p>
            <a:pPr algn="r">
              <a:lnSpc>
                <a:spcPct val="100000"/>
              </a:lnSpc>
            </a:pPr>
            <a:r>
              <a:rPr lang="pt-BR" sz="1000" b="0" strike="noStrike" spc="-1">
                <a:solidFill>
                  <a:srgbClr val="000E40"/>
                </a:solidFill>
                <a:latin typeface="Dasa Sans Regular"/>
                <a:ea typeface="Dasa Sans Regular"/>
              </a:rPr>
              <a:t>Assunto | Mês, ano</a:t>
            </a:r>
            <a:endParaRPr lang="pt-BR" sz="1000" b="0" strike="noStrike" spc="-1">
              <a:latin typeface="Arial"/>
            </a:endParaRPr>
          </a:p>
        </p:txBody>
      </p:sp>
      <p:sp>
        <p:nvSpPr>
          <p:cNvPr id="42" name="CustomShape 2"/>
          <p:cNvSpPr/>
          <p:nvPr/>
        </p:nvSpPr>
        <p:spPr>
          <a:xfrm>
            <a:off x="9480960" y="447840"/>
            <a:ext cx="1898280" cy="241920"/>
          </a:xfrm>
          <a:prstGeom prst="rect">
            <a:avLst/>
          </a:prstGeom>
          <a:noFill/>
          <a:ln w="12600">
            <a:noFill/>
          </a:ln>
        </p:spPr>
        <p:style>
          <a:lnRef idx="0">
            <a:scrgbClr r="0" g="0" b="0"/>
          </a:lnRef>
          <a:fillRef idx="0">
            <a:scrgbClr r="0" g="0" b="0"/>
          </a:fillRef>
          <a:effectRef idx="0">
            <a:scrgbClr r="0" g="0" b="0"/>
          </a:effectRef>
          <a:fontRef idx="minor"/>
        </p:style>
        <p:txBody>
          <a:bodyPr lIns="45720" tIns="45000" rIns="45720" bIns="45000"/>
          <a:lstStyle/>
          <a:p>
            <a:pPr algn="r">
              <a:lnSpc>
                <a:spcPct val="100000"/>
              </a:lnSpc>
            </a:pPr>
            <a:r>
              <a:rPr lang="pt-BR" sz="1000" b="0" strike="noStrike" spc="-1">
                <a:solidFill>
                  <a:srgbClr val="ABE6FF"/>
                </a:solidFill>
                <a:latin typeface="Dasa Sans Regular"/>
                <a:ea typeface="Dasa Sans Regular"/>
              </a:rPr>
              <a:t>Assunto | Mês, ano</a:t>
            </a:r>
            <a:endParaRPr lang="pt-BR" sz="1000" b="0" strike="noStrike" spc="-1">
              <a:latin typeface="Arial"/>
            </a:endParaRPr>
          </a:p>
        </p:txBody>
      </p:sp>
      <p:sp>
        <p:nvSpPr>
          <p:cNvPr id="43" name="PlaceHolder 3"/>
          <p:cNvSpPr>
            <a:spLocks noGrp="1"/>
          </p:cNvSpPr>
          <p:nvPr>
            <p:ph type="title"/>
          </p:nvPr>
        </p:nvSpPr>
        <p:spPr>
          <a:xfrm>
            <a:off x="694440" y="1362600"/>
            <a:ext cx="7504200" cy="2881080"/>
          </a:xfrm>
          <a:prstGeom prst="rect">
            <a:avLst/>
          </a:prstGeom>
        </p:spPr>
        <p:txBody>
          <a:bodyPr lIns="45720" tIns="45000" rIns="45720" bIns="45000">
            <a:normAutofit/>
          </a:bodyPr>
          <a:lstStyle/>
          <a:p>
            <a:pPr>
              <a:lnSpc>
                <a:spcPts val="8799"/>
              </a:lnSpc>
            </a:pPr>
            <a:r>
              <a:rPr lang="pt-BR" sz="10000" b="1" strike="noStrike" spc="-1">
                <a:solidFill>
                  <a:srgbClr val="FF4C24"/>
                </a:solidFill>
                <a:latin typeface="Dasa Sans Negrito"/>
                <a:ea typeface="Dasa Sans Negrito"/>
              </a:rPr>
              <a:t>Nome da Palestra</a:t>
            </a:r>
            <a:endParaRPr lang="pt-BR" sz="10000" b="0" strike="noStrike" spc="-1">
              <a:solidFill>
                <a:srgbClr val="000000"/>
              </a:solidFill>
              <a:latin typeface="Calibri"/>
            </a:endParaRPr>
          </a:p>
        </p:txBody>
      </p:sp>
      <p:sp>
        <p:nvSpPr>
          <p:cNvPr id="44" name="PlaceHolder 4"/>
          <p:cNvSpPr>
            <a:spLocks noGrp="1"/>
          </p:cNvSpPr>
          <p:nvPr>
            <p:ph type="body"/>
          </p:nvPr>
        </p:nvSpPr>
        <p:spPr>
          <a:xfrm>
            <a:off x="730800" y="4037760"/>
            <a:ext cx="7477920" cy="739440"/>
          </a:xfrm>
          <a:prstGeom prst="rect">
            <a:avLst/>
          </a:prstGeom>
        </p:spPr>
        <p:txBody>
          <a:bodyPr lIns="45720" tIns="45000" rIns="45720" bIns="45000">
            <a:normAutofit/>
          </a:bodyPr>
          <a:lstStyle/>
          <a:p>
            <a:pPr marL="228600" indent="-228240">
              <a:lnSpc>
                <a:spcPct val="100000"/>
              </a:lnSpc>
              <a:spcBef>
                <a:spcPts val="1001"/>
              </a:spcBef>
              <a:buClr>
                <a:srgbClr val="FFFFFF"/>
              </a:buClr>
              <a:buSzPct val="45000"/>
              <a:buFont typeface="Wingdings" charset="2"/>
              <a:buChar char=""/>
            </a:pPr>
            <a:r>
              <a:rPr lang="pt-BR" sz="3200" b="0" strike="noStrike" spc="-1">
                <a:solidFill>
                  <a:srgbClr val="ABE6FF"/>
                </a:solidFill>
                <a:latin typeface="Dasa Sans Leve"/>
                <a:ea typeface="Dasa Sans Leve"/>
              </a:rPr>
              <a:t>Nome do palestrante</a:t>
            </a:r>
            <a:endParaRPr lang="pt-BR" sz="3200" b="0" strike="noStrike" spc="-1">
              <a:solidFill>
                <a:srgbClr val="000000"/>
              </a:solidFill>
              <a:latin typeface="Calibri"/>
            </a:endParaRPr>
          </a:p>
          <a:p>
            <a:pPr marL="864000" lvl="1" indent="-324000">
              <a:spcBef>
                <a:spcPts val="1134"/>
              </a:spcBef>
              <a:buClr>
                <a:srgbClr val="FFFFFF"/>
              </a:buClr>
              <a:buSzPct val="75000"/>
              <a:buFont typeface="Symbol" charset="2"/>
              <a:buChar char=""/>
            </a:pPr>
            <a:r>
              <a:rPr lang="pt-BR" sz="3200" b="0" strike="noStrike" spc="-1">
                <a:solidFill>
                  <a:srgbClr val="ABE6FF"/>
                </a:solidFill>
                <a:latin typeface="Dasa Sans Leve"/>
                <a:ea typeface="Dasa Sans Leve"/>
              </a:rPr>
              <a:t> </a:t>
            </a:r>
            <a:endParaRPr lang="pt-BR" sz="3200" b="0" strike="noStrike" spc="-1">
              <a:solidFill>
                <a:srgbClr val="000000"/>
              </a:solidFill>
              <a:latin typeface="Calibri"/>
            </a:endParaRPr>
          </a:p>
          <a:p>
            <a:pPr marL="1296000" lvl="2" indent="-288000">
              <a:spcBef>
                <a:spcPts val="850"/>
              </a:spcBef>
              <a:buClr>
                <a:srgbClr val="FFFFFF"/>
              </a:buClr>
              <a:buSzPct val="45000"/>
              <a:buFont typeface="Wingdings" charset="2"/>
              <a:buChar char=""/>
            </a:pPr>
            <a:r>
              <a:rPr lang="pt-BR" sz="3200" b="0" strike="noStrike" spc="-1">
                <a:solidFill>
                  <a:srgbClr val="ABE6FF"/>
                </a:solidFill>
                <a:latin typeface="Dasa Sans Leve"/>
                <a:ea typeface="Dasa Sans Leve"/>
              </a:rPr>
              <a:t> </a:t>
            </a:r>
            <a:endParaRPr lang="pt-BR" sz="3200" b="0" strike="noStrike" spc="-1">
              <a:solidFill>
                <a:srgbClr val="000000"/>
              </a:solidFill>
              <a:latin typeface="Calibri"/>
            </a:endParaRPr>
          </a:p>
          <a:p>
            <a:pPr marL="1728000" lvl="3" indent="-216000">
              <a:spcBef>
                <a:spcPts val="567"/>
              </a:spcBef>
              <a:buClr>
                <a:srgbClr val="FFFFFF"/>
              </a:buClr>
              <a:buSzPct val="75000"/>
              <a:buFont typeface="Symbol" charset="2"/>
              <a:buChar char=""/>
            </a:pPr>
            <a:r>
              <a:rPr lang="pt-BR" sz="3200" b="0" strike="noStrike" spc="-1">
                <a:solidFill>
                  <a:srgbClr val="ABE6FF"/>
                </a:solidFill>
                <a:latin typeface="Dasa Sans Leve"/>
                <a:ea typeface="Dasa Sans Leve"/>
              </a:rPr>
              <a:t> </a:t>
            </a:r>
            <a:endParaRPr lang="pt-BR" sz="3200" b="0" strike="noStrike" spc="-1">
              <a:solidFill>
                <a:srgbClr val="000000"/>
              </a:solidFill>
              <a:latin typeface="Calibri"/>
            </a:endParaRPr>
          </a:p>
          <a:p>
            <a:pPr marL="2160000" lvl="4" indent="-216000">
              <a:spcBef>
                <a:spcPts val="283"/>
              </a:spcBef>
              <a:buClr>
                <a:srgbClr val="FFFFFF"/>
              </a:buClr>
              <a:buSzPct val="45000"/>
              <a:buFont typeface="Wingdings" charset="2"/>
              <a:buChar char=""/>
            </a:pPr>
            <a:r>
              <a:rPr lang="pt-BR" sz="3200" b="0" strike="noStrike" spc="-1">
                <a:solidFill>
                  <a:srgbClr val="ABE6FF"/>
                </a:solidFill>
                <a:latin typeface="Dasa Sans Leve"/>
                <a:ea typeface="Dasa Sans Leve"/>
              </a:rPr>
              <a:t> </a:t>
            </a:r>
            <a:endParaRPr lang="pt-BR" sz="3200" b="0" strike="noStrike" spc="-1">
              <a:solidFill>
                <a:srgbClr val="000000"/>
              </a:solidFill>
              <a:latin typeface="Calibri"/>
            </a:endParaRPr>
          </a:p>
        </p:txBody>
      </p:sp>
      <p:sp>
        <p:nvSpPr>
          <p:cNvPr id="45" name="PlaceHolder 5"/>
          <p:cNvSpPr>
            <a:spLocks noGrp="1"/>
          </p:cNvSpPr>
          <p:nvPr>
            <p:ph type="sldNum"/>
          </p:nvPr>
        </p:nvSpPr>
        <p:spPr>
          <a:xfrm>
            <a:off x="5892840" y="6172200"/>
            <a:ext cx="2844360" cy="367920"/>
          </a:xfrm>
          <a:prstGeom prst="rect">
            <a:avLst/>
          </a:prstGeom>
        </p:spPr>
        <p:txBody>
          <a:bodyPr lIns="45720" tIns="45000" rIns="45720" bIns="45000" anchor="ctr"/>
          <a:lstStyle/>
          <a:p>
            <a:pPr algn="r">
              <a:lnSpc>
                <a:spcPct val="100000"/>
              </a:lnSpc>
            </a:pPr>
            <a:fld id="{5EE09837-0549-4918-8583-0D15297A8605}" type="slidenum">
              <a:rPr lang="pt-BR" sz="1200" b="0" strike="noStrike" spc="-1">
                <a:solidFill>
                  <a:srgbClr val="000000"/>
                </a:solidFill>
                <a:latin typeface="Calibri"/>
                <a:ea typeface="Calibri"/>
              </a:rPr>
              <a:t>‹nº›</a:t>
            </a:fld>
            <a:endParaRPr lang="pt-BR" sz="1200" b="0" strike="noStrike" spc="-1">
              <a:latin typeface="Times New Roman"/>
            </a:endParaRPr>
          </a:p>
        </p:txBody>
      </p:sp>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 id="214748389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rgbClr val="000E40"/>
        </a:solidFill>
        <a:effectLst/>
      </p:bgPr>
    </p:bg>
    <p:spTree>
      <p:nvGrpSpPr>
        <p:cNvPr id="1" name=""/>
        <p:cNvGrpSpPr/>
        <p:nvPr/>
      </p:nvGrpSpPr>
      <p:grpSpPr>
        <a:xfrm>
          <a:off x="0" y="0"/>
          <a:ext cx="0" cy="0"/>
          <a:chOff x="0" y="0"/>
          <a:chExt cx="0" cy="0"/>
        </a:xfrm>
      </p:grpSpPr>
      <p:sp>
        <p:nvSpPr>
          <p:cNvPr id="82" name="CustomShape 1" hidden="1"/>
          <p:cNvSpPr/>
          <p:nvPr/>
        </p:nvSpPr>
        <p:spPr>
          <a:xfrm>
            <a:off x="9480960" y="447840"/>
            <a:ext cx="1898280" cy="241920"/>
          </a:xfrm>
          <a:prstGeom prst="rect">
            <a:avLst/>
          </a:prstGeom>
          <a:noFill/>
          <a:ln w="12600">
            <a:noFill/>
          </a:ln>
        </p:spPr>
        <p:style>
          <a:lnRef idx="0">
            <a:scrgbClr r="0" g="0" b="0"/>
          </a:lnRef>
          <a:fillRef idx="0">
            <a:scrgbClr r="0" g="0" b="0"/>
          </a:fillRef>
          <a:effectRef idx="0">
            <a:scrgbClr r="0" g="0" b="0"/>
          </a:effectRef>
          <a:fontRef idx="minor"/>
        </p:style>
        <p:txBody>
          <a:bodyPr lIns="45720" tIns="45000" rIns="45720" bIns="45000"/>
          <a:lstStyle/>
          <a:p>
            <a:pPr algn="r">
              <a:lnSpc>
                <a:spcPct val="100000"/>
              </a:lnSpc>
            </a:pPr>
            <a:r>
              <a:rPr lang="pt-BR" sz="1000" b="0" strike="noStrike" spc="-1">
                <a:solidFill>
                  <a:srgbClr val="000E40"/>
                </a:solidFill>
                <a:latin typeface="Dasa Sans Regular"/>
                <a:ea typeface="Dasa Sans Regular"/>
              </a:rPr>
              <a:t>Assunto | Mês, ano</a:t>
            </a:r>
            <a:endParaRPr lang="pt-BR" sz="1000" b="0" strike="noStrike" spc="-1">
              <a:latin typeface="Arial"/>
            </a:endParaRPr>
          </a:p>
        </p:txBody>
      </p:sp>
      <p:sp>
        <p:nvSpPr>
          <p:cNvPr id="83" name="CustomShape 2"/>
          <p:cNvSpPr/>
          <p:nvPr/>
        </p:nvSpPr>
        <p:spPr>
          <a:xfrm>
            <a:off x="9480960" y="447840"/>
            <a:ext cx="1898280" cy="241920"/>
          </a:xfrm>
          <a:prstGeom prst="rect">
            <a:avLst/>
          </a:prstGeom>
          <a:noFill/>
          <a:ln w="12600">
            <a:noFill/>
          </a:ln>
        </p:spPr>
        <p:style>
          <a:lnRef idx="0">
            <a:scrgbClr r="0" g="0" b="0"/>
          </a:lnRef>
          <a:fillRef idx="0">
            <a:scrgbClr r="0" g="0" b="0"/>
          </a:fillRef>
          <a:effectRef idx="0">
            <a:scrgbClr r="0" g="0" b="0"/>
          </a:effectRef>
          <a:fontRef idx="minor"/>
        </p:style>
        <p:txBody>
          <a:bodyPr lIns="45720" tIns="45000" rIns="45720" bIns="45000"/>
          <a:lstStyle/>
          <a:p>
            <a:pPr algn="r">
              <a:lnSpc>
                <a:spcPct val="100000"/>
              </a:lnSpc>
            </a:pPr>
            <a:r>
              <a:rPr lang="pt-BR" sz="1000" b="0" strike="noStrike" spc="-1">
                <a:solidFill>
                  <a:srgbClr val="ABE6FF"/>
                </a:solidFill>
                <a:latin typeface="Dasa Sans Regular"/>
                <a:ea typeface="Dasa Sans Regular"/>
              </a:rPr>
              <a:t>Assunto | Mês, ano</a:t>
            </a:r>
            <a:endParaRPr lang="pt-BR" sz="1000" b="0" strike="noStrike" spc="-1">
              <a:latin typeface="Arial"/>
            </a:endParaRPr>
          </a:p>
        </p:txBody>
      </p:sp>
      <p:sp>
        <p:nvSpPr>
          <p:cNvPr id="84" name="PlaceHolder 3"/>
          <p:cNvSpPr>
            <a:spLocks noGrp="1"/>
          </p:cNvSpPr>
          <p:nvPr>
            <p:ph type="body"/>
          </p:nvPr>
        </p:nvSpPr>
        <p:spPr>
          <a:xfrm>
            <a:off x="685800" y="1449360"/>
            <a:ext cx="6238800" cy="4344480"/>
          </a:xfrm>
          <a:prstGeom prst="rect">
            <a:avLst/>
          </a:prstGeom>
        </p:spPr>
        <p:txBody>
          <a:bodyPr lIns="45720" tIns="45000" rIns="45720" bIns="45000">
            <a:normAutofit/>
          </a:bodyPr>
          <a:lstStyle/>
          <a:p>
            <a:pPr marL="432000" indent="-324000">
              <a:lnSpc>
                <a:spcPts val="8799"/>
              </a:lnSpc>
              <a:buClr>
                <a:srgbClr val="FFFFFF"/>
              </a:buClr>
              <a:buSzPct val="45000"/>
              <a:buFont typeface="Wingdings" charset="2"/>
              <a:buChar char=""/>
            </a:pPr>
            <a:r>
              <a:rPr lang="pt-BR" sz="10000" b="1" strike="noStrike" spc="-1">
                <a:solidFill>
                  <a:srgbClr val="FF4C24"/>
                </a:solidFill>
                <a:latin typeface="Dasa Sans Negrito"/>
                <a:ea typeface="Dasa Sans Negrito"/>
              </a:rPr>
              <a:t>Lorem</a:t>
            </a:r>
            <a:endParaRPr lang="pt-BR" sz="10000" b="0" strike="noStrike" spc="-1">
              <a:solidFill>
                <a:srgbClr val="000000"/>
              </a:solidFill>
              <a:latin typeface="Calibri"/>
            </a:endParaRPr>
          </a:p>
          <a:p>
            <a:pPr marL="864000" lvl="1" indent="-324000">
              <a:spcBef>
                <a:spcPts val="1134"/>
              </a:spcBef>
              <a:buClr>
                <a:srgbClr val="FFFFFF"/>
              </a:buClr>
              <a:buSzPct val="75000"/>
              <a:buFont typeface="Symbol" charset="2"/>
              <a:buChar char=""/>
            </a:pPr>
            <a:r>
              <a:rPr lang="pt-BR" sz="10000" b="1" strike="noStrike" spc="-1">
                <a:solidFill>
                  <a:srgbClr val="FF4C24"/>
                </a:solidFill>
                <a:latin typeface="Dasa Sans Negrito"/>
                <a:ea typeface="Dasa Sans Negrito"/>
              </a:rPr>
              <a:t> </a:t>
            </a:r>
            <a:endParaRPr lang="pt-BR" sz="10000" b="0" strike="noStrike" spc="-1">
              <a:solidFill>
                <a:srgbClr val="000000"/>
              </a:solidFill>
              <a:latin typeface="Calibri"/>
            </a:endParaRPr>
          </a:p>
          <a:p>
            <a:pPr marL="1296000" lvl="2" indent="-288000">
              <a:spcBef>
                <a:spcPts val="850"/>
              </a:spcBef>
              <a:buClr>
                <a:srgbClr val="FFFFFF"/>
              </a:buClr>
              <a:buSzPct val="45000"/>
              <a:buFont typeface="Wingdings" charset="2"/>
              <a:buChar char=""/>
            </a:pPr>
            <a:r>
              <a:rPr lang="pt-BR" sz="10000" b="1" strike="noStrike" spc="-1">
                <a:solidFill>
                  <a:srgbClr val="FF4C24"/>
                </a:solidFill>
                <a:latin typeface="Dasa Sans Negrito"/>
                <a:ea typeface="Dasa Sans Negrito"/>
              </a:rPr>
              <a:t> </a:t>
            </a:r>
            <a:endParaRPr lang="pt-BR" sz="10000" b="0" strike="noStrike" spc="-1">
              <a:solidFill>
                <a:srgbClr val="000000"/>
              </a:solidFill>
              <a:latin typeface="Calibri"/>
            </a:endParaRPr>
          </a:p>
          <a:p>
            <a:pPr marL="1728000" lvl="3" indent="-216000">
              <a:spcBef>
                <a:spcPts val="567"/>
              </a:spcBef>
              <a:buClr>
                <a:srgbClr val="FFFFFF"/>
              </a:buClr>
              <a:buSzPct val="75000"/>
              <a:buFont typeface="Symbol" charset="2"/>
              <a:buChar char=""/>
            </a:pPr>
            <a:r>
              <a:rPr lang="pt-BR" sz="10000" b="1" strike="noStrike" spc="-1">
                <a:solidFill>
                  <a:srgbClr val="FF4C24"/>
                </a:solidFill>
                <a:latin typeface="Dasa Sans Negrito"/>
                <a:ea typeface="Dasa Sans Negrito"/>
              </a:rPr>
              <a:t> </a:t>
            </a:r>
            <a:endParaRPr lang="pt-BR" sz="10000" b="0" strike="noStrike" spc="-1">
              <a:solidFill>
                <a:srgbClr val="000000"/>
              </a:solidFill>
              <a:latin typeface="Calibri"/>
            </a:endParaRPr>
          </a:p>
          <a:p>
            <a:pPr marL="2160000" lvl="4" indent="-216000">
              <a:spcBef>
                <a:spcPts val="283"/>
              </a:spcBef>
              <a:buClr>
                <a:srgbClr val="FFFFFF"/>
              </a:buClr>
              <a:buSzPct val="45000"/>
              <a:buFont typeface="Wingdings" charset="2"/>
              <a:buChar char=""/>
            </a:pPr>
            <a:r>
              <a:rPr lang="pt-BR" sz="10000" b="1" strike="noStrike" spc="-1">
                <a:solidFill>
                  <a:srgbClr val="FF4C24"/>
                </a:solidFill>
                <a:latin typeface="Dasa Sans Negrito"/>
                <a:ea typeface="Dasa Sans Negrito"/>
              </a:rPr>
              <a:t> </a:t>
            </a:r>
            <a:endParaRPr lang="pt-BR" sz="10000" b="0" strike="noStrike" spc="-1">
              <a:solidFill>
                <a:srgbClr val="000000"/>
              </a:solidFill>
              <a:latin typeface="Calibri"/>
            </a:endParaRPr>
          </a:p>
        </p:txBody>
      </p:sp>
      <p:sp>
        <p:nvSpPr>
          <p:cNvPr id="85" name="PlaceHolder 4"/>
          <p:cNvSpPr>
            <a:spLocks noGrp="1"/>
          </p:cNvSpPr>
          <p:nvPr>
            <p:ph type="body"/>
          </p:nvPr>
        </p:nvSpPr>
        <p:spPr>
          <a:xfrm>
            <a:off x="8414640" y="354960"/>
            <a:ext cx="4079160" cy="5500440"/>
          </a:xfrm>
          <a:prstGeom prst="rect">
            <a:avLst/>
          </a:prstGeom>
        </p:spPr>
        <p:txBody>
          <a:bodyPr lIns="45720" tIns="45000" rIns="45720" bIns="45000">
            <a:normAutofit/>
          </a:bodyPr>
          <a:lstStyle/>
          <a:p>
            <a:pPr marL="182880" indent="-182520">
              <a:lnSpc>
                <a:spcPct val="100000"/>
              </a:lnSpc>
              <a:spcBef>
                <a:spcPts val="799"/>
              </a:spcBef>
            </a:pPr>
            <a:r>
              <a:rPr lang="pt-BR" sz="35200" b="1" strike="noStrike" spc="-1">
                <a:solidFill>
                  <a:srgbClr val="ABE6FF"/>
                </a:solidFill>
                <a:latin typeface="Dasa Sans Negrito"/>
                <a:ea typeface="Dasa Sans Negrito"/>
              </a:rPr>
              <a:t>2</a:t>
            </a:r>
            <a:endParaRPr lang="pt-BR" sz="35200" b="0" strike="noStrike" spc="-1">
              <a:solidFill>
                <a:srgbClr val="000000"/>
              </a:solidFill>
              <a:latin typeface="Calibri"/>
            </a:endParaRPr>
          </a:p>
        </p:txBody>
      </p:sp>
      <p:sp>
        <p:nvSpPr>
          <p:cNvPr id="86" name="PlaceHolder 5"/>
          <p:cNvSpPr>
            <a:spLocks noGrp="1"/>
          </p:cNvSpPr>
          <p:nvPr>
            <p:ph type="sldNum"/>
          </p:nvPr>
        </p:nvSpPr>
        <p:spPr>
          <a:xfrm>
            <a:off x="5892840" y="6172200"/>
            <a:ext cx="2844360" cy="367920"/>
          </a:xfrm>
          <a:prstGeom prst="rect">
            <a:avLst/>
          </a:prstGeom>
        </p:spPr>
        <p:txBody>
          <a:bodyPr lIns="45720" tIns="45000" rIns="45720" bIns="45000" anchor="ctr"/>
          <a:lstStyle/>
          <a:p>
            <a:pPr algn="r">
              <a:lnSpc>
                <a:spcPct val="100000"/>
              </a:lnSpc>
            </a:pPr>
            <a:fld id="{3F3CBAEA-0EB0-4EE4-B36E-EA0A6F8BD8C0}" type="slidenum">
              <a:rPr lang="pt-BR" sz="1200" b="0" strike="noStrike" spc="-1">
                <a:solidFill>
                  <a:srgbClr val="000000"/>
                </a:solidFill>
                <a:latin typeface="Calibri"/>
                <a:ea typeface="Calibri"/>
              </a:rPr>
              <a:t>‹nº›</a:t>
            </a:fld>
            <a:endParaRPr lang="pt-BR" sz="1200" b="0" strike="noStrike" spc="-1">
              <a:latin typeface="Times New Roman"/>
            </a:endParaRPr>
          </a:p>
        </p:txBody>
      </p:sp>
      <p:sp>
        <p:nvSpPr>
          <p:cNvPr id="87" name="PlaceHolder 6"/>
          <p:cNvSpPr>
            <a:spLocks noGrp="1"/>
          </p:cNvSpPr>
          <p:nvPr>
            <p:ph type="title"/>
          </p:nvPr>
        </p:nvSpPr>
        <p:spPr>
          <a:xfrm>
            <a:off x="609480" y="273600"/>
            <a:ext cx="10972440" cy="1144800"/>
          </a:xfrm>
          <a:prstGeom prst="rect">
            <a:avLst/>
          </a:prstGeom>
        </p:spPr>
        <p:txBody>
          <a:bodyPr lIns="0" tIns="0" rIns="0" bIns="0" anchor="ctr"/>
          <a:lstStyle/>
          <a:p>
            <a:r>
              <a:rPr lang="pt-BR" sz="1800" b="0" strike="noStrike" spc="-1">
                <a:solidFill>
                  <a:srgbClr val="000000"/>
                </a:solidFill>
                <a:latin typeface="Calibri"/>
              </a:rPr>
              <a:t>Clique para editar o formato do texto do título</a:t>
            </a:r>
          </a:p>
        </p:txBody>
      </p:sp>
    </p:spTree>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 id="2147483686"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rgbClr val="000E40"/>
        </a:solidFill>
        <a:effectLst/>
      </p:bgPr>
    </p:bg>
    <p:spTree>
      <p:nvGrpSpPr>
        <p:cNvPr id="1" name=""/>
        <p:cNvGrpSpPr/>
        <p:nvPr/>
      </p:nvGrpSpPr>
      <p:grpSpPr>
        <a:xfrm>
          <a:off x="0" y="0"/>
          <a:ext cx="0" cy="0"/>
          <a:chOff x="0" y="0"/>
          <a:chExt cx="0" cy="0"/>
        </a:xfrm>
      </p:grpSpPr>
      <p:sp>
        <p:nvSpPr>
          <p:cNvPr id="165" name="CustomShape 1" hidden="1"/>
          <p:cNvSpPr/>
          <p:nvPr/>
        </p:nvSpPr>
        <p:spPr>
          <a:xfrm>
            <a:off x="9480960" y="447840"/>
            <a:ext cx="1898280" cy="241920"/>
          </a:xfrm>
          <a:prstGeom prst="rect">
            <a:avLst/>
          </a:prstGeom>
          <a:noFill/>
          <a:ln w="12600">
            <a:noFill/>
          </a:ln>
        </p:spPr>
        <p:style>
          <a:lnRef idx="0">
            <a:scrgbClr r="0" g="0" b="0"/>
          </a:lnRef>
          <a:fillRef idx="0">
            <a:scrgbClr r="0" g="0" b="0"/>
          </a:fillRef>
          <a:effectRef idx="0">
            <a:scrgbClr r="0" g="0" b="0"/>
          </a:effectRef>
          <a:fontRef idx="minor"/>
        </p:style>
        <p:txBody>
          <a:bodyPr lIns="45720" tIns="45000" rIns="45720" bIns="45000"/>
          <a:lstStyle/>
          <a:p>
            <a:pPr algn="r">
              <a:lnSpc>
                <a:spcPct val="100000"/>
              </a:lnSpc>
            </a:pPr>
            <a:r>
              <a:rPr lang="pt-BR" sz="1000" b="0" strike="noStrike" spc="-1">
                <a:solidFill>
                  <a:srgbClr val="000E40"/>
                </a:solidFill>
                <a:latin typeface="Dasa Sans Regular"/>
                <a:ea typeface="Dasa Sans Regular"/>
              </a:rPr>
              <a:t>Assunto | Mês, ano</a:t>
            </a:r>
            <a:endParaRPr lang="pt-BR" sz="1000" b="0" strike="noStrike" spc="-1">
              <a:latin typeface="Arial"/>
            </a:endParaRPr>
          </a:p>
        </p:txBody>
      </p:sp>
      <p:sp>
        <p:nvSpPr>
          <p:cNvPr id="166" name="CustomShape 2"/>
          <p:cNvSpPr/>
          <p:nvPr/>
        </p:nvSpPr>
        <p:spPr>
          <a:xfrm>
            <a:off x="9480960" y="447840"/>
            <a:ext cx="1898280" cy="241920"/>
          </a:xfrm>
          <a:prstGeom prst="rect">
            <a:avLst/>
          </a:prstGeom>
          <a:noFill/>
          <a:ln w="12600">
            <a:noFill/>
          </a:ln>
        </p:spPr>
        <p:style>
          <a:lnRef idx="0">
            <a:scrgbClr r="0" g="0" b="0"/>
          </a:lnRef>
          <a:fillRef idx="0">
            <a:scrgbClr r="0" g="0" b="0"/>
          </a:fillRef>
          <a:effectRef idx="0">
            <a:scrgbClr r="0" g="0" b="0"/>
          </a:effectRef>
          <a:fontRef idx="minor"/>
        </p:style>
        <p:txBody>
          <a:bodyPr lIns="45720" tIns="45000" rIns="45720" bIns="45000"/>
          <a:lstStyle/>
          <a:p>
            <a:pPr algn="r">
              <a:lnSpc>
                <a:spcPct val="100000"/>
              </a:lnSpc>
            </a:pPr>
            <a:r>
              <a:rPr lang="pt-BR" sz="1000" b="0" strike="noStrike" spc="-1">
                <a:solidFill>
                  <a:srgbClr val="ABE6FF"/>
                </a:solidFill>
                <a:latin typeface="Dasa Sans Regular"/>
                <a:ea typeface="Dasa Sans Regular"/>
              </a:rPr>
              <a:t>Assunto | Mês, ano</a:t>
            </a:r>
            <a:endParaRPr lang="pt-BR" sz="1000" b="0" strike="noStrike" spc="-1">
              <a:latin typeface="Arial"/>
            </a:endParaRPr>
          </a:p>
        </p:txBody>
      </p:sp>
      <p:sp>
        <p:nvSpPr>
          <p:cNvPr id="167" name="PlaceHolder 3"/>
          <p:cNvSpPr>
            <a:spLocks noGrp="1"/>
          </p:cNvSpPr>
          <p:nvPr>
            <p:ph type="sldNum"/>
          </p:nvPr>
        </p:nvSpPr>
        <p:spPr>
          <a:xfrm>
            <a:off x="5892840" y="6172200"/>
            <a:ext cx="2844360" cy="367920"/>
          </a:xfrm>
          <a:prstGeom prst="rect">
            <a:avLst/>
          </a:prstGeom>
        </p:spPr>
        <p:txBody>
          <a:bodyPr lIns="45720" tIns="45000" rIns="45720" bIns="45000" anchor="ctr"/>
          <a:lstStyle/>
          <a:p>
            <a:pPr algn="r">
              <a:lnSpc>
                <a:spcPct val="100000"/>
              </a:lnSpc>
            </a:pPr>
            <a:fld id="{DCA2571A-4694-47CB-8273-08ECCBB500DF}" type="slidenum">
              <a:rPr lang="pt-BR" sz="1200" b="0" strike="noStrike" spc="-1">
                <a:solidFill>
                  <a:srgbClr val="000000"/>
                </a:solidFill>
                <a:latin typeface="Calibri"/>
                <a:ea typeface="Calibri"/>
              </a:rPr>
              <a:t>‹nº›</a:t>
            </a:fld>
            <a:endParaRPr lang="pt-BR" sz="1200" b="0" strike="noStrike" spc="-1">
              <a:latin typeface="Times New Roman"/>
            </a:endParaRPr>
          </a:p>
        </p:txBody>
      </p:sp>
      <p:sp>
        <p:nvSpPr>
          <p:cNvPr id="168" name="PlaceHolder 4"/>
          <p:cNvSpPr>
            <a:spLocks noGrp="1"/>
          </p:cNvSpPr>
          <p:nvPr>
            <p:ph type="title"/>
          </p:nvPr>
        </p:nvSpPr>
        <p:spPr>
          <a:xfrm>
            <a:off x="609480" y="273600"/>
            <a:ext cx="10972440" cy="1144800"/>
          </a:xfrm>
          <a:prstGeom prst="rect">
            <a:avLst/>
          </a:prstGeom>
        </p:spPr>
        <p:txBody>
          <a:bodyPr lIns="0" tIns="0" rIns="0" bIns="0" anchor="ctr"/>
          <a:lstStyle/>
          <a:p>
            <a:r>
              <a:rPr lang="pt-BR" sz="1800" b="0" strike="noStrike" spc="-1">
                <a:solidFill>
                  <a:srgbClr val="000000"/>
                </a:solidFill>
                <a:latin typeface="Calibri"/>
              </a:rPr>
              <a:t>Clique para editar o formato do texto do título</a:t>
            </a:r>
          </a:p>
        </p:txBody>
      </p:sp>
      <p:sp>
        <p:nvSpPr>
          <p:cNvPr id="169" name="PlaceHolder 5"/>
          <p:cNvSpPr>
            <a:spLocks noGrp="1"/>
          </p:cNvSpPr>
          <p:nvPr>
            <p:ph type="body"/>
          </p:nvPr>
        </p:nvSpPr>
        <p:spPr>
          <a:xfrm>
            <a:off x="609480" y="1604520"/>
            <a:ext cx="10972440" cy="3977280"/>
          </a:xfrm>
          <a:prstGeom prst="rect">
            <a:avLst/>
          </a:prstGeom>
        </p:spPr>
        <p:txBody>
          <a:bodyPr lIns="0" tIns="0" rIns="0" bIns="0">
            <a:normAutofit/>
          </a:bodyPr>
          <a:lstStyle/>
          <a:p>
            <a:pPr marL="432000" indent="-324000">
              <a:spcBef>
                <a:spcPts val="1417"/>
              </a:spcBef>
              <a:buClr>
                <a:srgbClr val="FFFFFF"/>
              </a:buClr>
              <a:buSzPct val="45000"/>
              <a:buFont typeface="Wingdings" charset="2"/>
              <a:buChar char=""/>
            </a:pPr>
            <a:r>
              <a:rPr lang="pt-BR" sz="2800" b="0" strike="noStrike" spc="-1">
                <a:solidFill>
                  <a:srgbClr val="000000"/>
                </a:solidFill>
                <a:latin typeface="Calibri"/>
              </a:rPr>
              <a:t>Clique para editar o formato do texto da estrutura de tópicos</a:t>
            </a:r>
          </a:p>
          <a:p>
            <a:pPr marL="864000" lvl="1" indent="-324000">
              <a:spcBef>
                <a:spcPts val="1134"/>
              </a:spcBef>
              <a:buClr>
                <a:srgbClr val="FFFFFF"/>
              </a:buClr>
              <a:buSzPct val="75000"/>
              <a:buFont typeface="Symbol" charset="2"/>
              <a:buChar char=""/>
            </a:pPr>
            <a:r>
              <a:rPr lang="pt-BR" sz="2800" b="0" strike="noStrike" spc="-1">
                <a:solidFill>
                  <a:srgbClr val="000000"/>
                </a:solidFill>
                <a:latin typeface="Calibri"/>
              </a:rPr>
              <a:t>2.º nível da estrutura de tópicos</a:t>
            </a:r>
          </a:p>
          <a:p>
            <a:pPr marL="1296000" lvl="2" indent="-288000">
              <a:spcBef>
                <a:spcPts val="850"/>
              </a:spcBef>
              <a:buClr>
                <a:srgbClr val="FFFFFF"/>
              </a:buClr>
              <a:buSzPct val="45000"/>
              <a:buFont typeface="Wingdings" charset="2"/>
              <a:buChar char=""/>
            </a:pPr>
            <a:r>
              <a:rPr lang="pt-BR" sz="2800" b="0" strike="noStrike" spc="-1">
                <a:solidFill>
                  <a:srgbClr val="000000"/>
                </a:solidFill>
                <a:latin typeface="Calibri"/>
              </a:rPr>
              <a:t>3.º nível da estrutura de tópicos</a:t>
            </a:r>
          </a:p>
          <a:p>
            <a:pPr marL="1728000" lvl="3" indent="-216000">
              <a:spcBef>
                <a:spcPts val="567"/>
              </a:spcBef>
              <a:buClr>
                <a:srgbClr val="FFFFFF"/>
              </a:buClr>
              <a:buSzPct val="75000"/>
              <a:buFont typeface="Symbol" charset="2"/>
              <a:buChar char=""/>
            </a:pPr>
            <a:r>
              <a:rPr lang="pt-BR" sz="2800" b="0" strike="noStrike" spc="-1">
                <a:solidFill>
                  <a:srgbClr val="000000"/>
                </a:solidFill>
                <a:latin typeface="Calibri"/>
              </a:rPr>
              <a:t>4.º nível da estrutura de tópicos</a:t>
            </a:r>
          </a:p>
          <a:p>
            <a:pPr marL="2160000" lvl="4" indent="-216000">
              <a:spcBef>
                <a:spcPts val="283"/>
              </a:spcBef>
              <a:buClr>
                <a:srgbClr val="FFFFFF"/>
              </a:buClr>
              <a:buSzPct val="45000"/>
              <a:buFont typeface="Wingdings" charset="2"/>
              <a:buChar char=""/>
            </a:pPr>
            <a:r>
              <a:rPr lang="pt-BR" sz="2000" b="0" strike="noStrike" spc="-1">
                <a:solidFill>
                  <a:srgbClr val="000000"/>
                </a:solidFill>
                <a:latin typeface="Calibri"/>
              </a:rPr>
              <a:t>5.º nível da estrutura de tópicos</a:t>
            </a:r>
          </a:p>
          <a:p>
            <a:pPr marL="2592000" lvl="5" indent="-216000">
              <a:spcBef>
                <a:spcPts val="283"/>
              </a:spcBef>
              <a:buClr>
                <a:srgbClr val="FFFFFF"/>
              </a:buClr>
              <a:buSzPct val="45000"/>
              <a:buFont typeface="Wingdings" charset="2"/>
              <a:buChar char=""/>
            </a:pPr>
            <a:r>
              <a:rPr lang="pt-BR" sz="2000" b="0" strike="noStrike" spc="-1">
                <a:solidFill>
                  <a:srgbClr val="000000"/>
                </a:solidFill>
                <a:latin typeface="Calibri"/>
              </a:rPr>
              <a:t>6.º nível da estrutura de tópicos</a:t>
            </a:r>
          </a:p>
          <a:p>
            <a:pPr marL="3024000" lvl="6" indent="-216000">
              <a:spcBef>
                <a:spcPts val="283"/>
              </a:spcBef>
              <a:buClr>
                <a:srgbClr val="FFFFFF"/>
              </a:buClr>
              <a:buSzPct val="45000"/>
              <a:buFont typeface="Wingdings" charset="2"/>
              <a:buChar char=""/>
            </a:pPr>
            <a:r>
              <a:rPr lang="pt-BR" sz="2000" b="0" strike="noStrike" spc="-1">
                <a:solidFill>
                  <a:srgbClr val="000000"/>
                </a:solidFill>
                <a:latin typeface="Calibri"/>
              </a:rPr>
              <a:t>7.º nível da estrutura de tópicos</a:t>
            </a:r>
          </a:p>
        </p:txBody>
      </p:sp>
    </p:spTree>
  </p:cSld>
  <p:clrMap bg1="lt1" tx1="dk1" bg2="lt2" tx2="dk2" accent1="accent1" accent2="accent2" accent3="accent3" accent4="accent4" accent5="accent5" accent6="accent6" hlink="hlink" folHlink="folHlink"/>
  <p:sldLayoutIdLst>
    <p:sldLayoutId id="2147483701" r:id="rId1"/>
    <p:sldLayoutId id="2147483702" r:id="rId2"/>
    <p:sldLayoutId id="2147483703" r:id="rId3"/>
    <p:sldLayoutId id="2147483704" r:id="rId4"/>
    <p:sldLayoutId id="2147483705" r:id="rId5"/>
    <p:sldLayoutId id="2147483706" r:id="rId6"/>
    <p:sldLayoutId id="2147483707" r:id="rId7"/>
    <p:sldLayoutId id="2147483708" r:id="rId8"/>
    <p:sldLayoutId id="2147483709" r:id="rId9"/>
    <p:sldLayoutId id="2147483710" r:id="rId10"/>
    <p:sldLayoutId id="2147483711" r:id="rId11"/>
    <p:sldLayoutId id="214748371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rgbClr val="FEFFFF"/>
        </a:solidFill>
        <a:effectLst/>
      </p:bgPr>
    </p:bg>
    <p:spTree>
      <p:nvGrpSpPr>
        <p:cNvPr id="1" name=""/>
        <p:cNvGrpSpPr/>
        <p:nvPr/>
      </p:nvGrpSpPr>
      <p:grpSpPr>
        <a:xfrm>
          <a:off x="0" y="0"/>
          <a:ext cx="0" cy="0"/>
          <a:chOff x="0" y="0"/>
          <a:chExt cx="0" cy="0"/>
        </a:xfrm>
      </p:grpSpPr>
      <p:sp>
        <p:nvSpPr>
          <p:cNvPr id="206" name="CustomShape 1"/>
          <p:cNvSpPr/>
          <p:nvPr/>
        </p:nvSpPr>
        <p:spPr>
          <a:xfrm>
            <a:off x="9480960" y="447840"/>
            <a:ext cx="1898280" cy="241920"/>
          </a:xfrm>
          <a:prstGeom prst="rect">
            <a:avLst/>
          </a:prstGeom>
          <a:noFill/>
          <a:ln w="12600">
            <a:noFill/>
          </a:ln>
        </p:spPr>
        <p:style>
          <a:lnRef idx="0">
            <a:scrgbClr r="0" g="0" b="0"/>
          </a:lnRef>
          <a:fillRef idx="0">
            <a:scrgbClr r="0" g="0" b="0"/>
          </a:fillRef>
          <a:effectRef idx="0">
            <a:scrgbClr r="0" g="0" b="0"/>
          </a:effectRef>
          <a:fontRef idx="minor"/>
        </p:style>
        <p:txBody>
          <a:bodyPr lIns="45720" tIns="45000" rIns="45720" bIns="45000"/>
          <a:lstStyle/>
          <a:p>
            <a:pPr algn="r">
              <a:lnSpc>
                <a:spcPct val="100000"/>
              </a:lnSpc>
            </a:pPr>
            <a:r>
              <a:rPr lang="pt-BR" sz="1000" b="0" strike="noStrike" spc="-1">
                <a:solidFill>
                  <a:srgbClr val="000E40"/>
                </a:solidFill>
                <a:latin typeface="Dasa Sans Regular"/>
                <a:ea typeface="Dasa Sans Regular"/>
              </a:rPr>
              <a:t>Assunto | Mês, ano</a:t>
            </a:r>
            <a:endParaRPr lang="pt-BR" sz="1000" b="0" strike="noStrike" spc="-1">
              <a:latin typeface="Arial"/>
            </a:endParaRPr>
          </a:p>
        </p:txBody>
      </p:sp>
      <p:sp>
        <p:nvSpPr>
          <p:cNvPr id="207" name="PlaceHolder 2"/>
          <p:cNvSpPr>
            <a:spLocks noGrp="1"/>
          </p:cNvSpPr>
          <p:nvPr>
            <p:ph type="body"/>
          </p:nvPr>
        </p:nvSpPr>
        <p:spPr>
          <a:xfrm>
            <a:off x="726840" y="1336320"/>
            <a:ext cx="3933720" cy="1762200"/>
          </a:xfrm>
          <a:prstGeom prst="rect">
            <a:avLst/>
          </a:prstGeom>
        </p:spPr>
        <p:txBody>
          <a:bodyPr lIns="45720" tIns="45000" rIns="45720" bIns="45000">
            <a:normAutofit/>
          </a:bodyPr>
          <a:lstStyle/>
          <a:p>
            <a:pPr marL="432000" indent="-324000">
              <a:lnSpc>
                <a:spcPts val="4399"/>
              </a:lnSpc>
              <a:spcBef>
                <a:spcPts val="1001"/>
              </a:spcBef>
              <a:buClr>
                <a:srgbClr val="000000"/>
              </a:buClr>
              <a:buSzPct val="45000"/>
              <a:buFont typeface="Wingdings" charset="2"/>
              <a:buChar char=""/>
            </a:pPr>
            <a:r>
              <a:rPr lang="pt-BR" sz="4400" b="1" strike="noStrike" spc="-1">
                <a:solidFill>
                  <a:srgbClr val="0037FF"/>
                </a:solidFill>
                <a:latin typeface="Dasa Sans Negrito"/>
                <a:ea typeface="Dasa Sans Negrito"/>
              </a:rPr>
              <a:t>Lorem ipsum dolor sit quis amet.</a:t>
            </a:r>
            <a:endParaRPr lang="pt-BR" sz="4400" b="0" strike="noStrike" spc="-1">
              <a:solidFill>
                <a:srgbClr val="000000"/>
              </a:solidFill>
              <a:latin typeface="Calibri"/>
            </a:endParaRPr>
          </a:p>
          <a:p>
            <a:pPr marL="864000" lvl="1" indent="-324000">
              <a:spcBef>
                <a:spcPts val="1134"/>
              </a:spcBef>
              <a:buClr>
                <a:srgbClr val="000000"/>
              </a:buClr>
              <a:buSzPct val="75000"/>
              <a:buFont typeface="Symbol" charset="2"/>
              <a:buChar char=""/>
            </a:pPr>
            <a:r>
              <a:rPr lang="pt-BR" sz="4400" b="1" strike="noStrike" spc="-1">
                <a:solidFill>
                  <a:srgbClr val="0037FF"/>
                </a:solidFill>
                <a:latin typeface="Dasa Sans Negrito"/>
                <a:ea typeface="Dasa Sans Negrito"/>
              </a:rPr>
              <a:t> </a:t>
            </a:r>
            <a:endParaRPr lang="pt-BR" sz="4400" b="0" strike="noStrike" spc="-1">
              <a:solidFill>
                <a:srgbClr val="000000"/>
              </a:solidFill>
              <a:latin typeface="Calibri"/>
            </a:endParaRPr>
          </a:p>
          <a:p>
            <a:pPr marL="1296000" lvl="2" indent="-288000">
              <a:spcBef>
                <a:spcPts val="850"/>
              </a:spcBef>
              <a:buClr>
                <a:srgbClr val="000000"/>
              </a:buClr>
              <a:buSzPct val="45000"/>
              <a:buFont typeface="Wingdings" charset="2"/>
              <a:buChar char=""/>
            </a:pPr>
            <a:r>
              <a:rPr lang="pt-BR" sz="4400" b="1" strike="noStrike" spc="-1">
                <a:solidFill>
                  <a:srgbClr val="0037FF"/>
                </a:solidFill>
                <a:latin typeface="Dasa Sans Negrito"/>
                <a:ea typeface="Dasa Sans Negrito"/>
              </a:rPr>
              <a:t> </a:t>
            </a:r>
            <a:endParaRPr lang="pt-BR" sz="4400" b="0" strike="noStrike" spc="-1">
              <a:solidFill>
                <a:srgbClr val="000000"/>
              </a:solidFill>
              <a:latin typeface="Calibri"/>
            </a:endParaRPr>
          </a:p>
          <a:p>
            <a:pPr marL="1728000" lvl="3" indent="-216000">
              <a:spcBef>
                <a:spcPts val="567"/>
              </a:spcBef>
              <a:buClr>
                <a:srgbClr val="000000"/>
              </a:buClr>
              <a:buSzPct val="75000"/>
              <a:buFont typeface="Symbol" charset="2"/>
              <a:buChar char=""/>
            </a:pPr>
            <a:r>
              <a:rPr lang="pt-BR" sz="4400" b="1" strike="noStrike" spc="-1">
                <a:solidFill>
                  <a:srgbClr val="0037FF"/>
                </a:solidFill>
                <a:latin typeface="Dasa Sans Negrito"/>
                <a:ea typeface="Dasa Sans Negrito"/>
              </a:rPr>
              <a:t> </a:t>
            </a:r>
            <a:endParaRPr lang="pt-BR" sz="4400" b="0" strike="noStrike" spc="-1">
              <a:solidFill>
                <a:srgbClr val="000000"/>
              </a:solidFill>
              <a:latin typeface="Calibri"/>
            </a:endParaRPr>
          </a:p>
          <a:p>
            <a:pPr marL="2160000" lvl="4" indent="-216000">
              <a:spcBef>
                <a:spcPts val="283"/>
              </a:spcBef>
              <a:buClr>
                <a:srgbClr val="000000"/>
              </a:buClr>
              <a:buSzPct val="45000"/>
              <a:buFont typeface="Wingdings" charset="2"/>
              <a:buChar char=""/>
            </a:pPr>
            <a:r>
              <a:rPr lang="pt-BR" sz="4400" b="1" strike="noStrike" spc="-1">
                <a:solidFill>
                  <a:srgbClr val="0037FF"/>
                </a:solidFill>
                <a:latin typeface="Dasa Sans Negrito"/>
                <a:ea typeface="Dasa Sans Negrito"/>
              </a:rPr>
              <a:t> </a:t>
            </a:r>
            <a:endParaRPr lang="pt-BR" sz="4400" b="0" strike="noStrike" spc="-1">
              <a:solidFill>
                <a:srgbClr val="000000"/>
              </a:solidFill>
              <a:latin typeface="Calibri"/>
            </a:endParaRPr>
          </a:p>
        </p:txBody>
      </p:sp>
      <p:pic>
        <p:nvPicPr>
          <p:cNvPr id="208" name="Imagem 2"/>
          <p:cNvPicPr/>
          <p:nvPr/>
        </p:nvPicPr>
        <p:blipFill>
          <a:blip r:embed="rId14"/>
          <a:stretch/>
        </p:blipFill>
        <p:spPr>
          <a:xfrm>
            <a:off x="2242080" y="698400"/>
            <a:ext cx="9272520" cy="7022880"/>
          </a:xfrm>
          <a:prstGeom prst="rect">
            <a:avLst/>
          </a:prstGeom>
          <a:ln w="12600">
            <a:noFill/>
          </a:ln>
        </p:spPr>
      </p:pic>
      <p:sp>
        <p:nvSpPr>
          <p:cNvPr id="209" name="PlaceHolder 3"/>
          <p:cNvSpPr>
            <a:spLocks noGrp="1"/>
          </p:cNvSpPr>
          <p:nvPr>
            <p:ph type="body"/>
          </p:nvPr>
        </p:nvSpPr>
        <p:spPr>
          <a:xfrm>
            <a:off x="8910720" y="1449360"/>
            <a:ext cx="2785680" cy="1941120"/>
          </a:xfrm>
          <a:prstGeom prst="rect">
            <a:avLst/>
          </a:prstGeom>
        </p:spPr>
        <p:txBody>
          <a:bodyPr lIns="45720" tIns="45000" rIns="45720" bIns="45000">
            <a:normAutofit/>
          </a:bodyPr>
          <a:lstStyle/>
          <a:p>
            <a:pPr>
              <a:lnSpc>
                <a:spcPts val="1800"/>
              </a:lnSpc>
            </a:pPr>
            <a:r>
              <a:rPr lang="pt-BR" sz="1540" b="0" strike="noStrike" spc="-1">
                <a:solidFill>
                  <a:srgbClr val="000E40"/>
                </a:solidFill>
                <a:latin typeface="Dasa Sans Regular"/>
                <a:ea typeface="Dasa Sans Regular"/>
              </a:rPr>
              <a:t>Lorem ipsum dolor sit amet, consectetuer adipiscing elit, sed diam nonummy nibh euismod tincidunt ut laoreet dolore magna aliquam erat volutpat. Ut wisi enim ad minim veniam, quis nostrud exerci tatio.</a:t>
            </a:r>
            <a:endParaRPr lang="pt-BR" sz="1540" b="0" strike="noStrike" spc="-1">
              <a:solidFill>
                <a:srgbClr val="000000"/>
              </a:solidFill>
              <a:latin typeface="Calibri"/>
            </a:endParaRPr>
          </a:p>
        </p:txBody>
      </p:sp>
      <p:sp>
        <p:nvSpPr>
          <p:cNvPr id="210" name="PlaceHolder 4"/>
          <p:cNvSpPr>
            <a:spLocks noGrp="1"/>
          </p:cNvSpPr>
          <p:nvPr>
            <p:ph type="sldNum"/>
          </p:nvPr>
        </p:nvSpPr>
        <p:spPr>
          <a:xfrm>
            <a:off x="5892840" y="6172200"/>
            <a:ext cx="2844360" cy="367920"/>
          </a:xfrm>
          <a:prstGeom prst="rect">
            <a:avLst/>
          </a:prstGeom>
        </p:spPr>
        <p:txBody>
          <a:bodyPr lIns="45720" tIns="45000" rIns="45720" bIns="45000" anchor="ctr"/>
          <a:lstStyle/>
          <a:p>
            <a:pPr algn="r">
              <a:lnSpc>
                <a:spcPct val="100000"/>
              </a:lnSpc>
            </a:pPr>
            <a:fld id="{D201FA59-C19E-42F9-B450-5DAF9E99ADEF}" type="slidenum">
              <a:rPr lang="pt-BR" sz="1200" b="0" strike="noStrike" spc="-1">
                <a:solidFill>
                  <a:srgbClr val="000000"/>
                </a:solidFill>
                <a:latin typeface="Calibri"/>
                <a:ea typeface="Calibri"/>
              </a:rPr>
              <a:t>‹nº›</a:t>
            </a:fld>
            <a:endParaRPr lang="pt-BR" sz="1200" b="0" strike="noStrike" spc="-1">
              <a:latin typeface="Times New Roman"/>
            </a:endParaRPr>
          </a:p>
        </p:txBody>
      </p:sp>
      <p:sp>
        <p:nvSpPr>
          <p:cNvPr id="211" name="PlaceHolder 5"/>
          <p:cNvSpPr>
            <a:spLocks noGrp="1"/>
          </p:cNvSpPr>
          <p:nvPr>
            <p:ph type="title"/>
          </p:nvPr>
        </p:nvSpPr>
        <p:spPr>
          <a:xfrm>
            <a:off x="609480" y="273600"/>
            <a:ext cx="10972440" cy="1144800"/>
          </a:xfrm>
          <a:prstGeom prst="rect">
            <a:avLst/>
          </a:prstGeom>
        </p:spPr>
        <p:txBody>
          <a:bodyPr lIns="0" tIns="0" rIns="0" bIns="0" anchor="ctr"/>
          <a:lstStyle/>
          <a:p>
            <a:r>
              <a:rPr lang="pt-BR" sz="1800" b="0" strike="noStrike" spc="-1">
                <a:solidFill>
                  <a:srgbClr val="000000"/>
                </a:solidFill>
                <a:latin typeface="Calibri"/>
              </a:rPr>
              <a:t>Clique para editar o formato do texto do título</a:t>
            </a:r>
          </a:p>
        </p:txBody>
      </p:sp>
    </p:spTree>
  </p:cSld>
  <p:clrMap bg1="lt1" tx1="dk1" bg2="lt2" tx2="dk2" accent1="accent1" accent2="accent2" accent3="accent3" accent4="accent4" accent5="accent5" accent6="accent6" hlink="hlink" folHlink="folHlink"/>
  <p:sldLayoutIdLst>
    <p:sldLayoutId id="2147483714" r:id="rId1"/>
    <p:sldLayoutId id="2147483715" r:id="rId2"/>
    <p:sldLayoutId id="2147483716" r:id="rId3"/>
    <p:sldLayoutId id="2147483717" r:id="rId4"/>
    <p:sldLayoutId id="2147483718" r:id="rId5"/>
    <p:sldLayoutId id="2147483719" r:id="rId6"/>
    <p:sldLayoutId id="2147483720" r:id="rId7"/>
    <p:sldLayoutId id="2147483721" r:id="rId8"/>
    <p:sldLayoutId id="2147483722" r:id="rId9"/>
    <p:sldLayoutId id="2147483723" r:id="rId10"/>
    <p:sldLayoutId id="2147483724" r:id="rId11"/>
    <p:sldLayoutId id="2147483725"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00" name="CustomShape 1" hidden="1"/>
          <p:cNvSpPr/>
          <p:nvPr/>
        </p:nvSpPr>
        <p:spPr>
          <a:xfrm>
            <a:off x="9480960" y="447840"/>
            <a:ext cx="1898280" cy="241920"/>
          </a:xfrm>
          <a:prstGeom prst="rect">
            <a:avLst/>
          </a:prstGeom>
          <a:noFill/>
          <a:ln w="12600">
            <a:noFill/>
          </a:ln>
        </p:spPr>
        <p:style>
          <a:lnRef idx="0">
            <a:scrgbClr r="0" g="0" b="0"/>
          </a:lnRef>
          <a:fillRef idx="0">
            <a:scrgbClr r="0" g="0" b="0"/>
          </a:fillRef>
          <a:effectRef idx="0">
            <a:scrgbClr r="0" g="0" b="0"/>
          </a:effectRef>
          <a:fontRef idx="minor"/>
        </p:style>
        <p:txBody>
          <a:bodyPr lIns="45720" tIns="45000" rIns="45720" bIns="45000"/>
          <a:lstStyle/>
          <a:p>
            <a:pPr algn="r">
              <a:lnSpc>
                <a:spcPct val="100000"/>
              </a:lnSpc>
            </a:pPr>
            <a:r>
              <a:rPr lang="pt-BR" sz="1000" b="0" strike="noStrike" spc="-1">
                <a:solidFill>
                  <a:srgbClr val="000E40"/>
                </a:solidFill>
                <a:latin typeface="Dasa Sans Regular"/>
                <a:ea typeface="Dasa Sans Regular"/>
              </a:rPr>
              <a:t>Assunto | Mês, ano</a:t>
            </a:r>
            <a:endParaRPr lang="pt-BR" sz="1000" b="0" strike="noStrike" spc="-1">
              <a:latin typeface="Arial"/>
            </a:endParaRPr>
          </a:p>
        </p:txBody>
      </p:sp>
      <p:sp>
        <p:nvSpPr>
          <p:cNvPr id="501" name="PlaceHolder 2"/>
          <p:cNvSpPr>
            <a:spLocks noGrp="1"/>
          </p:cNvSpPr>
          <p:nvPr>
            <p:ph type="body"/>
          </p:nvPr>
        </p:nvSpPr>
        <p:spPr>
          <a:xfrm>
            <a:off x="0" y="0"/>
            <a:ext cx="12191760" cy="6857640"/>
          </a:xfrm>
          <a:prstGeom prst="rect">
            <a:avLst/>
          </a:prstGeom>
        </p:spPr>
        <p:txBody>
          <a:bodyPr lIns="0" tIns="0" rIns="0" bIns="0">
            <a:normAutofit/>
          </a:bodyPr>
          <a:lstStyle/>
          <a:p>
            <a:pPr marL="432000" indent="-324000">
              <a:spcBef>
                <a:spcPts val="1417"/>
              </a:spcBef>
              <a:buClr>
                <a:srgbClr val="000000"/>
              </a:buClr>
              <a:buSzPct val="45000"/>
              <a:buFont typeface="Wingdings" charset="2"/>
              <a:buChar char=""/>
            </a:pPr>
            <a:r>
              <a:rPr lang="pt-BR" sz="2800" b="0" strike="noStrike" spc="-1">
                <a:solidFill>
                  <a:srgbClr val="000000"/>
                </a:solidFill>
                <a:latin typeface="Calibri"/>
              </a:rPr>
              <a:t>Clique para editar o formato do texto da estrutura de tópicos</a:t>
            </a:r>
          </a:p>
          <a:p>
            <a:pPr marL="864000" lvl="1" indent="-324000">
              <a:spcBef>
                <a:spcPts val="1134"/>
              </a:spcBef>
              <a:buClr>
                <a:srgbClr val="000000"/>
              </a:buClr>
              <a:buSzPct val="75000"/>
              <a:buFont typeface="Symbol" charset="2"/>
              <a:buChar char=""/>
            </a:pPr>
            <a:r>
              <a:rPr lang="pt-BR" sz="2800" b="0" strike="noStrike" spc="-1">
                <a:solidFill>
                  <a:srgbClr val="000000"/>
                </a:solidFill>
                <a:latin typeface="Calibri"/>
              </a:rPr>
              <a:t>2.º nível da estrutura de tópicos</a:t>
            </a:r>
          </a:p>
          <a:p>
            <a:pPr marL="1296000" lvl="2" indent="-288000">
              <a:spcBef>
                <a:spcPts val="850"/>
              </a:spcBef>
              <a:buClr>
                <a:srgbClr val="000000"/>
              </a:buClr>
              <a:buSzPct val="45000"/>
              <a:buFont typeface="Wingdings" charset="2"/>
              <a:buChar char=""/>
            </a:pPr>
            <a:r>
              <a:rPr lang="pt-BR" sz="2800" b="0" strike="noStrike" spc="-1">
                <a:solidFill>
                  <a:srgbClr val="000000"/>
                </a:solidFill>
                <a:latin typeface="Calibri"/>
              </a:rPr>
              <a:t>3.º nível da estrutura de tópicos</a:t>
            </a:r>
          </a:p>
          <a:p>
            <a:pPr marL="1728000" lvl="3" indent="-216000">
              <a:spcBef>
                <a:spcPts val="567"/>
              </a:spcBef>
              <a:buClr>
                <a:srgbClr val="000000"/>
              </a:buClr>
              <a:buSzPct val="75000"/>
              <a:buFont typeface="Symbol" charset="2"/>
              <a:buChar char=""/>
            </a:pPr>
            <a:r>
              <a:rPr lang="pt-BR" sz="2800" b="0" strike="noStrike" spc="-1">
                <a:solidFill>
                  <a:srgbClr val="000000"/>
                </a:solidFill>
                <a:latin typeface="Calibri"/>
              </a:rPr>
              <a:t>4.º nível da estrutura de tópicos</a:t>
            </a:r>
          </a:p>
          <a:p>
            <a:pPr marL="2160000" lvl="4" indent="-216000">
              <a:spcBef>
                <a:spcPts val="283"/>
              </a:spcBef>
              <a:buClr>
                <a:srgbClr val="000000"/>
              </a:buClr>
              <a:buSzPct val="45000"/>
              <a:buFont typeface="Wingdings" charset="2"/>
              <a:buChar char=""/>
            </a:pPr>
            <a:r>
              <a:rPr lang="pt-BR" sz="2000" b="0" strike="noStrike" spc="-1">
                <a:solidFill>
                  <a:srgbClr val="000000"/>
                </a:solidFill>
                <a:latin typeface="Calibri"/>
              </a:rPr>
              <a:t>5.º nível da estrutura de tópicos</a:t>
            </a:r>
          </a:p>
          <a:p>
            <a:pPr marL="2592000" lvl="5" indent="-216000">
              <a:spcBef>
                <a:spcPts val="283"/>
              </a:spcBef>
              <a:buClr>
                <a:srgbClr val="000000"/>
              </a:buClr>
              <a:buSzPct val="45000"/>
              <a:buFont typeface="Wingdings" charset="2"/>
              <a:buChar char=""/>
            </a:pPr>
            <a:r>
              <a:rPr lang="pt-BR" sz="2000" b="0" strike="noStrike" spc="-1">
                <a:solidFill>
                  <a:srgbClr val="000000"/>
                </a:solidFill>
                <a:latin typeface="Calibri"/>
              </a:rPr>
              <a:t>6.º nível da estrutura de tópicos</a:t>
            </a:r>
          </a:p>
          <a:p>
            <a:pPr marL="3024000" lvl="6" indent="-216000">
              <a:spcBef>
                <a:spcPts val="283"/>
              </a:spcBef>
              <a:buClr>
                <a:srgbClr val="000000"/>
              </a:buClr>
              <a:buSzPct val="45000"/>
              <a:buFont typeface="Wingdings" charset="2"/>
              <a:buChar char=""/>
            </a:pPr>
            <a:r>
              <a:rPr lang="pt-BR" sz="2000" b="0" strike="noStrike" spc="-1">
                <a:solidFill>
                  <a:srgbClr val="000000"/>
                </a:solidFill>
                <a:latin typeface="Calibri"/>
              </a:rPr>
              <a:t>7.º nível da estrutura de tópicos</a:t>
            </a:r>
          </a:p>
        </p:txBody>
      </p:sp>
      <p:sp>
        <p:nvSpPr>
          <p:cNvPr id="502" name="PlaceHolder 3"/>
          <p:cNvSpPr>
            <a:spLocks noGrp="1"/>
          </p:cNvSpPr>
          <p:nvPr>
            <p:ph type="sldNum"/>
          </p:nvPr>
        </p:nvSpPr>
        <p:spPr>
          <a:xfrm>
            <a:off x="5892840" y="6172200"/>
            <a:ext cx="2844360" cy="367920"/>
          </a:xfrm>
          <a:prstGeom prst="rect">
            <a:avLst/>
          </a:prstGeom>
        </p:spPr>
        <p:txBody>
          <a:bodyPr lIns="45720" tIns="45000" rIns="45720" bIns="45000" anchor="ctr"/>
          <a:lstStyle/>
          <a:p>
            <a:pPr algn="r">
              <a:lnSpc>
                <a:spcPct val="100000"/>
              </a:lnSpc>
            </a:pPr>
            <a:fld id="{DC7B6BD8-8396-4B68-A715-3088138FA060}" type="slidenum">
              <a:rPr lang="pt-BR" sz="1200" b="0" strike="noStrike" spc="-1">
                <a:solidFill>
                  <a:srgbClr val="000000"/>
                </a:solidFill>
                <a:latin typeface="Calibri"/>
                <a:ea typeface="Calibri"/>
              </a:rPr>
              <a:t>‹nº›</a:t>
            </a:fld>
            <a:endParaRPr lang="pt-BR" sz="1200" b="0" strike="noStrike" spc="-1">
              <a:latin typeface="Times New Roman"/>
            </a:endParaRPr>
          </a:p>
        </p:txBody>
      </p:sp>
      <p:sp>
        <p:nvSpPr>
          <p:cNvPr id="503" name="PlaceHolder 4"/>
          <p:cNvSpPr>
            <a:spLocks noGrp="1"/>
          </p:cNvSpPr>
          <p:nvPr>
            <p:ph type="title"/>
          </p:nvPr>
        </p:nvSpPr>
        <p:spPr>
          <a:xfrm>
            <a:off x="609480" y="273600"/>
            <a:ext cx="10972440" cy="1144800"/>
          </a:xfrm>
          <a:prstGeom prst="rect">
            <a:avLst/>
          </a:prstGeom>
        </p:spPr>
        <p:txBody>
          <a:bodyPr lIns="0" tIns="0" rIns="0" bIns="0" anchor="ctr"/>
          <a:lstStyle/>
          <a:p>
            <a:r>
              <a:rPr lang="pt-BR" sz="1800" b="0" strike="noStrike" spc="-1">
                <a:solidFill>
                  <a:srgbClr val="000000"/>
                </a:solidFill>
                <a:latin typeface="Calibri"/>
              </a:rPr>
              <a:t>Clique para editar o formato do texto do título</a:t>
            </a:r>
          </a:p>
        </p:txBody>
      </p:sp>
    </p:spTree>
  </p:cSld>
  <p:clrMap bg1="lt1" tx1="dk1" bg2="lt2" tx2="dk2" accent1="accent1" accent2="accent2" accent3="accent3" accent4="accent4" accent5="accent5" accent6="accent6" hlink="hlink" folHlink="folHlink"/>
  <p:sldLayoutIdLst>
    <p:sldLayoutId id="2147483805" r:id="rId1"/>
    <p:sldLayoutId id="2147483806" r:id="rId2"/>
    <p:sldLayoutId id="2147483807" r:id="rId3"/>
    <p:sldLayoutId id="2147483808" r:id="rId4"/>
    <p:sldLayoutId id="2147483809" r:id="rId5"/>
    <p:sldLayoutId id="2147483810" r:id="rId6"/>
    <p:sldLayoutId id="2147483811" r:id="rId7"/>
    <p:sldLayoutId id="2147483812" r:id="rId8"/>
    <p:sldLayoutId id="2147483813" r:id="rId9"/>
    <p:sldLayoutId id="2147483814" r:id="rId10"/>
    <p:sldLayoutId id="2147483815" r:id="rId11"/>
    <p:sldLayoutId id="2147483816"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rgbClr val="FEFFFF"/>
        </a:solidFill>
        <a:effectLst/>
      </p:bgPr>
    </p:bg>
    <p:spTree>
      <p:nvGrpSpPr>
        <p:cNvPr id="1" name=""/>
        <p:cNvGrpSpPr/>
        <p:nvPr/>
      </p:nvGrpSpPr>
      <p:grpSpPr>
        <a:xfrm>
          <a:off x="0" y="0"/>
          <a:ext cx="0" cy="0"/>
          <a:chOff x="0" y="0"/>
          <a:chExt cx="0" cy="0"/>
        </a:xfrm>
      </p:grpSpPr>
      <p:sp>
        <p:nvSpPr>
          <p:cNvPr id="540" name="CustomShape 1"/>
          <p:cNvSpPr/>
          <p:nvPr/>
        </p:nvSpPr>
        <p:spPr>
          <a:xfrm>
            <a:off x="9480960" y="447840"/>
            <a:ext cx="1898280" cy="241920"/>
          </a:xfrm>
          <a:prstGeom prst="rect">
            <a:avLst/>
          </a:prstGeom>
          <a:noFill/>
          <a:ln w="12600">
            <a:noFill/>
          </a:ln>
        </p:spPr>
        <p:style>
          <a:lnRef idx="0">
            <a:scrgbClr r="0" g="0" b="0"/>
          </a:lnRef>
          <a:fillRef idx="0">
            <a:scrgbClr r="0" g="0" b="0"/>
          </a:fillRef>
          <a:effectRef idx="0">
            <a:scrgbClr r="0" g="0" b="0"/>
          </a:effectRef>
          <a:fontRef idx="minor"/>
        </p:style>
        <p:txBody>
          <a:bodyPr lIns="45720" tIns="45000" rIns="45720" bIns="45000"/>
          <a:lstStyle/>
          <a:p>
            <a:pPr algn="r">
              <a:lnSpc>
                <a:spcPct val="100000"/>
              </a:lnSpc>
            </a:pPr>
            <a:r>
              <a:rPr lang="pt-BR" sz="1000" b="0" strike="noStrike" spc="-1">
                <a:solidFill>
                  <a:srgbClr val="000E40"/>
                </a:solidFill>
                <a:latin typeface="Dasa Sans Regular"/>
                <a:ea typeface="Dasa Sans Regular"/>
              </a:rPr>
              <a:t>Assunto | Mês, ano</a:t>
            </a:r>
            <a:endParaRPr lang="pt-BR" sz="1000" b="0" strike="noStrike" spc="-1">
              <a:latin typeface="Arial"/>
            </a:endParaRPr>
          </a:p>
        </p:txBody>
      </p:sp>
      <p:sp>
        <p:nvSpPr>
          <p:cNvPr id="541" name="PlaceHolder 2"/>
          <p:cNvSpPr>
            <a:spLocks noGrp="1"/>
          </p:cNvSpPr>
          <p:nvPr>
            <p:ph type="sldNum"/>
          </p:nvPr>
        </p:nvSpPr>
        <p:spPr>
          <a:xfrm>
            <a:off x="5892840" y="6172200"/>
            <a:ext cx="2844360" cy="367920"/>
          </a:xfrm>
          <a:prstGeom prst="rect">
            <a:avLst/>
          </a:prstGeom>
        </p:spPr>
        <p:txBody>
          <a:bodyPr lIns="45720" tIns="45000" rIns="45720" bIns="45000" anchor="ctr"/>
          <a:lstStyle/>
          <a:p>
            <a:pPr algn="r">
              <a:lnSpc>
                <a:spcPct val="100000"/>
              </a:lnSpc>
            </a:pPr>
            <a:fld id="{CB9BEE6D-20E2-4050-821B-D292E557A0B9}" type="slidenum">
              <a:rPr lang="pt-BR" sz="1200" b="0" strike="noStrike" spc="-1">
                <a:solidFill>
                  <a:srgbClr val="000000"/>
                </a:solidFill>
                <a:latin typeface="Calibri"/>
                <a:ea typeface="Calibri"/>
              </a:rPr>
              <a:t>‹nº›</a:t>
            </a:fld>
            <a:endParaRPr lang="pt-BR" sz="1200" b="0" strike="noStrike" spc="-1">
              <a:latin typeface="Times New Roman"/>
            </a:endParaRPr>
          </a:p>
        </p:txBody>
      </p:sp>
      <p:sp>
        <p:nvSpPr>
          <p:cNvPr id="542" name="PlaceHolder 3"/>
          <p:cNvSpPr>
            <a:spLocks noGrp="1"/>
          </p:cNvSpPr>
          <p:nvPr>
            <p:ph type="title"/>
          </p:nvPr>
        </p:nvSpPr>
        <p:spPr>
          <a:xfrm>
            <a:off x="609480" y="273600"/>
            <a:ext cx="10972440" cy="1144800"/>
          </a:xfrm>
          <a:prstGeom prst="rect">
            <a:avLst/>
          </a:prstGeom>
        </p:spPr>
        <p:txBody>
          <a:bodyPr lIns="0" tIns="0" rIns="0" bIns="0" anchor="ctr"/>
          <a:lstStyle/>
          <a:p>
            <a:r>
              <a:rPr lang="pt-BR" sz="1800" b="0" strike="noStrike" spc="-1">
                <a:solidFill>
                  <a:srgbClr val="000000"/>
                </a:solidFill>
                <a:latin typeface="Calibri"/>
              </a:rPr>
              <a:t>Clique para editar o formato do texto do título</a:t>
            </a:r>
          </a:p>
        </p:txBody>
      </p:sp>
      <p:sp>
        <p:nvSpPr>
          <p:cNvPr id="543" name="PlaceHolder 4"/>
          <p:cNvSpPr>
            <a:spLocks noGrp="1"/>
          </p:cNvSpPr>
          <p:nvPr>
            <p:ph type="body"/>
          </p:nvPr>
        </p:nvSpPr>
        <p:spPr>
          <a:xfrm>
            <a:off x="609480" y="1604520"/>
            <a:ext cx="10972440" cy="3977280"/>
          </a:xfrm>
          <a:prstGeom prst="rect">
            <a:avLst/>
          </a:prstGeom>
        </p:spPr>
        <p:txBody>
          <a:bodyPr lIns="0" tIns="0" rIns="0" bIns="0">
            <a:normAutofit/>
          </a:bodyPr>
          <a:lstStyle/>
          <a:p>
            <a:pPr marL="432000" indent="-324000">
              <a:spcBef>
                <a:spcPts val="1417"/>
              </a:spcBef>
              <a:buClr>
                <a:srgbClr val="000000"/>
              </a:buClr>
              <a:buSzPct val="45000"/>
              <a:buFont typeface="Wingdings" charset="2"/>
              <a:buChar char=""/>
            </a:pPr>
            <a:r>
              <a:rPr lang="pt-BR" sz="2800" b="0" strike="noStrike" spc="-1">
                <a:solidFill>
                  <a:srgbClr val="000000"/>
                </a:solidFill>
                <a:latin typeface="Calibri"/>
              </a:rPr>
              <a:t>Clique para editar o formato do texto da estrutura de tópicos</a:t>
            </a:r>
          </a:p>
          <a:p>
            <a:pPr marL="864000" lvl="1" indent="-324000">
              <a:spcBef>
                <a:spcPts val="1134"/>
              </a:spcBef>
              <a:buClr>
                <a:srgbClr val="000000"/>
              </a:buClr>
              <a:buSzPct val="75000"/>
              <a:buFont typeface="Symbol" charset="2"/>
              <a:buChar char=""/>
            </a:pPr>
            <a:r>
              <a:rPr lang="pt-BR" sz="2800" b="0" strike="noStrike" spc="-1">
                <a:solidFill>
                  <a:srgbClr val="000000"/>
                </a:solidFill>
                <a:latin typeface="Calibri"/>
              </a:rPr>
              <a:t>2.º nível da estrutura de tópicos</a:t>
            </a:r>
          </a:p>
          <a:p>
            <a:pPr marL="1296000" lvl="2" indent="-288000">
              <a:spcBef>
                <a:spcPts val="850"/>
              </a:spcBef>
              <a:buClr>
                <a:srgbClr val="000000"/>
              </a:buClr>
              <a:buSzPct val="45000"/>
              <a:buFont typeface="Wingdings" charset="2"/>
              <a:buChar char=""/>
            </a:pPr>
            <a:r>
              <a:rPr lang="pt-BR" sz="2800" b="0" strike="noStrike" spc="-1">
                <a:solidFill>
                  <a:srgbClr val="000000"/>
                </a:solidFill>
                <a:latin typeface="Calibri"/>
              </a:rPr>
              <a:t>3.º nível da estrutura de tópicos</a:t>
            </a:r>
          </a:p>
          <a:p>
            <a:pPr marL="1728000" lvl="3" indent="-216000">
              <a:spcBef>
                <a:spcPts val="567"/>
              </a:spcBef>
              <a:buClr>
                <a:srgbClr val="000000"/>
              </a:buClr>
              <a:buSzPct val="75000"/>
              <a:buFont typeface="Symbol" charset="2"/>
              <a:buChar char=""/>
            </a:pPr>
            <a:r>
              <a:rPr lang="pt-BR" sz="2800" b="0" strike="noStrike" spc="-1">
                <a:solidFill>
                  <a:srgbClr val="000000"/>
                </a:solidFill>
                <a:latin typeface="Calibri"/>
              </a:rPr>
              <a:t>4.º nível da estrutura de tópicos</a:t>
            </a:r>
          </a:p>
          <a:p>
            <a:pPr marL="2160000" lvl="4" indent="-216000">
              <a:spcBef>
                <a:spcPts val="283"/>
              </a:spcBef>
              <a:buClr>
                <a:srgbClr val="000000"/>
              </a:buClr>
              <a:buSzPct val="45000"/>
              <a:buFont typeface="Wingdings" charset="2"/>
              <a:buChar char=""/>
            </a:pPr>
            <a:r>
              <a:rPr lang="pt-BR" sz="2000" b="0" strike="noStrike" spc="-1">
                <a:solidFill>
                  <a:srgbClr val="000000"/>
                </a:solidFill>
                <a:latin typeface="Calibri"/>
              </a:rPr>
              <a:t>5.º nível da estrutura de tópicos</a:t>
            </a:r>
          </a:p>
          <a:p>
            <a:pPr marL="2592000" lvl="5" indent="-216000">
              <a:spcBef>
                <a:spcPts val="283"/>
              </a:spcBef>
              <a:buClr>
                <a:srgbClr val="000000"/>
              </a:buClr>
              <a:buSzPct val="45000"/>
              <a:buFont typeface="Wingdings" charset="2"/>
              <a:buChar char=""/>
            </a:pPr>
            <a:r>
              <a:rPr lang="pt-BR" sz="2000" b="0" strike="noStrike" spc="-1">
                <a:solidFill>
                  <a:srgbClr val="000000"/>
                </a:solidFill>
                <a:latin typeface="Calibri"/>
              </a:rPr>
              <a:t>6.º nível da estrutura de tópicos</a:t>
            </a:r>
          </a:p>
          <a:p>
            <a:pPr marL="3024000" lvl="6" indent="-216000">
              <a:spcBef>
                <a:spcPts val="283"/>
              </a:spcBef>
              <a:buClr>
                <a:srgbClr val="000000"/>
              </a:buClr>
              <a:buSzPct val="45000"/>
              <a:buFont typeface="Wingdings" charset="2"/>
              <a:buChar char=""/>
            </a:pPr>
            <a:r>
              <a:rPr lang="pt-BR" sz="2000" b="0" strike="noStrike" spc="-1">
                <a:solidFill>
                  <a:srgbClr val="000000"/>
                </a:solidFill>
                <a:latin typeface="Calibri"/>
              </a:rPr>
              <a:t>7.º nível da estrutura de tópicos</a:t>
            </a:r>
          </a:p>
        </p:txBody>
      </p:sp>
    </p:spTree>
  </p:cSld>
  <p:clrMap bg1="lt1" tx1="dk1" bg2="lt2" tx2="dk2" accent1="accent1" accent2="accent2" accent3="accent3" accent4="accent4" accent5="accent5" accent6="accent6" hlink="hlink" folHlink="folHlink"/>
  <p:sldLayoutIdLst>
    <p:sldLayoutId id="2147483818" r:id="rId1"/>
    <p:sldLayoutId id="2147483819" r:id="rId2"/>
    <p:sldLayoutId id="2147483820" r:id="rId3"/>
    <p:sldLayoutId id="2147483821" r:id="rId4"/>
    <p:sldLayoutId id="2147483822" r:id="rId5"/>
    <p:sldLayoutId id="2147483823" r:id="rId6"/>
    <p:sldLayoutId id="2147483824" r:id="rId7"/>
    <p:sldLayoutId id="2147483825" r:id="rId8"/>
    <p:sldLayoutId id="2147483826" r:id="rId9"/>
    <p:sldLayoutId id="2147483827" r:id="rId10"/>
    <p:sldLayoutId id="2147483828" r:id="rId11"/>
    <p:sldLayoutId id="2147483829"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solidFill>
          <a:srgbClr val="ABE6FF"/>
        </a:solidFill>
        <a:effectLst/>
      </p:bgPr>
    </p:bg>
    <p:spTree>
      <p:nvGrpSpPr>
        <p:cNvPr id="1" name=""/>
        <p:cNvGrpSpPr/>
        <p:nvPr/>
      </p:nvGrpSpPr>
      <p:grpSpPr>
        <a:xfrm>
          <a:off x="0" y="0"/>
          <a:ext cx="0" cy="0"/>
          <a:chOff x="0" y="0"/>
          <a:chExt cx="0" cy="0"/>
        </a:xfrm>
      </p:grpSpPr>
      <p:sp>
        <p:nvSpPr>
          <p:cNvPr id="580" name="CustomShape 1"/>
          <p:cNvSpPr/>
          <p:nvPr/>
        </p:nvSpPr>
        <p:spPr>
          <a:xfrm>
            <a:off x="9480960" y="447840"/>
            <a:ext cx="1898280" cy="241920"/>
          </a:xfrm>
          <a:prstGeom prst="rect">
            <a:avLst/>
          </a:prstGeom>
          <a:noFill/>
          <a:ln w="12600">
            <a:noFill/>
          </a:ln>
        </p:spPr>
        <p:style>
          <a:lnRef idx="0">
            <a:scrgbClr r="0" g="0" b="0"/>
          </a:lnRef>
          <a:fillRef idx="0">
            <a:scrgbClr r="0" g="0" b="0"/>
          </a:fillRef>
          <a:effectRef idx="0">
            <a:scrgbClr r="0" g="0" b="0"/>
          </a:effectRef>
          <a:fontRef idx="minor"/>
        </p:style>
        <p:txBody>
          <a:bodyPr lIns="45720" tIns="45000" rIns="45720" bIns="45000"/>
          <a:lstStyle/>
          <a:p>
            <a:pPr algn="r">
              <a:lnSpc>
                <a:spcPct val="100000"/>
              </a:lnSpc>
            </a:pPr>
            <a:r>
              <a:rPr lang="pt-BR" sz="1000" b="0" strike="noStrike" spc="-1">
                <a:solidFill>
                  <a:srgbClr val="000E40"/>
                </a:solidFill>
                <a:latin typeface="Dasa Sans Regular"/>
                <a:ea typeface="Dasa Sans Regular"/>
              </a:rPr>
              <a:t>Assunto | Mês, ano</a:t>
            </a:r>
            <a:endParaRPr lang="pt-BR" sz="1000" b="0" strike="noStrike" spc="-1">
              <a:latin typeface="Arial"/>
            </a:endParaRPr>
          </a:p>
        </p:txBody>
      </p:sp>
      <p:sp>
        <p:nvSpPr>
          <p:cNvPr id="581" name="PlaceHolder 2"/>
          <p:cNvSpPr>
            <a:spLocks noGrp="1"/>
          </p:cNvSpPr>
          <p:nvPr>
            <p:ph type="sldNum"/>
          </p:nvPr>
        </p:nvSpPr>
        <p:spPr>
          <a:xfrm>
            <a:off x="5892840" y="6172200"/>
            <a:ext cx="2844360" cy="367920"/>
          </a:xfrm>
          <a:prstGeom prst="rect">
            <a:avLst/>
          </a:prstGeom>
        </p:spPr>
        <p:txBody>
          <a:bodyPr lIns="45720" tIns="45000" rIns="45720" bIns="45000" anchor="ctr"/>
          <a:lstStyle/>
          <a:p>
            <a:pPr algn="r">
              <a:lnSpc>
                <a:spcPct val="100000"/>
              </a:lnSpc>
            </a:pPr>
            <a:fld id="{345B6A59-775F-4E91-A468-03D08571F1A5}" type="slidenum">
              <a:rPr lang="pt-BR" sz="1200" b="0" strike="noStrike" spc="-1">
                <a:solidFill>
                  <a:srgbClr val="000000"/>
                </a:solidFill>
                <a:latin typeface="Calibri"/>
                <a:ea typeface="Calibri"/>
              </a:rPr>
              <a:t>‹nº›</a:t>
            </a:fld>
            <a:endParaRPr lang="pt-BR" sz="1200" b="0" strike="noStrike" spc="-1">
              <a:latin typeface="Times New Roman"/>
            </a:endParaRPr>
          </a:p>
        </p:txBody>
      </p:sp>
      <p:sp>
        <p:nvSpPr>
          <p:cNvPr id="582" name="PlaceHolder 3"/>
          <p:cNvSpPr>
            <a:spLocks noGrp="1"/>
          </p:cNvSpPr>
          <p:nvPr>
            <p:ph type="title"/>
          </p:nvPr>
        </p:nvSpPr>
        <p:spPr>
          <a:xfrm>
            <a:off x="609480" y="273600"/>
            <a:ext cx="10972440" cy="1144800"/>
          </a:xfrm>
          <a:prstGeom prst="rect">
            <a:avLst/>
          </a:prstGeom>
        </p:spPr>
        <p:txBody>
          <a:bodyPr lIns="0" tIns="0" rIns="0" bIns="0" anchor="ctr"/>
          <a:lstStyle/>
          <a:p>
            <a:r>
              <a:rPr lang="pt-BR" sz="1800" b="0" strike="noStrike" spc="-1">
                <a:solidFill>
                  <a:srgbClr val="000000"/>
                </a:solidFill>
                <a:latin typeface="Calibri"/>
              </a:rPr>
              <a:t>Clique para editar o formato do texto do título</a:t>
            </a:r>
          </a:p>
        </p:txBody>
      </p:sp>
      <p:sp>
        <p:nvSpPr>
          <p:cNvPr id="583" name="PlaceHolder 4"/>
          <p:cNvSpPr>
            <a:spLocks noGrp="1"/>
          </p:cNvSpPr>
          <p:nvPr>
            <p:ph type="body"/>
          </p:nvPr>
        </p:nvSpPr>
        <p:spPr>
          <a:xfrm>
            <a:off x="609480" y="1604520"/>
            <a:ext cx="10972440" cy="3977280"/>
          </a:xfrm>
          <a:prstGeom prst="rect">
            <a:avLst/>
          </a:prstGeom>
        </p:spPr>
        <p:txBody>
          <a:bodyPr lIns="0" tIns="0" rIns="0" bIns="0">
            <a:normAutofit/>
          </a:bodyPr>
          <a:lstStyle/>
          <a:p>
            <a:pPr marL="432000" indent="-324000">
              <a:spcBef>
                <a:spcPts val="1417"/>
              </a:spcBef>
              <a:buClr>
                <a:srgbClr val="000000"/>
              </a:buClr>
              <a:buSzPct val="45000"/>
              <a:buFont typeface="Wingdings" charset="2"/>
              <a:buChar char=""/>
            </a:pPr>
            <a:r>
              <a:rPr lang="pt-BR" sz="2800" b="0" strike="noStrike" spc="-1">
                <a:solidFill>
                  <a:srgbClr val="000000"/>
                </a:solidFill>
                <a:latin typeface="Calibri"/>
              </a:rPr>
              <a:t>Clique para editar o formato do texto da estrutura de tópicos</a:t>
            </a:r>
          </a:p>
          <a:p>
            <a:pPr marL="864000" lvl="1" indent="-324000">
              <a:spcBef>
                <a:spcPts val="1134"/>
              </a:spcBef>
              <a:buClr>
                <a:srgbClr val="000000"/>
              </a:buClr>
              <a:buSzPct val="75000"/>
              <a:buFont typeface="Symbol" charset="2"/>
              <a:buChar char=""/>
            </a:pPr>
            <a:r>
              <a:rPr lang="pt-BR" sz="2800" b="0" strike="noStrike" spc="-1">
                <a:solidFill>
                  <a:srgbClr val="000000"/>
                </a:solidFill>
                <a:latin typeface="Calibri"/>
              </a:rPr>
              <a:t>2.º nível da estrutura de tópicos</a:t>
            </a:r>
          </a:p>
          <a:p>
            <a:pPr marL="1296000" lvl="2" indent="-288000">
              <a:spcBef>
                <a:spcPts val="850"/>
              </a:spcBef>
              <a:buClr>
                <a:srgbClr val="000000"/>
              </a:buClr>
              <a:buSzPct val="45000"/>
              <a:buFont typeface="Wingdings" charset="2"/>
              <a:buChar char=""/>
            </a:pPr>
            <a:r>
              <a:rPr lang="pt-BR" sz="2800" b="0" strike="noStrike" spc="-1">
                <a:solidFill>
                  <a:srgbClr val="000000"/>
                </a:solidFill>
                <a:latin typeface="Calibri"/>
              </a:rPr>
              <a:t>3.º nível da estrutura de tópicos</a:t>
            </a:r>
          </a:p>
          <a:p>
            <a:pPr marL="1728000" lvl="3" indent="-216000">
              <a:spcBef>
                <a:spcPts val="567"/>
              </a:spcBef>
              <a:buClr>
                <a:srgbClr val="000000"/>
              </a:buClr>
              <a:buSzPct val="75000"/>
              <a:buFont typeface="Symbol" charset="2"/>
              <a:buChar char=""/>
            </a:pPr>
            <a:r>
              <a:rPr lang="pt-BR" sz="2800" b="0" strike="noStrike" spc="-1">
                <a:solidFill>
                  <a:srgbClr val="000000"/>
                </a:solidFill>
                <a:latin typeface="Calibri"/>
              </a:rPr>
              <a:t>4.º nível da estrutura de tópicos</a:t>
            </a:r>
          </a:p>
          <a:p>
            <a:pPr marL="2160000" lvl="4" indent="-216000">
              <a:spcBef>
                <a:spcPts val="283"/>
              </a:spcBef>
              <a:buClr>
                <a:srgbClr val="000000"/>
              </a:buClr>
              <a:buSzPct val="45000"/>
              <a:buFont typeface="Wingdings" charset="2"/>
              <a:buChar char=""/>
            </a:pPr>
            <a:r>
              <a:rPr lang="pt-BR" sz="2000" b="0" strike="noStrike" spc="-1">
                <a:solidFill>
                  <a:srgbClr val="000000"/>
                </a:solidFill>
                <a:latin typeface="Calibri"/>
              </a:rPr>
              <a:t>5.º nível da estrutura de tópicos</a:t>
            </a:r>
          </a:p>
          <a:p>
            <a:pPr marL="2592000" lvl="5" indent="-216000">
              <a:spcBef>
                <a:spcPts val="283"/>
              </a:spcBef>
              <a:buClr>
                <a:srgbClr val="000000"/>
              </a:buClr>
              <a:buSzPct val="45000"/>
              <a:buFont typeface="Wingdings" charset="2"/>
              <a:buChar char=""/>
            </a:pPr>
            <a:r>
              <a:rPr lang="pt-BR" sz="2000" b="0" strike="noStrike" spc="-1">
                <a:solidFill>
                  <a:srgbClr val="000000"/>
                </a:solidFill>
                <a:latin typeface="Calibri"/>
              </a:rPr>
              <a:t>6.º nível da estrutura de tópicos</a:t>
            </a:r>
          </a:p>
          <a:p>
            <a:pPr marL="3024000" lvl="6" indent="-216000">
              <a:spcBef>
                <a:spcPts val="283"/>
              </a:spcBef>
              <a:buClr>
                <a:srgbClr val="000000"/>
              </a:buClr>
              <a:buSzPct val="45000"/>
              <a:buFont typeface="Wingdings" charset="2"/>
              <a:buChar char=""/>
            </a:pPr>
            <a:r>
              <a:rPr lang="pt-BR" sz="2000" b="0" strike="noStrike" spc="-1">
                <a:solidFill>
                  <a:srgbClr val="000000"/>
                </a:solidFill>
                <a:latin typeface="Calibri"/>
              </a:rPr>
              <a:t>7.º nível da estrutura de tópicos</a:t>
            </a:r>
          </a:p>
        </p:txBody>
      </p:sp>
    </p:spTree>
  </p:cSld>
  <p:clrMap bg1="lt1" tx1="dk1" bg2="lt2" tx2="dk2" accent1="accent1" accent2="accent2" accent3="accent3" accent4="accent4" accent5="accent5" accent6="accent6" hlink="hlink" folHlink="folHlink"/>
  <p:sldLayoutIdLst>
    <p:sldLayoutId id="2147483831" r:id="rId1"/>
    <p:sldLayoutId id="2147483832" r:id="rId2"/>
    <p:sldLayoutId id="2147483833" r:id="rId3"/>
    <p:sldLayoutId id="2147483834" r:id="rId4"/>
    <p:sldLayoutId id="2147483835" r:id="rId5"/>
    <p:sldLayoutId id="2147483836" r:id="rId6"/>
    <p:sldLayoutId id="2147483837" r:id="rId7"/>
    <p:sldLayoutId id="2147483838" r:id="rId8"/>
    <p:sldLayoutId id="2147483839" r:id="rId9"/>
    <p:sldLayoutId id="2147483840" r:id="rId10"/>
    <p:sldLayoutId id="2147483841" r:id="rId11"/>
    <p:sldLayoutId id="214748384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Pr>
        <a:solidFill>
          <a:srgbClr val="000E40"/>
        </a:solidFill>
        <a:effectLst/>
      </p:bgPr>
    </p:bg>
    <p:spTree>
      <p:nvGrpSpPr>
        <p:cNvPr id="1" name=""/>
        <p:cNvGrpSpPr/>
        <p:nvPr/>
      </p:nvGrpSpPr>
      <p:grpSpPr>
        <a:xfrm>
          <a:off x="0" y="0"/>
          <a:ext cx="0" cy="0"/>
          <a:chOff x="0" y="0"/>
          <a:chExt cx="0" cy="0"/>
        </a:xfrm>
      </p:grpSpPr>
      <p:sp>
        <p:nvSpPr>
          <p:cNvPr id="620" name="CustomShape 1" hidden="1"/>
          <p:cNvSpPr/>
          <p:nvPr/>
        </p:nvSpPr>
        <p:spPr>
          <a:xfrm>
            <a:off x="9480960" y="447840"/>
            <a:ext cx="1898280" cy="241920"/>
          </a:xfrm>
          <a:prstGeom prst="rect">
            <a:avLst/>
          </a:prstGeom>
          <a:noFill/>
          <a:ln w="12600">
            <a:noFill/>
          </a:ln>
        </p:spPr>
        <p:style>
          <a:lnRef idx="0">
            <a:scrgbClr r="0" g="0" b="0"/>
          </a:lnRef>
          <a:fillRef idx="0">
            <a:scrgbClr r="0" g="0" b="0"/>
          </a:fillRef>
          <a:effectRef idx="0">
            <a:scrgbClr r="0" g="0" b="0"/>
          </a:effectRef>
          <a:fontRef idx="minor"/>
        </p:style>
        <p:txBody>
          <a:bodyPr lIns="45720" tIns="45000" rIns="45720" bIns="45000"/>
          <a:lstStyle/>
          <a:p>
            <a:pPr algn="r">
              <a:lnSpc>
                <a:spcPct val="100000"/>
              </a:lnSpc>
            </a:pPr>
            <a:r>
              <a:rPr lang="pt-BR" sz="1000" b="0" strike="noStrike" spc="-1">
                <a:solidFill>
                  <a:srgbClr val="000E40"/>
                </a:solidFill>
                <a:latin typeface="Dasa Sans Regular"/>
                <a:ea typeface="Dasa Sans Regular"/>
              </a:rPr>
              <a:t>Assunto | Mês, ano</a:t>
            </a:r>
            <a:endParaRPr lang="pt-BR" sz="1000" b="0" strike="noStrike" spc="-1">
              <a:latin typeface="Arial"/>
            </a:endParaRPr>
          </a:p>
        </p:txBody>
      </p:sp>
      <p:sp>
        <p:nvSpPr>
          <p:cNvPr id="621" name="CustomShape 2"/>
          <p:cNvSpPr/>
          <p:nvPr/>
        </p:nvSpPr>
        <p:spPr>
          <a:xfrm>
            <a:off x="9480960" y="447840"/>
            <a:ext cx="1898280" cy="241920"/>
          </a:xfrm>
          <a:prstGeom prst="rect">
            <a:avLst/>
          </a:prstGeom>
          <a:noFill/>
          <a:ln w="12600">
            <a:noFill/>
          </a:ln>
        </p:spPr>
        <p:style>
          <a:lnRef idx="0">
            <a:scrgbClr r="0" g="0" b="0"/>
          </a:lnRef>
          <a:fillRef idx="0">
            <a:scrgbClr r="0" g="0" b="0"/>
          </a:fillRef>
          <a:effectRef idx="0">
            <a:scrgbClr r="0" g="0" b="0"/>
          </a:effectRef>
          <a:fontRef idx="minor"/>
        </p:style>
        <p:txBody>
          <a:bodyPr lIns="45720" tIns="45000" rIns="45720" bIns="45000"/>
          <a:lstStyle/>
          <a:p>
            <a:pPr algn="r">
              <a:lnSpc>
                <a:spcPct val="100000"/>
              </a:lnSpc>
            </a:pPr>
            <a:r>
              <a:rPr lang="pt-BR" sz="1000" b="0" strike="noStrike" spc="-1">
                <a:solidFill>
                  <a:srgbClr val="ABE6FF"/>
                </a:solidFill>
                <a:latin typeface="Dasa Sans Regular"/>
                <a:ea typeface="Dasa Sans Regular"/>
              </a:rPr>
              <a:t>Assunto | Mês, ano</a:t>
            </a:r>
            <a:endParaRPr lang="pt-BR" sz="1000" b="0" strike="noStrike" spc="-1">
              <a:latin typeface="Arial"/>
            </a:endParaRPr>
          </a:p>
        </p:txBody>
      </p:sp>
      <p:pic>
        <p:nvPicPr>
          <p:cNvPr id="622" name="Imagem 1"/>
          <p:cNvPicPr/>
          <p:nvPr/>
        </p:nvPicPr>
        <p:blipFill>
          <a:blip r:embed="rId14"/>
          <a:srcRect l="8621"/>
          <a:stretch/>
        </p:blipFill>
        <p:spPr>
          <a:xfrm>
            <a:off x="5695200" y="838080"/>
            <a:ext cx="6853680" cy="6489360"/>
          </a:xfrm>
          <a:prstGeom prst="rect">
            <a:avLst/>
          </a:prstGeom>
          <a:ln w="12600">
            <a:noFill/>
          </a:ln>
        </p:spPr>
      </p:pic>
      <p:sp>
        <p:nvSpPr>
          <p:cNvPr id="623" name="PlaceHolder 3"/>
          <p:cNvSpPr>
            <a:spLocks noGrp="1"/>
          </p:cNvSpPr>
          <p:nvPr>
            <p:ph type="body"/>
          </p:nvPr>
        </p:nvSpPr>
        <p:spPr>
          <a:xfrm>
            <a:off x="731880" y="1336320"/>
            <a:ext cx="4660920" cy="1203120"/>
          </a:xfrm>
          <a:prstGeom prst="rect">
            <a:avLst/>
          </a:prstGeom>
        </p:spPr>
        <p:txBody>
          <a:bodyPr lIns="45720" tIns="45000" rIns="45720" bIns="45000">
            <a:normAutofit/>
          </a:bodyPr>
          <a:lstStyle/>
          <a:p>
            <a:pPr marL="432000" indent="-324000">
              <a:lnSpc>
                <a:spcPts val="4399"/>
              </a:lnSpc>
              <a:buClr>
                <a:srgbClr val="FFFFFF"/>
              </a:buClr>
              <a:buSzPct val="45000"/>
              <a:buFont typeface="Wingdings" charset="2"/>
              <a:buChar char=""/>
            </a:pPr>
            <a:r>
              <a:rPr lang="pt-BR" sz="4400" b="0" strike="noStrike" spc="-1">
                <a:solidFill>
                  <a:srgbClr val="ABE6FF"/>
                </a:solidFill>
                <a:latin typeface="Dasa Sans Bold"/>
                <a:ea typeface="Dasa Sans Bold"/>
              </a:rPr>
              <a:t>Lorem ipsum dolor sit quis:</a:t>
            </a:r>
            <a:endParaRPr lang="pt-BR" sz="4400" b="0" strike="noStrike" spc="-1">
              <a:solidFill>
                <a:srgbClr val="000000"/>
              </a:solidFill>
              <a:latin typeface="Calibri"/>
            </a:endParaRPr>
          </a:p>
          <a:p>
            <a:pPr marL="864000" lvl="1" indent="-324000">
              <a:spcBef>
                <a:spcPts val="1134"/>
              </a:spcBef>
              <a:buClr>
                <a:srgbClr val="FFFFFF"/>
              </a:buClr>
              <a:buSzPct val="75000"/>
              <a:buFont typeface="Symbol" charset="2"/>
              <a:buChar char=""/>
            </a:pPr>
            <a:r>
              <a:rPr lang="pt-BR" sz="4400" b="0" strike="noStrike" spc="-1">
                <a:solidFill>
                  <a:srgbClr val="ABE6FF"/>
                </a:solidFill>
                <a:latin typeface="Dasa Sans Bold"/>
                <a:ea typeface="Dasa Sans Bold"/>
              </a:rPr>
              <a:t> </a:t>
            </a:r>
            <a:endParaRPr lang="pt-BR" sz="4400" b="0" strike="noStrike" spc="-1">
              <a:solidFill>
                <a:srgbClr val="000000"/>
              </a:solidFill>
              <a:latin typeface="Calibri"/>
            </a:endParaRPr>
          </a:p>
          <a:p>
            <a:pPr marL="1296000" lvl="2" indent="-288000">
              <a:spcBef>
                <a:spcPts val="850"/>
              </a:spcBef>
              <a:buClr>
                <a:srgbClr val="FFFFFF"/>
              </a:buClr>
              <a:buSzPct val="45000"/>
              <a:buFont typeface="Wingdings" charset="2"/>
              <a:buChar char=""/>
            </a:pPr>
            <a:r>
              <a:rPr lang="pt-BR" sz="4400" b="0" strike="noStrike" spc="-1">
                <a:solidFill>
                  <a:srgbClr val="ABE6FF"/>
                </a:solidFill>
                <a:latin typeface="Dasa Sans Bold"/>
                <a:ea typeface="Dasa Sans Bold"/>
              </a:rPr>
              <a:t> </a:t>
            </a:r>
            <a:endParaRPr lang="pt-BR" sz="4400" b="0" strike="noStrike" spc="-1">
              <a:solidFill>
                <a:srgbClr val="000000"/>
              </a:solidFill>
              <a:latin typeface="Calibri"/>
            </a:endParaRPr>
          </a:p>
          <a:p>
            <a:pPr marL="1728000" lvl="3" indent="-216000">
              <a:spcBef>
                <a:spcPts val="567"/>
              </a:spcBef>
              <a:buClr>
                <a:srgbClr val="FFFFFF"/>
              </a:buClr>
              <a:buSzPct val="75000"/>
              <a:buFont typeface="Symbol" charset="2"/>
              <a:buChar char=""/>
            </a:pPr>
            <a:r>
              <a:rPr lang="pt-BR" sz="4400" b="0" strike="noStrike" spc="-1">
                <a:solidFill>
                  <a:srgbClr val="ABE6FF"/>
                </a:solidFill>
                <a:latin typeface="Dasa Sans Bold"/>
                <a:ea typeface="Dasa Sans Bold"/>
              </a:rPr>
              <a:t> </a:t>
            </a:r>
            <a:endParaRPr lang="pt-BR" sz="4400" b="0" strike="noStrike" spc="-1">
              <a:solidFill>
                <a:srgbClr val="000000"/>
              </a:solidFill>
              <a:latin typeface="Calibri"/>
            </a:endParaRPr>
          </a:p>
          <a:p>
            <a:pPr marL="2160000" lvl="4" indent="-216000">
              <a:spcBef>
                <a:spcPts val="283"/>
              </a:spcBef>
              <a:buClr>
                <a:srgbClr val="FFFFFF"/>
              </a:buClr>
              <a:buSzPct val="45000"/>
              <a:buFont typeface="Wingdings" charset="2"/>
              <a:buChar char=""/>
            </a:pPr>
            <a:r>
              <a:rPr lang="pt-BR" sz="4400" b="0" strike="noStrike" spc="-1">
                <a:solidFill>
                  <a:srgbClr val="ABE6FF"/>
                </a:solidFill>
                <a:latin typeface="Dasa Sans Bold"/>
                <a:ea typeface="Dasa Sans Bold"/>
              </a:rPr>
              <a:t> </a:t>
            </a:r>
            <a:endParaRPr lang="pt-BR" sz="4400" b="0" strike="noStrike" spc="-1">
              <a:solidFill>
                <a:srgbClr val="000000"/>
              </a:solidFill>
              <a:latin typeface="Calibri"/>
            </a:endParaRPr>
          </a:p>
        </p:txBody>
      </p:sp>
      <p:sp>
        <p:nvSpPr>
          <p:cNvPr id="624" name="PlaceHolder 4"/>
          <p:cNvSpPr>
            <a:spLocks noGrp="1"/>
          </p:cNvSpPr>
          <p:nvPr>
            <p:ph type="body"/>
          </p:nvPr>
        </p:nvSpPr>
        <p:spPr>
          <a:xfrm>
            <a:off x="1443600" y="3104640"/>
            <a:ext cx="1521720" cy="946440"/>
          </a:xfrm>
          <a:prstGeom prst="rect">
            <a:avLst/>
          </a:prstGeom>
        </p:spPr>
        <p:txBody>
          <a:bodyPr lIns="45720" tIns="45000" rIns="45720" bIns="45000">
            <a:normAutofit/>
          </a:bodyPr>
          <a:lstStyle/>
          <a:p>
            <a:pPr>
              <a:lnSpc>
                <a:spcPct val="100000"/>
              </a:lnSpc>
              <a:spcBef>
                <a:spcPts val="1001"/>
              </a:spcBef>
            </a:pPr>
            <a:r>
              <a:rPr lang="pt-BR" sz="1000" b="0" strike="noStrike" spc="-1">
                <a:solidFill>
                  <a:srgbClr val="FFFFFF"/>
                </a:solidFill>
                <a:latin typeface="Dasa Sans Regular"/>
                <a:ea typeface="Dasa Sans Regular"/>
              </a:rPr>
              <a:t>Lorem ipsum dolor sit amet, consectetuer adipiscing elit, sed diam nonummy nibh euismod sit.</a:t>
            </a:r>
            <a:endParaRPr lang="pt-BR" sz="1000" b="0" strike="noStrike" spc="-1">
              <a:solidFill>
                <a:srgbClr val="000000"/>
              </a:solidFill>
              <a:latin typeface="Calibri"/>
            </a:endParaRPr>
          </a:p>
        </p:txBody>
      </p:sp>
      <p:sp>
        <p:nvSpPr>
          <p:cNvPr id="625" name="PlaceHolder 5"/>
          <p:cNvSpPr>
            <a:spLocks noGrp="1"/>
          </p:cNvSpPr>
          <p:nvPr>
            <p:ph type="body"/>
          </p:nvPr>
        </p:nvSpPr>
        <p:spPr>
          <a:xfrm>
            <a:off x="1443600" y="4269600"/>
            <a:ext cx="1521720" cy="946440"/>
          </a:xfrm>
          <a:prstGeom prst="rect">
            <a:avLst/>
          </a:prstGeom>
        </p:spPr>
        <p:txBody>
          <a:bodyPr lIns="45720" tIns="45000" rIns="45720" bIns="45000">
            <a:normAutofit/>
          </a:bodyPr>
          <a:lstStyle/>
          <a:p>
            <a:pPr>
              <a:lnSpc>
                <a:spcPct val="100000"/>
              </a:lnSpc>
              <a:spcBef>
                <a:spcPts val="1001"/>
              </a:spcBef>
            </a:pPr>
            <a:r>
              <a:rPr lang="pt-BR" sz="1000" b="0" strike="noStrike" spc="-1">
                <a:solidFill>
                  <a:srgbClr val="FFFFFF"/>
                </a:solidFill>
                <a:latin typeface="Dasa Sans Regular"/>
                <a:ea typeface="Dasa Sans Regular"/>
              </a:rPr>
              <a:t>Lorem ipsum dolor sit amet, consectetuer adipiscing elit, sed diam nonummy nibh euismod sit.</a:t>
            </a:r>
            <a:endParaRPr lang="pt-BR" sz="1000" b="0" strike="noStrike" spc="-1">
              <a:solidFill>
                <a:srgbClr val="000000"/>
              </a:solidFill>
              <a:latin typeface="Calibri"/>
            </a:endParaRPr>
          </a:p>
        </p:txBody>
      </p:sp>
      <p:pic>
        <p:nvPicPr>
          <p:cNvPr id="626" name="Imagem 66"/>
          <p:cNvPicPr/>
          <p:nvPr/>
        </p:nvPicPr>
        <p:blipFill>
          <a:blip r:embed="rId15"/>
          <a:srcRect l="32828" t="37006" r="31871" b="32710"/>
          <a:stretch/>
        </p:blipFill>
        <p:spPr>
          <a:xfrm>
            <a:off x="839880" y="4269600"/>
            <a:ext cx="492120" cy="421560"/>
          </a:xfrm>
          <a:prstGeom prst="rect">
            <a:avLst/>
          </a:prstGeom>
          <a:ln w="12600">
            <a:noFill/>
          </a:ln>
        </p:spPr>
      </p:pic>
      <p:pic>
        <p:nvPicPr>
          <p:cNvPr id="627" name="Imagem 68"/>
          <p:cNvPicPr/>
          <p:nvPr/>
        </p:nvPicPr>
        <p:blipFill>
          <a:blip r:embed="rId15"/>
          <a:srcRect l="32828" t="37006" r="31871" b="32710"/>
          <a:stretch/>
        </p:blipFill>
        <p:spPr>
          <a:xfrm>
            <a:off x="839880" y="3104640"/>
            <a:ext cx="492120" cy="421560"/>
          </a:xfrm>
          <a:prstGeom prst="rect">
            <a:avLst/>
          </a:prstGeom>
          <a:ln w="12600">
            <a:noFill/>
          </a:ln>
        </p:spPr>
      </p:pic>
      <p:pic>
        <p:nvPicPr>
          <p:cNvPr id="628" name="Imagem 71"/>
          <p:cNvPicPr/>
          <p:nvPr/>
        </p:nvPicPr>
        <p:blipFill>
          <a:blip r:embed="rId15"/>
          <a:srcRect l="32828" t="37006" r="31871" b="32710"/>
          <a:stretch/>
        </p:blipFill>
        <p:spPr>
          <a:xfrm>
            <a:off x="3267360" y="4269600"/>
            <a:ext cx="492120" cy="421560"/>
          </a:xfrm>
          <a:prstGeom prst="rect">
            <a:avLst/>
          </a:prstGeom>
          <a:ln w="12600">
            <a:noFill/>
          </a:ln>
        </p:spPr>
      </p:pic>
      <p:pic>
        <p:nvPicPr>
          <p:cNvPr id="629" name="Imagem 72"/>
          <p:cNvPicPr/>
          <p:nvPr/>
        </p:nvPicPr>
        <p:blipFill>
          <a:blip r:embed="rId15"/>
          <a:srcRect l="32828" t="37006" r="31871" b="32710"/>
          <a:stretch/>
        </p:blipFill>
        <p:spPr>
          <a:xfrm>
            <a:off x="3267360" y="3104640"/>
            <a:ext cx="492120" cy="421560"/>
          </a:xfrm>
          <a:prstGeom prst="rect">
            <a:avLst/>
          </a:prstGeom>
          <a:ln w="12600">
            <a:noFill/>
          </a:ln>
        </p:spPr>
      </p:pic>
      <p:sp>
        <p:nvSpPr>
          <p:cNvPr id="630" name="PlaceHolder 6"/>
          <p:cNvSpPr>
            <a:spLocks noGrp="1"/>
          </p:cNvSpPr>
          <p:nvPr>
            <p:ph type="body"/>
          </p:nvPr>
        </p:nvSpPr>
        <p:spPr>
          <a:xfrm>
            <a:off x="3871440" y="3104640"/>
            <a:ext cx="1521720" cy="946440"/>
          </a:xfrm>
          <a:prstGeom prst="rect">
            <a:avLst/>
          </a:prstGeom>
        </p:spPr>
        <p:txBody>
          <a:bodyPr lIns="45720" tIns="45000" rIns="45720" bIns="45000">
            <a:normAutofit/>
          </a:bodyPr>
          <a:lstStyle/>
          <a:p>
            <a:pPr>
              <a:lnSpc>
                <a:spcPct val="100000"/>
              </a:lnSpc>
              <a:spcBef>
                <a:spcPts val="1001"/>
              </a:spcBef>
            </a:pPr>
            <a:r>
              <a:rPr lang="pt-BR" sz="1000" b="0" strike="noStrike" spc="-1">
                <a:solidFill>
                  <a:srgbClr val="FFFFFF"/>
                </a:solidFill>
                <a:latin typeface="Dasa Sans Regular"/>
                <a:ea typeface="Dasa Sans Regular"/>
              </a:rPr>
              <a:t>Lorem ipsum dolor sit amet, consectetuer adipiscing elit, sed diam nonummy nibh euismod sit.</a:t>
            </a:r>
            <a:endParaRPr lang="pt-BR" sz="1000" b="0" strike="noStrike" spc="-1">
              <a:solidFill>
                <a:srgbClr val="000000"/>
              </a:solidFill>
              <a:latin typeface="Calibri"/>
            </a:endParaRPr>
          </a:p>
        </p:txBody>
      </p:sp>
      <p:sp>
        <p:nvSpPr>
          <p:cNvPr id="631" name="PlaceHolder 7"/>
          <p:cNvSpPr>
            <a:spLocks noGrp="1"/>
          </p:cNvSpPr>
          <p:nvPr>
            <p:ph type="body"/>
          </p:nvPr>
        </p:nvSpPr>
        <p:spPr>
          <a:xfrm>
            <a:off x="3871440" y="4269600"/>
            <a:ext cx="1521720" cy="946440"/>
          </a:xfrm>
          <a:prstGeom prst="rect">
            <a:avLst/>
          </a:prstGeom>
        </p:spPr>
        <p:txBody>
          <a:bodyPr lIns="45720" tIns="45000" rIns="45720" bIns="45000">
            <a:normAutofit/>
          </a:bodyPr>
          <a:lstStyle/>
          <a:p>
            <a:pPr>
              <a:lnSpc>
                <a:spcPct val="100000"/>
              </a:lnSpc>
              <a:spcBef>
                <a:spcPts val="1001"/>
              </a:spcBef>
            </a:pPr>
            <a:r>
              <a:rPr lang="pt-BR" sz="1000" b="0" strike="noStrike" spc="-1">
                <a:solidFill>
                  <a:srgbClr val="FFFFFF"/>
                </a:solidFill>
                <a:latin typeface="Dasa Sans Regular"/>
                <a:ea typeface="Dasa Sans Regular"/>
              </a:rPr>
              <a:t>Lorem ipsum dolor sit amet, consectetuer adipiscing elit, sed diam nonummy nibh euismod sit.</a:t>
            </a:r>
            <a:endParaRPr lang="pt-BR" sz="1000" b="0" strike="noStrike" spc="-1">
              <a:solidFill>
                <a:srgbClr val="000000"/>
              </a:solidFill>
              <a:latin typeface="Calibri"/>
            </a:endParaRPr>
          </a:p>
        </p:txBody>
      </p:sp>
      <p:sp>
        <p:nvSpPr>
          <p:cNvPr id="632" name="PlaceHolder 8"/>
          <p:cNvSpPr>
            <a:spLocks noGrp="1"/>
          </p:cNvSpPr>
          <p:nvPr>
            <p:ph type="sldNum"/>
          </p:nvPr>
        </p:nvSpPr>
        <p:spPr>
          <a:xfrm>
            <a:off x="5892840" y="6172200"/>
            <a:ext cx="2844360" cy="367920"/>
          </a:xfrm>
          <a:prstGeom prst="rect">
            <a:avLst/>
          </a:prstGeom>
        </p:spPr>
        <p:txBody>
          <a:bodyPr lIns="45720" tIns="45000" rIns="45720" bIns="45000" anchor="ctr"/>
          <a:lstStyle/>
          <a:p>
            <a:pPr algn="r">
              <a:lnSpc>
                <a:spcPct val="100000"/>
              </a:lnSpc>
            </a:pPr>
            <a:fld id="{6358926D-B530-4DC7-AF2A-2F6A7527CC5C}" type="slidenum">
              <a:rPr lang="pt-BR" sz="1200" b="0" strike="noStrike" spc="-1">
                <a:solidFill>
                  <a:srgbClr val="000000"/>
                </a:solidFill>
                <a:latin typeface="Calibri"/>
                <a:ea typeface="Calibri"/>
              </a:rPr>
              <a:t>‹nº›</a:t>
            </a:fld>
            <a:endParaRPr lang="pt-BR" sz="1200" b="0" strike="noStrike" spc="-1">
              <a:latin typeface="Times New Roman"/>
            </a:endParaRPr>
          </a:p>
        </p:txBody>
      </p:sp>
      <p:sp>
        <p:nvSpPr>
          <p:cNvPr id="633" name="PlaceHolder 9"/>
          <p:cNvSpPr>
            <a:spLocks noGrp="1"/>
          </p:cNvSpPr>
          <p:nvPr>
            <p:ph type="title"/>
          </p:nvPr>
        </p:nvSpPr>
        <p:spPr>
          <a:xfrm>
            <a:off x="609480" y="273600"/>
            <a:ext cx="10972440" cy="1144800"/>
          </a:xfrm>
          <a:prstGeom prst="rect">
            <a:avLst/>
          </a:prstGeom>
        </p:spPr>
        <p:txBody>
          <a:bodyPr lIns="0" tIns="0" rIns="0" bIns="0" anchor="ctr"/>
          <a:lstStyle/>
          <a:p>
            <a:r>
              <a:rPr lang="pt-BR" sz="1800" b="0" strike="noStrike" spc="-1">
                <a:solidFill>
                  <a:srgbClr val="000000"/>
                </a:solidFill>
                <a:latin typeface="Calibri"/>
              </a:rPr>
              <a:t>Clique para editar o formato do texto do título</a:t>
            </a:r>
          </a:p>
        </p:txBody>
      </p:sp>
    </p:spTree>
  </p:cSld>
  <p:clrMap bg1="lt1" tx1="dk1" bg2="lt2" tx2="dk2" accent1="accent1" accent2="accent2" accent3="accent3" accent4="accent4" accent5="accent5" accent6="accent6" hlink="hlink" folHlink="folHlink"/>
  <p:sldLayoutIdLst>
    <p:sldLayoutId id="2147483844" r:id="rId1"/>
    <p:sldLayoutId id="2147483845" r:id="rId2"/>
    <p:sldLayoutId id="2147483846" r:id="rId3"/>
    <p:sldLayoutId id="2147483847" r:id="rId4"/>
    <p:sldLayoutId id="2147483848" r:id="rId5"/>
    <p:sldLayoutId id="2147483849" r:id="rId6"/>
    <p:sldLayoutId id="2147483850" r:id="rId7"/>
    <p:sldLayoutId id="2147483851" r:id="rId8"/>
    <p:sldLayoutId id="2147483852" r:id="rId9"/>
    <p:sldLayoutId id="2147483853" r:id="rId10"/>
    <p:sldLayoutId id="2147483854" r:id="rId11"/>
    <p:sldLayoutId id="2147483855"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Pr>
        <a:solidFill>
          <a:srgbClr val="FEFFFF"/>
        </a:solidFill>
        <a:effectLst/>
      </p:bgPr>
    </p:bg>
    <p:spTree>
      <p:nvGrpSpPr>
        <p:cNvPr id="1" name=""/>
        <p:cNvGrpSpPr/>
        <p:nvPr/>
      </p:nvGrpSpPr>
      <p:grpSpPr>
        <a:xfrm>
          <a:off x="0" y="0"/>
          <a:ext cx="0" cy="0"/>
          <a:chOff x="0" y="0"/>
          <a:chExt cx="0" cy="0"/>
        </a:xfrm>
      </p:grpSpPr>
      <p:sp>
        <p:nvSpPr>
          <p:cNvPr id="670" name="CustomShape 1"/>
          <p:cNvSpPr/>
          <p:nvPr/>
        </p:nvSpPr>
        <p:spPr>
          <a:xfrm>
            <a:off x="9480960" y="447840"/>
            <a:ext cx="1898280" cy="241920"/>
          </a:xfrm>
          <a:prstGeom prst="rect">
            <a:avLst/>
          </a:prstGeom>
          <a:noFill/>
          <a:ln w="12600">
            <a:noFill/>
          </a:ln>
        </p:spPr>
        <p:style>
          <a:lnRef idx="0">
            <a:scrgbClr r="0" g="0" b="0"/>
          </a:lnRef>
          <a:fillRef idx="0">
            <a:scrgbClr r="0" g="0" b="0"/>
          </a:fillRef>
          <a:effectRef idx="0">
            <a:scrgbClr r="0" g="0" b="0"/>
          </a:effectRef>
          <a:fontRef idx="minor"/>
        </p:style>
        <p:txBody>
          <a:bodyPr lIns="45720" tIns="45000" rIns="45720" bIns="45000"/>
          <a:lstStyle/>
          <a:p>
            <a:pPr algn="r">
              <a:lnSpc>
                <a:spcPct val="100000"/>
              </a:lnSpc>
            </a:pPr>
            <a:r>
              <a:rPr lang="pt-BR" sz="1000" b="0" strike="noStrike" spc="-1">
                <a:solidFill>
                  <a:srgbClr val="000E40"/>
                </a:solidFill>
                <a:latin typeface="Dasa Sans Regular"/>
                <a:ea typeface="Dasa Sans Regular"/>
              </a:rPr>
              <a:t>Assunto | Mês, ano</a:t>
            </a:r>
            <a:endParaRPr lang="pt-BR" sz="1000" b="0" strike="noStrike" spc="-1">
              <a:latin typeface="Arial"/>
            </a:endParaRPr>
          </a:p>
        </p:txBody>
      </p:sp>
      <p:sp>
        <p:nvSpPr>
          <p:cNvPr id="671" name="PlaceHolder 2"/>
          <p:cNvSpPr>
            <a:spLocks noGrp="1"/>
          </p:cNvSpPr>
          <p:nvPr>
            <p:ph type="body"/>
          </p:nvPr>
        </p:nvSpPr>
        <p:spPr>
          <a:xfrm>
            <a:off x="731880" y="4012560"/>
            <a:ext cx="4660920" cy="1961640"/>
          </a:xfrm>
          <a:prstGeom prst="rect">
            <a:avLst/>
          </a:prstGeom>
        </p:spPr>
        <p:txBody>
          <a:bodyPr lIns="45720" tIns="45000" rIns="45720" bIns="45000">
            <a:normAutofit/>
          </a:bodyPr>
          <a:lstStyle/>
          <a:p>
            <a:pPr marL="432000" indent="-324000">
              <a:lnSpc>
                <a:spcPts val="1899"/>
              </a:lnSpc>
              <a:buClr>
                <a:srgbClr val="000000"/>
              </a:buClr>
              <a:buSzPct val="45000"/>
              <a:buFont typeface="Wingdings" charset="2"/>
              <a:buChar char=""/>
            </a:pPr>
            <a:r>
              <a:rPr lang="pt-BR" sz="1600" b="0" strike="noStrike" spc="-1">
                <a:solidFill>
                  <a:srgbClr val="000E40"/>
                </a:solidFill>
                <a:latin typeface="Dasa Sans Regular"/>
                <a:ea typeface="Dasa Sans Regular"/>
              </a:rPr>
              <a:t>Lorem ipsum dolor sit amet, consectetuer adipiscing elit, sed diam nonummy nibh euismod tincidunt ut laoreet dolore magna aliquam erat volutpat. Ut wisi enim ad minim veniam, quis nostrud exerci tation ullamcorper suscipit lobortis nisl ut aliquip ex ea commodo consequat. Duis autem vel eum iriure dolor in hendrerit in vulputate velit.</a:t>
            </a:r>
            <a:endParaRPr lang="pt-BR" sz="1600" b="0" strike="noStrike" spc="-1">
              <a:solidFill>
                <a:srgbClr val="000000"/>
              </a:solidFill>
              <a:latin typeface="Calibri"/>
            </a:endParaRPr>
          </a:p>
          <a:p>
            <a:pPr marL="864000" lvl="1" indent="-324000">
              <a:spcBef>
                <a:spcPts val="1134"/>
              </a:spcBef>
              <a:buClr>
                <a:srgbClr val="000000"/>
              </a:buClr>
              <a:buSzPct val="75000"/>
              <a:buFont typeface="Symbol" charset="2"/>
              <a:buChar char=""/>
            </a:pPr>
            <a:r>
              <a:rPr lang="pt-BR" sz="1600" b="0" strike="noStrike" spc="-1">
                <a:solidFill>
                  <a:srgbClr val="000E40"/>
                </a:solidFill>
                <a:latin typeface="Dasa Sans Regular"/>
                <a:ea typeface="Dasa Sans Regular"/>
              </a:rPr>
              <a:t> </a:t>
            </a:r>
            <a:endParaRPr lang="pt-BR" sz="1600" b="0" strike="noStrike" spc="-1">
              <a:solidFill>
                <a:srgbClr val="000000"/>
              </a:solidFill>
              <a:latin typeface="Calibri"/>
            </a:endParaRPr>
          </a:p>
          <a:p>
            <a:pPr marL="1296000" lvl="2" indent="-288000">
              <a:spcBef>
                <a:spcPts val="850"/>
              </a:spcBef>
              <a:buClr>
                <a:srgbClr val="000000"/>
              </a:buClr>
              <a:buSzPct val="45000"/>
              <a:buFont typeface="Wingdings" charset="2"/>
              <a:buChar char=""/>
            </a:pPr>
            <a:r>
              <a:rPr lang="pt-BR" sz="1600" b="0" strike="noStrike" spc="-1">
                <a:solidFill>
                  <a:srgbClr val="000E40"/>
                </a:solidFill>
                <a:latin typeface="Dasa Sans Regular"/>
                <a:ea typeface="Dasa Sans Regular"/>
              </a:rPr>
              <a:t> </a:t>
            </a:r>
            <a:endParaRPr lang="pt-BR" sz="1600" b="0" strike="noStrike" spc="-1">
              <a:solidFill>
                <a:srgbClr val="000000"/>
              </a:solidFill>
              <a:latin typeface="Calibri"/>
            </a:endParaRPr>
          </a:p>
          <a:p>
            <a:pPr marL="1728000" lvl="3" indent="-216000">
              <a:spcBef>
                <a:spcPts val="567"/>
              </a:spcBef>
              <a:buClr>
                <a:srgbClr val="000000"/>
              </a:buClr>
              <a:buSzPct val="75000"/>
              <a:buFont typeface="Symbol" charset="2"/>
              <a:buChar char=""/>
            </a:pPr>
            <a:r>
              <a:rPr lang="pt-BR" sz="1600" b="0" strike="noStrike" spc="-1">
                <a:solidFill>
                  <a:srgbClr val="000E40"/>
                </a:solidFill>
                <a:latin typeface="Dasa Sans Regular"/>
                <a:ea typeface="Dasa Sans Regular"/>
              </a:rPr>
              <a:t> </a:t>
            </a:r>
            <a:endParaRPr lang="pt-BR" sz="1600" b="0" strike="noStrike" spc="-1">
              <a:solidFill>
                <a:srgbClr val="000000"/>
              </a:solidFill>
              <a:latin typeface="Calibri"/>
            </a:endParaRPr>
          </a:p>
          <a:p>
            <a:pPr marL="2160000" lvl="4" indent="-216000">
              <a:spcBef>
                <a:spcPts val="283"/>
              </a:spcBef>
              <a:buClr>
                <a:srgbClr val="000000"/>
              </a:buClr>
              <a:buSzPct val="45000"/>
              <a:buFont typeface="Wingdings" charset="2"/>
              <a:buChar char=""/>
            </a:pPr>
            <a:r>
              <a:rPr lang="pt-BR" sz="1600" b="0" strike="noStrike" spc="-1">
                <a:solidFill>
                  <a:srgbClr val="000E40"/>
                </a:solidFill>
                <a:latin typeface="Dasa Sans Regular"/>
                <a:ea typeface="Dasa Sans Regular"/>
              </a:rPr>
              <a:t> </a:t>
            </a:r>
            <a:endParaRPr lang="pt-BR" sz="1600" b="0" strike="noStrike" spc="-1">
              <a:solidFill>
                <a:srgbClr val="000000"/>
              </a:solidFill>
              <a:latin typeface="Calibri"/>
            </a:endParaRPr>
          </a:p>
        </p:txBody>
      </p:sp>
      <p:sp>
        <p:nvSpPr>
          <p:cNvPr id="672" name="PlaceHolder 3"/>
          <p:cNvSpPr>
            <a:spLocks noGrp="1"/>
          </p:cNvSpPr>
          <p:nvPr>
            <p:ph type="body"/>
          </p:nvPr>
        </p:nvSpPr>
        <p:spPr>
          <a:xfrm>
            <a:off x="8787600" y="1464840"/>
            <a:ext cx="2551680" cy="2084040"/>
          </a:xfrm>
          <a:prstGeom prst="rect">
            <a:avLst/>
          </a:prstGeom>
        </p:spPr>
        <p:txBody>
          <a:bodyPr lIns="0" tIns="0" rIns="0" bIns="0">
            <a:normAutofit/>
          </a:bodyPr>
          <a:lstStyle/>
          <a:p>
            <a:pPr marL="432000" indent="-324000">
              <a:spcBef>
                <a:spcPts val="1417"/>
              </a:spcBef>
              <a:buClr>
                <a:srgbClr val="000000"/>
              </a:buClr>
              <a:buSzPct val="45000"/>
              <a:buFont typeface="Wingdings" charset="2"/>
              <a:buChar char=""/>
            </a:pPr>
            <a:r>
              <a:rPr lang="pt-BR" sz="2800" b="0" strike="noStrike" spc="-1">
                <a:solidFill>
                  <a:srgbClr val="000000"/>
                </a:solidFill>
                <a:latin typeface="Calibri"/>
              </a:rPr>
              <a:t>Clique para editar o formato do texto da estrutura de tópicos</a:t>
            </a:r>
          </a:p>
          <a:p>
            <a:pPr marL="864000" lvl="1" indent="-324000">
              <a:spcBef>
                <a:spcPts val="1134"/>
              </a:spcBef>
              <a:buClr>
                <a:srgbClr val="000000"/>
              </a:buClr>
              <a:buSzPct val="75000"/>
              <a:buFont typeface="Symbol" charset="2"/>
              <a:buChar char=""/>
            </a:pPr>
            <a:r>
              <a:rPr lang="pt-BR" sz="2800" b="0" strike="noStrike" spc="-1">
                <a:solidFill>
                  <a:srgbClr val="000000"/>
                </a:solidFill>
                <a:latin typeface="Calibri"/>
              </a:rPr>
              <a:t>2.º nível da estrutura de tópicos</a:t>
            </a:r>
          </a:p>
          <a:p>
            <a:pPr marL="1296000" lvl="2" indent="-288000">
              <a:spcBef>
                <a:spcPts val="850"/>
              </a:spcBef>
              <a:buClr>
                <a:srgbClr val="000000"/>
              </a:buClr>
              <a:buSzPct val="45000"/>
              <a:buFont typeface="Wingdings" charset="2"/>
              <a:buChar char=""/>
            </a:pPr>
            <a:r>
              <a:rPr lang="pt-BR" sz="2800" b="0" strike="noStrike" spc="-1">
                <a:solidFill>
                  <a:srgbClr val="000000"/>
                </a:solidFill>
                <a:latin typeface="Calibri"/>
              </a:rPr>
              <a:t>3.º nível da estrutura de tópicos</a:t>
            </a:r>
          </a:p>
          <a:p>
            <a:pPr marL="1728000" lvl="3" indent="-216000">
              <a:spcBef>
                <a:spcPts val="567"/>
              </a:spcBef>
              <a:buClr>
                <a:srgbClr val="000000"/>
              </a:buClr>
              <a:buSzPct val="75000"/>
              <a:buFont typeface="Symbol" charset="2"/>
              <a:buChar char=""/>
            </a:pPr>
            <a:r>
              <a:rPr lang="pt-BR" sz="2800" b="0" strike="noStrike" spc="-1">
                <a:solidFill>
                  <a:srgbClr val="000000"/>
                </a:solidFill>
                <a:latin typeface="Calibri"/>
              </a:rPr>
              <a:t>4.º nível da estrutura de tópicos</a:t>
            </a:r>
          </a:p>
          <a:p>
            <a:pPr marL="2160000" lvl="4" indent="-216000">
              <a:spcBef>
                <a:spcPts val="283"/>
              </a:spcBef>
              <a:buClr>
                <a:srgbClr val="000000"/>
              </a:buClr>
              <a:buSzPct val="45000"/>
              <a:buFont typeface="Wingdings" charset="2"/>
              <a:buChar char=""/>
            </a:pPr>
            <a:r>
              <a:rPr lang="pt-BR" sz="2000" b="0" strike="noStrike" spc="-1">
                <a:solidFill>
                  <a:srgbClr val="000000"/>
                </a:solidFill>
                <a:latin typeface="Calibri"/>
              </a:rPr>
              <a:t>5.º nível da estrutura de tópicos</a:t>
            </a:r>
          </a:p>
          <a:p>
            <a:pPr marL="2592000" lvl="5" indent="-216000">
              <a:spcBef>
                <a:spcPts val="283"/>
              </a:spcBef>
              <a:buClr>
                <a:srgbClr val="000000"/>
              </a:buClr>
              <a:buSzPct val="45000"/>
              <a:buFont typeface="Wingdings" charset="2"/>
              <a:buChar char=""/>
            </a:pPr>
            <a:r>
              <a:rPr lang="pt-BR" sz="2000" b="0" strike="noStrike" spc="-1">
                <a:solidFill>
                  <a:srgbClr val="000000"/>
                </a:solidFill>
                <a:latin typeface="Calibri"/>
              </a:rPr>
              <a:t>6.º nível da estrutura de tópicos</a:t>
            </a:r>
          </a:p>
          <a:p>
            <a:pPr marL="3024000" lvl="6" indent="-216000">
              <a:spcBef>
                <a:spcPts val="283"/>
              </a:spcBef>
              <a:buClr>
                <a:srgbClr val="000000"/>
              </a:buClr>
              <a:buSzPct val="45000"/>
              <a:buFont typeface="Wingdings" charset="2"/>
              <a:buChar char=""/>
            </a:pPr>
            <a:r>
              <a:rPr lang="pt-BR" sz="2000" b="0" strike="noStrike" spc="-1">
                <a:solidFill>
                  <a:srgbClr val="000000"/>
                </a:solidFill>
                <a:latin typeface="Calibri"/>
              </a:rPr>
              <a:t>7.º nível da estrutura de tópicos</a:t>
            </a:r>
          </a:p>
        </p:txBody>
      </p:sp>
      <p:sp>
        <p:nvSpPr>
          <p:cNvPr id="673" name="PlaceHolder 4"/>
          <p:cNvSpPr>
            <a:spLocks noGrp="1"/>
          </p:cNvSpPr>
          <p:nvPr>
            <p:ph type="body"/>
          </p:nvPr>
        </p:nvSpPr>
        <p:spPr>
          <a:xfrm>
            <a:off x="6095880" y="1464840"/>
            <a:ext cx="2551680" cy="2084040"/>
          </a:xfrm>
          <a:prstGeom prst="rect">
            <a:avLst/>
          </a:prstGeom>
        </p:spPr>
        <p:txBody>
          <a:bodyPr lIns="0" tIns="0" rIns="0" bIns="0">
            <a:normAutofit/>
          </a:bodyPr>
          <a:lstStyle/>
          <a:p>
            <a:pPr marL="432000" indent="-324000">
              <a:spcBef>
                <a:spcPts val="1417"/>
              </a:spcBef>
              <a:buClr>
                <a:srgbClr val="000000"/>
              </a:buClr>
              <a:buSzPct val="45000"/>
              <a:buFont typeface="Wingdings" charset="2"/>
              <a:buChar char=""/>
            </a:pPr>
            <a:r>
              <a:rPr lang="pt-BR" sz="2800" b="0" strike="noStrike" spc="-1">
                <a:solidFill>
                  <a:srgbClr val="000000"/>
                </a:solidFill>
                <a:latin typeface="Calibri"/>
              </a:rPr>
              <a:t>Clique para editar o formato do texto da estrutura de tópicos</a:t>
            </a:r>
          </a:p>
          <a:p>
            <a:pPr marL="864000" lvl="1" indent="-324000">
              <a:spcBef>
                <a:spcPts val="1134"/>
              </a:spcBef>
              <a:buClr>
                <a:srgbClr val="000000"/>
              </a:buClr>
              <a:buSzPct val="75000"/>
              <a:buFont typeface="Symbol" charset="2"/>
              <a:buChar char=""/>
            </a:pPr>
            <a:r>
              <a:rPr lang="pt-BR" sz="2800" b="0" strike="noStrike" spc="-1">
                <a:solidFill>
                  <a:srgbClr val="000000"/>
                </a:solidFill>
                <a:latin typeface="Calibri"/>
              </a:rPr>
              <a:t>2.º nível da estrutura de tópicos</a:t>
            </a:r>
          </a:p>
          <a:p>
            <a:pPr marL="1296000" lvl="2" indent="-288000">
              <a:spcBef>
                <a:spcPts val="850"/>
              </a:spcBef>
              <a:buClr>
                <a:srgbClr val="000000"/>
              </a:buClr>
              <a:buSzPct val="45000"/>
              <a:buFont typeface="Wingdings" charset="2"/>
              <a:buChar char=""/>
            </a:pPr>
            <a:r>
              <a:rPr lang="pt-BR" sz="2800" b="0" strike="noStrike" spc="-1">
                <a:solidFill>
                  <a:srgbClr val="000000"/>
                </a:solidFill>
                <a:latin typeface="Calibri"/>
              </a:rPr>
              <a:t>3.º nível da estrutura de tópicos</a:t>
            </a:r>
          </a:p>
          <a:p>
            <a:pPr marL="1728000" lvl="3" indent="-216000">
              <a:spcBef>
                <a:spcPts val="567"/>
              </a:spcBef>
              <a:buClr>
                <a:srgbClr val="000000"/>
              </a:buClr>
              <a:buSzPct val="75000"/>
              <a:buFont typeface="Symbol" charset="2"/>
              <a:buChar char=""/>
            </a:pPr>
            <a:r>
              <a:rPr lang="pt-BR" sz="2800" b="0" strike="noStrike" spc="-1">
                <a:solidFill>
                  <a:srgbClr val="000000"/>
                </a:solidFill>
                <a:latin typeface="Calibri"/>
              </a:rPr>
              <a:t>4.º nível da estrutura de tópicos</a:t>
            </a:r>
          </a:p>
          <a:p>
            <a:pPr marL="2160000" lvl="4" indent="-216000">
              <a:spcBef>
                <a:spcPts val="283"/>
              </a:spcBef>
              <a:buClr>
                <a:srgbClr val="000000"/>
              </a:buClr>
              <a:buSzPct val="45000"/>
              <a:buFont typeface="Wingdings" charset="2"/>
              <a:buChar char=""/>
            </a:pPr>
            <a:r>
              <a:rPr lang="pt-BR" sz="2000" b="0" strike="noStrike" spc="-1">
                <a:solidFill>
                  <a:srgbClr val="000000"/>
                </a:solidFill>
                <a:latin typeface="Calibri"/>
              </a:rPr>
              <a:t>5.º nível da estrutura de tópicos</a:t>
            </a:r>
          </a:p>
          <a:p>
            <a:pPr marL="2592000" lvl="5" indent="-216000">
              <a:spcBef>
                <a:spcPts val="283"/>
              </a:spcBef>
              <a:buClr>
                <a:srgbClr val="000000"/>
              </a:buClr>
              <a:buSzPct val="45000"/>
              <a:buFont typeface="Wingdings" charset="2"/>
              <a:buChar char=""/>
            </a:pPr>
            <a:r>
              <a:rPr lang="pt-BR" sz="2000" b="0" strike="noStrike" spc="-1">
                <a:solidFill>
                  <a:srgbClr val="000000"/>
                </a:solidFill>
                <a:latin typeface="Calibri"/>
              </a:rPr>
              <a:t>6.º nível da estrutura de tópicos</a:t>
            </a:r>
          </a:p>
          <a:p>
            <a:pPr marL="3024000" lvl="6" indent="-216000">
              <a:spcBef>
                <a:spcPts val="283"/>
              </a:spcBef>
              <a:buClr>
                <a:srgbClr val="000000"/>
              </a:buClr>
              <a:buSzPct val="45000"/>
              <a:buFont typeface="Wingdings" charset="2"/>
              <a:buChar char=""/>
            </a:pPr>
            <a:r>
              <a:rPr lang="pt-BR" sz="2000" b="0" strike="noStrike" spc="-1">
                <a:solidFill>
                  <a:srgbClr val="000000"/>
                </a:solidFill>
                <a:latin typeface="Calibri"/>
              </a:rPr>
              <a:t>7.º nível da estrutura de tópicos</a:t>
            </a:r>
          </a:p>
        </p:txBody>
      </p:sp>
      <p:sp>
        <p:nvSpPr>
          <p:cNvPr id="674" name="PlaceHolder 5"/>
          <p:cNvSpPr>
            <a:spLocks noGrp="1"/>
          </p:cNvSpPr>
          <p:nvPr>
            <p:ph type="body"/>
          </p:nvPr>
        </p:nvSpPr>
        <p:spPr>
          <a:xfrm>
            <a:off x="8787600" y="3696480"/>
            <a:ext cx="2551680" cy="2084040"/>
          </a:xfrm>
          <a:prstGeom prst="rect">
            <a:avLst/>
          </a:prstGeom>
        </p:spPr>
        <p:txBody>
          <a:bodyPr lIns="0" tIns="0" rIns="0" bIns="0">
            <a:normAutofit/>
          </a:bodyPr>
          <a:lstStyle/>
          <a:p>
            <a:pPr marL="432000" indent="-324000">
              <a:spcBef>
                <a:spcPts val="1417"/>
              </a:spcBef>
              <a:buClr>
                <a:srgbClr val="000000"/>
              </a:buClr>
              <a:buSzPct val="45000"/>
              <a:buFont typeface="Wingdings" charset="2"/>
              <a:buChar char=""/>
            </a:pPr>
            <a:r>
              <a:rPr lang="pt-BR" sz="2800" b="0" strike="noStrike" spc="-1">
                <a:solidFill>
                  <a:srgbClr val="000000"/>
                </a:solidFill>
                <a:latin typeface="Calibri"/>
              </a:rPr>
              <a:t>Clique para editar o formato do texto da estrutura de tópicos</a:t>
            </a:r>
          </a:p>
          <a:p>
            <a:pPr marL="864000" lvl="1" indent="-324000">
              <a:spcBef>
                <a:spcPts val="1134"/>
              </a:spcBef>
              <a:buClr>
                <a:srgbClr val="000000"/>
              </a:buClr>
              <a:buSzPct val="75000"/>
              <a:buFont typeface="Symbol" charset="2"/>
              <a:buChar char=""/>
            </a:pPr>
            <a:r>
              <a:rPr lang="pt-BR" sz="2800" b="0" strike="noStrike" spc="-1">
                <a:solidFill>
                  <a:srgbClr val="000000"/>
                </a:solidFill>
                <a:latin typeface="Calibri"/>
              </a:rPr>
              <a:t>2.º nível da estrutura de tópicos</a:t>
            </a:r>
          </a:p>
          <a:p>
            <a:pPr marL="1296000" lvl="2" indent="-288000">
              <a:spcBef>
                <a:spcPts val="850"/>
              </a:spcBef>
              <a:buClr>
                <a:srgbClr val="000000"/>
              </a:buClr>
              <a:buSzPct val="45000"/>
              <a:buFont typeface="Wingdings" charset="2"/>
              <a:buChar char=""/>
            </a:pPr>
            <a:r>
              <a:rPr lang="pt-BR" sz="2800" b="0" strike="noStrike" spc="-1">
                <a:solidFill>
                  <a:srgbClr val="000000"/>
                </a:solidFill>
                <a:latin typeface="Calibri"/>
              </a:rPr>
              <a:t>3.º nível da estrutura de tópicos</a:t>
            </a:r>
          </a:p>
          <a:p>
            <a:pPr marL="1728000" lvl="3" indent="-216000">
              <a:spcBef>
                <a:spcPts val="567"/>
              </a:spcBef>
              <a:buClr>
                <a:srgbClr val="000000"/>
              </a:buClr>
              <a:buSzPct val="75000"/>
              <a:buFont typeface="Symbol" charset="2"/>
              <a:buChar char=""/>
            </a:pPr>
            <a:r>
              <a:rPr lang="pt-BR" sz="2800" b="0" strike="noStrike" spc="-1">
                <a:solidFill>
                  <a:srgbClr val="000000"/>
                </a:solidFill>
                <a:latin typeface="Calibri"/>
              </a:rPr>
              <a:t>4.º nível da estrutura de tópicos</a:t>
            </a:r>
          </a:p>
          <a:p>
            <a:pPr marL="2160000" lvl="4" indent="-216000">
              <a:spcBef>
                <a:spcPts val="283"/>
              </a:spcBef>
              <a:buClr>
                <a:srgbClr val="000000"/>
              </a:buClr>
              <a:buSzPct val="45000"/>
              <a:buFont typeface="Wingdings" charset="2"/>
              <a:buChar char=""/>
            </a:pPr>
            <a:r>
              <a:rPr lang="pt-BR" sz="2000" b="0" strike="noStrike" spc="-1">
                <a:solidFill>
                  <a:srgbClr val="000000"/>
                </a:solidFill>
                <a:latin typeface="Calibri"/>
              </a:rPr>
              <a:t>5.º nível da estrutura de tópicos</a:t>
            </a:r>
          </a:p>
          <a:p>
            <a:pPr marL="2592000" lvl="5" indent="-216000">
              <a:spcBef>
                <a:spcPts val="283"/>
              </a:spcBef>
              <a:buClr>
                <a:srgbClr val="000000"/>
              </a:buClr>
              <a:buSzPct val="45000"/>
              <a:buFont typeface="Wingdings" charset="2"/>
              <a:buChar char=""/>
            </a:pPr>
            <a:r>
              <a:rPr lang="pt-BR" sz="2000" b="0" strike="noStrike" spc="-1">
                <a:solidFill>
                  <a:srgbClr val="000000"/>
                </a:solidFill>
                <a:latin typeface="Calibri"/>
              </a:rPr>
              <a:t>6.º nível da estrutura de tópicos</a:t>
            </a:r>
          </a:p>
          <a:p>
            <a:pPr marL="3024000" lvl="6" indent="-216000">
              <a:spcBef>
                <a:spcPts val="283"/>
              </a:spcBef>
              <a:buClr>
                <a:srgbClr val="000000"/>
              </a:buClr>
              <a:buSzPct val="45000"/>
              <a:buFont typeface="Wingdings" charset="2"/>
              <a:buChar char=""/>
            </a:pPr>
            <a:r>
              <a:rPr lang="pt-BR" sz="2000" b="0" strike="noStrike" spc="-1">
                <a:solidFill>
                  <a:srgbClr val="000000"/>
                </a:solidFill>
                <a:latin typeface="Calibri"/>
              </a:rPr>
              <a:t>7.º nível da estrutura de tópicos</a:t>
            </a:r>
          </a:p>
        </p:txBody>
      </p:sp>
      <p:sp>
        <p:nvSpPr>
          <p:cNvPr id="675" name="PlaceHolder 6"/>
          <p:cNvSpPr>
            <a:spLocks noGrp="1"/>
          </p:cNvSpPr>
          <p:nvPr>
            <p:ph type="body"/>
          </p:nvPr>
        </p:nvSpPr>
        <p:spPr>
          <a:xfrm>
            <a:off x="6095880" y="3696480"/>
            <a:ext cx="2551680" cy="2084040"/>
          </a:xfrm>
          <a:prstGeom prst="rect">
            <a:avLst/>
          </a:prstGeom>
        </p:spPr>
        <p:txBody>
          <a:bodyPr lIns="0" tIns="0" rIns="0" bIns="0">
            <a:normAutofit/>
          </a:bodyPr>
          <a:lstStyle/>
          <a:p>
            <a:pPr marL="432000" indent="-324000">
              <a:spcBef>
                <a:spcPts val="1417"/>
              </a:spcBef>
              <a:buClr>
                <a:srgbClr val="000000"/>
              </a:buClr>
              <a:buSzPct val="45000"/>
              <a:buFont typeface="Wingdings" charset="2"/>
              <a:buChar char=""/>
            </a:pPr>
            <a:r>
              <a:rPr lang="pt-BR" sz="2800" b="0" strike="noStrike" spc="-1">
                <a:solidFill>
                  <a:srgbClr val="000000"/>
                </a:solidFill>
                <a:latin typeface="Calibri"/>
              </a:rPr>
              <a:t>Clique para editar o formato do texto da estrutura de tópicos</a:t>
            </a:r>
          </a:p>
          <a:p>
            <a:pPr marL="864000" lvl="1" indent="-324000">
              <a:spcBef>
                <a:spcPts val="1134"/>
              </a:spcBef>
              <a:buClr>
                <a:srgbClr val="000000"/>
              </a:buClr>
              <a:buSzPct val="75000"/>
              <a:buFont typeface="Symbol" charset="2"/>
              <a:buChar char=""/>
            </a:pPr>
            <a:r>
              <a:rPr lang="pt-BR" sz="2800" b="0" strike="noStrike" spc="-1">
                <a:solidFill>
                  <a:srgbClr val="000000"/>
                </a:solidFill>
                <a:latin typeface="Calibri"/>
              </a:rPr>
              <a:t>2.º nível da estrutura de tópicos</a:t>
            </a:r>
          </a:p>
          <a:p>
            <a:pPr marL="1296000" lvl="2" indent="-288000">
              <a:spcBef>
                <a:spcPts val="850"/>
              </a:spcBef>
              <a:buClr>
                <a:srgbClr val="000000"/>
              </a:buClr>
              <a:buSzPct val="45000"/>
              <a:buFont typeface="Wingdings" charset="2"/>
              <a:buChar char=""/>
            </a:pPr>
            <a:r>
              <a:rPr lang="pt-BR" sz="2800" b="0" strike="noStrike" spc="-1">
                <a:solidFill>
                  <a:srgbClr val="000000"/>
                </a:solidFill>
                <a:latin typeface="Calibri"/>
              </a:rPr>
              <a:t>3.º nível da estrutura de tópicos</a:t>
            </a:r>
          </a:p>
          <a:p>
            <a:pPr marL="1728000" lvl="3" indent="-216000">
              <a:spcBef>
                <a:spcPts val="567"/>
              </a:spcBef>
              <a:buClr>
                <a:srgbClr val="000000"/>
              </a:buClr>
              <a:buSzPct val="75000"/>
              <a:buFont typeface="Symbol" charset="2"/>
              <a:buChar char=""/>
            </a:pPr>
            <a:r>
              <a:rPr lang="pt-BR" sz="2800" b="0" strike="noStrike" spc="-1">
                <a:solidFill>
                  <a:srgbClr val="000000"/>
                </a:solidFill>
                <a:latin typeface="Calibri"/>
              </a:rPr>
              <a:t>4.º nível da estrutura de tópicos</a:t>
            </a:r>
          </a:p>
          <a:p>
            <a:pPr marL="2160000" lvl="4" indent="-216000">
              <a:spcBef>
                <a:spcPts val="283"/>
              </a:spcBef>
              <a:buClr>
                <a:srgbClr val="000000"/>
              </a:buClr>
              <a:buSzPct val="45000"/>
              <a:buFont typeface="Wingdings" charset="2"/>
              <a:buChar char=""/>
            </a:pPr>
            <a:r>
              <a:rPr lang="pt-BR" sz="2000" b="0" strike="noStrike" spc="-1">
                <a:solidFill>
                  <a:srgbClr val="000000"/>
                </a:solidFill>
                <a:latin typeface="Calibri"/>
              </a:rPr>
              <a:t>5.º nível da estrutura de tópicos</a:t>
            </a:r>
          </a:p>
          <a:p>
            <a:pPr marL="2592000" lvl="5" indent="-216000">
              <a:spcBef>
                <a:spcPts val="283"/>
              </a:spcBef>
              <a:buClr>
                <a:srgbClr val="000000"/>
              </a:buClr>
              <a:buSzPct val="45000"/>
              <a:buFont typeface="Wingdings" charset="2"/>
              <a:buChar char=""/>
            </a:pPr>
            <a:r>
              <a:rPr lang="pt-BR" sz="2000" b="0" strike="noStrike" spc="-1">
                <a:solidFill>
                  <a:srgbClr val="000000"/>
                </a:solidFill>
                <a:latin typeface="Calibri"/>
              </a:rPr>
              <a:t>6.º nível da estrutura de tópicos</a:t>
            </a:r>
          </a:p>
          <a:p>
            <a:pPr marL="3024000" lvl="6" indent="-216000">
              <a:spcBef>
                <a:spcPts val="283"/>
              </a:spcBef>
              <a:buClr>
                <a:srgbClr val="000000"/>
              </a:buClr>
              <a:buSzPct val="45000"/>
              <a:buFont typeface="Wingdings" charset="2"/>
              <a:buChar char=""/>
            </a:pPr>
            <a:r>
              <a:rPr lang="pt-BR" sz="2000" b="0" strike="noStrike" spc="-1">
                <a:solidFill>
                  <a:srgbClr val="000000"/>
                </a:solidFill>
                <a:latin typeface="Calibri"/>
              </a:rPr>
              <a:t>7.º nível da estrutura de tópicos</a:t>
            </a:r>
          </a:p>
        </p:txBody>
      </p:sp>
      <p:sp>
        <p:nvSpPr>
          <p:cNvPr id="676" name="PlaceHolder 7"/>
          <p:cNvSpPr>
            <a:spLocks noGrp="1"/>
          </p:cNvSpPr>
          <p:nvPr>
            <p:ph type="body"/>
          </p:nvPr>
        </p:nvSpPr>
        <p:spPr>
          <a:xfrm>
            <a:off x="731880" y="1336320"/>
            <a:ext cx="4660920" cy="2207880"/>
          </a:xfrm>
          <a:prstGeom prst="rect">
            <a:avLst/>
          </a:prstGeom>
        </p:spPr>
        <p:txBody>
          <a:bodyPr lIns="45720" tIns="45000" rIns="45720" bIns="45000">
            <a:normAutofit/>
          </a:bodyPr>
          <a:lstStyle/>
          <a:p>
            <a:pPr>
              <a:lnSpc>
                <a:spcPts val="4099"/>
              </a:lnSpc>
            </a:pPr>
            <a:r>
              <a:rPr lang="pt-BR" sz="4140" b="0" strike="noStrike" spc="-1">
                <a:solidFill>
                  <a:srgbClr val="000E40"/>
                </a:solidFill>
                <a:latin typeface="Dasa Sans Bold"/>
                <a:ea typeface="Dasa Sans Bold"/>
              </a:rPr>
              <a:t>Lorem ipsum dolor sit quis amet, nighart consectetuer.</a:t>
            </a:r>
            <a:endParaRPr lang="pt-BR" sz="4140" b="0" strike="noStrike" spc="-1">
              <a:solidFill>
                <a:srgbClr val="000000"/>
              </a:solidFill>
              <a:latin typeface="Calibri"/>
            </a:endParaRPr>
          </a:p>
        </p:txBody>
      </p:sp>
      <p:sp>
        <p:nvSpPr>
          <p:cNvPr id="677" name="PlaceHolder 8"/>
          <p:cNvSpPr>
            <a:spLocks noGrp="1"/>
          </p:cNvSpPr>
          <p:nvPr>
            <p:ph type="sldNum"/>
          </p:nvPr>
        </p:nvSpPr>
        <p:spPr>
          <a:xfrm>
            <a:off x="5892840" y="6172200"/>
            <a:ext cx="2844360" cy="367920"/>
          </a:xfrm>
          <a:prstGeom prst="rect">
            <a:avLst/>
          </a:prstGeom>
        </p:spPr>
        <p:txBody>
          <a:bodyPr lIns="45720" tIns="45000" rIns="45720" bIns="45000" anchor="ctr"/>
          <a:lstStyle/>
          <a:p>
            <a:pPr algn="r">
              <a:lnSpc>
                <a:spcPct val="100000"/>
              </a:lnSpc>
            </a:pPr>
            <a:fld id="{9E80F6A9-3FEE-4787-9E9A-F43F3BA0E6E7}" type="slidenum">
              <a:rPr lang="pt-BR" sz="1200" b="0" strike="noStrike" spc="-1">
                <a:solidFill>
                  <a:srgbClr val="000000"/>
                </a:solidFill>
                <a:latin typeface="Calibri"/>
                <a:ea typeface="Calibri"/>
              </a:rPr>
              <a:t>‹nº›</a:t>
            </a:fld>
            <a:endParaRPr lang="pt-BR" sz="1200" b="0" strike="noStrike" spc="-1">
              <a:latin typeface="Times New Roman"/>
            </a:endParaRPr>
          </a:p>
        </p:txBody>
      </p:sp>
      <p:sp>
        <p:nvSpPr>
          <p:cNvPr id="678" name="PlaceHolder 9"/>
          <p:cNvSpPr>
            <a:spLocks noGrp="1"/>
          </p:cNvSpPr>
          <p:nvPr>
            <p:ph type="title"/>
          </p:nvPr>
        </p:nvSpPr>
        <p:spPr>
          <a:xfrm>
            <a:off x="609480" y="273600"/>
            <a:ext cx="10972440" cy="1144800"/>
          </a:xfrm>
          <a:prstGeom prst="rect">
            <a:avLst/>
          </a:prstGeom>
        </p:spPr>
        <p:txBody>
          <a:bodyPr lIns="0" tIns="0" rIns="0" bIns="0" anchor="ctr"/>
          <a:lstStyle/>
          <a:p>
            <a:r>
              <a:rPr lang="pt-BR" sz="1800" b="0" strike="noStrike" spc="-1">
                <a:solidFill>
                  <a:srgbClr val="000000"/>
                </a:solidFill>
                <a:latin typeface="Calibri"/>
              </a:rPr>
              <a:t>Clique para editar o formato do texto do título</a:t>
            </a:r>
          </a:p>
        </p:txBody>
      </p:sp>
    </p:spTree>
  </p:cSld>
  <p:clrMap bg1="lt1" tx1="dk1" bg2="lt2" tx2="dk2" accent1="accent1" accent2="accent2" accent3="accent3" accent4="accent4" accent5="accent5" accent6="accent6" hlink="hlink" folHlink="folHlink"/>
  <p:sldLayoutIdLst>
    <p:sldLayoutId id="2147483857" r:id="rId1"/>
    <p:sldLayoutId id="2147483858" r:id="rId2"/>
    <p:sldLayoutId id="2147483859" r:id="rId3"/>
    <p:sldLayoutId id="2147483860" r:id="rId4"/>
    <p:sldLayoutId id="2147483861" r:id="rId5"/>
    <p:sldLayoutId id="2147483862" r:id="rId6"/>
    <p:sldLayoutId id="2147483863" r:id="rId7"/>
    <p:sldLayoutId id="2147483864" r:id="rId8"/>
    <p:sldLayoutId id="2147483865" r:id="rId9"/>
    <p:sldLayoutId id="2147483866" r:id="rId10"/>
    <p:sldLayoutId id="2147483867" r:id="rId11"/>
    <p:sldLayoutId id="2147483868"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Pr>
        <a:solidFill>
          <a:srgbClr val="0037FF"/>
        </a:solidFill>
        <a:effectLst/>
      </p:bgPr>
    </p:bg>
    <p:spTree>
      <p:nvGrpSpPr>
        <p:cNvPr id="1" name=""/>
        <p:cNvGrpSpPr/>
        <p:nvPr/>
      </p:nvGrpSpPr>
      <p:grpSpPr>
        <a:xfrm>
          <a:off x="0" y="0"/>
          <a:ext cx="0" cy="0"/>
          <a:chOff x="0" y="0"/>
          <a:chExt cx="0" cy="0"/>
        </a:xfrm>
      </p:grpSpPr>
      <p:sp>
        <p:nvSpPr>
          <p:cNvPr id="715" name="CustomShape 1" hidden="1"/>
          <p:cNvSpPr/>
          <p:nvPr/>
        </p:nvSpPr>
        <p:spPr>
          <a:xfrm>
            <a:off x="9480960" y="447840"/>
            <a:ext cx="1898280" cy="241920"/>
          </a:xfrm>
          <a:prstGeom prst="rect">
            <a:avLst/>
          </a:prstGeom>
          <a:noFill/>
          <a:ln w="12600">
            <a:noFill/>
          </a:ln>
        </p:spPr>
        <p:style>
          <a:lnRef idx="0">
            <a:scrgbClr r="0" g="0" b="0"/>
          </a:lnRef>
          <a:fillRef idx="0">
            <a:scrgbClr r="0" g="0" b="0"/>
          </a:fillRef>
          <a:effectRef idx="0">
            <a:scrgbClr r="0" g="0" b="0"/>
          </a:effectRef>
          <a:fontRef idx="minor"/>
        </p:style>
        <p:txBody>
          <a:bodyPr lIns="45720" tIns="45000" rIns="45720" bIns="45000"/>
          <a:lstStyle/>
          <a:p>
            <a:pPr algn="r">
              <a:lnSpc>
                <a:spcPct val="100000"/>
              </a:lnSpc>
            </a:pPr>
            <a:r>
              <a:rPr lang="pt-BR" sz="1000" b="0" strike="noStrike" spc="-1">
                <a:solidFill>
                  <a:srgbClr val="000E40"/>
                </a:solidFill>
                <a:latin typeface="Dasa Sans Regular"/>
                <a:ea typeface="Dasa Sans Regular"/>
              </a:rPr>
              <a:t>Assunto | Mês, ano</a:t>
            </a:r>
            <a:endParaRPr lang="pt-BR" sz="1000" b="0" strike="noStrike" spc="-1">
              <a:latin typeface="Arial"/>
            </a:endParaRPr>
          </a:p>
        </p:txBody>
      </p:sp>
      <p:sp>
        <p:nvSpPr>
          <p:cNvPr id="716" name="CustomShape 2"/>
          <p:cNvSpPr/>
          <p:nvPr/>
        </p:nvSpPr>
        <p:spPr>
          <a:xfrm>
            <a:off x="9480960" y="447840"/>
            <a:ext cx="1898280" cy="241920"/>
          </a:xfrm>
          <a:prstGeom prst="rect">
            <a:avLst/>
          </a:prstGeom>
          <a:noFill/>
          <a:ln w="12600">
            <a:noFill/>
          </a:ln>
        </p:spPr>
        <p:style>
          <a:lnRef idx="0">
            <a:scrgbClr r="0" g="0" b="0"/>
          </a:lnRef>
          <a:fillRef idx="0">
            <a:scrgbClr r="0" g="0" b="0"/>
          </a:fillRef>
          <a:effectRef idx="0">
            <a:scrgbClr r="0" g="0" b="0"/>
          </a:effectRef>
          <a:fontRef idx="minor"/>
        </p:style>
        <p:txBody>
          <a:bodyPr lIns="45720" tIns="45000" rIns="45720" bIns="45000"/>
          <a:lstStyle/>
          <a:p>
            <a:pPr algn="r">
              <a:lnSpc>
                <a:spcPct val="100000"/>
              </a:lnSpc>
            </a:pPr>
            <a:r>
              <a:rPr lang="pt-BR" sz="1000" b="0" strike="noStrike" spc="-1">
                <a:solidFill>
                  <a:srgbClr val="F4F4F4"/>
                </a:solidFill>
                <a:latin typeface="Dasa Sans Regular"/>
                <a:ea typeface="Dasa Sans Regular"/>
              </a:rPr>
              <a:t>Assunto | Mês, ano</a:t>
            </a:r>
            <a:endParaRPr lang="pt-BR" sz="1000" b="0" strike="noStrike" spc="-1">
              <a:latin typeface="Arial"/>
            </a:endParaRPr>
          </a:p>
        </p:txBody>
      </p:sp>
      <p:sp>
        <p:nvSpPr>
          <p:cNvPr id="717" name="PlaceHolder 3"/>
          <p:cNvSpPr>
            <a:spLocks noGrp="1"/>
          </p:cNvSpPr>
          <p:nvPr>
            <p:ph type="body"/>
          </p:nvPr>
        </p:nvSpPr>
        <p:spPr>
          <a:xfrm>
            <a:off x="726840" y="1336320"/>
            <a:ext cx="5851440" cy="1827720"/>
          </a:xfrm>
          <a:prstGeom prst="rect">
            <a:avLst/>
          </a:prstGeom>
        </p:spPr>
        <p:txBody>
          <a:bodyPr lIns="45720" tIns="45000" rIns="45720" bIns="45000">
            <a:normAutofit/>
          </a:bodyPr>
          <a:lstStyle/>
          <a:p>
            <a:pPr marL="432000" indent="-324000">
              <a:lnSpc>
                <a:spcPts val="4399"/>
              </a:lnSpc>
              <a:spcBef>
                <a:spcPts val="1001"/>
              </a:spcBef>
              <a:buClr>
                <a:srgbClr val="000000"/>
              </a:buClr>
              <a:buSzPct val="45000"/>
              <a:buFont typeface="Wingdings" charset="2"/>
              <a:buChar char=""/>
            </a:pPr>
            <a:r>
              <a:rPr lang="pt-BR" sz="4400" b="1" strike="noStrike" spc="-1">
                <a:solidFill>
                  <a:srgbClr val="ABE6FF"/>
                </a:solidFill>
                <a:latin typeface="Dasa Sans Negrito"/>
                <a:ea typeface="Dasa Sans Negrito"/>
              </a:rPr>
              <a:t>Lorem ipsum dolor sit quis amet, nighart consectetuer.</a:t>
            </a:r>
            <a:endParaRPr lang="pt-BR" sz="4400" b="0" strike="noStrike" spc="-1">
              <a:solidFill>
                <a:srgbClr val="000000"/>
              </a:solidFill>
              <a:latin typeface="Calibri"/>
            </a:endParaRPr>
          </a:p>
          <a:p>
            <a:pPr marL="864000" lvl="1" indent="-324000">
              <a:spcBef>
                <a:spcPts val="1134"/>
              </a:spcBef>
              <a:buClr>
                <a:srgbClr val="000000"/>
              </a:buClr>
              <a:buSzPct val="75000"/>
              <a:buFont typeface="Symbol" charset="2"/>
              <a:buChar char=""/>
            </a:pPr>
            <a:r>
              <a:rPr lang="pt-BR" sz="4400" b="1" strike="noStrike" spc="-1">
                <a:solidFill>
                  <a:srgbClr val="ABE6FF"/>
                </a:solidFill>
                <a:latin typeface="Dasa Sans Negrito"/>
                <a:ea typeface="Dasa Sans Negrito"/>
              </a:rPr>
              <a:t> </a:t>
            </a:r>
            <a:endParaRPr lang="pt-BR" sz="4400" b="0" strike="noStrike" spc="-1">
              <a:solidFill>
                <a:srgbClr val="000000"/>
              </a:solidFill>
              <a:latin typeface="Calibri"/>
            </a:endParaRPr>
          </a:p>
          <a:p>
            <a:pPr marL="1296000" lvl="2" indent="-288000">
              <a:spcBef>
                <a:spcPts val="850"/>
              </a:spcBef>
              <a:buClr>
                <a:srgbClr val="000000"/>
              </a:buClr>
              <a:buSzPct val="45000"/>
              <a:buFont typeface="Wingdings" charset="2"/>
              <a:buChar char=""/>
            </a:pPr>
            <a:r>
              <a:rPr lang="pt-BR" sz="4400" b="1" strike="noStrike" spc="-1">
                <a:solidFill>
                  <a:srgbClr val="ABE6FF"/>
                </a:solidFill>
                <a:latin typeface="Dasa Sans Negrito"/>
                <a:ea typeface="Dasa Sans Negrito"/>
              </a:rPr>
              <a:t> </a:t>
            </a:r>
            <a:endParaRPr lang="pt-BR" sz="4400" b="0" strike="noStrike" spc="-1">
              <a:solidFill>
                <a:srgbClr val="000000"/>
              </a:solidFill>
              <a:latin typeface="Calibri"/>
            </a:endParaRPr>
          </a:p>
          <a:p>
            <a:pPr marL="1728000" lvl="3" indent="-216000">
              <a:spcBef>
                <a:spcPts val="567"/>
              </a:spcBef>
              <a:buClr>
                <a:srgbClr val="000000"/>
              </a:buClr>
              <a:buSzPct val="75000"/>
              <a:buFont typeface="Symbol" charset="2"/>
              <a:buChar char=""/>
            </a:pPr>
            <a:r>
              <a:rPr lang="pt-BR" sz="4400" b="1" strike="noStrike" spc="-1">
                <a:solidFill>
                  <a:srgbClr val="ABE6FF"/>
                </a:solidFill>
                <a:latin typeface="Dasa Sans Negrito"/>
                <a:ea typeface="Dasa Sans Negrito"/>
              </a:rPr>
              <a:t> </a:t>
            </a:r>
            <a:endParaRPr lang="pt-BR" sz="4400" b="0" strike="noStrike" spc="-1">
              <a:solidFill>
                <a:srgbClr val="000000"/>
              </a:solidFill>
              <a:latin typeface="Calibri"/>
            </a:endParaRPr>
          </a:p>
          <a:p>
            <a:pPr marL="2160000" lvl="4" indent="-216000">
              <a:spcBef>
                <a:spcPts val="283"/>
              </a:spcBef>
              <a:buClr>
                <a:srgbClr val="000000"/>
              </a:buClr>
              <a:buSzPct val="45000"/>
              <a:buFont typeface="Wingdings" charset="2"/>
              <a:buChar char=""/>
            </a:pPr>
            <a:r>
              <a:rPr lang="pt-BR" sz="4400" b="1" strike="noStrike" spc="-1">
                <a:solidFill>
                  <a:srgbClr val="ABE6FF"/>
                </a:solidFill>
                <a:latin typeface="Dasa Sans Negrito"/>
                <a:ea typeface="Dasa Sans Negrito"/>
              </a:rPr>
              <a:t> </a:t>
            </a:r>
            <a:endParaRPr lang="pt-BR" sz="4400" b="0" strike="noStrike" spc="-1">
              <a:solidFill>
                <a:srgbClr val="000000"/>
              </a:solidFill>
              <a:latin typeface="Calibri"/>
            </a:endParaRPr>
          </a:p>
        </p:txBody>
      </p:sp>
      <p:sp>
        <p:nvSpPr>
          <p:cNvPr id="718" name="PlaceHolder 4"/>
          <p:cNvSpPr>
            <a:spLocks noGrp="1"/>
          </p:cNvSpPr>
          <p:nvPr>
            <p:ph type="body"/>
          </p:nvPr>
        </p:nvSpPr>
        <p:spPr>
          <a:xfrm>
            <a:off x="758880" y="3429000"/>
            <a:ext cx="6495480" cy="2611080"/>
          </a:xfrm>
          <a:prstGeom prst="rect">
            <a:avLst/>
          </a:prstGeom>
        </p:spPr>
        <p:txBody>
          <a:bodyPr lIns="45720" tIns="45000" rIns="45720" bIns="45000">
            <a:normAutofit/>
          </a:bodyPr>
          <a:lstStyle/>
          <a:p>
            <a:pPr marL="432000" indent="-324000">
              <a:spcBef>
                <a:spcPts val="1417"/>
              </a:spcBef>
              <a:buClr>
                <a:srgbClr val="000000"/>
              </a:buClr>
              <a:buSzPct val="45000"/>
              <a:buFont typeface="Wingdings" charset="2"/>
              <a:buChar char=""/>
            </a:pPr>
            <a:r>
              <a:rPr lang="pt-BR" sz="1600" b="0" strike="noStrike" spc="-1">
                <a:solidFill>
                  <a:srgbClr val="F4F4F4"/>
                </a:solidFill>
                <a:latin typeface="Dasa Sans Regular"/>
                <a:ea typeface="Dasa Sans Regular"/>
              </a:rPr>
              <a:t>Lorem ipsum dolor sit amet, consectetuer adipiscing elit, sed diam nonummy nibh euismod tincidunt ut laoreet dolore magna aliquam erat volutpat. </a:t>
            </a:r>
            <a:endParaRPr lang="pt-BR" sz="1600" b="0" strike="noStrike" spc="-1">
              <a:solidFill>
                <a:srgbClr val="000000"/>
              </a:solidFill>
              <a:latin typeface="Calibri"/>
            </a:endParaRPr>
          </a:p>
          <a:p>
            <a:pPr marL="432000" indent="-324000">
              <a:spcBef>
                <a:spcPts val="1417"/>
              </a:spcBef>
              <a:buClr>
                <a:srgbClr val="000000"/>
              </a:buClr>
              <a:buSzPct val="45000"/>
              <a:buFont typeface="Wingdings" charset="2"/>
              <a:buChar char=""/>
            </a:pPr>
            <a:r>
              <a:rPr lang="pt-BR" sz="1600" b="0" strike="noStrike" spc="-1">
                <a:solidFill>
                  <a:srgbClr val="F4F4F4"/>
                </a:solidFill>
                <a:latin typeface="Dasa Sans Regular"/>
                <a:ea typeface="Dasa Sans Regular"/>
              </a:rPr>
              <a:t> </a:t>
            </a:r>
            <a:endParaRPr lang="pt-BR" sz="1600" b="0" strike="noStrike" spc="-1">
              <a:solidFill>
                <a:srgbClr val="000000"/>
              </a:solidFill>
              <a:latin typeface="Calibri"/>
            </a:endParaRPr>
          </a:p>
          <a:p>
            <a:pPr marL="432000" indent="-324000">
              <a:spcBef>
                <a:spcPts val="1417"/>
              </a:spcBef>
              <a:buClr>
                <a:srgbClr val="000000"/>
              </a:buClr>
              <a:buSzPct val="45000"/>
              <a:buFont typeface="Wingdings" charset="2"/>
              <a:buChar char=""/>
            </a:pPr>
            <a:r>
              <a:rPr lang="pt-BR" sz="1600" b="0" strike="noStrike" spc="-1">
                <a:solidFill>
                  <a:srgbClr val="F4F4F4"/>
                </a:solidFill>
                <a:latin typeface="Dasa Sans Regular"/>
                <a:ea typeface="Dasa Sans Regular"/>
              </a:rPr>
              <a:t>Ut wisi enim ad minim veniam, quis nostrud exerci tation ullamcorper suscipit lobortis nisl ut aliquip ex ea commodo consequat.</a:t>
            </a:r>
            <a:endParaRPr lang="pt-BR" sz="1600" b="0" strike="noStrike" spc="-1">
              <a:solidFill>
                <a:srgbClr val="000000"/>
              </a:solidFill>
              <a:latin typeface="Calibri"/>
            </a:endParaRPr>
          </a:p>
          <a:p>
            <a:pPr>
              <a:lnSpc>
                <a:spcPts val="1899"/>
              </a:lnSpc>
            </a:pPr>
            <a:r>
              <a:rPr lang="pt-BR" sz="1600" b="0" strike="noStrike" spc="-1">
                <a:solidFill>
                  <a:srgbClr val="F4F4F4"/>
                </a:solidFill>
                <a:latin typeface="Dasa Sans Regular"/>
                <a:ea typeface="Dasa Sans Regular"/>
              </a:rPr>
              <a:t> Duis autem vel eum iriure dolor in hendrerit in vulputate velit esse molestie consequat, vel illum dolore eu feugiat nulla facilisis at vero eros.</a:t>
            </a:r>
            <a:endParaRPr lang="pt-BR" sz="1600" b="0" strike="noStrike" spc="-1">
              <a:solidFill>
                <a:srgbClr val="000000"/>
              </a:solidFill>
              <a:latin typeface="Calibri"/>
            </a:endParaRPr>
          </a:p>
        </p:txBody>
      </p:sp>
      <p:pic>
        <p:nvPicPr>
          <p:cNvPr id="719" name="Imagem 1"/>
          <p:cNvPicPr/>
          <p:nvPr/>
        </p:nvPicPr>
        <p:blipFill>
          <a:blip r:embed="rId14"/>
          <a:stretch/>
        </p:blipFill>
        <p:spPr>
          <a:xfrm>
            <a:off x="6935040" y="1265040"/>
            <a:ext cx="6165360" cy="5761800"/>
          </a:xfrm>
          <a:prstGeom prst="rect">
            <a:avLst/>
          </a:prstGeom>
          <a:ln w="12600">
            <a:noFill/>
          </a:ln>
        </p:spPr>
      </p:pic>
      <p:sp>
        <p:nvSpPr>
          <p:cNvPr id="720" name="PlaceHolder 5"/>
          <p:cNvSpPr>
            <a:spLocks noGrp="1"/>
          </p:cNvSpPr>
          <p:nvPr>
            <p:ph type="sldNum"/>
          </p:nvPr>
        </p:nvSpPr>
        <p:spPr>
          <a:xfrm>
            <a:off x="5892840" y="6172200"/>
            <a:ext cx="2844360" cy="367920"/>
          </a:xfrm>
          <a:prstGeom prst="rect">
            <a:avLst/>
          </a:prstGeom>
        </p:spPr>
        <p:txBody>
          <a:bodyPr lIns="45720" tIns="45000" rIns="45720" bIns="45000" anchor="ctr"/>
          <a:lstStyle/>
          <a:p>
            <a:pPr algn="r">
              <a:lnSpc>
                <a:spcPct val="100000"/>
              </a:lnSpc>
            </a:pPr>
            <a:fld id="{DD4E3602-604D-4F36-BD44-04F2CAD118FE}" type="slidenum">
              <a:rPr lang="pt-BR" sz="1200" b="0" strike="noStrike" spc="-1">
                <a:solidFill>
                  <a:srgbClr val="000000"/>
                </a:solidFill>
                <a:latin typeface="Calibri"/>
                <a:ea typeface="Calibri"/>
              </a:rPr>
              <a:t>‹nº›</a:t>
            </a:fld>
            <a:endParaRPr lang="pt-BR" sz="1200" b="0" strike="noStrike" spc="-1">
              <a:latin typeface="Times New Roman"/>
            </a:endParaRPr>
          </a:p>
        </p:txBody>
      </p:sp>
      <p:sp>
        <p:nvSpPr>
          <p:cNvPr id="721" name="PlaceHolder 6"/>
          <p:cNvSpPr>
            <a:spLocks noGrp="1"/>
          </p:cNvSpPr>
          <p:nvPr>
            <p:ph type="title"/>
          </p:nvPr>
        </p:nvSpPr>
        <p:spPr>
          <a:xfrm>
            <a:off x="609480" y="273600"/>
            <a:ext cx="10972440" cy="1144800"/>
          </a:xfrm>
          <a:prstGeom prst="rect">
            <a:avLst/>
          </a:prstGeom>
        </p:spPr>
        <p:txBody>
          <a:bodyPr lIns="0" tIns="0" rIns="0" bIns="0" anchor="ctr"/>
          <a:lstStyle/>
          <a:p>
            <a:r>
              <a:rPr lang="pt-BR" sz="1800" b="0" strike="noStrike" spc="-1">
                <a:solidFill>
                  <a:srgbClr val="000000"/>
                </a:solidFill>
                <a:latin typeface="Calibri"/>
              </a:rPr>
              <a:t>Clique para editar o formato do texto do título</a:t>
            </a:r>
          </a:p>
        </p:txBody>
      </p:sp>
    </p:spTree>
  </p:cSld>
  <p:clrMap bg1="lt1" tx1="dk1" bg2="lt2" tx2="dk2" accent1="accent1" accent2="accent2" accent3="accent3" accent4="accent4" accent5="accent5" accent6="accent6" hlink="hlink" folHlink="folHlink"/>
  <p:sldLayoutIdLst>
    <p:sldLayoutId id="2147483870" r:id="rId1"/>
    <p:sldLayoutId id="2147483871" r:id="rId2"/>
    <p:sldLayoutId id="2147483872" r:id="rId3"/>
    <p:sldLayoutId id="2147483873" r:id="rId4"/>
    <p:sldLayoutId id="2147483874" r:id="rId5"/>
    <p:sldLayoutId id="2147483875" r:id="rId6"/>
    <p:sldLayoutId id="2147483876" r:id="rId7"/>
    <p:sldLayoutId id="2147483877" r:id="rId8"/>
    <p:sldLayoutId id="2147483878" r:id="rId9"/>
    <p:sldLayoutId id="2147483879" r:id="rId10"/>
    <p:sldLayoutId id="2147483880" r:id="rId11"/>
    <p:sldLayoutId id="2147483881"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58" name="CustomShape 1" hidden="1"/>
          <p:cNvSpPr/>
          <p:nvPr/>
        </p:nvSpPr>
        <p:spPr>
          <a:xfrm>
            <a:off x="9480960" y="447840"/>
            <a:ext cx="1898280" cy="241920"/>
          </a:xfrm>
          <a:prstGeom prst="rect">
            <a:avLst/>
          </a:prstGeom>
          <a:noFill/>
          <a:ln w="12600">
            <a:noFill/>
          </a:ln>
        </p:spPr>
        <p:style>
          <a:lnRef idx="0">
            <a:scrgbClr r="0" g="0" b="0"/>
          </a:lnRef>
          <a:fillRef idx="0">
            <a:scrgbClr r="0" g="0" b="0"/>
          </a:fillRef>
          <a:effectRef idx="0">
            <a:scrgbClr r="0" g="0" b="0"/>
          </a:effectRef>
          <a:fontRef idx="minor"/>
        </p:style>
        <p:txBody>
          <a:bodyPr lIns="45720" tIns="45000" rIns="45720" bIns="45000"/>
          <a:lstStyle/>
          <a:p>
            <a:pPr algn="r">
              <a:lnSpc>
                <a:spcPct val="100000"/>
              </a:lnSpc>
            </a:pPr>
            <a:r>
              <a:rPr lang="pt-BR" sz="1000" b="0" strike="noStrike" spc="-1">
                <a:solidFill>
                  <a:srgbClr val="000E40"/>
                </a:solidFill>
                <a:latin typeface="Dasa Sans Regular"/>
                <a:ea typeface="Dasa Sans Regular"/>
              </a:rPr>
              <a:t>Assunto | Mês, ano</a:t>
            </a:r>
            <a:endParaRPr lang="pt-BR" sz="1000" b="0" strike="noStrike" spc="-1">
              <a:latin typeface="Arial"/>
            </a:endParaRPr>
          </a:p>
        </p:txBody>
      </p:sp>
      <p:sp>
        <p:nvSpPr>
          <p:cNvPr id="759" name="PlaceHolder 2"/>
          <p:cNvSpPr>
            <a:spLocks noGrp="1"/>
          </p:cNvSpPr>
          <p:nvPr>
            <p:ph type="sldNum"/>
          </p:nvPr>
        </p:nvSpPr>
        <p:spPr>
          <a:xfrm>
            <a:off x="5892840" y="6172200"/>
            <a:ext cx="2844360" cy="367920"/>
          </a:xfrm>
          <a:prstGeom prst="rect">
            <a:avLst/>
          </a:prstGeom>
        </p:spPr>
        <p:txBody>
          <a:bodyPr lIns="45720" tIns="45000" rIns="45720" bIns="45000" anchor="ctr"/>
          <a:lstStyle/>
          <a:p>
            <a:pPr algn="r">
              <a:lnSpc>
                <a:spcPct val="100000"/>
              </a:lnSpc>
            </a:pPr>
            <a:fld id="{1DC03B34-8256-417E-A8AF-76D3FA1E15E9}" type="slidenum">
              <a:rPr lang="pt-BR" sz="1200" b="0" strike="noStrike" spc="-1">
                <a:solidFill>
                  <a:srgbClr val="000000"/>
                </a:solidFill>
                <a:latin typeface="Calibri"/>
                <a:ea typeface="Calibri"/>
              </a:rPr>
              <a:t>‹nº›</a:t>
            </a:fld>
            <a:endParaRPr lang="pt-BR" sz="1200" b="0" strike="noStrike" spc="-1">
              <a:latin typeface="Times New Roman"/>
            </a:endParaRPr>
          </a:p>
        </p:txBody>
      </p:sp>
      <p:sp>
        <p:nvSpPr>
          <p:cNvPr id="760" name="PlaceHolder 3"/>
          <p:cNvSpPr>
            <a:spLocks noGrp="1"/>
          </p:cNvSpPr>
          <p:nvPr>
            <p:ph type="title"/>
          </p:nvPr>
        </p:nvSpPr>
        <p:spPr>
          <a:xfrm>
            <a:off x="609480" y="273600"/>
            <a:ext cx="10972440" cy="1144800"/>
          </a:xfrm>
          <a:prstGeom prst="rect">
            <a:avLst/>
          </a:prstGeom>
        </p:spPr>
        <p:txBody>
          <a:bodyPr lIns="0" tIns="0" rIns="0" bIns="0" anchor="ctr"/>
          <a:lstStyle/>
          <a:p>
            <a:r>
              <a:rPr lang="pt-BR" sz="1800" b="0" strike="noStrike" spc="-1">
                <a:solidFill>
                  <a:srgbClr val="000000"/>
                </a:solidFill>
                <a:latin typeface="Calibri"/>
              </a:rPr>
              <a:t>Clique para editar o formato do texto do título</a:t>
            </a:r>
          </a:p>
        </p:txBody>
      </p:sp>
      <p:sp>
        <p:nvSpPr>
          <p:cNvPr id="761" name="PlaceHolder 4"/>
          <p:cNvSpPr>
            <a:spLocks noGrp="1"/>
          </p:cNvSpPr>
          <p:nvPr>
            <p:ph type="body"/>
          </p:nvPr>
        </p:nvSpPr>
        <p:spPr>
          <a:xfrm>
            <a:off x="609480" y="1604520"/>
            <a:ext cx="10972440" cy="3977280"/>
          </a:xfrm>
          <a:prstGeom prst="rect">
            <a:avLst/>
          </a:prstGeom>
        </p:spPr>
        <p:txBody>
          <a:bodyPr lIns="0" tIns="0" rIns="0" bIns="0">
            <a:normAutofit/>
          </a:bodyPr>
          <a:lstStyle/>
          <a:p>
            <a:pPr marL="432000" indent="-324000">
              <a:spcBef>
                <a:spcPts val="1417"/>
              </a:spcBef>
              <a:buClr>
                <a:srgbClr val="000000"/>
              </a:buClr>
              <a:buSzPct val="45000"/>
              <a:buFont typeface="Wingdings" charset="2"/>
              <a:buChar char=""/>
            </a:pPr>
            <a:r>
              <a:rPr lang="pt-BR" sz="2800" b="0" strike="noStrike" spc="-1">
                <a:solidFill>
                  <a:srgbClr val="000000"/>
                </a:solidFill>
                <a:latin typeface="Calibri"/>
              </a:rPr>
              <a:t>Clique para editar o formato do texto da estrutura de tópicos</a:t>
            </a:r>
          </a:p>
          <a:p>
            <a:pPr marL="864000" lvl="1" indent="-324000">
              <a:spcBef>
                <a:spcPts val="1134"/>
              </a:spcBef>
              <a:buClr>
                <a:srgbClr val="000000"/>
              </a:buClr>
              <a:buSzPct val="75000"/>
              <a:buFont typeface="Symbol" charset="2"/>
              <a:buChar char=""/>
            </a:pPr>
            <a:r>
              <a:rPr lang="pt-BR" sz="2800" b="0" strike="noStrike" spc="-1">
                <a:solidFill>
                  <a:srgbClr val="000000"/>
                </a:solidFill>
                <a:latin typeface="Calibri"/>
              </a:rPr>
              <a:t>2.º nível da estrutura de tópicos</a:t>
            </a:r>
          </a:p>
          <a:p>
            <a:pPr marL="1296000" lvl="2" indent="-288000">
              <a:spcBef>
                <a:spcPts val="850"/>
              </a:spcBef>
              <a:buClr>
                <a:srgbClr val="000000"/>
              </a:buClr>
              <a:buSzPct val="45000"/>
              <a:buFont typeface="Wingdings" charset="2"/>
              <a:buChar char=""/>
            </a:pPr>
            <a:r>
              <a:rPr lang="pt-BR" sz="2800" b="0" strike="noStrike" spc="-1">
                <a:solidFill>
                  <a:srgbClr val="000000"/>
                </a:solidFill>
                <a:latin typeface="Calibri"/>
              </a:rPr>
              <a:t>3.º nível da estrutura de tópicos</a:t>
            </a:r>
          </a:p>
          <a:p>
            <a:pPr marL="1728000" lvl="3" indent="-216000">
              <a:spcBef>
                <a:spcPts val="567"/>
              </a:spcBef>
              <a:buClr>
                <a:srgbClr val="000000"/>
              </a:buClr>
              <a:buSzPct val="75000"/>
              <a:buFont typeface="Symbol" charset="2"/>
              <a:buChar char=""/>
            </a:pPr>
            <a:r>
              <a:rPr lang="pt-BR" sz="2800" b="0" strike="noStrike" spc="-1">
                <a:solidFill>
                  <a:srgbClr val="000000"/>
                </a:solidFill>
                <a:latin typeface="Calibri"/>
              </a:rPr>
              <a:t>4.º nível da estrutura de tópicos</a:t>
            </a:r>
          </a:p>
          <a:p>
            <a:pPr marL="2160000" lvl="4" indent="-216000">
              <a:spcBef>
                <a:spcPts val="283"/>
              </a:spcBef>
              <a:buClr>
                <a:srgbClr val="000000"/>
              </a:buClr>
              <a:buSzPct val="45000"/>
              <a:buFont typeface="Wingdings" charset="2"/>
              <a:buChar char=""/>
            </a:pPr>
            <a:r>
              <a:rPr lang="pt-BR" sz="2000" b="0" strike="noStrike" spc="-1">
                <a:solidFill>
                  <a:srgbClr val="000000"/>
                </a:solidFill>
                <a:latin typeface="Calibri"/>
              </a:rPr>
              <a:t>5.º nível da estrutura de tópicos</a:t>
            </a:r>
          </a:p>
          <a:p>
            <a:pPr marL="2592000" lvl="5" indent="-216000">
              <a:spcBef>
                <a:spcPts val="283"/>
              </a:spcBef>
              <a:buClr>
                <a:srgbClr val="000000"/>
              </a:buClr>
              <a:buSzPct val="45000"/>
              <a:buFont typeface="Wingdings" charset="2"/>
              <a:buChar char=""/>
            </a:pPr>
            <a:r>
              <a:rPr lang="pt-BR" sz="2000" b="0" strike="noStrike" spc="-1">
                <a:solidFill>
                  <a:srgbClr val="000000"/>
                </a:solidFill>
                <a:latin typeface="Calibri"/>
              </a:rPr>
              <a:t>6.º nível da estrutura de tópicos</a:t>
            </a:r>
          </a:p>
          <a:p>
            <a:pPr marL="3024000" lvl="6" indent="-216000">
              <a:spcBef>
                <a:spcPts val="283"/>
              </a:spcBef>
              <a:buClr>
                <a:srgbClr val="000000"/>
              </a:buClr>
              <a:buSzPct val="45000"/>
              <a:buFont typeface="Wingdings" charset="2"/>
              <a:buChar char=""/>
            </a:pPr>
            <a:r>
              <a:rPr lang="pt-BR" sz="2000" b="0" strike="noStrike" spc="-1">
                <a:solidFill>
                  <a:srgbClr val="000000"/>
                </a:solidFill>
                <a:latin typeface="Calibri"/>
              </a:rPr>
              <a:t>7.º nível da estrutura de tópicos</a:t>
            </a:r>
          </a:p>
        </p:txBody>
      </p:sp>
    </p:spTree>
  </p:cSld>
  <p:clrMap bg1="lt1" tx1="dk1" bg2="lt2" tx2="dk2" accent1="accent1" accent2="accent2" accent3="accent3" accent4="accent4" accent5="accent5" accent6="accent6" hlink="hlink" folHlink="folHlink"/>
  <p:sldLayoutIdLst>
    <p:sldLayoutId id="2147483883" r:id="rId1"/>
    <p:sldLayoutId id="2147483884" r:id="rId2"/>
    <p:sldLayoutId id="2147483885" r:id="rId3"/>
    <p:sldLayoutId id="2147483886" r:id="rId4"/>
    <p:sldLayoutId id="2147483887" r:id="rId5"/>
    <p:sldLayoutId id="2147483888" r:id="rId6"/>
    <p:sldLayoutId id="2147483889" r:id="rId7"/>
    <p:sldLayoutId id="2147483890" r:id="rId8"/>
    <p:sldLayoutId id="2147483891" r:id="rId9"/>
    <p:sldLayoutId id="2147483892" r:id="rId10"/>
    <p:sldLayoutId id="2147483893" r:id="rId11"/>
    <p:sldLayoutId id="2147483894"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3" Type="http://schemas.openxmlformats.org/officeDocument/2006/relationships/hyperlink" Target="http://www.paulomargotto.com.br/" TargetMode="External"/><Relationship Id="rId2" Type="http://schemas.openxmlformats.org/officeDocument/2006/relationships/image" Target="../media/image8.jpeg"/><Relationship Id="rId1" Type="http://schemas.openxmlformats.org/officeDocument/2006/relationships/slideLayout" Target="../slideLayouts/slideLayout25.xml"/></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8.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8.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28.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8.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8.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8.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2.xml"/></Relationships>
</file>

<file path=ppt/slides/_rels/slide1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8.xml"/></Relationships>
</file>

<file path=ppt/slides/_rels/slide13.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8.jpe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8.jpe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8.xml"/></Relationships>
</file>

<file path=ppt/slides/_rels/slide1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8.jpe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8.jpe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8.jpe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8.jpe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8.jpeg"/><Relationship Id="rId1" Type="http://schemas.openxmlformats.org/officeDocument/2006/relationships/slideLayout" Target="../slideLayouts/slideLayout28.xml"/></Relationships>
</file>

<file path=ppt/slides/_rels/slide2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40.xml"/></Relationships>
</file>

<file path=ppt/slides/_rels/slide2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8.xml"/></Relationships>
</file>

<file path=ppt/slides/_rels/slide2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8.xml"/></Relationships>
</file>

<file path=ppt/slides/_rels/slide2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8.xml"/></Relationships>
</file>

<file path=ppt/slides/_rels/slide2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40.xml"/></Relationships>
</file>

<file path=ppt/slides/_rels/slide2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40.xml"/></Relationships>
</file>

<file path=ppt/slides/_rels/slide3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8.xml"/></Relationships>
</file>

<file path=ppt/slides/_rels/slide3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8.jpeg"/><Relationship Id="rId1" Type="http://schemas.openxmlformats.org/officeDocument/2006/relationships/slideLayout" Target="../slideLayouts/slideLayout41.xml"/><Relationship Id="rId4" Type="http://schemas.openxmlformats.org/officeDocument/2006/relationships/image" Target="../media/image22.png"/></Relationships>
</file>

<file path=ppt/slides/_rels/slide3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8.xml"/></Relationships>
</file>

<file path=ppt/slides/_rels/slide3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8.xml"/></Relationships>
</file>

<file path=ppt/slides/_rels/slide3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xml"/><Relationship Id="rId1" Type="http://schemas.openxmlformats.org/officeDocument/2006/relationships/slideLayout" Target="../slideLayouts/slideLayout38.xml"/><Relationship Id="rId4" Type="http://schemas.openxmlformats.org/officeDocument/2006/relationships/image" Target="../media/image23.png"/></Relationships>
</file>

<file path=ppt/slides/_rels/slide3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8.xml"/></Relationships>
</file>

<file path=ppt/slides/_rels/slide3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4.png"/><Relationship Id="rId1" Type="http://schemas.openxmlformats.org/officeDocument/2006/relationships/slideLayout" Target="../slideLayouts/slideLayout40.xml"/></Relationships>
</file>

<file path=ppt/slides/_rels/slide3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8.xml"/></Relationships>
</file>

<file path=ppt/slides/_rels/slide3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8.xml"/></Relationships>
</file>

<file path=ppt/slides/_rels/slide3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8.xml"/></Relationships>
</file>

<file path=ppt/slides/_rels/slide4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8.xml"/></Relationships>
</file>

<file path=ppt/slides/_rels/slide4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38.xml"/></Relationships>
</file>

<file path=ppt/slides/_rels/slide43.xml.rels><?xml version="1.0" encoding="UTF-8" standalone="yes"?>
<Relationships xmlns="http://schemas.openxmlformats.org/package/2006/relationships"><Relationship Id="rId3" Type="http://schemas.openxmlformats.org/officeDocument/2006/relationships/hyperlink" Target="https://pubmed.ncbi.nlm.nih.gov/33824447/" TargetMode="External"/><Relationship Id="rId2" Type="http://schemas.openxmlformats.org/officeDocument/2006/relationships/hyperlink" Target="https://drive.google.com/file/d/1AEznxPCfIGWnSgc6qzNdbuoKJ1iFhjEj/view?usp=sharing" TargetMode="External"/><Relationship Id="rId1" Type="http://schemas.openxmlformats.org/officeDocument/2006/relationships/slideLayout" Target="../slideLayouts/slideLayout15.xml"/><Relationship Id="rId6" Type="http://schemas.openxmlformats.org/officeDocument/2006/relationships/image" Target="../media/image19.jpeg"/><Relationship Id="rId5" Type="http://schemas.openxmlformats.org/officeDocument/2006/relationships/hyperlink" Target="https://pubmed.ncbi.nlm.nih.gov/16707748/" TargetMode="External"/><Relationship Id="rId4" Type="http://schemas.openxmlformats.org/officeDocument/2006/relationships/hyperlink" Target="https://pubmed.ncbi.nlm.nih.gov/32154294/" TargetMode="External"/></Relationships>
</file>

<file path=ppt/slides/_rels/slide4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Layout" Target="../slideLayouts/slideLayout6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98" name="Imagem 2"/>
          <p:cNvPicPr/>
          <p:nvPr/>
        </p:nvPicPr>
        <p:blipFill>
          <a:blip r:embed="rId2"/>
          <a:stretch/>
        </p:blipFill>
        <p:spPr>
          <a:xfrm>
            <a:off x="0" y="0"/>
            <a:ext cx="12191760" cy="6857640"/>
          </a:xfrm>
          <a:prstGeom prst="rect">
            <a:avLst/>
          </a:prstGeom>
          <a:ln>
            <a:noFill/>
          </a:ln>
        </p:spPr>
      </p:pic>
    </p:spTree>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xmlns="" id="{84E0EE0A-E9D2-8C4B-A807-FD36FD1D648C}"/>
              </a:ext>
            </a:extLst>
          </p:cNvPr>
          <p:cNvSpPr>
            <a:spLocks noGrp="1"/>
          </p:cNvSpPr>
          <p:nvPr>
            <p:ph type="title"/>
          </p:nvPr>
        </p:nvSpPr>
        <p:spPr>
          <a:xfrm>
            <a:off x="98474" y="2254816"/>
            <a:ext cx="11969212" cy="2881508"/>
          </a:xfrm>
        </p:spPr>
        <p:txBody>
          <a:bodyPr>
            <a:noAutofit/>
          </a:bodyPr>
          <a:lstStyle/>
          <a:p>
            <a:pPr algn="ctr">
              <a:lnSpc>
                <a:spcPct val="100000"/>
              </a:lnSpc>
            </a:pPr>
            <a:r>
              <a:rPr lang="pt-BR" sz="4000" b="1" strike="noStrike" spc="-1" dirty="0">
                <a:solidFill>
                  <a:srgbClr val="FF4C24"/>
                </a:solidFill>
                <a:latin typeface="Dasa Sans Negrito"/>
                <a:ea typeface="Dasa Sans Negrito"/>
              </a:rPr>
              <a:t>Impacto na assistência e repercussões clínicas da displasia broncopulmonar em prematuros</a:t>
            </a:r>
            <a:endParaRPr lang="pt-BR" sz="4000" b="0" strike="noStrike" spc="-1" dirty="0">
              <a:solidFill>
                <a:srgbClr val="000000"/>
              </a:solidFill>
              <a:latin typeface="Calibri"/>
            </a:endParaRPr>
          </a:p>
        </p:txBody>
      </p:sp>
      <p:sp>
        <p:nvSpPr>
          <p:cNvPr id="7" name="CaixaDeTexto 6">
            <a:extLst>
              <a:ext uri="{FF2B5EF4-FFF2-40B4-BE49-F238E27FC236}">
                <a16:creationId xmlns:a16="http://schemas.microsoft.com/office/drawing/2014/main" xmlns="" id="{667E39F7-2AF5-4EBF-8016-DED701098A64}"/>
              </a:ext>
            </a:extLst>
          </p:cNvPr>
          <p:cNvSpPr txBox="1"/>
          <p:nvPr/>
        </p:nvSpPr>
        <p:spPr>
          <a:xfrm>
            <a:off x="8141541" y="484753"/>
            <a:ext cx="3926145" cy="508473"/>
          </a:xfrm>
          <a:prstGeom prst="rect">
            <a:avLst/>
          </a:prstGeom>
          <a:solidFill>
            <a:srgbClr val="000E40"/>
          </a:solidFill>
        </p:spPr>
        <p:txBody>
          <a:bodyPr wrap="square" rtlCol="0">
            <a:spAutoFit/>
          </a:bodyPr>
          <a:lstStyle/>
          <a:p>
            <a:pPr algn="r" defTabSz="308821">
              <a:defRPr/>
            </a:pPr>
            <a:r>
              <a:rPr lang="pt-BR" sz="1352" dirty="0">
                <a:solidFill>
                  <a:srgbClr val="ABE6FF"/>
                </a:solidFill>
                <a:latin typeface="DASA201210" panose="00000500000000000000"/>
              </a:rPr>
              <a:t>Projeto ERAS</a:t>
            </a:r>
          </a:p>
          <a:p>
            <a:pPr algn="r" defTabSz="308821">
              <a:defRPr/>
            </a:pPr>
            <a:r>
              <a:rPr lang="pt-BR" sz="1352" dirty="0">
                <a:solidFill>
                  <a:srgbClr val="ABE6FF"/>
                </a:solidFill>
                <a:latin typeface="DASA201210" panose="00000500000000000000"/>
              </a:rPr>
              <a:t>04/2021</a:t>
            </a:r>
          </a:p>
        </p:txBody>
      </p:sp>
      <p:sp>
        <p:nvSpPr>
          <p:cNvPr id="5" name="Espaço Reservado para Texto 2">
            <a:extLst>
              <a:ext uri="{FF2B5EF4-FFF2-40B4-BE49-F238E27FC236}">
                <a16:creationId xmlns:a16="http://schemas.microsoft.com/office/drawing/2014/main" xmlns="" id="{C2584C8F-8455-458A-97E4-E64A9435E60F}"/>
              </a:ext>
            </a:extLst>
          </p:cNvPr>
          <p:cNvSpPr txBox="1">
            <a:spLocks/>
          </p:cNvSpPr>
          <p:nvPr/>
        </p:nvSpPr>
        <p:spPr>
          <a:xfrm>
            <a:off x="7387724" y="4766506"/>
            <a:ext cx="4049311" cy="73963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None/>
              <a:defRPr sz="3200" b="0" i="0" kern="1200">
                <a:solidFill>
                  <a:srgbClr val="ABE6FF"/>
                </a:solidFill>
                <a:latin typeface="DASA201210 Light" pitchFamily="2" charset="77"/>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en-US" sz="2000" b="1" dirty="0">
                <a:effectLst>
                  <a:outerShdw blurRad="38100" dist="38100" dir="2700000" algn="tl">
                    <a:srgbClr val="000000">
                      <a:alpha val="43137"/>
                    </a:srgbClr>
                  </a:outerShdw>
                </a:effectLst>
              </a:rPr>
              <a:t>Ana </a:t>
            </a:r>
            <a:r>
              <a:rPr lang="en-US" sz="2000" b="1" dirty="0" err="1">
                <a:effectLst>
                  <a:outerShdw blurRad="38100" dist="38100" dir="2700000" algn="tl">
                    <a:srgbClr val="000000">
                      <a:alpha val="43137"/>
                    </a:srgbClr>
                  </a:outerShdw>
                </a:effectLst>
              </a:rPr>
              <a:t>Amélia</a:t>
            </a:r>
            <a:r>
              <a:rPr lang="en-US" sz="2000" b="1" dirty="0">
                <a:effectLst>
                  <a:outerShdw blurRad="38100" dist="38100" dir="2700000" algn="tl">
                    <a:srgbClr val="000000">
                      <a:alpha val="43137"/>
                    </a:srgbClr>
                  </a:outerShdw>
                </a:effectLst>
              </a:rPr>
              <a:t> </a:t>
            </a:r>
            <a:r>
              <a:rPr lang="en-US" sz="2000" b="1" dirty="0" err="1">
                <a:effectLst>
                  <a:outerShdw blurRad="38100" dist="38100" dir="2700000" algn="tl">
                    <a:srgbClr val="000000">
                      <a:alpha val="43137"/>
                    </a:srgbClr>
                  </a:outerShdw>
                </a:effectLst>
              </a:rPr>
              <a:t>Meneses</a:t>
            </a:r>
            <a:r>
              <a:rPr lang="en-US" sz="2000" b="1" dirty="0">
                <a:effectLst>
                  <a:outerShdw blurRad="38100" dist="38100" dir="2700000" algn="tl">
                    <a:srgbClr val="000000">
                      <a:alpha val="43137"/>
                    </a:srgbClr>
                  </a:outerShdw>
                </a:effectLst>
              </a:rPr>
              <a:t> </a:t>
            </a:r>
            <a:r>
              <a:rPr lang="en-US" sz="2000" b="1" dirty="0" err="1">
                <a:effectLst>
                  <a:outerShdw blurRad="38100" dist="38100" dir="2700000" algn="tl">
                    <a:srgbClr val="000000">
                      <a:alpha val="43137"/>
                    </a:srgbClr>
                  </a:outerShdw>
                </a:effectLst>
              </a:rPr>
              <a:t>Fialho</a:t>
            </a:r>
            <a:r>
              <a:rPr lang="en-US" sz="2000" b="1" dirty="0">
                <a:effectLst>
                  <a:outerShdw blurRad="38100" dist="38100" dir="2700000" algn="tl">
                    <a:srgbClr val="000000">
                      <a:alpha val="43137"/>
                    </a:srgbClr>
                  </a:outerShdw>
                </a:effectLst>
              </a:rPr>
              <a:t> Moreira </a:t>
            </a:r>
          </a:p>
        </p:txBody>
      </p:sp>
      <p:pic>
        <p:nvPicPr>
          <p:cNvPr id="6" name="Imagem 5" descr="Logotipo&#10;&#10;Descrição gerada automaticamente">
            <a:extLst>
              <a:ext uri="{FF2B5EF4-FFF2-40B4-BE49-F238E27FC236}">
                <a16:creationId xmlns:a16="http://schemas.microsoft.com/office/drawing/2014/main" xmlns="" id="{81DB6955-89E8-4EEA-BF86-B9DEE5ABC0F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045526" y="242376"/>
            <a:ext cx="3146473" cy="1770063"/>
          </a:xfrm>
          <a:prstGeom prst="rect">
            <a:avLst/>
          </a:prstGeom>
        </p:spPr>
      </p:pic>
      <p:sp>
        <p:nvSpPr>
          <p:cNvPr id="3" name="Retângulo 2"/>
          <p:cNvSpPr/>
          <p:nvPr/>
        </p:nvSpPr>
        <p:spPr>
          <a:xfrm>
            <a:off x="2740270" y="4011442"/>
            <a:ext cx="6096000" cy="923330"/>
          </a:xfrm>
          <a:prstGeom prst="rect">
            <a:avLst/>
          </a:prstGeom>
        </p:spPr>
        <p:txBody>
          <a:bodyPr>
            <a:spAutoFit/>
          </a:bodyPr>
          <a:lstStyle/>
          <a:p>
            <a:pPr algn="ctr"/>
            <a:r>
              <a:rPr lang="pt-BR" dirty="0">
                <a:solidFill>
                  <a:srgbClr val="FFFF00"/>
                </a:solidFill>
              </a:rPr>
              <a:t>I Simpósio de Obstetrícia e Terapia Intensiva Neonatal da DASA-Maternidade </a:t>
            </a:r>
            <a:r>
              <a:rPr lang="pt-BR" dirty="0" smtClean="0">
                <a:solidFill>
                  <a:srgbClr val="FFFF00"/>
                </a:solidFill>
              </a:rPr>
              <a:t>Brasília-3/8/2021</a:t>
            </a:r>
          </a:p>
          <a:p>
            <a:pPr algn="ctr"/>
            <a:r>
              <a:rPr lang="pt-BR" dirty="0" smtClean="0">
                <a:solidFill>
                  <a:srgbClr val="FFFF00"/>
                </a:solidFill>
                <a:hlinkClick r:id="rId3"/>
              </a:rPr>
              <a:t>www.paulomargotto.com.br</a:t>
            </a:r>
            <a:r>
              <a:rPr lang="pt-BR" dirty="0" smtClean="0">
                <a:solidFill>
                  <a:srgbClr val="FFFF00"/>
                </a:solidFill>
              </a:rPr>
              <a:t> </a:t>
            </a:r>
            <a:endParaRPr lang="pt-BR" dirty="0">
              <a:solidFill>
                <a:srgbClr val="FFFF00"/>
              </a:solidFill>
            </a:endParaRPr>
          </a:p>
        </p:txBody>
      </p:sp>
    </p:spTree>
    <p:extLst>
      <p:ext uri="{BB962C8B-B14F-4D97-AF65-F5344CB8AC3E}">
        <p14:creationId xmlns:p14="http://schemas.microsoft.com/office/powerpoint/2010/main" val="26187632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m 4" descr="Logotipo&#10;&#10;Descrição gerada automaticamente">
            <a:extLst>
              <a:ext uri="{FF2B5EF4-FFF2-40B4-BE49-F238E27FC236}">
                <a16:creationId xmlns:a16="http://schemas.microsoft.com/office/drawing/2014/main" xmlns="" id="{E9C0E405-DA79-487D-82B0-872262BF5B1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045527" y="0"/>
            <a:ext cx="3146473" cy="1770063"/>
          </a:xfrm>
          <a:prstGeom prst="rect">
            <a:avLst/>
          </a:prstGeom>
        </p:spPr>
      </p:pic>
      <p:sp>
        <p:nvSpPr>
          <p:cNvPr id="802" name="TextShape 1"/>
          <p:cNvSpPr txBox="1"/>
          <p:nvPr/>
        </p:nvSpPr>
        <p:spPr>
          <a:xfrm>
            <a:off x="285750" y="1449360"/>
            <a:ext cx="7100888" cy="4344480"/>
          </a:xfrm>
          <a:prstGeom prst="rect">
            <a:avLst/>
          </a:prstGeom>
          <a:noFill/>
          <a:ln w="12600">
            <a:noFill/>
          </a:ln>
        </p:spPr>
        <p:txBody>
          <a:bodyPr lIns="45720" rIns="45720">
            <a:normAutofit fontScale="32500" lnSpcReduction="20000"/>
          </a:bodyPr>
          <a:lstStyle/>
          <a:p>
            <a:pPr algn="ctr">
              <a:lnSpc>
                <a:spcPct val="100000"/>
              </a:lnSpc>
            </a:pPr>
            <a:r>
              <a:rPr lang="pt-BR" sz="9600" b="0" strike="noStrike" spc="-1" dirty="0">
                <a:solidFill>
                  <a:srgbClr val="FFFFFF"/>
                </a:solidFill>
                <a:latin typeface="Dasa Sans Negrito"/>
                <a:ea typeface="Dasa Sans Negrito"/>
              </a:rPr>
              <a:t>Com o aumento nos limites da viabilidade dos recém-nascidos prematuros, maior risco de  morbidades que devem ser:</a:t>
            </a:r>
            <a:endParaRPr lang="pt-BR" sz="9600" b="0" strike="noStrike" spc="-1" dirty="0">
              <a:solidFill>
                <a:srgbClr val="000000"/>
              </a:solidFill>
              <a:latin typeface="Calibri"/>
            </a:endParaRPr>
          </a:p>
          <a:p>
            <a:pPr>
              <a:lnSpc>
                <a:spcPct val="100000"/>
              </a:lnSpc>
            </a:pPr>
            <a:endParaRPr lang="pt-BR" sz="9600" b="0" strike="noStrike" spc="-1" dirty="0">
              <a:solidFill>
                <a:srgbClr val="000000"/>
              </a:solidFill>
              <a:latin typeface="Calibri"/>
            </a:endParaRPr>
          </a:p>
          <a:p>
            <a:pPr>
              <a:lnSpc>
                <a:spcPct val="100000"/>
              </a:lnSpc>
            </a:pPr>
            <a:endParaRPr lang="pt-BR" sz="9600" b="0" strike="noStrike" spc="-1" dirty="0">
              <a:solidFill>
                <a:srgbClr val="000000"/>
              </a:solidFill>
              <a:latin typeface="Calibri"/>
            </a:endParaRPr>
          </a:p>
          <a:p>
            <a:pPr>
              <a:lnSpc>
                <a:spcPct val="100000"/>
              </a:lnSpc>
            </a:pPr>
            <a:r>
              <a:rPr lang="pt-BR" sz="9600" b="0" strike="noStrike" spc="-1" dirty="0">
                <a:solidFill>
                  <a:srgbClr val="FFFFFF"/>
                </a:solidFill>
                <a:latin typeface="Dasa Sans Negrito"/>
                <a:ea typeface="Dasa Sans Negrito"/>
              </a:rPr>
              <a:t>- Prevenidas</a:t>
            </a:r>
            <a:r>
              <a:rPr lang="pt-BR" sz="9600" spc="-1" dirty="0">
                <a:solidFill>
                  <a:srgbClr val="FFFFFF"/>
                </a:solidFill>
                <a:latin typeface="Dasa Sans Negrito"/>
                <a:ea typeface="Dasa Sans Negrito"/>
              </a:rPr>
              <a:t>;</a:t>
            </a:r>
            <a:r>
              <a:rPr lang="pt-BR" sz="9600" b="0" strike="noStrike" spc="-1" dirty="0">
                <a:solidFill>
                  <a:srgbClr val="FFFFFF"/>
                </a:solidFill>
                <a:latin typeface="Dasa Sans Negrito"/>
                <a:ea typeface="Dasa Sans Negrito"/>
              </a:rPr>
              <a:t> </a:t>
            </a:r>
            <a:endParaRPr lang="pt-BR" sz="9600" b="0" strike="noStrike" spc="-1" dirty="0">
              <a:solidFill>
                <a:srgbClr val="000000"/>
              </a:solidFill>
              <a:latin typeface="Calibri"/>
            </a:endParaRPr>
          </a:p>
          <a:p>
            <a:pPr>
              <a:lnSpc>
                <a:spcPct val="100000"/>
              </a:lnSpc>
            </a:pPr>
            <a:r>
              <a:rPr lang="pt-BR" sz="9600" b="0" strike="noStrike" spc="-1" dirty="0">
                <a:solidFill>
                  <a:srgbClr val="FFFFFF"/>
                </a:solidFill>
                <a:latin typeface="Dasa Sans Negrito"/>
                <a:ea typeface="Dasa Sans Negrito"/>
              </a:rPr>
              <a:t>- Precocemente diagnosticadas;</a:t>
            </a:r>
            <a:endParaRPr lang="pt-BR" sz="9600" b="0" strike="noStrike" spc="-1" dirty="0">
              <a:solidFill>
                <a:srgbClr val="000000"/>
              </a:solidFill>
              <a:latin typeface="Calibri"/>
            </a:endParaRPr>
          </a:p>
          <a:p>
            <a:pPr>
              <a:lnSpc>
                <a:spcPct val="100000"/>
              </a:lnSpc>
            </a:pPr>
            <a:r>
              <a:rPr lang="pt-BR" sz="9600" b="0" strike="noStrike" spc="-1" dirty="0">
                <a:solidFill>
                  <a:srgbClr val="FFFFFF"/>
                </a:solidFill>
                <a:latin typeface="Dasa Sans Negrito"/>
                <a:ea typeface="Dasa Sans Negrito"/>
              </a:rPr>
              <a:t>- Tratadas quando ocorrerem.</a:t>
            </a:r>
            <a:endParaRPr lang="pt-BR" sz="9600" b="0" strike="noStrike" spc="-1" dirty="0">
              <a:solidFill>
                <a:srgbClr val="000000"/>
              </a:solidFill>
              <a:latin typeface="Calibri"/>
            </a:endParaRPr>
          </a:p>
        </p:txBody>
      </p:sp>
      <p:sp>
        <p:nvSpPr>
          <p:cNvPr id="803" name="TextShape 2"/>
          <p:cNvSpPr txBox="1"/>
          <p:nvPr/>
        </p:nvSpPr>
        <p:spPr>
          <a:xfrm>
            <a:off x="6780627" y="1654585"/>
            <a:ext cx="5726755" cy="3934030"/>
          </a:xfrm>
          <a:prstGeom prst="rect">
            <a:avLst/>
          </a:prstGeom>
          <a:noFill/>
          <a:ln w="12600">
            <a:noFill/>
          </a:ln>
        </p:spPr>
        <p:txBody>
          <a:bodyPr lIns="45720" rIns="45720">
            <a:noAutofit/>
          </a:bodyPr>
          <a:lstStyle/>
          <a:p>
            <a:pPr>
              <a:lnSpc>
                <a:spcPct val="100000"/>
              </a:lnSpc>
            </a:pPr>
            <a:r>
              <a:rPr lang="pt-BR" sz="2400" b="0" strike="noStrike" spc="-1" dirty="0">
                <a:solidFill>
                  <a:srgbClr val="ABE6FF"/>
                </a:solidFill>
                <a:latin typeface="Dasa Sans Negrito"/>
                <a:ea typeface="Dasa Sans Negrito"/>
              </a:rPr>
              <a:t>            </a:t>
            </a:r>
            <a:endParaRPr lang="pt-BR" sz="2400" b="1" strike="noStrike" spc="-1" dirty="0">
              <a:solidFill>
                <a:srgbClr val="FF0000"/>
              </a:solidFill>
              <a:latin typeface="Calibri"/>
            </a:endParaRPr>
          </a:p>
        </p:txBody>
      </p:sp>
      <p:sp>
        <p:nvSpPr>
          <p:cNvPr id="2" name="Retângulo: Cantos Arredondados 1">
            <a:extLst>
              <a:ext uri="{FF2B5EF4-FFF2-40B4-BE49-F238E27FC236}">
                <a16:creationId xmlns:a16="http://schemas.microsoft.com/office/drawing/2014/main" xmlns="" id="{8FFCB4E6-A97B-400E-A66E-8E3B950D5CB8}"/>
              </a:ext>
            </a:extLst>
          </p:cNvPr>
          <p:cNvSpPr/>
          <p:nvPr/>
        </p:nvSpPr>
        <p:spPr>
          <a:xfrm>
            <a:off x="7390521" y="1962423"/>
            <a:ext cx="4515729" cy="393403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pPr>
            <a:r>
              <a:rPr lang="pt-BR" sz="1800" b="0" strike="noStrike" spc="-1" dirty="0">
                <a:solidFill>
                  <a:srgbClr val="ABE6FF"/>
                </a:solidFill>
                <a:latin typeface="Dasa Sans Negrito"/>
                <a:ea typeface="Dasa Sans Negrito"/>
              </a:rPr>
              <a:t>1. </a:t>
            </a:r>
            <a:r>
              <a:rPr lang="pt-BR" sz="2000" spc="-1" dirty="0">
                <a:solidFill>
                  <a:srgbClr val="ABE6FF"/>
                </a:solidFill>
                <a:latin typeface="Dasa Sans Negrito"/>
                <a:ea typeface="Dasa Sans Negrito"/>
              </a:rPr>
              <a:t>A</a:t>
            </a:r>
            <a:r>
              <a:rPr lang="pt-BR" sz="2000" b="0" strike="noStrike" spc="-1" dirty="0">
                <a:solidFill>
                  <a:srgbClr val="ABE6FF"/>
                </a:solidFill>
                <a:latin typeface="Dasa Sans Negrito"/>
                <a:ea typeface="Dasa Sans Negrito"/>
              </a:rPr>
              <a:t>nemia da prematuridade</a:t>
            </a:r>
            <a:endParaRPr lang="pt-BR" sz="2000" b="0" strike="noStrike" spc="-1" dirty="0">
              <a:solidFill>
                <a:srgbClr val="000000"/>
              </a:solidFill>
              <a:latin typeface="Calibri"/>
            </a:endParaRPr>
          </a:p>
          <a:p>
            <a:pPr>
              <a:lnSpc>
                <a:spcPct val="100000"/>
              </a:lnSpc>
            </a:pPr>
            <a:endParaRPr lang="pt-BR" sz="2000" b="0" strike="noStrike" spc="-1" dirty="0">
              <a:solidFill>
                <a:srgbClr val="000000"/>
              </a:solidFill>
              <a:latin typeface="Calibri"/>
            </a:endParaRPr>
          </a:p>
          <a:p>
            <a:pPr>
              <a:lnSpc>
                <a:spcPct val="100000"/>
              </a:lnSpc>
            </a:pPr>
            <a:r>
              <a:rPr lang="pt-BR" sz="2000" b="1" strike="noStrike" spc="-1" dirty="0">
                <a:solidFill>
                  <a:srgbClr val="FF0000"/>
                </a:solidFill>
                <a:latin typeface="Dasa Sans Negrito"/>
                <a:ea typeface="Dasa Sans Negrito"/>
              </a:rPr>
              <a:t>2. Retinopatia da prematuridade</a:t>
            </a:r>
            <a:endParaRPr lang="pt-BR" sz="2000" b="1" strike="noStrike" spc="-1" dirty="0">
              <a:solidFill>
                <a:srgbClr val="FF0000"/>
              </a:solidFill>
              <a:latin typeface="Calibri"/>
            </a:endParaRPr>
          </a:p>
          <a:p>
            <a:pPr>
              <a:lnSpc>
                <a:spcPct val="100000"/>
              </a:lnSpc>
            </a:pPr>
            <a:endParaRPr lang="pt-BR" sz="2000" b="1" spc="-1" dirty="0">
              <a:solidFill>
                <a:srgbClr val="FF0000"/>
              </a:solidFill>
              <a:latin typeface="Calibri"/>
            </a:endParaRPr>
          </a:p>
          <a:p>
            <a:pPr>
              <a:lnSpc>
                <a:spcPct val="100000"/>
              </a:lnSpc>
            </a:pPr>
            <a:r>
              <a:rPr lang="pt-BR" sz="2000" b="1" strike="noStrike" spc="-1" dirty="0">
                <a:solidFill>
                  <a:srgbClr val="FF0000"/>
                </a:solidFill>
                <a:latin typeface="Dasa Sans Negrito"/>
                <a:ea typeface="Dasa Sans Negrito"/>
              </a:rPr>
              <a:t>3. </a:t>
            </a:r>
            <a:r>
              <a:rPr lang="pt-BR" sz="2000" b="1" spc="-1" dirty="0">
                <a:solidFill>
                  <a:srgbClr val="FF0000"/>
                </a:solidFill>
                <a:latin typeface="Dasa Sans Negrito"/>
                <a:ea typeface="Dasa Sans Negrito"/>
              </a:rPr>
              <a:t>D</a:t>
            </a:r>
            <a:r>
              <a:rPr lang="pt-BR" sz="2000" b="1" strike="noStrike" spc="-1" dirty="0">
                <a:solidFill>
                  <a:srgbClr val="FF0000"/>
                </a:solidFill>
                <a:latin typeface="Dasa Sans Negrito"/>
                <a:ea typeface="Dasa Sans Negrito"/>
              </a:rPr>
              <a:t>isplasia broncopulmonar(DBP)</a:t>
            </a:r>
            <a:endParaRPr lang="pt-BR" sz="2000" b="1" strike="noStrike" spc="-1" dirty="0">
              <a:solidFill>
                <a:srgbClr val="FF0000"/>
              </a:solidFill>
              <a:latin typeface="Calibri"/>
            </a:endParaRPr>
          </a:p>
          <a:p>
            <a:pPr>
              <a:lnSpc>
                <a:spcPct val="100000"/>
              </a:lnSpc>
            </a:pPr>
            <a:endParaRPr lang="pt-BR" sz="2000" b="0" strike="noStrike" spc="-1" dirty="0">
              <a:solidFill>
                <a:srgbClr val="000000"/>
              </a:solidFill>
              <a:latin typeface="Calibri"/>
            </a:endParaRPr>
          </a:p>
          <a:p>
            <a:pPr>
              <a:lnSpc>
                <a:spcPct val="100000"/>
              </a:lnSpc>
            </a:pPr>
            <a:r>
              <a:rPr lang="pt-BR" sz="2000" b="0" strike="noStrike" spc="-1" dirty="0">
                <a:solidFill>
                  <a:srgbClr val="ABE6FF"/>
                </a:solidFill>
                <a:latin typeface="Dasa Sans Negrito"/>
                <a:ea typeface="Dasa Sans Negrito"/>
              </a:rPr>
              <a:t>4. Deficiência auditiva</a:t>
            </a:r>
            <a:endParaRPr lang="pt-BR" sz="2000" b="0" strike="noStrike" spc="-1" dirty="0">
              <a:solidFill>
                <a:srgbClr val="000000"/>
              </a:solidFill>
              <a:latin typeface="Calibri"/>
            </a:endParaRPr>
          </a:p>
          <a:p>
            <a:pPr>
              <a:lnSpc>
                <a:spcPct val="100000"/>
              </a:lnSpc>
            </a:pPr>
            <a:r>
              <a:rPr lang="pt-BR" sz="2000" b="1" strike="noStrike" spc="-1" dirty="0">
                <a:solidFill>
                  <a:srgbClr val="FF0000"/>
                </a:solidFill>
                <a:latin typeface="Dasa Sans Negrito"/>
                <a:ea typeface="Dasa Sans Negrito"/>
              </a:rPr>
              <a:t>        </a:t>
            </a:r>
          </a:p>
          <a:p>
            <a:pPr>
              <a:lnSpc>
                <a:spcPct val="100000"/>
              </a:lnSpc>
            </a:pPr>
            <a:r>
              <a:rPr lang="pt-BR" sz="2000" b="1" strike="noStrike" spc="-1" dirty="0">
                <a:solidFill>
                  <a:srgbClr val="FF0000"/>
                </a:solidFill>
                <a:latin typeface="Dasa Sans Negrito"/>
                <a:ea typeface="Dasa Sans Negrito"/>
              </a:rPr>
              <a:t>5. Hemorragia </a:t>
            </a:r>
            <a:r>
              <a:rPr lang="pt-BR" sz="2000" b="1" strike="noStrike" spc="-1" dirty="0" err="1">
                <a:solidFill>
                  <a:srgbClr val="FF0000"/>
                </a:solidFill>
                <a:latin typeface="Dasa Sans Negrito"/>
                <a:ea typeface="Dasa Sans Negrito"/>
              </a:rPr>
              <a:t>intraperiventricular</a:t>
            </a:r>
            <a:r>
              <a:rPr lang="pt-BR" sz="2000" b="1" strike="noStrike" spc="-1" dirty="0">
                <a:solidFill>
                  <a:srgbClr val="FF0000"/>
                </a:solidFill>
                <a:latin typeface="Dasa Sans Negrito"/>
                <a:ea typeface="Dasa Sans Negrito"/>
              </a:rPr>
              <a:t> e leucomalácea periventricular</a:t>
            </a:r>
            <a:endParaRPr lang="pt-BR" sz="2000" b="1" strike="noStrike" spc="-1" dirty="0">
              <a:solidFill>
                <a:srgbClr val="FF0000"/>
              </a:solidFill>
              <a:latin typeface="Calibri"/>
            </a:endParaRPr>
          </a:p>
        </p:txBody>
      </p:sp>
    </p:spTree>
  </p:cSld>
  <p:clrMapOvr>
    <a:masterClrMapping/>
  </p:clrMapOvr>
  <p:timing>
    <p:tnLst>
      <p:par>
        <p:cTn id="1" dur="indefinite" restart="never" nodeType="tmRoot">
          <p:childTnLst>
            <p:seq>
              <p:cTn id="2" dur="indefinite" nodeType="mainSeq">
                <p:childTnLst>
                  <p:par>
                    <p:cTn id="3" fill="hold">
                      <p:stCondLst>
                        <p:cond delay="indefinite"/>
                      </p:stCondLst>
                      <p:childTnLst>
                        <p:par>
                          <p:cTn id="4" fill="hold">
                            <p:stCondLst>
                              <p:cond delay="0"/>
                            </p:stCondLst>
                            <p:childTnLst>
                              <p:par>
                                <p:cTn id="5" presetID="1" presetClass="entr" fill="hold" nodeType="clickEffect">
                                  <p:stCondLst>
                                    <p:cond delay="0"/>
                                  </p:stCondLst>
                                  <p:childTnLst>
                                    <p:set>
                                      <p:cBhvr>
                                        <p:cTn id="6" dur="1" fill="hold">
                                          <p:stCondLst>
                                            <p:cond delay="0"/>
                                          </p:stCondLst>
                                        </p:cTn>
                                        <p:tgtEl>
                                          <p:spTgt spid="80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02">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02">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802">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803">
                                            <p:txEl>
                                              <p:pRg st="0" end="0"/>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m 2" descr="Logotipo&#10;&#10;Descrição gerada automaticamente">
            <a:extLst>
              <a:ext uri="{FF2B5EF4-FFF2-40B4-BE49-F238E27FC236}">
                <a16:creationId xmlns:a16="http://schemas.microsoft.com/office/drawing/2014/main" xmlns="" id="{BB624BA5-6CD2-4CBB-8C95-D50BD7B989F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045527" y="0"/>
            <a:ext cx="3146473" cy="1770063"/>
          </a:xfrm>
          <a:prstGeom prst="rect">
            <a:avLst/>
          </a:prstGeom>
        </p:spPr>
      </p:pic>
      <p:sp>
        <p:nvSpPr>
          <p:cNvPr id="804" name="TextShape 1"/>
          <p:cNvSpPr txBox="1"/>
          <p:nvPr/>
        </p:nvSpPr>
        <p:spPr>
          <a:xfrm>
            <a:off x="498900" y="1256760"/>
            <a:ext cx="11194200" cy="4344480"/>
          </a:xfrm>
          <a:prstGeom prst="rect">
            <a:avLst/>
          </a:prstGeom>
          <a:noFill/>
          <a:ln>
            <a:noFill/>
          </a:ln>
        </p:spPr>
        <p:txBody>
          <a:bodyPr lIns="0" tIns="0" rIns="0" bIns="0">
            <a:normAutofit/>
          </a:bodyPr>
          <a:lstStyle/>
          <a:p>
            <a:pPr marL="108000" algn="ctr">
              <a:spcBef>
                <a:spcPts val="1417"/>
              </a:spcBef>
              <a:buClr>
                <a:srgbClr val="FFFFFF"/>
              </a:buClr>
              <a:buSzPct val="45000"/>
            </a:pPr>
            <a:r>
              <a:rPr lang="pt-BR" sz="2800" b="1" u="sng" strike="noStrike" spc="-1" dirty="0">
                <a:solidFill>
                  <a:srgbClr val="FFFFFF"/>
                </a:solidFill>
                <a:latin typeface="Calibri"/>
              </a:rPr>
              <a:t>PROTOCOLO GERENCIADO DA NEONATOLOGIA</a:t>
            </a:r>
          </a:p>
          <a:p>
            <a:pPr marL="108000" algn="ctr">
              <a:spcBef>
                <a:spcPts val="1417"/>
              </a:spcBef>
              <a:buClr>
                <a:srgbClr val="FFFFFF"/>
              </a:buClr>
              <a:buSzPct val="45000"/>
            </a:pPr>
            <a:endParaRPr lang="pt-BR" sz="2800" b="1" spc="-1" dirty="0">
              <a:solidFill>
                <a:srgbClr val="FF4C24"/>
              </a:solidFill>
              <a:latin typeface="Dasa Sans Negrito"/>
            </a:endParaRPr>
          </a:p>
          <a:p>
            <a:pPr marL="108000" algn="ctr">
              <a:spcBef>
                <a:spcPts val="1417"/>
              </a:spcBef>
              <a:buClr>
                <a:srgbClr val="FFFFFF"/>
              </a:buClr>
              <a:buSzPct val="45000"/>
            </a:pPr>
            <a:endParaRPr lang="pt-BR" sz="2800" b="0" strike="noStrike" spc="-1" dirty="0">
              <a:solidFill>
                <a:srgbClr val="FFFFFF"/>
              </a:solidFill>
              <a:latin typeface="Calibri"/>
            </a:endParaRPr>
          </a:p>
          <a:p>
            <a:pPr marL="565200" lvl="1">
              <a:spcBef>
                <a:spcPts val="1417"/>
              </a:spcBef>
              <a:buClr>
                <a:srgbClr val="FFFFFF"/>
              </a:buClr>
              <a:buSzPct val="45000"/>
            </a:pPr>
            <a:endParaRPr lang="pt-BR" sz="2800" b="0" strike="noStrike" spc="-1" dirty="0">
              <a:solidFill>
                <a:srgbClr val="FFFFFF"/>
              </a:solidFill>
              <a:latin typeface="Calibri"/>
            </a:endParaRPr>
          </a:p>
        </p:txBody>
      </p:sp>
      <p:grpSp>
        <p:nvGrpSpPr>
          <p:cNvPr id="4" name="Agrupar 3">
            <a:extLst>
              <a:ext uri="{FF2B5EF4-FFF2-40B4-BE49-F238E27FC236}">
                <a16:creationId xmlns:a16="http://schemas.microsoft.com/office/drawing/2014/main" xmlns="" id="{9680FD4A-5814-4B73-9F7C-C824EEDA81B2}"/>
              </a:ext>
            </a:extLst>
          </p:cNvPr>
          <p:cNvGrpSpPr/>
          <p:nvPr/>
        </p:nvGrpSpPr>
        <p:grpSpPr>
          <a:xfrm>
            <a:off x="186367" y="2757991"/>
            <a:ext cx="11819266" cy="3134934"/>
            <a:chOff x="397811" y="1441860"/>
            <a:chExt cx="9000000" cy="3177038"/>
          </a:xfrm>
        </p:grpSpPr>
        <p:sp>
          <p:nvSpPr>
            <p:cNvPr id="5" name="CaixaDeTexto 4">
              <a:extLst>
                <a:ext uri="{FF2B5EF4-FFF2-40B4-BE49-F238E27FC236}">
                  <a16:creationId xmlns:a16="http://schemas.microsoft.com/office/drawing/2014/main" xmlns="" id="{D7805F85-EBD6-4E7B-865A-8687E29312BA}"/>
                </a:ext>
              </a:extLst>
            </p:cNvPr>
            <p:cNvSpPr txBox="1"/>
            <p:nvPr/>
          </p:nvSpPr>
          <p:spPr>
            <a:xfrm>
              <a:off x="397811" y="1621237"/>
              <a:ext cx="9000000" cy="2997661"/>
            </a:xfrm>
            <a:prstGeom prst="roundRect">
              <a:avLst>
                <a:gd name="adj" fmla="val 2394"/>
              </a:avLst>
            </a:prstGeom>
            <a:noFill/>
            <a:ln>
              <a:solidFill>
                <a:schemeClr val="accent1"/>
              </a:solidFill>
            </a:ln>
          </p:spPr>
          <p:txBody>
            <a:bodyPr wrap="square" lIns="135172" tIns="135172" rIns="135172" bIns="27034" rtlCol="0">
              <a:noAutofit/>
            </a:bodyPr>
            <a:lstStyle/>
            <a:p>
              <a:pPr marL="193024" indent="-193024" algn="just" defTabSz="617677">
                <a:buFont typeface="Wingdings" panose="05000000000000000000" pitchFamily="2" charset="2"/>
                <a:buChar char="ü"/>
                <a:defRPr/>
              </a:pPr>
              <a:endParaRPr lang="pt-BR" sz="1351" dirty="0">
                <a:solidFill>
                  <a:srgbClr val="284087"/>
                </a:solidFill>
                <a:latin typeface="Trebuchet MS" panose="020B0603020202020204" pitchFamily="34" charset="0"/>
              </a:endParaRPr>
            </a:p>
            <a:p>
              <a:pPr algn="just" defTabSz="617677">
                <a:defRPr/>
              </a:pPr>
              <a:endParaRPr lang="pt-BR" sz="1351" dirty="0">
                <a:solidFill>
                  <a:srgbClr val="284087"/>
                </a:solidFill>
                <a:latin typeface="Trebuchet MS" panose="020B0603020202020204" pitchFamily="34" charset="0"/>
              </a:endParaRPr>
            </a:p>
          </p:txBody>
        </p:sp>
        <p:sp>
          <p:nvSpPr>
            <p:cNvPr id="6" name="Retângulo: Cantos Arredondados 97">
              <a:extLst>
                <a:ext uri="{FF2B5EF4-FFF2-40B4-BE49-F238E27FC236}">
                  <a16:creationId xmlns:a16="http://schemas.microsoft.com/office/drawing/2014/main" xmlns="" id="{CE8E994C-F372-43D7-9514-0B6A967BE582}"/>
                </a:ext>
              </a:extLst>
            </p:cNvPr>
            <p:cNvSpPr/>
            <p:nvPr/>
          </p:nvSpPr>
          <p:spPr>
            <a:xfrm>
              <a:off x="696299" y="1441860"/>
              <a:ext cx="1684217" cy="311296"/>
            </a:xfrm>
            <a:prstGeom prst="roundRect">
              <a:avLst>
                <a:gd name="adj" fmla="val 8553"/>
              </a:avLst>
            </a:prstGeom>
            <a:solidFill>
              <a:schemeClr val="tx2"/>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wrap="none" lIns="48638" tIns="0" rIns="135172" bIns="0" rtlCol="0" anchor="ctr">
              <a:spAutoFit/>
            </a:bodyPr>
            <a:lstStyle/>
            <a:p>
              <a:pPr marL="108000" algn="ctr">
                <a:spcBef>
                  <a:spcPts val="1417"/>
                </a:spcBef>
                <a:buClr>
                  <a:srgbClr val="FFFFFF"/>
                </a:buClr>
                <a:buSzPct val="45000"/>
              </a:pPr>
              <a:r>
                <a:rPr lang="pt-BR" sz="2400" b="1" spc="-1" dirty="0">
                  <a:solidFill>
                    <a:srgbClr val="FF4C24"/>
                  </a:solidFill>
                  <a:latin typeface="Dasa Sans Negrito"/>
                  <a:ea typeface="Dasa Sans Negrito"/>
                </a:rPr>
                <a:t>Prematuridade</a:t>
              </a:r>
              <a:endParaRPr lang="pt-BR" sz="2400" b="1" strike="noStrike" spc="-1" dirty="0">
                <a:solidFill>
                  <a:srgbClr val="FF4C24"/>
                </a:solidFill>
                <a:latin typeface="Dasa Sans Negrito"/>
                <a:ea typeface="Dasa Sans Negrito"/>
              </a:endParaRPr>
            </a:p>
          </p:txBody>
        </p:sp>
      </p:grpSp>
      <p:sp>
        <p:nvSpPr>
          <p:cNvPr id="10" name="CaixaDeTexto 9">
            <a:extLst>
              <a:ext uri="{FF2B5EF4-FFF2-40B4-BE49-F238E27FC236}">
                <a16:creationId xmlns:a16="http://schemas.microsoft.com/office/drawing/2014/main" xmlns="" id="{0C4E24C2-B0F2-49E1-881C-575C8272B1BC}"/>
              </a:ext>
            </a:extLst>
          </p:cNvPr>
          <p:cNvSpPr txBox="1"/>
          <p:nvPr/>
        </p:nvSpPr>
        <p:spPr>
          <a:xfrm>
            <a:off x="1512278" y="3763609"/>
            <a:ext cx="9502726" cy="1605568"/>
          </a:xfrm>
          <a:prstGeom prst="rect">
            <a:avLst/>
          </a:prstGeom>
          <a:noFill/>
        </p:spPr>
        <p:txBody>
          <a:bodyPr wrap="square">
            <a:spAutoFit/>
          </a:bodyPr>
          <a:lstStyle/>
          <a:p>
            <a:pPr marL="889200" lvl="1" indent="-324000">
              <a:spcBef>
                <a:spcPts val="1417"/>
              </a:spcBef>
              <a:buClr>
                <a:srgbClr val="FFFFFF"/>
              </a:buClr>
              <a:buSzPct val="45000"/>
              <a:buFont typeface="Wingdings" charset="2"/>
              <a:buChar char=""/>
            </a:pPr>
            <a:r>
              <a:rPr lang="pt-BR" sz="2500" b="0" strike="noStrike" spc="-1" dirty="0">
                <a:solidFill>
                  <a:srgbClr val="FFFFFF"/>
                </a:solidFill>
                <a:latin typeface="Calibri"/>
              </a:rPr>
              <a:t>DISPLASIA BRONCOPULMONAR-ABAIXO DE 37 SEMANAS</a:t>
            </a:r>
          </a:p>
          <a:p>
            <a:pPr marL="889200" lvl="1" indent="-324000">
              <a:spcBef>
                <a:spcPts val="1417"/>
              </a:spcBef>
              <a:buClr>
                <a:srgbClr val="FFFFFF"/>
              </a:buClr>
              <a:buSzPct val="45000"/>
              <a:buFont typeface="Wingdings" charset="2"/>
              <a:buChar char=""/>
            </a:pPr>
            <a:r>
              <a:rPr lang="pt-BR" sz="2500" b="0" strike="noStrike" spc="-1" dirty="0">
                <a:solidFill>
                  <a:srgbClr val="FFFFFF"/>
                </a:solidFill>
                <a:latin typeface="Calibri"/>
              </a:rPr>
              <a:t>HEMORRAGIA VENTRICULAR-ABAIXO DE 34 SEMANAS</a:t>
            </a:r>
          </a:p>
          <a:p>
            <a:pPr marL="889200" lvl="1" indent="-324000">
              <a:spcBef>
                <a:spcPts val="1417"/>
              </a:spcBef>
              <a:buClr>
                <a:srgbClr val="FFFFFF"/>
              </a:buClr>
              <a:buSzPct val="45000"/>
              <a:buFont typeface="Wingdings" charset="2"/>
              <a:buChar char=""/>
            </a:pPr>
            <a:r>
              <a:rPr lang="pt-BR" sz="2500" b="0" strike="noStrike" spc="-1" dirty="0">
                <a:solidFill>
                  <a:srgbClr val="FFFFFF"/>
                </a:solidFill>
                <a:latin typeface="Calibri"/>
              </a:rPr>
              <a:t>RETINOPATIA DA PREMATURIDADE- ABAIXO DE 32 SEMANAS</a:t>
            </a:r>
          </a:p>
        </p:txBody>
      </p:sp>
    </p:spTree>
    <p:extLst>
      <p:ext uri="{BB962C8B-B14F-4D97-AF65-F5344CB8AC3E}">
        <p14:creationId xmlns:p14="http://schemas.microsoft.com/office/powerpoint/2010/main" val="787042427"/>
      </p:ext>
    </p:extLst>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m 4" descr="Logotipo&#10;&#10;Descrição gerada automaticamente">
            <a:extLst>
              <a:ext uri="{FF2B5EF4-FFF2-40B4-BE49-F238E27FC236}">
                <a16:creationId xmlns:a16="http://schemas.microsoft.com/office/drawing/2014/main" xmlns="" id="{C84C8D24-F40F-4395-A43E-EC6BFB61760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045527" y="0"/>
            <a:ext cx="3146473" cy="1770063"/>
          </a:xfrm>
          <a:prstGeom prst="rect">
            <a:avLst/>
          </a:prstGeom>
        </p:spPr>
      </p:pic>
      <p:sp>
        <p:nvSpPr>
          <p:cNvPr id="805" name="TextShape 1"/>
          <p:cNvSpPr txBox="1"/>
          <p:nvPr/>
        </p:nvSpPr>
        <p:spPr>
          <a:xfrm>
            <a:off x="685800" y="1449360"/>
            <a:ext cx="6238800" cy="4344480"/>
          </a:xfrm>
          <a:prstGeom prst="rect">
            <a:avLst/>
          </a:prstGeom>
          <a:noFill/>
          <a:ln w="12600">
            <a:noFill/>
          </a:ln>
        </p:spPr>
        <p:txBody>
          <a:bodyPr lIns="45720" tIns="45000" rIns="45720" bIns="45000"/>
          <a:lstStyle/>
          <a:p>
            <a:endParaRPr lang="pt-BR" sz="2800" b="0" strike="noStrike" spc="-1">
              <a:solidFill>
                <a:srgbClr val="000000"/>
              </a:solidFill>
              <a:latin typeface="Calibri"/>
            </a:endParaRPr>
          </a:p>
        </p:txBody>
      </p:sp>
      <p:sp>
        <p:nvSpPr>
          <p:cNvPr id="806" name="TextShape 2"/>
          <p:cNvSpPr txBox="1"/>
          <p:nvPr/>
        </p:nvSpPr>
        <p:spPr>
          <a:xfrm>
            <a:off x="8414640" y="871380"/>
            <a:ext cx="1953249" cy="5500440"/>
          </a:xfrm>
          <a:prstGeom prst="rect">
            <a:avLst/>
          </a:prstGeom>
          <a:noFill/>
          <a:ln w="12600">
            <a:noFill/>
          </a:ln>
        </p:spPr>
        <p:txBody>
          <a:bodyPr lIns="45720" rIns="45720">
            <a:normAutofit fontScale="40000" lnSpcReduction="20000"/>
          </a:bodyPr>
          <a:lstStyle/>
          <a:p>
            <a:pPr marL="182880" indent="-182520">
              <a:lnSpc>
                <a:spcPct val="100000"/>
              </a:lnSpc>
              <a:spcBef>
                <a:spcPts val="799"/>
              </a:spcBef>
            </a:pPr>
            <a:r>
              <a:rPr lang="pt-BR" sz="35200" b="1" strike="noStrike" spc="-1" dirty="0">
                <a:solidFill>
                  <a:srgbClr val="FFFF00"/>
                </a:solidFill>
                <a:latin typeface="Dasa Sans Negrito"/>
                <a:ea typeface="Dasa Sans Negrito"/>
              </a:rPr>
              <a:t>D</a:t>
            </a:r>
            <a:endParaRPr lang="pt-BR" sz="35200" b="0" strike="noStrike" spc="-1" dirty="0">
              <a:solidFill>
                <a:srgbClr val="000000"/>
              </a:solidFill>
              <a:latin typeface="Calibri"/>
            </a:endParaRPr>
          </a:p>
          <a:p>
            <a:pPr marL="182880" indent="-182520">
              <a:lnSpc>
                <a:spcPct val="100000"/>
              </a:lnSpc>
              <a:spcBef>
                <a:spcPts val="799"/>
              </a:spcBef>
            </a:pPr>
            <a:r>
              <a:rPr lang="pt-BR" sz="35200" b="1" strike="noStrike" spc="-1" dirty="0">
                <a:solidFill>
                  <a:srgbClr val="FFFF00"/>
                </a:solidFill>
                <a:latin typeface="Dasa Sans Negrito"/>
                <a:ea typeface="Dasa Sans Negrito"/>
              </a:rPr>
              <a:t>B</a:t>
            </a:r>
            <a:endParaRPr lang="pt-BR" sz="35200" b="0" strike="noStrike" spc="-1" dirty="0">
              <a:solidFill>
                <a:srgbClr val="000000"/>
              </a:solidFill>
              <a:latin typeface="Calibri"/>
            </a:endParaRPr>
          </a:p>
          <a:p>
            <a:pPr marL="182880" indent="-182520">
              <a:lnSpc>
                <a:spcPct val="100000"/>
              </a:lnSpc>
              <a:spcBef>
                <a:spcPts val="799"/>
              </a:spcBef>
            </a:pPr>
            <a:r>
              <a:rPr lang="pt-BR" sz="35200" b="1" strike="noStrike" spc="-1" dirty="0">
                <a:solidFill>
                  <a:srgbClr val="FFFF00"/>
                </a:solidFill>
                <a:latin typeface="Dasa Sans Negrito"/>
                <a:ea typeface="Dasa Sans Negrito"/>
              </a:rPr>
              <a:t>P</a:t>
            </a:r>
            <a:endParaRPr lang="pt-BR" sz="35200" b="0" strike="noStrike" spc="-1" dirty="0">
              <a:solidFill>
                <a:srgbClr val="000000"/>
              </a:solidFill>
              <a:latin typeface="Calibri"/>
            </a:endParaRPr>
          </a:p>
        </p:txBody>
      </p:sp>
      <p:pic>
        <p:nvPicPr>
          <p:cNvPr id="807" name="Imagem 4"/>
          <p:cNvPicPr/>
          <p:nvPr/>
        </p:nvPicPr>
        <p:blipFill>
          <a:blip r:embed="rId3"/>
          <a:stretch/>
        </p:blipFill>
        <p:spPr>
          <a:xfrm>
            <a:off x="690120" y="1375920"/>
            <a:ext cx="5611680" cy="4303080"/>
          </a:xfrm>
          <a:prstGeom prst="rect">
            <a:avLst/>
          </a:prstGeom>
          <a:ln>
            <a:noFill/>
          </a:ln>
        </p:spPr>
      </p:pic>
    </p:spTree>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m 2" descr="Logotipo&#10;&#10;Descrição gerada automaticamente">
            <a:extLst>
              <a:ext uri="{FF2B5EF4-FFF2-40B4-BE49-F238E27FC236}">
                <a16:creationId xmlns:a16="http://schemas.microsoft.com/office/drawing/2014/main" xmlns="" id="{BB624BA5-6CD2-4CBB-8C95-D50BD7B989F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045527" y="0"/>
            <a:ext cx="3146473" cy="1770063"/>
          </a:xfrm>
          <a:prstGeom prst="rect">
            <a:avLst/>
          </a:prstGeom>
        </p:spPr>
      </p:pic>
      <p:sp>
        <p:nvSpPr>
          <p:cNvPr id="804" name="TextShape 1"/>
          <p:cNvSpPr txBox="1"/>
          <p:nvPr/>
        </p:nvSpPr>
        <p:spPr>
          <a:xfrm>
            <a:off x="498900" y="1770063"/>
            <a:ext cx="11194200" cy="4344480"/>
          </a:xfrm>
          <a:prstGeom prst="rect">
            <a:avLst/>
          </a:prstGeom>
          <a:noFill/>
          <a:ln>
            <a:noFill/>
          </a:ln>
        </p:spPr>
        <p:txBody>
          <a:bodyPr lIns="0" tIns="0" rIns="0" bIns="0">
            <a:normAutofit/>
          </a:bodyPr>
          <a:lstStyle/>
          <a:p>
            <a:pPr marL="198720" indent="-198360" algn="ctr">
              <a:lnSpc>
                <a:spcPct val="100000"/>
              </a:lnSpc>
              <a:spcBef>
                <a:spcPts val="799"/>
              </a:spcBef>
            </a:pPr>
            <a:r>
              <a:rPr lang="pt-BR" sz="3000" b="1" i="1" u="sng" strike="noStrike" spc="-1" dirty="0">
                <a:solidFill>
                  <a:srgbClr val="FF0000"/>
                </a:solidFill>
                <a:latin typeface="Dasa Sans Leve"/>
                <a:ea typeface="Dasa Sans Leve"/>
              </a:rPr>
              <a:t>DEFINIÇÃO DA DISPLASIA BRONCOPULMONAR</a:t>
            </a:r>
          </a:p>
          <a:p>
            <a:pPr marL="198720" indent="-198360" algn="ctr">
              <a:lnSpc>
                <a:spcPct val="100000"/>
              </a:lnSpc>
              <a:spcBef>
                <a:spcPts val="799"/>
              </a:spcBef>
            </a:pPr>
            <a:endParaRPr lang="pt-BR" sz="2800" b="1" i="1" u="sng" spc="-1" dirty="0">
              <a:solidFill>
                <a:srgbClr val="FF0000"/>
              </a:solidFill>
              <a:latin typeface="Dasa Sans Leve"/>
            </a:endParaRPr>
          </a:p>
          <a:p>
            <a:pPr marL="198720" indent="-198360" algn="ctr">
              <a:lnSpc>
                <a:spcPct val="100000"/>
              </a:lnSpc>
              <a:spcBef>
                <a:spcPts val="799"/>
              </a:spcBef>
            </a:pPr>
            <a:endParaRPr lang="pt-BR" sz="2800" b="1" u="sng" strike="noStrike" spc="-1" dirty="0">
              <a:solidFill>
                <a:srgbClr val="000000"/>
              </a:solidFill>
              <a:latin typeface="Calibri"/>
            </a:endParaRPr>
          </a:p>
          <a:p>
            <a:pPr algn="ctr">
              <a:lnSpc>
                <a:spcPts val="4399"/>
              </a:lnSpc>
              <a:spcBef>
                <a:spcPts val="1001"/>
              </a:spcBef>
            </a:pPr>
            <a:r>
              <a:rPr lang="pt-BR" sz="3000" b="1" strike="noStrike" spc="-1" dirty="0">
                <a:solidFill>
                  <a:schemeClr val="bg1"/>
                </a:solidFill>
                <a:latin typeface="Dasa Sans Negrito"/>
                <a:ea typeface="Dasa Sans Negrito"/>
              </a:rPr>
              <a:t>NECESSIDADE DE SUPLEMENTAÇÃO DE OXIGÊNIO COM 28 DIAS DE VIDA (</a:t>
            </a:r>
            <a:r>
              <a:rPr lang="pt-BR" sz="3000" b="1" strike="noStrike" spc="-1" dirty="0" err="1">
                <a:solidFill>
                  <a:schemeClr val="bg1"/>
                </a:solidFill>
                <a:latin typeface="Dasa Sans Negrito"/>
                <a:ea typeface="Dasa Sans Negrito"/>
              </a:rPr>
              <a:t>Bancalari</a:t>
            </a:r>
            <a:r>
              <a:rPr lang="pt-BR" sz="3000" b="1" strike="noStrike" spc="-1" dirty="0">
                <a:solidFill>
                  <a:schemeClr val="bg1"/>
                </a:solidFill>
                <a:latin typeface="Dasa Sans Negrito"/>
                <a:ea typeface="Dasa Sans Negrito"/>
              </a:rPr>
              <a:t> 1979) OU IGPC 36 SEMANAS (</a:t>
            </a:r>
            <a:r>
              <a:rPr lang="pt-BR" sz="3000" b="1" strike="noStrike" spc="-1" dirty="0" err="1">
                <a:solidFill>
                  <a:schemeClr val="bg1"/>
                </a:solidFill>
                <a:latin typeface="Dasa Sans Negrito"/>
                <a:ea typeface="Dasa Sans Negrito"/>
              </a:rPr>
              <a:t>Shennan</a:t>
            </a:r>
            <a:r>
              <a:rPr lang="pt-BR" sz="3000" b="1" strike="noStrike" spc="-1" dirty="0">
                <a:solidFill>
                  <a:schemeClr val="bg1"/>
                </a:solidFill>
                <a:latin typeface="Dasa Sans Negrito"/>
                <a:ea typeface="Dasa Sans Negrito"/>
              </a:rPr>
              <a:t> 1988) [classificação].</a:t>
            </a:r>
            <a:endParaRPr lang="pt-BR" sz="3000" b="0" strike="noStrike" spc="-1" dirty="0">
              <a:solidFill>
                <a:schemeClr val="bg1"/>
              </a:solidFill>
              <a:latin typeface="Calibri"/>
            </a:endParaRPr>
          </a:p>
          <a:p>
            <a:pPr marL="889200" lvl="1" indent="-324000">
              <a:spcBef>
                <a:spcPts val="1417"/>
              </a:spcBef>
              <a:buClr>
                <a:srgbClr val="FFFFFF"/>
              </a:buClr>
              <a:buSzPct val="45000"/>
              <a:buFont typeface="Wingdings" charset="2"/>
              <a:buChar char=""/>
            </a:pPr>
            <a:endParaRPr lang="pt-BR" sz="2800" b="0" strike="noStrike" spc="-1" dirty="0">
              <a:solidFill>
                <a:srgbClr val="FFFFFF"/>
              </a:solidFill>
              <a:latin typeface="Calibri"/>
            </a:endParaRPr>
          </a:p>
        </p:txBody>
      </p:sp>
    </p:spTree>
    <p:extLst>
      <p:ext uri="{BB962C8B-B14F-4D97-AF65-F5344CB8AC3E}">
        <p14:creationId xmlns:p14="http://schemas.microsoft.com/office/powerpoint/2010/main" val="1061424804"/>
      </p:ext>
    </p:extLst>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m 2" descr="Logotipo&#10;&#10;Descrição gerada automaticamente">
            <a:extLst>
              <a:ext uri="{FF2B5EF4-FFF2-40B4-BE49-F238E27FC236}">
                <a16:creationId xmlns:a16="http://schemas.microsoft.com/office/drawing/2014/main" xmlns="" id="{BB624BA5-6CD2-4CBB-8C95-D50BD7B989F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045527" y="8822"/>
            <a:ext cx="3146473" cy="1770063"/>
          </a:xfrm>
          <a:prstGeom prst="rect">
            <a:avLst/>
          </a:prstGeom>
        </p:spPr>
      </p:pic>
      <p:grpSp>
        <p:nvGrpSpPr>
          <p:cNvPr id="4" name="Agrupar 3">
            <a:extLst>
              <a:ext uri="{FF2B5EF4-FFF2-40B4-BE49-F238E27FC236}">
                <a16:creationId xmlns:a16="http://schemas.microsoft.com/office/drawing/2014/main" xmlns="" id="{9680FD4A-5814-4B73-9F7C-C824EEDA81B2}"/>
              </a:ext>
            </a:extLst>
          </p:cNvPr>
          <p:cNvGrpSpPr/>
          <p:nvPr/>
        </p:nvGrpSpPr>
        <p:grpSpPr>
          <a:xfrm>
            <a:off x="186366" y="1276171"/>
            <a:ext cx="11819267" cy="1820668"/>
            <a:chOff x="397811" y="1240807"/>
            <a:chExt cx="9000000" cy="3378091"/>
          </a:xfrm>
        </p:grpSpPr>
        <p:sp>
          <p:nvSpPr>
            <p:cNvPr id="5" name="CaixaDeTexto 4">
              <a:extLst>
                <a:ext uri="{FF2B5EF4-FFF2-40B4-BE49-F238E27FC236}">
                  <a16:creationId xmlns:a16="http://schemas.microsoft.com/office/drawing/2014/main" xmlns="" id="{D7805F85-EBD6-4E7B-865A-8687E29312BA}"/>
                </a:ext>
              </a:extLst>
            </p:cNvPr>
            <p:cNvSpPr txBox="1"/>
            <p:nvPr/>
          </p:nvSpPr>
          <p:spPr>
            <a:xfrm>
              <a:off x="397811" y="1621237"/>
              <a:ext cx="9000000" cy="2997661"/>
            </a:xfrm>
            <a:prstGeom prst="roundRect">
              <a:avLst>
                <a:gd name="adj" fmla="val 2394"/>
              </a:avLst>
            </a:prstGeom>
            <a:noFill/>
            <a:ln>
              <a:solidFill>
                <a:schemeClr val="accent1"/>
              </a:solidFill>
            </a:ln>
          </p:spPr>
          <p:txBody>
            <a:bodyPr wrap="square" lIns="135172" tIns="135172" rIns="135172" bIns="27034" rtlCol="0">
              <a:noAutofit/>
            </a:bodyPr>
            <a:lstStyle/>
            <a:p>
              <a:pPr marL="193024" indent="-193024" algn="just" defTabSz="617677">
                <a:buFont typeface="Wingdings" panose="05000000000000000000" pitchFamily="2" charset="2"/>
                <a:buChar char="ü"/>
                <a:defRPr/>
              </a:pPr>
              <a:endParaRPr lang="pt-BR" sz="1351" dirty="0">
                <a:solidFill>
                  <a:srgbClr val="284087"/>
                </a:solidFill>
                <a:latin typeface="Trebuchet MS" panose="020B0603020202020204" pitchFamily="34" charset="0"/>
              </a:endParaRPr>
            </a:p>
            <a:p>
              <a:pPr algn="just" defTabSz="617677">
                <a:defRPr/>
              </a:pPr>
              <a:endParaRPr lang="pt-BR" sz="1351" dirty="0">
                <a:solidFill>
                  <a:srgbClr val="284087"/>
                </a:solidFill>
                <a:latin typeface="Trebuchet MS" panose="020B0603020202020204" pitchFamily="34" charset="0"/>
              </a:endParaRPr>
            </a:p>
          </p:txBody>
        </p:sp>
        <p:sp>
          <p:nvSpPr>
            <p:cNvPr id="6" name="Retângulo: Cantos Arredondados 97">
              <a:extLst>
                <a:ext uri="{FF2B5EF4-FFF2-40B4-BE49-F238E27FC236}">
                  <a16:creationId xmlns:a16="http://schemas.microsoft.com/office/drawing/2014/main" xmlns="" id="{CE8E994C-F372-43D7-9514-0B6A967BE582}"/>
                </a:ext>
              </a:extLst>
            </p:cNvPr>
            <p:cNvSpPr/>
            <p:nvPr/>
          </p:nvSpPr>
          <p:spPr>
            <a:xfrm>
              <a:off x="579009" y="1240807"/>
              <a:ext cx="3225685" cy="688466"/>
            </a:xfrm>
            <a:prstGeom prst="roundRect">
              <a:avLst>
                <a:gd name="adj" fmla="val 8553"/>
              </a:avLst>
            </a:prstGeom>
            <a:solidFill>
              <a:schemeClr val="tx2"/>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wrap="none" lIns="48638" tIns="0" rIns="135172" bIns="0" rtlCol="0" anchor="ctr">
              <a:spAutoFit/>
            </a:bodyPr>
            <a:lstStyle/>
            <a:p>
              <a:pPr marL="108000" algn="ctr">
                <a:spcBef>
                  <a:spcPts val="1417"/>
                </a:spcBef>
                <a:buClr>
                  <a:srgbClr val="FFFFFF"/>
                </a:buClr>
                <a:buSzPct val="45000"/>
              </a:pPr>
              <a:r>
                <a:rPr lang="pt-BR" sz="2300" b="1" spc="-1" dirty="0">
                  <a:solidFill>
                    <a:srgbClr val="FF4C24"/>
                  </a:solidFill>
                  <a:latin typeface="Dasa Sans Negrito"/>
                  <a:ea typeface="Dasa Sans Negrito"/>
                </a:rPr>
                <a:t>Por que precisamos de oxigênio </a:t>
              </a:r>
              <a:endParaRPr lang="pt-BR" sz="2300" b="1" strike="noStrike" spc="-1" dirty="0">
                <a:solidFill>
                  <a:srgbClr val="FF4C24"/>
                </a:solidFill>
                <a:latin typeface="Dasa Sans Negrito"/>
                <a:ea typeface="Dasa Sans Negrito"/>
              </a:endParaRPr>
            </a:p>
          </p:txBody>
        </p:sp>
      </p:grpSp>
      <p:sp>
        <p:nvSpPr>
          <p:cNvPr id="10" name="CaixaDeTexto 9">
            <a:extLst>
              <a:ext uri="{FF2B5EF4-FFF2-40B4-BE49-F238E27FC236}">
                <a16:creationId xmlns:a16="http://schemas.microsoft.com/office/drawing/2014/main" xmlns="" id="{0C4E24C2-B0F2-49E1-881C-575C8272B1BC}"/>
              </a:ext>
            </a:extLst>
          </p:cNvPr>
          <p:cNvSpPr txBox="1"/>
          <p:nvPr/>
        </p:nvSpPr>
        <p:spPr>
          <a:xfrm>
            <a:off x="372733" y="1897028"/>
            <a:ext cx="11819267" cy="677108"/>
          </a:xfrm>
          <a:prstGeom prst="rect">
            <a:avLst/>
          </a:prstGeom>
          <a:noFill/>
        </p:spPr>
        <p:txBody>
          <a:bodyPr wrap="square">
            <a:spAutoFit/>
          </a:bodyPr>
          <a:lstStyle/>
          <a:p>
            <a:pPr marL="285750" indent="-285750">
              <a:lnSpc>
                <a:spcPct val="100000"/>
              </a:lnSpc>
              <a:buFont typeface="Arial" panose="020B0604020202020204" pitchFamily="34" charset="0"/>
              <a:buChar char="•"/>
            </a:pPr>
            <a:r>
              <a:rPr lang="pt-BR" sz="1900" spc="-1" dirty="0">
                <a:solidFill>
                  <a:srgbClr val="FFFFFF"/>
                </a:solidFill>
                <a:latin typeface="Dasa Sans Negrito"/>
                <a:ea typeface="Calibri"/>
              </a:rPr>
              <a:t>C</a:t>
            </a:r>
            <a:r>
              <a:rPr lang="pt-BR" sz="1900" b="0" strike="noStrike" spc="-1" dirty="0">
                <a:solidFill>
                  <a:srgbClr val="FFFFFF"/>
                </a:solidFill>
                <a:latin typeface="Dasa Sans Negrito"/>
                <a:ea typeface="Calibri"/>
              </a:rPr>
              <a:t>ombustão eficaz da glicose, aminoácidos e ácidos graxos livres.</a:t>
            </a:r>
            <a:endParaRPr lang="pt-BR" sz="1900" b="0" strike="noStrike" spc="-1" dirty="0">
              <a:latin typeface="Dasa Sans Negrito"/>
            </a:endParaRPr>
          </a:p>
          <a:p>
            <a:pPr marL="285750" indent="-285750">
              <a:lnSpc>
                <a:spcPct val="100000"/>
              </a:lnSpc>
              <a:buFont typeface="Arial" panose="020B0604020202020204" pitchFamily="34" charset="0"/>
              <a:buChar char="•"/>
            </a:pPr>
            <a:r>
              <a:rPr lang="pt-BR" sz="1900" b="0" strike="noStrike" spc="-1" dirty="0">
                <a:solidFill>
                  <a:srgbClr val="FFFFFF"/>
                </a:solidFill>
                <a:latin typeface="Dasa Sans Negrito"/>
                <a:ea typeface="Calibri"/>
              </a:rPr>
              <a:t>Produz 20 vezes mais energia do que quando o oxigênio está ausente (combustão anaeróbica ou sem oxigênio).</a:t>
            </a:r>
            <a:endParaRPr lang="pt-BR" sz="1900" b="0" strike="noStrike" spc="-1" dirty="0">
              <a:latin typeface="Dasa Sans Negrito"/>
            </a:endParaRPr>
          </a:p>
        </p:txBody>
      </p:sp>
      <p:grpSp>
        <p:nvGrpSpPr>
          <p:cNvPr id="8" name="Agrupar 7">
            <a:extLst>
              <a:ext uri="{FF2B5EF4-FFF2-40B4-BE49-F238E27FC236}">
                <a16:creationId xmlns:a16="http://schemas.microsoft.com/office/drawing/2014/main" xmlns="" id="{3E8C1520-44D1-49EC-8E4D-17EFF9B5930E}"/>
              </a:ext>
            </a:extLst>
          </p:cNvPr>
          <p:cNvGrpSpPr/>
          <p:nvPr/>
        </p:nvGrpSpPr>
        <p:grpSpPr>
          <a:xfrm>
            <a:off x="186367" y="3549608"/>
            <a:ext cx="11819266" cy="2596368"/>
            <a:chOff x="397811" y="1240807"/>
            <a:chExt cx="9000000" cy="3378091"/>
          </a:xfrm>
        </p:grpSpPr>
        <p:sp>
          <p:nvSpPr>
            <p:cNvPr id="9" name="CaixaDeTexto 8">
              <a:extLst>
                <a:ext uri="{FF2B5EF4-FFF2-40B4-BE49-F238E27FC236}">
                  <a16:creationId xmlns:a16="http://schemas.microsoft.com/office/drawing/2014/main" xmlns="" id="{FAC59451-1AA7-4F4C-B957-5F86FDEC25FF}"/>
                </a:ext>
              </a:extLst>
            </p:cNvPr>
            <p:cNvSpPr txBox="1"/>
            <p:nvPr/>
          </p:nvSpPr>
          <p:spPr>
            <a:xfrm>
              <a:off x="397811" y="1621237"/>
              <a:ext cx="9000000" cy="2997661"/>
            </a:xfrm>
            <a:prstGeom prst="roundRect">
              <a:avLst>
                <a:gd name="adj" fmla="val 2394"/>
              </a:avLst>
            </a:prstGeom>
            <a:noFill/>
            <a:ln>
              <a:solidFill>
                <a:schemeClr val="accent1"/>
              </a:solidFill>
            </a:ln>
          </p:spPr>
          <p:txBody>
            <a:bodyPr wrap="square" lIns="135172" tIns="135172" rIns="135172" bIns="27034" rtlCol="0">
              <a:noAutofit/>
            </a:bodyPr>
            <a:lstStyle/>
            <a:p>
              <a:pPr marL="193024" indent="-193024" algn="just" defTabSz="617677">
                <a:buFont typeface="Wingdings" panose="05000000000000000000" pitchFamily="2" charset="2"/>
                <a:buChar char="ü"/>
                <a:defRPr/>
              </a:pPr>
              <a:endParaRPr lang="pt-BR" sz="1351" dirty="0">
                <a:solidFill>
                  <a:srgbClr val="284087"/>
                </a:solidFill>
                <a:latin typeface="Trebuchet MS" panose="020B0603020202020204" pitchFamily="34" charset="0"/>
              </a:endParaRPr>
            </a:p>
            <a:p>
              <a:pPr algn="just" defTabSz="617677">
                <a:defRPr/>
              </a:pPr>
              <a:endParaRPr lang="pt-BR" sz="1351" dirty="0">
                <a:solidFill>
                  <a:srgbClr val="284087"/>
                </a:solidFill>
                <a:latin typeface="Trebuchet MS" panose="020B0603020202020204" pitchFamily="34" charset="0"/>
              </a:endParaRPr>
            </a:p>
          </p:txBody>
        </p:sp>
        <p:sp>
          <p:nvSpPr>
            <p:cNvPr id="11" name="Retângulo: Cantos Arredondados 97">
              <a:extLst>
                <a:ext uri="{FF2B5EF4-FFF2-40B4-BE49-F238E27FC236}">
                  <a16:creationId xmlns:a16="http://schemas.microsoft.com/office/drawing/2014/main" xmlns="" id="{48B0499B-223B-49F4-ADD0-3E7BB973F88E}"/>
                </a:ext>
              </a:extLst>
            </p:cNvPr>
            <p:cNvSpPr/>
            <p:nvPr/>
          </p:nvSpPr>
          <p:spPr>
            <a:xfrm>
              <a:off x="579009" y="1240807"/>
              <a:ext cx="3761984" cy="688466"/>
            </a:xfrm>
            <a:prstGeom prst="roundRect">
              <a:avLst>
                <a:gd name="adj" fmla="val 8553"/>
              </a:avLst>
            </a:prstGeom>
            <a:solidFill>
              <a:schemeClr val="tx2"/>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wrap="none" lIns="48638" tIns="0" rIns="135172" bIns="0" rtlCol="0" anchor="ctr">
              <a:spAutoFit/>
            </a:bodyPr>
            <a:lstStyle/>
            <a:p>
              <a:pPr marL="108000" algn="ctr">
                <a:spcBef>
                  <a:spcPts val="1417"/>
                </a:spcBef>
                <a:buClr>
                  <a:srgbClr val="FFFFFF"/>
                </a:buClr>
                <a:buSzPct val="45000"/>
              </a:pPr>
              <a:r>
                <a:rPr lang="pt-BR" sz="2300" b="1" spc="-1" dirty="0">
                  <a:solidFill>
                    <a:srgbClr val="FF4C24"/>
                  </a:solidFill>
                  <a:latin typeface="Dasa Sans Negrito"/>
                  <a:ea typeface="Dasa Sans Negrito"/>
                </a:rPr>
                <a:t>História do uso de O2 em prematuros </a:t>
              </a:r>
              <a:endParaRPr lang="pt-BR" sz="2300" b="1" strike="noStrike" spc="-1" dirty="0">
                <a:solidFill>
                  <a:srgbClr val="FF4C24"/>
                </a:solidFill>
                <a:latin typeface="Dasa Sans Negrito"/>
                <a:ea typeface="Dasa Sans Negrito"/>
              </a:endParaRPr>
            </a:p>
          </p:txBody>
        </p:sp>
      </p:grpSp>
      <p:sp>
        <p:nvSpPr>
          <p:cNvPr id="12" name="CaixaDeTexto 11">
            <a:extLst>
              <a:ext uri="{FF2B5EF4-FFF2-40B4-BE49-F238E27FC236}">
                <a16:creationId xmlns:a16="http://schemas.microsoft.com/office/drawing/2014/main" xmlns="" id="{8FAB0476-9737-432B-A786-883D8D12A6DC}"/>
              </a:ext>
            </a:extLst>
          </p:cNvPr>
          <p:cNvSpPr txBox="1"/>
          <p:nvPr/>
        </p:nvSpPr>
        <p:spPr>
          <a:xfrm>
            <a:off x="372733" y="4172342"/>
            <a:ext cx="11472263" cy="1846659"/>
          </a:xfrm>
          <a:prstGeom prst="rect">
            <a:avLst/>
          </a:prstGeom>
          <a:noFill/>
        </p:spPr>
        <p:txBody>
          <a:bodyPr wrap="square">
            <a:spAutoFit/>
          </a:bodyPr>
          <a:lstStyle/>
          <a:p>
            <a:pPr marL="285750" indent="-285750" algn="just">
              <a:lnSpc>
                <a:spcPct val="100000"/>
              </a:lnSpc>
              <a:buFont typeface="Arial" panose="020B0604020202020204" pitchFamily="34" charset="0"/>
              <a:buChar char="•"/>
            </a:pPr>
            <a:r>
              <a:rPr lang="pt-BR" sz="1900" b="0" strike="noStrike" spc="-1" dirty="0">
                <a:solidFill>
                  <a:srgbClr val="FFFFFF"/>
                </a:solidFill>
                <a:latin typeface="Dasa Sans Negrito"/>
                <a:ea typeface="Calibri"/>
              </a:rPr>
              <a:t>Uso liberal de O2 em prematuros com desconforto respiratório  entre 1930- 1960, elevados índices de Retinopatia da Prematuridade (ROP) e cegueira estudos clínicos randomizados (1954 56) demonstraram claramente que a maior causa era o uso liberal de O2;</a:t>
            </a:r>
          </a:p>
          <a:p>
            <a:pPr marL="285750" indent="-285750" algn="just">
              <a:lnSpc>
                <a:spcPct val="100000"/>
              </a:lnSpc>
              <a:buFont typeface="Arial" panose="020B0604020202020204" pitchFamily="34" charset="0"/>
              <a:buChar char="•"/>
            </a:pPr>
            <a:endParaRPr lang="pt-BR" sz="1900" b="0" strike="noStrike" spc="-1" dirty="0">
              <a:latin typeface="Dasa Sans Negrito"/>
            </a:endParaRPr>
          </a:p>
          <a:p>
            <a:pPr marL="285750" indent="-285750" algn="just">
              <a:lnSpc>
                <a:spcPct val="100000"/>
              </a:lnSpc>
              <a:buFont typeface="Arial" panose="020B0604020202020204" pitchFamily="34" charset="0"/>
              <a:buChar char="•"/>
            </a:pPr>
            <a:r>
              <a:rPr lang="pt-BR" sz="1900" b="0" strike="noStrike" spc="-1" dirty="0">
                <a:solidFill>
                  <a:srgbClr val="FFFFFF"/>
                </a:solidFill>
                <a:latin typeface="Dasa Sans Negrito"/>
                <a:ea typeface="Calibri"/>
              </a:rPr>
              <a:t>A gasometria e a oximetria transcutânea só começaram ser usadas no início dos anos 1960. A oximetria de pulso veio ainda mais tarde. </a:t>
            </a:r>
            <a:endParaRPr lang="pt-BR" sz="1900" b="0" strike="noStrike" spc="-1" dirty="0">
              <a:latin typeface="Dasa Sans Negrito"/>
            </a:endParaRPr>
          </a:p>
        </p:txBody>
      </p:sp>
    </p:spTree>
    <p:extLst>
      <p:ext uri="{BB962C8B-B14F-4D97-AF65-F5344CB8AC3E}">
        <p14:creationId xmlns:p14="http://schemas.microsoft.com/office/powerpoint/2010/main" val="437664090"/>
      </p:ext>
    </p:extLst>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m 2" descr="Logotipo&#10;&#10;Descrição gerada automaticamente">
            <a:extLst>
              <a:ext uri="{FF2B5EF4-FFF2-40B4-BE49-F238E27FC236}">
                <a16:creationId xmlns:a16="http://schemas.microsoft.com/office/drawing/2014/main" xmlns="" id="{BB624BA5-6CD2-4CBB-8C95-D50BD7B989F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045527" y="0"/>
            <a:ext cx="3146473" cy="1770063"/>
          </a:xfrm>
          <a:prstGeom prst="rect">
            <a:avLst/>
          </a:prstGeom>
        </p:spPr>
      </p:pic>
      <p:sp>
        <p:nvSpPr>
          <p:cNvPr id="804" name="TextShape 1"/>
          <p:cNvSpPr txBox="1"/>
          <p:nvPr/>
        </p:nvSpPr>
        <p:spPr>
          <a:xfrm>
            <a:off x="498900" y="1770063"/>
            <a:ext cx="11194200" cy="4344480"/>
          </a:xfrm>
          <a:prstGeom prst="rect">
            <a:avLst/>
          </a:prstGeom>
          <a:noFill/>
          <a:ln>
            <a:noFill/>
          </a:ln>
        </p:spPr>
        <p:txBody>
          <a:bodyPr lIns="0" tIns="0" rIns="0" bIns="0">
            <a:normAutofit/>
          </a:bodyPr>
          <a:lstStyle/>
          <a:p>
            <a:pPr marL="198720" indent="-198360" algn="ctr">
              <a:lnSpc>
                <a:spcPct val="100000"/>
              </a:lnSpc>
              <a:spcBef>
                <a:spcPts val="799"/>
              </a:spcBef>
            </a:pPr>
            <a:r>
              <a:rPr lang="pt-BR" sz="3000" b="1" strike="noStrike" spc="-1" dirty="0">
                <a:solidFill>
                  <a:srgbClr val="FF0000"/>
                </a:solidFill>
                <a:latin typeface="Dasa Sans Leve"/>
                <a:ea typeface="Dasa Sans Leve"/>
              </a:rPr>
              <a:t>ATENÇÃO! Prematuros são mais vulneráveis à hiperóxia devido a sistemas </a:t>
            </a:r>
            <a:r>
              <a:rPr lang="pt-BR" sz="3000" b="1" spc="-1" dirty="0">
                <a:solidFill>
                  <a:srgbClr val="FF0000"/>
                </a:solidFill>
                <a:latin typeface="Dasa Sans Leve"/>
                <a:ea typeface="Dasa Sans Leve"/>
              </a:rPr>
              <a:t>a</a:t>
            </a:r>
            <a:r>
              <a:rPr lang="pt-BR" sz="3000" b="1" strike="noStrike" spc="-1" dirty="0">
                <a:solidFill>
                  <a:srgbClr val="FF0000"/>
                </a:solidFill>
                <a:latin typeface="Dasa Sans Leve"/>
                <a:ea typeface="Dasa Sans Leve"/>
              </a:rPr>
              <a:t>ntioxidantes imaturos:</a:t>
            </a:r>
            <a:endParaRPr lang="pt-BR" sz="2800" b="1" spc="-1" dirty="0">
              <a:solidFill>
                <a:srgbClr val="FF0000"/>
              </a:solidFill>
              <a:latin typeface="Dasa Sans Leve"/>
            </a:endParaRPr>
          </a:p>
          <a:p>
            <a:pPr marL="198720" indent="-198360" algn="ctr">
              <a:lnSpc>
                <a:spcPct val="100000"/>
              </a:lnSpc>
              <a:spcBef>
                <a:spcPts val="799"/>
              </a:spcBef>
            </a:pPr>
            <a:endParaRPr lang="pt-BR" sz="2800" b="1" u="sng" strike="noStrike" spc="-1" dirty="0">
              <a:solidFill>
                <a:srgbClr val="000000"/>
              </a:solidFill>
              <a:latin typeface="Calibri"/>
            </a:endParaRPr>
          </a:p>
          <a:p>
            <a:pPr marL="198720" indent="-198360" algn="ctr">
              <a:lnSpc>
                <a:spcPct val="100000"/>
              </a:lnSpc>
              <a:spcBef>
                <a:spcPts val="799"/>
              </a:spcBef>
            </a:pPr>
            <a:endParaRPr lang="pt-BR" sz="2800" b="1" u="sng" strike="noStrike" spc="-1" dirty="0">
              <a:solidFill>
                <a:srgbClr val="000000"/>
              </a:solidFill>
              <a:latin typeface="Calibri"/>
            </a:endParaRPr>
          </a:p>
          <a:p>
            <a:pPr marL="1371600" lvl="2" indent="-457200">
              <a:buFont typeface="Arial" panose="020B0604020202020204" pitchFamily="34" charset="0"/>
              <a:buChar char="•"/>
            </a:pPr>
            <a:r>
              <a:rPr lang="pt-BR" sz="2800" spc="-1" dirty="0">
                <a:solidFill>
                  <a:srgbClr val="FFFFFF"/>
                </a:solidFill>
                <a:latin typeface="Calibri"/>
                <a:ea typeface="Calibri"/>
              </a:rPr>
              <a:t>M</a:t>
            </a:r>
            <a:r>
              <a:rPr lang="pt-BR" sz="2800" b="0" strike="noStrike" spc="-1" dirty="0">
                <a:solidFill>
                  <a:srgbClr val="FFFFFF"/>
                </a:solidFill>
                <a:latin typeface="Calibri"/>
                <a:ea typeface="Calibri"/>
              </a:rPr>
              <a:t>etabólitos ativos do oxigênio provocam: dano tecidual direto;</a:t>
            </a:r>
            <a:endParaRPr lang="pt-BR" sz="2800" b="0" strike="noStrike" spc="-1" dirty="0">
              <a:latin typeface="Arial"/>
            </a:endParaRPr>
          </a:p>
          <a:p>
            <a:pPr marL="1371600" lvl="2" indent="-457200">
              <a:buFont typeface="Arial" panose="020B0604020202020204" pitchFamily="34" charset="0"/>
              <a:buChar char="•"/>
            </a:pPr>
            <a:r>
              <a:rPr lang="pt-BR" sz="2800" spc="-1" dirty="0">
                <a:solidFill>
                  <a:srgbClr val="FFFFFF"/>
                </a:solidFill>
                <a:latin typeface="Calibri"/>
                <a:ea typeface="Calibri"/>
              </a:rPr>
              <a:t>D</a:t>
            </a:r>
            <a:r>
              <a:rPr lang="pt-BR" sz="2800" b="0" strike="noStrike" spc="-1" dirty="0">
                <a:solidFill>
                  <a:srgbClr val="FFFFFF"/>
                </a:solidFill>
                <a:latin typeface="Calibri"/>
                <a:ea typeface="Calibri"/>
              </a:rPr>
              <a:t>iminuição da síntese de surfactante e peroxidação de lipídeos;</a:t>
            </a:r>
            <a:endParaRPr lang="pt-BR" sz="2800" b="0" strike="noStrike" spc="-1" dirty="0">
              <a:latin typeface="Arial"/>
            </a:endParaRPr>
          </a:p>
          <a:p>
            <a:pPr marL="1371600" lvl="2" indent="-457200">
              <a:buFont typeface="Arial" panose="020B0604020202020204" pitchFamily="34" charset="0"/>
              <a:buChar char="•"/>
            </a:pPr>
            <a:r>
              <a:rPr lang="pt-BR" sz="2800" spc="-1" dirty="0">
                <a:solidFill>
                  <a:srgbClr val="FFFFFF"/>
                </a:solidFill>
                <a:latin typeface="Calibri"/>
                <a:ea typeface="Calibri"/>
              </a:rPr>
              <a:t>F</a:t>
            </a:r>
            <a:r>
              <a:rPr lang="pt-BR" sz="2800" b="0" strike="noStrike" spc="-1" dirty="0">
                <a:solidFill>
                  <a:srgbClr val="FFFFFF"/>
                </a:solidFill>
                <a:latin typeface="Calibri"/>
                <a:ea typeface="Calibri"/>
              </a:rPr>
              <a:t>uncionam como fatores quimiotáticos de células inflamatórias.</a:t>
            </a:r>
            <a:endParaRPr lang="pt-BR" sz="2800" b="0" strike="noStrike" spc="-1" dirty="0">
              <a:solidFill>
                <a:srgbClr val="FFFFFF"/>
              </a:solidFill>
              <a:latin typeface="Calibri"/>
            </a:endParaRPr>
          </a:p>
        </p:txBody>
      </p:sp>
    </p:spTree>
    <p:extLst>
      <p:ext uri="{BB962C8B-B14F-4D97-AF65-F5344CB8AC3E}">
        <p14:creationId xmlns:p14="http://schemas.microsoft.com/office/powerpoint/2010/main" val="357279696"/>
      </p:ext>
    </p:extLst>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m 2" descr="Logotipo&#10;&#10;Descrição gerada automaticamente">
            <a:extLst>
              <a:ext uri="{FF2B5EF4-FFF2-40B4-BE49-F238E27FC236}">
                <a16:creationId xmlns:a16="http://schemas.microsoft.com/office/drawing/2014/main" xmlns="" id="{BB624BA5-6CD2-4CBB-8C95-D50BD7B989F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045527" y="0"/>
            <a:ext cx="3146473" cy="1770063"/>
          </a:xfrm>
          <a:prstGeom prst="rect">
            <a:avLst/>
          </a:prstGeom>
        </p:spPr>
      </p:pic>
      <p:sp>
        <p:nvSpPr>
          <p:cNvPr id="804" name="TextShape 1"/>
          <p:cNvSpPr txBox="1"/>
          <p:nvPr/>
        </p:nvSpPr>
        <p:spPr>
          <a:xfrm>
            <a:off x="498900" y="1256760"/>
            <a:ext cx="11194200" cy="4344480"/>
          </a:xfrm>
          <a:prstGeom prst="rect">
            <a:avLst/>
          </a:prstGeom>
          <a:noFill/>
          <a:ln>
            <a:noFill/>
          </a:ln>
        </p:spPr>
        <p:txBody>
          <a:bodyPr lIns="0" tIns="0" rIns="0" bIns="0">
            <a:normAutofit/>
          </a:bodyPr>
          <a:lstStyle/>
          <a:p>
            <a:pPr algn="ctr">
              <a:lnSpc>
                <a:spcPct val="100000"/>
              </a:lnSpc>
            </a:pPr>
            <a:r>
              <a:rPr lang="pt-BR" sz="2800" b="0" u="sng" strike="noStrike" spc="-1" dirty="0">
                <a:solidFill>
                  <a:srgbClr val="FFFFFF"/>
                </a:solidFill>
                <a:latin typeface="Calibri"/>
                <a:ea typeface="Calibri"/>
              </a:rPr>
              <a:t>Prematuros são muito sensíveis a variações de O2 </a:t>
            </a:r>
            <a:endParaRPr lang="pt-BR" sz="2800" b="0" u="sng" strike="noStrike" spc="-1" dirty="0">
              <a:latin typeface="Arial"/>
            </a:endParaRPr>
          </a:p>
          <a:p>
            <a:pPr>
              <a:lnSpc>
                <a:spcPct val="100000"/>
              </a:lnSpc>
            </a:pPr>
            <a:endParaRPr lang="pt-BR" sz="2800" b="0" strike="noStrike" spc="-1" dirty="0">
              <a:latin typeface="Arial"/>
            </a:endParaRPr>
          </a:p>
          <a:p>
            <a:pPr marL="108000" algn="ctr">
              <a:spcBef>
                <a:spcPts val="1417"/>
              </a:spcBef>
              <a:buClr>
                <a:srgbClr val="FFFFFF"/>
              </a:buClr>
              <a:buSzPct val="45000"/>
            </a:pPr>
            <a:endParaRPr lang="pt-BR" sz="2800" b="0" strike="noStrike" spc="-1" dirty="0">
              <a:solidFill>
                <a:srgbClr val="FFFFFF"/>
              </a:solidFill>
              <a:latin typeface="Calibri"/>
            </a:endParaRPr>
          </a:p>
          <a:p>
            <a:pPr marL="565200" lvl="1">
              <a:spcBef>
                <a:spcPts val="1417"/>
              </a:spcBef>
              <a:buClr>
                <a:srgbClr val="FFFFFF"/>
              </a:buClr>
              <a:buSzPct val="45000"/>
            </a:pPr>
            <a:endParaRPr lang="pt-BR" sz="2800" b="0" strike="noStrike" spc="-1" dirty="0">
              <a:solidFill>
                <a:srgbClr val="FFFFFF"/>
              </a:solidFill>
              <a:latin typeface="Calibri"/>
            </a:endParaRPr>
          </a:p>
        </p:txBody>
      </p:sp>
      <p:grpSp>
        <p:nvGrpSpPr>
          <p:cNvPr id="4" name="Agrupar 3">
            <a:extLst>
              <a:ext uri="{FF2B5EF4-FFF2-40B4-BE49-F238E27FC236}">
                <a16:creationId xmlns:a16="http://schemas.microsoft.com/office/drawing/2014/main" xmlns="" id="{9680FD4A-5814-4B73-9F7C-C824EEDA81B2}"/>
              </a:ext>
            </a:extLst>
          </p:cNvPr>
          <p:cNvGrpSpPr/>
          <p:nvPr/>
        </p:nvGrpSpPr>
        <p:grpSpPr>
          <a:xfrm>
            <a:off x="186367" y="2741394"/>
            <a:ext cx="11819266" cy="3151531"/>
            <a:chOff x="397811" y="1425040"/>
            <a:chExt cx="9000000" cy="3193858"/>
          </a:xfrm>
        </p:grpSpPr>
        <p:sp>
          <p:nvSpPr>
            <p:cNvPr id="5" name="CaixaDeTexto 4">
              <a:extLst>
                <a:ext uri="{FF2B5EF4-FFF2-40B4-BE49-F238E27FC236}">
                  <a16:creationId xmlns:a16="http://schemas.microsoft.com/office/drawing/2014/main" xmlns="" id="{D7805F85-EBD6-4E7B-865A-8687E29312BA}"/>
                </a:ext>
              </a:extLst>
            </p:cNvPr>
            <p:cNvSpPr txBox="1"/>
            <p:nvPr/>
          </p:nvSpPr>
          <p:spPr>
            <a:xfrm>
              <a:off x="397811" y="1621237"/>
              <a:ext cx="9000000" cy="2997661"/>
            </a:xfrm>
            <a:prstGeom prst="roundRect">
              <a:avLst>
                <a:gd name="adj" fmla="val 2394"/>
              </a:avLst>
            </a:prstGeom>
            <a:noFill/>
            <a:ln>
              <a:solidFill>
                <a:schemeClr val="accent1"/>
              </a:solidFill>
            </a:ln>
          </p:spPr>
          <p:txBody>
            <a:bodyPr wrap="square" lIns="135172" tIns="135172" rIns="135172" bIns="27034" rtlCol="0">
              <a:noAutofit/>
            </a:bodyPr>
            <a:lstStyle/>
            <a:p>
              <a:pPr marL="193024" indent="-193024" algn="just" defTabSz="617677">
                <a:buFont typeface="Wingdings" panose="05000000000000000000" pitchFamily="2" charset="2"/>
                <a:buChar char="ü"/>
                <a:defRPr/>
              </a:pPr>
              <a:endParaRPr lang="pt-BR" sz="1351" dirty="0">
                <a:solidFill>
                  <a:srgbClr val="284087"/>
                </a:solidFill>
                <a:latin typeface="Trebuchet MS" panose="020B0603020202020204" pitchFamily="34" charset="0"/>
              </a:endParaRPr>
            </a:p>
            <a:p>
              <a:pPr algn="just" defTabSz="617677">
                <a:defRPr/>
              </a:pPr>
              <a:endParaRPr lang="pt-BR" sz="1351" dirty="0">
                <a:solidFill>
                  <a:srgbClr val="284087"/>
                </a:solidFill>
                <a:latin typeface="Trebuchet MS" panose="020B0603020202020204" pitchFamily="34" charset="0"/>
              </a:endParaRPr>
            </a:p>
          </p:txBody>
        </p:sp>
        <p:sp>
          <p:nvSpPr>
            <p:cNvPr id="6" name="Retângulo: Cantos Arredondados 97">
              <a:extLst>
                <a:ext uri="{FF2B5EF4-FFF2-40B4-BE49-F238E27FC236}">
                  <a16:creationId xmlns:a16="http://schemas.microsoft.com/office/drawing/2014/main" xmlns="" id="{CE8E994C-F372-43D7-9514-0B6A967BE582}"/>
                </a:ext>
              </a:extLst>
            </p:cNvPr>
            <p:cNvSpPr/>
            <p:nvPr/>
          </p:nvSpPr>
          <p:spPr>
            <a:xfrm>
              <a:off x="635795" y="1425040"/>
              <a:ext cx="2265582" cy="392391"/>
            </a:xfrm>
            <a:prstGeom prst="roundRect">
              <a:avLst>
                <a:gd name="adj" fmla="val 8553"/>
              </a:avLst>
            </a:prstGeom>
            <a:solidFill>
              <a:schemeClr val="tx2"/>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wrap="none" lIns="48638" tIns="0" rIns="135172" bIns="0" rtlCol="0" anchor="ctr">
              <a:spAutoFit/>
            </a:bodyPr>
            <a:lstStyle/>
            <a:p>
              <a:pPr marL="108000" algn="ctr">
                <a:spcBef>
                  <a:spcPts val="1417"/>
                </a:spcBef>
                <a:buClr>
                  <a:srgbClr val="FFFFFF"/>
                </a:buClr>
                <a:buSzPct val="45000"/>
              </a:pPr>
              <a:r>
                <a:rPr lang="pt-BR" sz="2400" b="1" spc="-1" dirty="0">
                  <a:solidFill>
                    <a:srgbClr val="FF4C24"/>
                  </a:solidFill>
                  <a:latin typeface="Dasa Sans Negrito"/>
                  <a:ea typeface="Dasa Sans Negrito"/>
                </a:rPr>
                <a:t>Variação de Oxigênio</a:t>
              </a:r>
              <a:endParaRPr lang="pt-BR" sz="2400" b="1" strike="noStrike" spc="-1" dirty="0">
                <a:solidFill>
                  <a:srgbClr val="FF4C24"/>
                </a:solidFill>
                <a:latin typeface="Dasa Sans Negrito"/>
                <a:ea typeface="Dasa Sans Negrito"/>
              </a:endParaRPr>
            </a:p>
          </p:txBody>
        </p:sp>
      </p:grpSp>
      <p:sp>
        <p:nvSpPr>
          <p:cNvPr id="10" name="CaixaDeTexto 9">
            <a:extLst>
              <a:ext uri="{FF2B5EF4-FFF2-40B4-BE49-F238E27FC236}">
                <a16:creationId xmlns:a16="http://schemas.microsoft.com/office/drawing/2014/main" xmlns="" id="{0C4E24C2-B0F2-49E1-881C-575C8272B1BC}"/>
              </a:ext>
            </a:extLst>
          </p:cNvPr>
          <p:cNvSpPr txBox="1"/>
          <p:nvPr/>
        </p:nvSpPr>
        <p:spPr>
          <a:xfrm>
            <a:off x="578357" y="3658452"/>
            <a:ext cx="11114743" cy="1815882"/>
          </a:xfrm>
          <a:prstGeom prst="rect">
            <a:avLst/>
          </a:prstGeom>
          <a:noFill/>
        </p:spPr>
        <p:txBody>
          <a:bodyPr wrap="square">
            <a:spAutoFit/>
          </a:bodyPr>
          <a:lstStyle/>
          <a:p>
            <a:pPr marL="457200" indent="-457200">
              <a:lnSpc>
                <a:spcPct val="100000"/>
              </a:lnSpc>
              <a:buFont typeface="Arial" panose="020B0604020202020204" pitchFamily="34" charset="0"/>
              <a:buChar char="•"/>
            </a:pPr>
            <a:r>
              <a:rPr lang="pt-BR" sz="2800" b="0" strike="noStrike" spc="-1" dirty="0">
                <a:solidFill>
                  <a:srgbClr val="FFFFFF"/>
                </a:solidFill>
                <a:latin typeface="Calibri"/>
                <a:ea typeface="Calibri"/>
              </a:rPr>
              <a:t>Hiperóxia: Lesão pulmonar e lesão da retina (ROP)</a:t>
            </a:r>
            <a:endParaRPr lang="pt-BR" sz="2800" b="0" strike="noStrike" spc="-1" dirty="0">
              <a:latin typeface="Arial"/>
            </a:endParaRPr>
          </a:p>
          <a:p>
            <a:pPr>
              <a:lnSpc>
                <a:spcPct val="100000"/>
              </a:lnSpc>
            </a:pPr>
            <a:endParaRPr lang="pt-BR" sz="2800" b="0" strike="noStrike" spc="-1" dirty="0">
              <a:latin typeface="Arial"/>
            </a:endParaRPr>
          </a:p>
          <a:p>
            <a:pPr marL="457200" indent="-457200">
              <a:lnSpc>
                <a:spcPct val="100000"/>
              </a:lnSpc>
              <a:buFont typeface="Arial" panose="020B0604020202020204" pitchFamily="34" charset="0"/>
              <a:buChar char="•"/>
            </a:pPr>
            <a:r>
              <a:rPr lang="pt-BR" sz="2800" b="0" strike="noStrike" spc="-1" dirty="0">
                <a:solidFill>
                  <a:srgbClr val="FFFFFF"/>
                </a:solidFill>
                <a:latin typeface="Calibri"/>
                <a:ea typeface="Calibri"/>
              </a:rPr>
              <a:t>Hipóxia: </a:t>
            </a:r>
            <a:r>
              <a:rPr lang="pt-BR" sz="2800" spc="-1" dirty="0" err="1">
                <a:solidFill>
                  <a:srgbClr val="FFFFFF"/>
                </a:solidFill>
                <a:latin typeface="Calibri"/>
                <a:ea typeface="Calibri"/>
              </a:rPr>
              <a:t>E</a:t>
            </a:r>
            <a:r>
              <a:rPr lang="pt-BR" sz="2800" b="0" strike="noStrike" spc="-1" dirty="0" err="1">
                <a:solidFill>
                  <a:srgbClr val="FFFFFF"/>
                </a:solidFill>
                <a:latin typeface="Calibri"/>
                <a:ea typeface="Calibri"/>
              </a:rPr>
              <a:t>nterocolite</a:t>
            </a:r>
            <a:r>
              <a:rPr lang="pt-BR" sz="2800" b="0" strike="noStrike" spc="-1" dirty="0">
                <a:solidFill>
                  <a:srgbClr val="FFFFFF"/>
                </a:solidFill>
                <a:latin typeface="Calibri"/>
                <a:ea typeface="Calibri"/>
              </a:rPr>
              <a:t> necrotizante, lesão cerebral (da substância branca) e óbito</a:t>
            </a:r>
            <a:endParaRPr lang="pt-BR" sz="2800" b="0" strike="noStrike" spc="-1" dirty="0">
              <a:latin typeface="Arial"/>
            </a:endParaRPr>
          </a:p>
        </p:txBody>
      </p:sp>
    </p:spTree>
    <p:extLst>
      <p:ext uri="{BB962C8B-B14F-4D97-AF65-F5344CB8AC3E}">
        <p14:creationId xmlns:p14="http://schemas.microsoft.com/office/powerpoint/2010/main" val="111090917"/>
      </p:ext>
    </p:extLst>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3" name="TextShape 2"/>
          <p:cNvSpPr txBox="1"/>
          <p:nvPr/>
        </p:nvSpPr>
        <p:spPr>
          <a:xfrm>
            <a:off x="8335913" y="2049313"/>
            <a:ext cx="3669720" cy="1941120"/>
          </a:xfrm>
          <a:prstGeom prst="rect">
            <a:avLst/>
          </a:prstGeom>
          <a:noFill/>
          <a:ln w="12600">
            <a:noFill/>
          </a:ln>
        </p:spPr>
        <p:txBody>
          <a:bodyPr lIns="45720" rIns="45720"/>
          <a:lstStyle/>
          <a:p>
            <a:pPr algn="ctr">
              <a:lnSpc>
                <a:spcPct val="100000"/>
              </a:lnSpc>
            </a:pPr>
            <a:r>
              <a:rPr lang="pt-BR" sz="2000" b="0" strike="noStrike" spc="-1" dirty="0">
                <a:solidFill>
                  <a:srgbClr val="C00000"/>
                </a:solidFill>
                <a:latin typeface="Dasa Sans Regular"/>
                <a:ea typeface="Dasa Sans Regular"/>
              </a:rPr>
              <a:t>Em 2016 no NICHD definiu-se a nova DBP-simplificação alveolar e alteração de capilares e lesão das vias aéreas menores</a:t>
            </a:r>
            <a:endParaRPr lang="pt-BR" sz="2000" b="0" strike="noStrike" spc="-1" dirty="0">
              <a:solidFill>
                <a:srgbClr val="000000"/>
              </a:solidFill>
              <a:latin typeface="Calibri"/>
            </a:endParaRPr>
          </a:p>
        </p:txBody>
      </p:sp>
      <p:sp>
        <p:nvSpPr>
          <p:cNvPr id="814" name="CustomShape 3"/>
          <p:cNvSpPr/>
          <p:nvPr/>
        </p:nvSpPr>
        <p:spPr>
          <a:xfrm>
            <a:off x="1" y="139057"/>
            <a:ext cx="12191999" cy="579240"/>
          </a:xfrm>
          <a:prstGeom prst="rect">
            <a:avLst/>
          </a:prstGeom>
          <a:noFill/>
          <a:ln w="12600">
            <a:noFill/>
          </a:ln>
        </p:spPr>
        <p:style>
          <a:lnRef idx="0">
            <a:scrgbClr r="0" g="0" b="0"/>
          </a:lnRef>
          <a:fillRef idx="0">
            <a:scrgbClr r="0" g="0" b="0"/>
          </a:fillRef>
          <a:effectRef idx="0">
            <a:scrgbClr r="0" g="0" b="0"/>
          </a:effectRef>
          <a:fontRef idx="minor"/>
        </p:style>
        <p:txBody>
          <a:bodyPr lIns="45720" rIns="45720"/>
          <a:lstStyle/>
          <a:p>
            <a:pPr algn="ctr">
              <a:lnSpc>
                <a:spcPct val="100000"/>
              </a:lnSpc>
            </a:pPr>
            <a:r>
              <a:rPr lang="pt-BR" sz="3200" b="1" strike="noStrike" spc="-1" dirty="0">
                <a:solidFill>
                  <a:srgbClr val="FF0000"/>
                </a:solidFill>
                <a:latin typeface="Calibri"/>
                <a:ea typeface="Calibri"/>
              </a:rPr>
              <a:t>DISPLASIA BRONCOPULMONAR</a:t>
            </a:r>
            <a:endParaRPr lang="pt-BR" sz="3200" b="0" strike="noStrike" spc="-1" dirty="0">
              <a:latin typeface="Arial"/>
            </a:endParaRPr>
          </a:p>
        </p:txBody>
      </p:sp>
      <p:sp>
        <p:nvSpPr>
          <p:cNvPr id="5" name="TextShape 2">
            <a:extLst>
              <a:ext uri="{FF2B5EF4-FFF2-40B4-BE49-F238E27FC236}">
                <a16:creationId xmlns:a16="http://schemas.microsoft.com/office/drawing/2014/main" xmlns="" id="{D29C747E-4104-4FBC-A149-3F1EB4316E8C}"/>
              </a:ext>
            </a:extLst>
          </p:cNvPr>
          <p:cNvSpPr txBox="1"/>
          <p:nvPr/>
        </p:nvSpPr>
        <p:spPr>
          <a:xfrm>
            <a:off x="239151" y="1104535"/>
            <a:ext cx="3669720" cy="2674882"/>
          </a:xfrm>
          <a:prstGeom prst="rect">
            <a:avLst/>
          </a:prstGeom>
          <a:noFill/>
          <a:ln w="12600">
            <a:noFill/>
          </a:ln>
        </p:spPr>
        <p:txBody>
          <a:bodyPr lIns="45720" rIns="45720"/>
          <a:lstStyle/>
          <a:p>
            <a:pPr algn="ctr">
              <a:lnSpc>
                <a:spcPct val="100000"/>
              </a:lnSpc>
            </a:pPr>
            <a:r>
              <a:rPr lang="pt-BR" sz="1500" b="0" strike="noStrike" spc="-1" dirty="0">
                <a:solidFill>
                  <a:srgbClr val="C00000"/>
                </a:solidFill>
                <a:latin typeface="Dasa Sans Regular"/>
                <a:ea typeface="Dasa Sans Regular"/>
              </a:rPr>
              <a:t>Estudos experimentais em animais demonstraram que o oxigênio sozinho, pode causar:</a:t>
            </a:r>
          </a:p>
          <a:p>
            <a:pPr algn="ctr">
              <a:lnSpc>
                <a:spcPct val="100000"/>
              </a:lnSpc>
            </a:pPr>
            <a:endParaRPr lang="pt-BR" sz="1500" b="0" strike="noStrike" spc="-1" dirty="0">
              <a:solidFill>
                <a:srgbClr val="C00000"/>
              </a:solidFill>
              <a:latin typeface="Dasa Sans Regular"/>
              <a:ea typeface="Dasa Sans Regular"/>
            </a:endParaRPr>
          </a:p>
          <a:p>
            <a:pPr>
              <a:lnSpc>
                <a:spcPct val="100000"/>
              </a:lnSpc>
            </a:pPr>
            <a:r>
              <a:rPr lang="pt-BR" sz="2000" b="1" spc="-1" baseline="30000" dirty="0">
                <a:solidFill>
                  <a:srgbClr val="3465A4"/>
                </a:solidFill>
                <a:latin typeface="Dasa Sans Negrito"/>
                <a:ea typeface="Dasa Sans Negrito"/>
              </a:rPr>
              <a:t>- Parada na septação alveolar dos pulmões que estão no estágio sacular do desenvolvimento</a:t>
            </a:r>
            <a:endParaRPr lang="pt-BR" sz="2000" spc="-1" dirty="0">
              <a:solidFill>
                <a:srgbClr val="3465A4"/>
              </a:solidFill>
              <a:latin typeface="Calibri"/>
            </a:endParaRPr>
          </a:p>
          <a:p>
            <a:pPr>
              <a:lnSpc>
                <a:spcPct val="100000"/>
              </a:lnSpc>
            </a:pPr>
            <a:r>
              <a:rPr lang="pt-BR" sz="2000" b="1" spc="-1" baseline="30000" dirty="0">
                <a:solidFill>
                  <a:srgbClr val="3465A4"/>
                </a:solidFill>
                <a:latin typeface="Dasa Sans Negrito"/>
                <a:ea typeface="Dasa Sans Negrito"/>
              </a:rPr>
              <a:t> - Dano ao epitélio,</a:t>
            </a:r>
            <a:endParaRPr lang="pt-BR" sz="2000" spc="-1" dirty="0">
              <a:solidFill>
                <a:srgbClr val="3465A4"/>
              </a:solidFill>
              <a:latin typeface="Calibri"/>
            </a:endParaRPr>
          </a:p>
          <a:p>
            <a:pPr>
              <a:lnSpc>
                <a:spcPct val="100000"/>
              </a:lnSpc>
            </a:pPr>
            <a:r>
              <a:rPr lang="pt-BR" sz="2000" b="1" spc="-1" baseline="30000" dirty="0">
                <a:solidFill>
                  <a:srgbClr val="3465A4"/>
                </a:solidFill>
                <a:latin typeface="Dasa Sans Negrito"/>
                <a:ea typeface="Dasa Sans Negrito"/>
              </a:rPr>
              <a:t>- Aumento do líquido intersticial,</a:t>
            </a:r>
            <a:endParaRPr lang="pt-BR" sz="2000" spc="-1" dirty="0">
              <a:solidFill>
                <a:srgbClr val="3465A4"/>
              </a:solidFill>
              <a:latin typeface="Calibri"/>
            </a:endParaRPr>
          </a:p>
          <a:p>
            <a:pPr>
              <a:lnSpc>
                <a:spcPct val="100000"/>
              </a:lnSpc>
            </a:pPr>
            <a:r>
              <a:rPr lang="pt-BR" sz="2000" b="1" spc="-1" baseline="30000" dirty="0">
                <a:solidFill>
                  <a:srgbClr val="3465A4"/>
                </a:solidFill>
                <a:latin typeface="Dasa Sans Negrito"/>
                <a:ea typeface="Dasa Sans Negrito"/>
              </a:rPr>
              <a:t>- Fibrose e metaplasia do epitélio bronquial</a:t>
            </a:r>
            <a:endParaRPr lang="pt-BR" sz="2000" spc="-1" dirty="0">
              <a:solidFill>
                <a:srgbClr val="3465A4"/>
              </a:solidFill>
              <a:latin typeface="Calibri"/>
            </a:endParaRPr>
          </a:p>
          <a:p>
            <a:pPr algn="ctr">
              <a:lnSpc>
                <a:spcPct val="100000"/>
              </a:lnSpc>
            </a:pPr>
            <a:endParaRPr lang="pt-BR" sz="2000" b="0" strike="noStrike" spc="-1" dirty="0">
              <a:solidFill>
                <a:srgbClr val="000000"/>
              </a:solidFill>
              <a:latin typeface="Calibri"/>
            </a:endParaRPr>
          </a:p>
        </p:txBody>
      </p:sp>
      <p:grpSp>
        <p:nvGrpSpPr>
          <p:cNvPr id="6" name="Agrupar 5">
            <a:extLst>
              <a:ext uri="{FF2B5EF4-FFF2-40B4-BE49-F238E27FC236}">
                <a16:creationId xmlns:a16="http://schemas.microsoft.com/office/drawing/2014/main" xmlns="" id="{4CE4A765-43FD-4E53-B36B-775A1BA3CBEF}"/>
              </a:ext>
            </a:extLst>
          </p:cNvPr>
          <p:cNvGrpSpPr/>
          <p:nvPr/>
        </p:nvGrpSpPr>
        <p:grpSpPr>
          <a:xfrm>
            <a:off x="8335913" y="1550608"/>
            <a:ext cx="3722504" cy="2449622"/>
            <a:chOff x="397811" y="1487257"/>
            <a:chExt cx="9000000" cy="3131641"/>
          </a:xfrm>
        </p:grpSpPr>
        <p:sp>
          <p:nvSpPr>
            <p:cNvPr id="7" name="CaixaDeTexto 6">
              <a:extLst>
                <a:ext uri="{FF2B5EF4-FFF2-40B4-BE49-F238E27FC236}">
                  <a16:creationId xmlns:a16="http://schemas.microsoft.com/office/drawing/2014/main" xmlns="" id="{28BBF6AE-9964-4C21-AAFA-CF381D43ADC1}"/>
                </a:ext>
              </a:extLst>
            </p:cNvPr>
            <p:cNvSpPr txBox="1"/>
            <p:nvPr/>
          </p:nvSpPr>
          <p:spPr>
            <a:xfrm>
              <a:off x="397811" y="1621237"/>
              <a:ext cx="9000000" cy="2997661"/>
            </a:xfrm>
            <a:prstGeom prst="roundRect">
              <a:avLst>
                <a:gd name="adj" fmla="val 2394"/>
              </a:avLst>
            </a:prstGeom>
            <a:noFill/>
            <a:ln>
              <a:solidFill>
                <a:schemeClr val="accent1"/>
              </a:solidFill>
            </a:ln>
          </p:spPr>
          <p:txBody>
            <a:bodyPr wrap="square" lIns="135172" tIns="135172" rIns="135172" bIns="27034" rtlCol="0">
              <a:noAutofit/>
            </a:bodyPr>
            <a:lstStyle/>
            <a:p>
              <a:pPr marL="193024" indent="-193024" algn="just" defTabSz="617677">
                <a:buFont typeface="Wingdings" panose="05000000000000000000" pitchFamily="2" charset="2"/>
                <a:buChar char="ü"/>
                <a:defRPr/>
              </a:pPr>
              <a:endParaRPr lang="pt-BR" sz="1351" dirty="0">
                <a:solidFill>
                  <a:srgbClr val="284087"/>
                </a:solidFill>
                <a:latin typeface="Trebuchet MS" panose="020B0603020202020204" pitchFamily="34" charset="0"/>
              </a:endParaRPr>
            </a:p>
            <a:p>
              <a:pPr algn="just" defTabSz="617677">
                <a:defRPr/>
              </a:pPr>
              <a:endParaRPr lang="pt-BR" sz="1351" dirty="0">
                <a:solidFill>
                  <a:srgbClr val="284087"/>
                </a:solidFill>
                <a:latin typeface="Trebuchet MS" panose="020B0603020202020204" pitchFamily="34" charset="0"/>
              </a:endParaRPr>
            </a:p>
          </p:txBody>
        </p:sp>
        <p:sp>
          <p:nvSpPr>
            <p:cNvPr id="8" name="Retângulo: Cantos Arredondados 97">
              <a:extLst>
                <a:ext uri="{FF2B5EF4-FFF2-40B4-BE49-F238E27FC236}">
                  <a16:creationId xmlns:a16="http://schemas.microsoft.com/office/drawing/2014/main" xmlns="" id="{59422938-F43E-4DAD-9A6C-04456E965531}"/>
                </a:ext>
              </a:extLst>
            </p:cNvPr>
            <p:cNvSpPr/>
            <p:nvPr/>
          </p:nvSpPr>
          <p:spPr>
            <a:xfrm>
              <a:off x="3693964" y="1487257"/>
              <a:ext cx="2535326" cy="282290"/>
            </a:xfrm>
            <a:prstGeom prst="roundRect">
              <a:avLst>
                <a:gd name="adj" fmla="val 8553"/>
              </a:avLst>
            </a:prstGeom>
            <a:solidFill>
              <a:schemeClr val="tx2"/>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wrap="none" lIns="48638" tIns="0" rIns="135172" bIns="0" rtlCol="0" anchor="ctr">
              <a:spAutoFit/>
            </a:bodyPr>
            <a:lstStyle/>
            <a:p>
              <a:pPr marL="108000" algn="ctr">
                <a:spcBef>
                  <a:spcPts val="1417"/>
                </a:spcBef>
                <a:buClr>
                  <a:srgbClr val="FFFFFF"/>
                </a:buClr>
                <a:buSzPct val="45000"/>
              </a:pPr>
              <a:r>
                <a:rPr lang="pt-BR" sz="1500" b="1" strike="noStrike" spc="-1" dirty="0">
                  <a:solidFill>
                    <a:srgbClr val="FF4C24"/>
                  </a:solidFill>
                  <a:latin typeface="Dasa Sans Negrito"/>
                  <a:ea typeface="Dasa Sans Negrito"/>
                </a:rPr>
                <a:t>ESTUDOS</a:t>
              </a:r>
            </a:p>
          </p:txBody>
        </p:sp>
      </p:grpSp>
      <p:grpSp>
        <p:nvGrpSpPr>
          <p:cNvPr id="9" name="Agrupar 8">
            <a:extLst>
              <a:ext uri="{FF2B5EF4-FFF2-40B4-BE49-F238E27FC236}">
                <a16:creationId xmlns:a16="http://schemas.microsoft.com/office/drawing/2014/main" xmlns="" id="{5B262D47-DE5A-4BC3-8F58-1110D341188F}"/>
              </a:ext>
            </a:extLst>
          </p:cNvPr>
          <p:cNvGrpSpPr/>
          <p:nvPr/>
        </p:nvGrpSpPr>
        <p:grpSpPr>
          <a:xfrm>
            <a:off x="133583" y="765486"/>
            <a:ext cx="3722504" cy="2684617"/>
            <a:chOff x="397811" y="1487257"/>
            <a:chExt cx="9000000" cy="3131641"/>
          </a:xfrm>
        </p:grpSpPr>
        <p:sp>
          <p:nvSpPr>
            <p:cNvPr id="10" name="CaixaDeTexto 9">
              <a:extLst>
                <a:ext uri="{FF2B5EF4-FFF2-40B4-BE49-F238E27FC236}">
                  <a16:creationId xmlns:a16="http://schemas.microsoft.com/office/drawing/2014/main" xmlns="" id="{B5938EA8-F2DD-4330-893E-2635F0856863}"/>
                </a:ext>
              </a:extLst>
            </p:cNvPr>
            <p:cNvSpPr txBox="1"/>
            <p:nvPr/>
          </p:nvSpPr>
          <p:spPr>
            <a:xfrm>
              <a:off x="397811" y="1621237"/>
              <a:ext cx="9000000" cy="2997661"/>
            </a:xfrm>
            <a:prstGeom prst="roundRect">
              <a:avLst>
                <a:gd name="adj" fmla="val 2394"/>
              </a:avLst>
            </a:prstGeom>
            <a:noFill/>
            <a:ln>
              <a:solidFill>
                <a:schemeClr val="accent1"/>
              </a:solidFill>
            </a:ln>
          </p:spPr>
          <p:txBody>
            <a:bodyPr wrap="square" lIns="135172" tIns="135172" rIns="135172" bIns="27034" rtlCol="0">
              <a:noAutofit/>
            </a:bodyPr>
            <a:lstStyle/>
            <a:p>
              <a:pPr marL="193024" indent="-193024" algn="just" defTabSz="617677">
                <a:buFont typeface="Wingdings" panose="05000000000000000000" pitchFamily="2" charset="2"/>
                <a:buChar char="ü"/>
                <a:defRPr/>
              </a:pPr>
              <a:endParaRPr lang="pt-BR" sz="1351" dirty="0">
                <a:solidFill>
                  <a:srgbClr val="284087"/>
                </a:solidFill>
                <a:latin typeface="Trebuchet MS" panose="020B0603020202020204" pitchFamily="34" charset="0"/>
              </a:endParaRPr>
            </a:p>
            <a:p>
              <a:pPr algn="just" defTabSz="617677">
                <a:defRPr/>
              </a:pPr>
              <a:endParaRPr lang="pt-BR" sz="1351" dirty="0">
                <a:solidFill>
                  <a:srgbClr val="284087"/>
                </a:solidFill>
                <a:latin typeface="Trebuchet MS" panose="020B0603020202020204" pitchFamily="34" charset="0"/>
              </a:endParaRPr>
            </a:p>
          </p:txBody>
        </p:sp>
        <p:sp>
          <p:nvSpPr>
            <p:cNvPr id="11" name="Retângulo: Cantos Arredondados 97">
              <a:extLst>
                <a:ext uri="{FF2B5EF4-FFF2-40B4-BE49-F238E27FC236}">
                  <a16:creationId xmlns:a16="http://schemas.microsoft.com/office/drawing/2014/main" xmlns="" id="{F90FC42A-F509-4DCD-BC0A-64C340E6E724}"/>
                </a:ext>
              </a:extLst>
            </p:cNvPr>
            <p:cNvSpPr/>
            <p:nvPr/>
          </p:nvSpPr>
          <p:spPr>
            <a:xfrm>
              <a:off x="3693964" y="1487257"/>
              <a:ext cx="2535326" cy="282290"/>
            </a:xfrm>
            <a:prstGeom prst="roundRect">
              <a:avLst>
                <a:gd name="adj" fmla="val 8553"/>
              </a:avLst>
            </a:prstGeom>
            <a:solidFill>
              <a:schemeClr val="tx2"/>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wrap="none" lIns="48638" tIns="0" rIns="135172" bIns="0" rtlCol="0" anchor="ctr">
              <a:spAutoFit/>
            </a:bodyPr>
            <a:lstStyle/>
            <a:p>
              <a:pPr marL="108000" algn="ctr">
                <a:spcBef>
                  <a:spcPts val="1417"/>
                </a:spcBef>
                <a:buClr>
                  <a:srgbClr val="FFFFFF"/>
                </a:buClr>
                <a:buSzPct val="45000"/>
              </a:pPr>
              <a:r>
                <a:rPr lang="pt-BR" sz="1500" b="1" strike="noStrike" spc="-1" dirty="0">
                  <a:solidFill>
                    <a:srgbClr val="FF4C24"/>
                  </a:solidFill>
                  <a:latin typeface="Dasa Sans Negrito"/>
                  <a:ea typeface="Dasa Sans Negrito"/>
                </a:rPr>
                <a:t>ESTUDOS</a:t>
              </a:r>
            </a:p>
          </p:txBody>
        </p:sp>
      </p:grpSp>
    </p:spTree>
  </p:cSld>
  <p:clrMapOvr>
    <a:masterClrMapping/>
  </p:clrMapOvr>
  <p:timing>
    <p:tnLst>
      <p:par>
        <p:cTn id="1" dur="indefinite" restart="never" nodeType="tmRoot">
          <p:childTnLst>
            <p:seq>
              <p:cTn id="2" dur="indefinite" nodeType="mainSeq">
                <p:childTnLst>
                  <p:par>
                    <p:cTn id="3" fill="hold">
                      <p:stCondLst>
                        <p:cond delay="indefinite"/>
                      </p:stCondLst>
                      <p:childTnLst>
                        <p:par>
                          <p:cTn id="4" fill="hold">
                            <p:stCondLst>
                              <p:cond delay="0"/>
                            </p:stCondLst>
                            <p:childTnLst>
                              <p:par>
                                <p:cTn id="5" presetID="1" presetClass="entr" fill="hold" nodeType="clickEffect">
                                  <p:stCondLst>
                                    <p:cond delay="0"/>
                                  </p:stCondLst>
                                  <p:childTnLst>
                                    <p:set>
                                      <p:cBhvr>
                                        <p:cTn id="6" dur="1" fill="hold">
                                          <p:stCondLst>
                                            <p:cond delay="0"/>
                                          </p:stCondLst>
                                        </p:cTn>
                                        <p:tgtEl>
                                          <p:spTgt spid="81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fill="hold" nodeType="clickEffect">
                                  <p:stCondLst>
                                    <p:cond delay="0"/>
                                  </p:stCondLst>
                                  <p:childTnLst>
                                    <p:set>
                                      <p:cBhvr>
                                        <p:cTn id="10" dur="1" fill="hold">
                                          <p:stCondLst>
                                            <p:cond delay="0"/>
                                          </p:stCondLst>
                                        </p:cTn>
                                        <p:tgtEl>
                                          <p:spTgt spid="81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m 3" descr="Logotipo&#10;&#10;Descrição gerada automaticamente">
            <a:extLst>
              <a:ext uri="{FF2B5EF4-FFF2-40B4-BE49-F238E27FC236}">
                <a16:creationId xmlns:a16="http://schemas.microsoft.com/office/drawing/2014/main" xmlns="" id="{70C8042A-52EE-4477-BDCF-1B480C955D8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045527" y="0"/>
            <a:ext cx="3146473" cy="1770063"/>
          </a:xfrm>
          <a:prstGeom prst="rect">
            <a:avLst/>
          </a:prstGeom>
        </p:spPr>
      </p:pic>
      <p:sp>
        <p:nvSpPr>
          <p:cNvPr id="815" name="TextShape 1"/>
          <p:cNvSpPr txBox="1"/>
          <p:nvPr/>
        </p:nvSpPr>
        <p:spPr>
          <a:xfrm>
            <a:off x="117229" y="263887"/>
            <a:ext cx="11428200" cy="1823400"/>
          </a:xfrm>
          <a:prstGeom prst="rect">
            <a:avLst/>
          </a:prstGeom>
          <a:noFill/>
          <a:ln w="12600">
            <a:noFill/>
          </a:ln>
        </p:spPr>
        <p:txBody>
          <a:bodyPr lIns="45720" rIns="45720">
            <a:normAutofit lnSpcReduction="10000"/>
          </a:bodyPr>
          <a:lstStyle/>
          <a:p>
            <a:pPr algn="ctr">
              <a:lnSpc>
                <a:spcPct val="100000"/>
              </a:lnSpc>
            </a:pPr>
            <a:r>
              <a:rPr lang="pt-BR" sz="3200" b="1" strike="noStrike" spc="-1" dirty="0">
                <a:solidFill>
                  <a:srgbClr val="FF0000"/>
                </a:solidFill>
                <a:latin typeface="Dasa Sans Leve"/>
                <a:ea typeface="Dasa Sans Leve"/>
              </a:rPr>
              <a:t>Qual a faixa ideal de saturação de O2? </a:t>
            </a:r>
          </a:p>
          <a:p>
            <a:pPr>
              <a:lnSpc>
                <a:spcPct val="100000"/>
              </a:lnSpc>
            </a:pPr>
            <a:r>
              <a:rPr sz="3000" dirty="0"/>
              <a:t/>
            </a:r>
            <a:br>
              <a:rPr sz="3000" dirty="0"/>
            </a:br>
            <a:endParaRPr lang="pt-BR" sz="3000" dirty="0"/>
          </a:p>
          <a:p>
            <a:pPr>
              <a:lnSpc>
                <a:spcPct val="100000"/>
              </a:lnSpc>
            </a:pPr>
            <a:r>
              <a:rPr lang="pt-BR" sz="2500" b="0" strike="noStrike" spc="-1" dirty="0">
                <a:solidFill>
                  <a:srgbClr val="FFFFFF"/>
                </a:solidFill>
                <a:latin typeface="Dasa Sans Negrito"/>
                <a:ea typeface="Dasa Sans Negrito"/>
              </a:rPr>
              <a:t>Resultados de estudos clínicos randomizados já publicados:</a:t>
            </a:r>
            <a:endParaRPr lang="pt-BR" sz="2500" b="0" strike="noStrike" spc="-1" dirty="0">
              <a:solidFill>
                <a:srgbClr val="FFFFFF"/>
              </a:solidFill>
              <a:latin typeface="Calibri"/>
            </a:endParaRPr>
          </a:p>
        </p:txBody>
      </p:sp>
      <p:sp>
        <p:nvSpPr>
          <p:cNvPr id="5" name="Retângulo: Cantos Arredondados 4">
            <a:extLst>
              <a:ext uri="{FF2B5EF4-FFF2-40B4-BE49-F238E27FC236}">
                <a16:creationId xmlns:a16="http://schemas.microsoft.com/office/drawing/2014/main" xmlns="" id="{E082FA1A-32E5-4421-9C50-76A0E5E6AC8B}"/>
              </a:ext>
            </a:extLst>
          </p:cNvPr>
          <p:cNvSpPr/>
          <p:nvPr/>
        </p:nvSpPr>
        <p:spPr>
          <a:xfrm>
            <a:off x="117229" y="2074037"/>
            <a:ext cx="8201467" cy="125622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indent="-228240">
              <a:lnSpc>
                <a:spcPct val="100000"/>
              </a:lnSpc>
              <a:spcBef>
                <a:spcPts val="1001"/>
              </a:spcBef>
            </a:pPr>
            <a:r>
              <a:rPr lang="pt-BR" sz="1500" spc="-1" dirty="0">
                <a:solidFill>
                  <a:srgbClr val="FFFFFF"/>
                </a:solidFill>
                <a:latin typeface="Dasa Sans Leve"/>
                <a:ea typeface="Dasa Sans Leve"/>
              </a:rPr>
              <a:t>	STOP-ROP </a:t>
            </a:r>
            <a:r>
              <a:rPr lang="pt-BR" sz="1500" spc="-1" dirty="0" err="1">
                <a:solidFill>
                  <a:srgbClr val="FFFFFF"/>
                </a:solidFill>
                <a:latin typeface="Dasa Sans Leve"/>
                <a:ea typeface="Dasa Sans Leve"/>
              </a:rPr>
              <a:t>trial</a:t>
            </a:r>
            <a:r>
              <a:rPr lang="pt-BR" sz="1500" spc="-1" dirty="0">
                <a:solidFill>
                  <a:srgbClr val="FFFFFF"/>
                </a:solidFill>
                <a:latin typeface="Dasa Sans Leve"/>
                <a:ea typeface="Dasa Sans Leve"/>
              </a:rPr>
              <a:t> (2000): Envolveu prematuros com ROP pré-tratamento – Comparou SpO2 (Faixa de saturação de O2 ): Alta (95% - 99%) </a:t>
            </a:r>
            <a:r>
              <a:rPr lang="pt-BR" sz="1500" spc="-1" dirty="0" err="1">
                <a:solidFill>
                  <a:srgbClr val="FFFFFF"/>
                </a:solidFill>
                <a:latin typeface="Dasa Sans Leve"/>
                <a:ea typeface="Dasa Sans Leve"/>
              </a:rPr>
              <a:t>vs</a:t>
            </a:r>
            <a:r>
              <a:rPr lang="pt-BR" sz="1500" spc="-1" dirty="0">
                <a:solidFill>
                  <a:srgbClr val="FFFFFF"/>
                </a:solidFill>
                <a:latin typeface="Dasa Sans Leve"/>
                <a:ea typeface="Dasa Sans Leve"/>
              </a:rPr>
              <a:t> Baixa (89% - 94%) durante no mínimo 2 semanas – Observado benefício mínimo na faixa alta (95 – 99%) em relação a ROP mas com importantes efeitos negativos, tais como: maior tempo de hospitalização, maior morbidade respiratória e oxigenioterapia por tempo mais prolongado. </a:t>
            </a:r>
            <a:endParaRPr lang="pt-BR" sz="1500" spc="-1" dirty="0">
              <a:solidFill>
                <a:srgbClr val="000000"/>
              </a:solidFill>
              <a:latin typeface="Calibri"/>
            </a:endParaRPr>
          </a:p>
        </p:txBody>
      </p:sp>
      <p:sp>
        <p:nvSpPr>
          <p:cNvPr id="6" name="Retângulo: Cantos Arredondados 5">
            <a:extLst>
              <a:ext uri="{FF2B5EF4-FFF2-40B4-BE49-F238E27FC236}">
                <a16:creationId xmlns:a16="http://schemas.microsoft.com/office/drawing/2014/main" xmlns="" id="{265A7239-1732-40E5-8985-3A775C814438}"/>
              </a:ext>
            </a:extLst>
          </p:cNvPr>
          <p:cNvSpPr/>
          <p:nvPr/>
        </p:nvSpPr>
        <p:spPr>
          <a:xfrm>
            <a:off x="1095861" y="3590801"/>
            <a:ext cx="8201467" cy="9307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indent="-228240">
              <a:lnSpc>
                <a:spcPct val="100000"/>
              </a:lnSpc>
              <a:spcBef>
                <a:spcPts val="1001"/>
              </a:spcBef>
            </a:pPr>
            <a:r>
              <a:rPr lang="pt-BR" sz="1600" spc="-1" dirty="0">
                <a:solidFill>
                  <a:srgbClr val="FFFFFF"/>
                </a:solidFill>
                <a:latin typeface="Dasa Sans Leve"/>
                <a:ea typeface="Dasa Sans Leve"/>
              </a:rPr>
              <a:t>	BOOST I </a:t>
            </a:r>
            <a:r>
              <a:rPr lang="pt-BR" sz="1600" spc="-1" dirty="0" err="1">
                <a:solidFill>
                  <a:srgbClr val="FFFFFF"/>
                </a:solidFill>
                <a:latin typeface="Dasa Sans Leve"/>
                <a:ea typeface="Dasa Sans Leve"/>
              </a:rPr>
              <a:t>trial</a:t>
            </a:r>
            <a:r>
              <a:rPr lang="pt-BR" sz="1600" spc="-1" dirty="0">
                <a:solidFill>
                  <a:srgbClr val="FFFFFF"/>
                </a:solidFill>
                <a:latin typeface="Dasa Sans Leve"/>
                <a:ea typeface="Dasa Sans Leve"/>
              </a:rPr>
              <a:t> (2003): Realizado com prematuros com Idade Gestacional &lt; 30 semanas – Comparou SpO2 (Faixa de saturação de O2 ): Alta (95% - 98%) </a:t>
            </a:r>
            <a:r>
              <a:rPr lang="pt-BR" sz="1600" spc="-1" dirty="0" err="1">
                <a:solidFill>
                  <a:srgbClr val="FFFFFF"/>
                </a:solidFill>
                <a:latin typeface="Dasa Sans Leve"/>
                <a:ea typeface="Dasa Sans Leve"/>
              </a:rPr>
              <a:t>vs</a:t>
            </a:r>
            <a:r>
              <a:rPr lang="pt-BR" sz="1600" spc="-1" dirty="0">
                <a:solidFill>
                  <a:srgbClr val="FFFFFF"/>
                </a:solidFill>
                <a:latin typeface="Dasa Sans Leve"/>
                <a:ea typeface="Dasa Sans Leve"/>
              </a:rPr>
              <a:t> Baixa (91% - 94%) – Alta  Resultou no aumento de Displasia broncopulmonar e maior uso de O2 na alta para casa.</a:t>
            </a:r>
            <a:endParaRPr lang="pt-BR" sz="1600" spc="-1" dirty="0">
              <a:solidFill>
                <a:srgbClr val="000000"/>
              </a:solidFill>
              <a:latin typeface="Calibri"/>
            </a:endParaRPr>
          </a:p>
        </p:txBody>
      </p:sp>
      <p:sp>
        <p:nvSpPr>
          <p:cNvPr id="7" name="Retângulo: Cantos Arredondados 6">
            <a:extLst>
              <a:ext uri="{FF2B5EF4-FFF2-40B4-BE49-F238E27FC236}">
                <a16:creationId xmlns:a16="http://schemas.microsoft.com/office/drawing/2014/main" xmlns="" id="{B22781EC-8FF0-4C20-94E2-1DB5682DDBEF}"/>
              </a:ext>
            </a:extLst>
          </p:cNvPr>
          <p:cNvSpPr/>
          <p:nvPr/>
        </p:nvSpPr>
        <p:spPr>
          <a:xfrm>
            <a:off x="2417296" y="4764430"/>
            <a:ext cx="8201467" cy="76143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indent="-228240">
              <a:lnSpc>
                <a:spcPct val="100000"/>
              </a:lnSpc>
              <a:spcBef>
                <a:spcPts val="1001"/>
              </a:spcBef>
            </a:pPr>
            <a:r>
              <a:rPr lang="pt-BR" sz="1600" spc="-1" dirty="0">
                <a:solidFill>
                  <a:srgbClr val="FFFFFF"/>
                </a:solidFill>
                <a:latin typeface="Dasa Sans Leve"/>
                <a:ea typeface="Dasa Sans Leve"/>
              </a:rPr>
              <a:t>	</a:t>
            </a:r>
          </a:p>
          <a:p>
            <a:pPr marL="228600" indent="-228240">
              <a:lnSpc>
                <a:spcPct val="100000"/>
              </a:lnSpc>
              <a:spcBef>
                <a:spcPts val="1001"/>
              </a:spcBef>
            </a:pPr>
            <a:r>
              <a:rPr lang="pt-BR" sz="1600" spc="-1" dirty="0">
                <a:solidFill>
                  <a:srgbClr val="FFFFFF"/>
                </a:solidFill>
                <a:latin typeface="Dasa Sans Leve"/>
                <a:ea typeface="Dasa Sans Leve"/>
              </a:rPr>
              <a:t>	SUPPORT </a:t>
            </a:r>
            <a:r>
              <a:rPr lang="pt-BR" sz="1600" spc="-1" dirty="0" err="1">
                <a:solidFill>
                  <a:srgbClr val="FFFFFF"/>
                </a:solidFill>
                <a:latin typeface="Dasa Sans Leve"/>
                <a:ea typeface="Dasa Sans Leve"/>
              </a:rPr>
              <a:t>trial</a:t>
            </a:r>
            <a:r>
              <a:rPr lang="pt-BR" sz="1600" spc="-1" dirty="0">
                <a:solidFill>
                  <a:srgbClr val="FFFFFF"/>
                </a:solidFill>
                <a:latin typeface="Dasa Sans Leve"/>
                <a:ea typeface="Dasa Sans Leve"/>
              </a:rPr>
              <a:t> (2010): - SpO2 (Faixa de saturação de O2 ) entre 85% - 89% resultou em menor risco de ROP (8.6% </a:t>
            </a:r>
            <a:r>
              <a:rPr lang="pt-BR" sz="1600" spc="-1" dirty="0" err="1">
                <a:solidFill>
                  <a:srgbClr val="FFFFFF"/>
                </a:solidFill>
                <a:latin typeface="Dasa Sans Leve"/>
                <a:ea typeface="Dasa Sans Leve"/>
              </a:rPr>
              <a:t>vs</a:t>
            </a:r>
            <a:r>
              <a:rPr lang="pt-BR" sz="1600" spc="-1" dirty="0">
                <a:solidFill>
                  <a:srgbClr val="FFFFFF"/>
                </a:solidFill>
                <a:latin typeface="Dasa Sans Leve"/>
                <a:ea typeface="Dasa Sans Leve"/>
              </a:rPr>
              <a:t> 17.9%) porém, com mortalidade aumentada (19.9% </a:t>
            </a:r>
            <a:r>
              <a:rPr lang="pt-BR" sz="1600" spc="-1" dirty="0" err="1">
                <a:solidFill>
                  <a:srgbClr val="FFFFFF"/>
                </a:solidFill>
                <a:latin typeface="Dasa Sans Leve"/>
                <a:ea typeface="Dasa Sans Leve"/>
              </a:rPr>
              <a:t>vs</a:t>
            </a:r>
            <a:r>
              <a:rPr lang="pt-BR" sz="1600" spc="-1" dirty="0">
                <a:solidFill>
                  <a:srgbClr val="FFFFFF"/>
                </a:solidFill>
                <a:latin typeface="Dasa Sans Leve"/>
                <a:ea typeface="Dasa Sans Leve"/>
              </a:rPr>
              <a:t> 16.2%)</a:t>
            </a:r>
            <a:endParaRPr lang="pt-BR" sz="1600" spc="-1" dirty="0">
              <a:solidFill>
                <a:srgbClr val="000000"/>
              </a:solidFill>
              <a:latin typeface="Calibri"/>
            </a:endParaRPr>
          </a:p>
          <a:p>
            <a:pPr marL="228600" indent="-228240">
              <a:lnSpc>
                <a:spcPct val="100000"/>
              </a:lnSpc>
              <a:spcBef>
                <a:spcPts val="1001"/>
              </a:spcBef>
            </a:pPr>
            <a:r>
              <a:rPr lang="pt-BR" sz="1600" spc="-1" dirty="0">
                <a:solidFill>
                  <a:srgbClr val="FFFFFF"/>
                </a:solidFill>
                <a:latin typeface="Dasa Sans Leve"/>
                <a:ea typeface="Dasa Sans Leve"/>
              </a:rPr>
              <a:t> </a:t>
            </a:r>
            <a:endParaRPr lang="pt-BR" sz="1600" spc="-1" dirty="0">
              <a:solidFill>
                <a:srgbClr val="000000"/>
              </a:solidFill>
              <a:latin typeface="Calibri"/>
            </a:endParaRPr>
          </a:p>
        </p:txBody>
      </p:sp>
      <p:sp>
        <p:nvSpPr>
          <p:cNvPr id="8" name="Retângulo: Cantos Arredondados 7">
            <a:extLst>
              <a:ext uri="{FF2B5EF4-FFF2-40B4-BE49-F238E27FC236}">
                <a16:creationId xmlns:a16="http://schemas.microsoft.com/office/drawing/2014/main" xmlns="" id="{E317FC7C-4CA6-4EF5-9B89-FAA59C060787}"/>
              </a:ext>
            </a:extLst>
          </p:cNvPr>
          <p:cNvSpPr/>
          <p:nvPr/>
        </p:nvSpPr>
        <p:spPr>
          <a:xfrm>
            <a:off x="3789825" y="5752586"/>
            <a:ext cx="8201467" cy="81557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indent="-228240">
              <a:lnSpc>
                <a:spcPct val="100000"/>
              </a:lnSpc>
              <a:spcBef>
                <a:spcPts val="1001"/>
              </a:spcBef>
            </a:pPr>
            <a:r>
              <a:rPr lang="pt-BR" sz="1600" spc="-1" dirty="0">
                <a:solidFill>
                  <a:srgbClr val="FFFFFF"/>
                </a:solidFill>
                <a:latin typeface="Dasa Sans Leve"/>
                <a:ea typeface="Dasa Sans Leve"/>
              </a:rPr>
              <a:t>	Canadian </a:t>
            </a:r>
            <a:r>
              <a:rPr lang="pt-BR" sz="1600" spc="-1" dirty="0" err="1">
                <a:solidFill>
                  <a:srgbClr val="FFFFFF"/>
                </a:solidFill>
                <a:latin typeface="Dasa Sans Leve"/>
                <a:ea typeface="Dasa Sans Leve"/>
              </a:rPr>
              <a:t>Oxygen</a:t>
            </a:r>
            <a:r>
              <a:rPr lang="pt-BR" sz="1600" spc="-1" dirty="0">
                <a:solidFill>
                  <a:srgbClr val="FFFFFF"/>
                </a:solidFill>
                <a:latin typeface="Dasa Sans Leve"/>
                <a:ea typeface="Dasa Sans Leve"/>
              </a:rPr>
              <a:t> </a:t>
            </a:r>
            <a:r>
              <a:rPr lang="pt-BR" sz="1600" spc="-1" dirty="0" err="1">
                <a:solidFill>
                  <a:srgbClr val="FFFFFF"/>
                </a:solidFill>
                <a:latin typeface="Dasa Sans Leve"/>
                <a:ea typeface="Dasa Sans Leve"/>
              </a:rPr>
              <a:t>Trial</a:t>
            </a:r>
            <a:r>
              <a:rPr lang="pt-BR" sz="1600" spc="-1" dirty="0">
                <a:solidFill>
                  <a:srgbClr val="FFFFFF"/>
                </a:solidFill>
                <a:latin typeface="Dasa Sans Leve"/>
                <a:ea typeface="Dasa Sans Leve"/>
              </a:rPr>
              <a:t> - COT </a:t>
            </a:r>
            <a:r>
              <a:rPr lang="pt-BR" sz="1600" spc="-1" dirty="0" err="1">
                <a:solidFill>
                  <a:srgbClr val="FFFFFF"/>
                </a:solidFill>
                <a:latin typeface="Dasa Sans Leve"/>
                <a:ea typeface="Dasa Sans Leve"/>
              </a:rPr>
              <a:t>trial</a:t>
            </a:r>
            <a:r>
              <a:rPr lang="pt-BR" sz="1600" spc="-1" dirty="0">
                <a:solidFill>
                  <a:srgbClr val="FFFFFF"/>
                </a:solidFill>
                <a:latin typeface="Dasa Sans Leve"/>
                <a:ea typeface="Dasa Sans Leve"/>
              </a:rPr>
              <a:t> (2013) - Não houve diferença na mortalidade ou sequelas do desenvolvimento  </a:t>
            </a:r>
            <a:endParaRPr lang="pt-BR" sz="1600" spc="-1" dirty="0">
              <a:solidFill>
                <a:srgbClr val="000000"/>
              </a:solidFill>
              <a:latin typeface="Calibri"/>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1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5" grpId="0"/>
      <p:bldP spid="5" grpId="0" animBg="1"/>
      <p:bldP spid="6" grpId="0" animBg="1"/>
      <p:bldP spid="7" grpId="0" animBg="1"/>
      <p:bldP spid="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m 2" descr="Logotipo&#10;&#10;Descrição gerada automaticamente">
            <a:extLst>
              <a:ext uri="{FF2B5EF4-FFF2-40B4-BE49-F238E27FC236}">
                <a16:creationId xmlns:a16="http://schemas.microsoft.com/office/drawing/2014/main" xmlns="" id="{BB624BA5-6CD2-4CBB-8C95-D50BD7B989F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045527" y="0"/>
            <a:ext cx="3146473" cy="1770063"/>
          </a:xfrm>
          <a:prstGeom prst="rect">
            <a:avLst/>
          </a:prstGeom>
        </p:spPr>
      </p:pic>
      <p:grpSp>
        <p:nvGrpSpPr>
          <p:cNvPr id="4" name="Agrupar 3">
            <a:extLst>
              <a:ext uri="{FF2B5EF4-FFF2-40B4-BE49-F238E27FC236}">
                <a16:creationId xmlns:a16="http://schemas.microsoft.com/office/drawing/2014/main" xmlns="" id="{9680FD4A-5814-4B73-9F7C-C824EEDA81B2}"/>
              </a:ext>
            </a:extLst>
          </p:cNvPr>
          <p:cNvGrpSpPr/>
          <p:nvPr/>
        </p:nvGrpSpPr>
        <p:grpSpPr>
          <a:xfrm>
            <a:off x="559671" y="3651001"/>
            <a:ext cx="4571920" cy="2789332"/>
            <a:chOff x="397811" y="1417663"/>
            <a:chExt cx="9000000" cy="3201235"/>
          </a:xfrm>
        </p:grpSpPr>
        <p:sp>
          <p:nvSpPr>
            <p:cNvPr id="5" name="CaixaDeTexto 4">
              <a:extLst>
                <a:ext uri="{FF2B5EF4-FFF2-40B4-BE49-F238E27FC236}">
                  <a16:creationId xmlns:a16="http://schemas.microsoft.com/office/drawing/2014/main" xmlns="" id="{D7805F85-EBD6-4E7B-865A-8687E29312BA}"/>
                </a:ext>
              </a:extLst>
            </p:cNvPr>
            <p:cNvSpPr txBox="1"/>
            <p:nvPr/>
          </p:nvSpPr>
          <p:spPr>
            <a:xfrm>
              <a:off x="397811" y="1621237"/>
              <a:ext cx="9000000" cy="2997661"/>
            </a:xfrm>
            <a:prstGeom prst="roundRect">
              <a:avLst>
                <a:gd name="adj" fmla="val 2394"/>
              </a:avLst>
            </a:prstGeom>
            <a:noFill/>
            <a:ln>
              <a:solidFill>
                <a:schemeClr val="accent1"/>
              </a:solidFill>
            </a:ln>
          </p:spPr>
          <p:txBody>
            <a:bodyPr wrap="square" lIns="135172" tIns="135172" rIns="135172" bIns="27034" rtlCol="0">
              <a:noAutofit/>
            </a:bodyPr>
            <a:lstStyle/>
            <a:p>
              <a:pPr marL="193024" indent="-193024" algn="just" defTabSz="617677">
                <a:buFont typeface="Wingdings" panose="05000000000000000000" pitchFamily="2" charset="2"/>
                <a:buChar char="ü"/>
                <a:defRPr/>
              </a:pPr>
              <a:endParaRPr lang="pt-BR" sz="1351" dirty="0">
                <a:solidFill>
                  <a:srgbClr val="284087"/>
                </a:solidFill>
                <a:latin typeface="Trebuchet MS" panose="020B0603020202020204" pitchFamily="34" charset="0"/>
              </a:endParaRPr>
            </a:p>
            <a:p>
              <a:pPr algn="just" defTabSz="617677">
                <a:defRPr/>
              </a:pPr>
              <a:endParaRPr lang="pt-BR" sz="1351" dirty="0">
                <a:solidFill>
                  <a:srgbClr val="284087"/>
                </a:solidFill>
                <a:latin typeface="Trebuchet MS" panose="020B0603020202020204" pitchFamily="34" charset="0"/>
              </a:endParaRPr>
            </a:p>
          </p:txBody>
        </p:sp>
        <p:sp>
          <p:nvSpPr>
            <p:cNvPr id="6" name="Retângulo: Cantos Arredondados 97">
              <a:extLst>
                <a:ext uri="{FF2B5EF4-FFF2-40B4-BE49-F238E27FC236}">
                  <a16:creationId xmlns:a16="http://schemas.microsoft.com/office/drawing/2014/main" xmlns="" id="{CE8E994C-F372-43D7-9514-0B6A967BE582}"/>
                </a:ext>
              </a:extLst>
            </p:cNvPr>
            <p:cNvSpPr/>
            <p:nvPr/>
          </p:nvSpPr>
          <p:spPr>
            <a:xfrm>
              <a:off x="696296" y="1417663"/>
              <a:ext cx="6140739" cy="359692"/>
            </a:xfrm>
            <a:prstGeom prst="roundRect">
              <a:avLst>
                <a:gd name="adj" fmla="val 8553"/>
              </a:avLst>
            </a:prstGeom>
            <a:solidFill>
              <a:schemeClr val="tx2"/>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wrap="square" lIns="48638" tIns="0" rIns="135172" bIns="0" rtlCol="0" anchor="ctr">
              <a:spAutoFit/>
            </a:bodyPr>
            <a:lstStyle/>
            <a:p>
              <a:pPr marL="108000" algn="ctr">
                <a:spcBef>
                  <a:spcPts val="1417"/>
                </a:spcBef>
                <a:buClr>
                  <a:srgbClr val="FFFFFF"/>
                </a:buClr>
                <a:buSzPct val="45000"/>
              </a:pPr>
              <a:r>
                <a:rPr lang="pt-BR" sz="2200" b="1" spc="-1" dirty="0">
                  <a:solidFill>
                    <a:srgbClr val="FF4C24"/>
                  </a:solidFill>
                  <a:latin typeface="Dasa Sans Negrito"/>
                  <a:ea typeface="Dasa Sans Negrito"/>
                </a:rPr>
                <a:t>Spo2 baixa (85 – 89%)</a:t>
              </a:r>
              <a:endParaRPr lang="pt-BR" sz="2200" b="1" strike="noStrike" spc="-1" dirty="0">
                <a:solidFill>
                  <a:srgbClr val="FF4C24"/>
                </a:solidFill>
                <a:latin typeface="Dasa Sans Negrito"/>
                <a:ea typeface="Dasa Sans Negrito"/>
              </a:endParaRPr>
            </a:p>
          </p:txBody>
        </p:sp>
      </p:grpSp>
      <p:sp>
        <p:nvSpPr>
          <p:cNvPr id="10" name="CaixaDeTexto 9">
            <a:extLst>
              <a:ext uri="{FF2B5EF4-FFF2-40B4-BE49-F238E27FC236}">
                <a16:creationId xmlns:a16="http://schemas.microsoft.com/office/drawing/2014/main" xmlns="" id="{0C4E24C2-B0F2-49E1-881C-575C8272B1BC}"/>
              </a:ext>
            </a:extLst>
          </p:cNvPr>
          <p:cNvSpPr txBox="1"/>
          <p:nvPr/>
        </p:nvSpPr>
        <p:spPr>
          <a:xfrm>
            <a:off x="1349763" y="4141791"/>
            <a:ext cx="3668912" cy="2015936"/>
          </a:xfrm>
          <a:prstGeom prst="rect">
            <a:avLst/>
          </a:prstGeom>
          <a:noFill/>
        </p:spPr>
        <p:txBody>
          <a:bodyPr wrap="square">
            <a:spAutoFit/>
          </a:bodyPr>
          <a:lstStyle/>
          <a:p>
            <a:pPr>
              <a:lnSpc>
                <a:spcPct val="100000"/>
              </a:lnSpc>
            </a:pPr>
            <a:r>
              <a:rPr lang="pt-BR" sz="2500" b="0" strike="noStrike" spc="-1" dirty="0">
                <a:solidFill>
                  <a:srgbClr val="FFFFFF"/>
                </a:solidFill>
                <a:latin typeface="Calibri"/>
                <a:ea typeface="Calibri"/>
              </a:rPr>
              <a:t>- </a:t>
            </a:r>
            <a:r>
              <a:rPr lang="pt-BR" sz="2000" b="0" strike="noStrike" spc="-1" dirty="0">
                <a:solidFill>
                  <a:srgbClr val="FFFFFF"/>
                </a:solidFill>
                <a:latin typeface="Calibri"/>
                <a:ea typeface="Calibri"/>
              </a:rPr>
              <a:t>Maior risco</a:t>
            </a:r>
            <a:endParaRPr lang="pt-BR" sz="2000" b="0" strike="noStrike" spc="-1" dirty="0">
              <a:latin typeface="Arial"/>
            </a:endParaRPr>
          </a:p>
          <a:p>
            <a:pPr>
              <a:lnSpc>
                <a:spcPct val="100000"/>
              </a:lnSpc>
            </a:pPr>
            <a:r>
              <a:rPr lang="pt-BR" sz="2000" b="0" strike="noStrike" spc="-1" dirty="0">
                <a:solidFill>
                  <a:srgbClr val="FFFFFF"/>
                </a:solidFill>
                <a:latin typeface="Calibri"/>
                <a:ea typeface="Calibri"/>
              </a:rPr>
              <a:t>Óbito = + 41% [14 a 74%]  </a:t>
            </a:r>
            <a:endParaRPr lang="pt-BR" sz="2000" b="0" strike="noStrike" spc="-1" dirty="0">
              <a:latin typeface="Arial"/>
            </a:endParaRPr>
          </a:p>
          <a:p>
            <a:pPr>
              <a:lnSpc>
                <a:spcPct val="100000"/>
              </a:lnSpc>
            </a:pPr>
            <a:r>
              <a:rPr lang="pt-BR" sz="2000" b="0" strike="noStrike" spc="-1" dirty="0">
                <a:solidFill>
                  <a:srgbClr val="FFFFFF"/>
                </a:solidFill>
                <a:latin typeface="Calibri"/>
                <a:ea typeface="Calibri"/>
              </a:rPr>
              <a:t>ECN = + 25% [5 a 49%] </a:t>
            </a:r>
            <a:endParaRPr lang="pt-BR" sz="2000" b="0" strike="noStrike" spc="-1" dirty="0">
              <a:latin typeface="Arial"/>
            </a:endParaRPr>
          </a:p>
          <a:p>
            <a:pPr>
              <a:lnSpc>
                <a:spcPct val="100000"/>
              </a:lnSpc>
            </a:pPr>
            <a:endParaRPr lang="pt-BR" sz="2000" b="0" strike="noStrike" spc="-1" dirty="0">
              <a:latin typeface="Arial"/>
            </a:endParaRPr>
          </a:p>
          <a:p>
            <a:pPr>
              <a:lnSpc>
                <a:spcPct val="100000"/>
              </a:lnSpc>
            </a:pPr>
            <a:r>
              <a:rPr lang="pt-BR" sz="2000" b="0" strike="noStrike" spc="-1" dirty="0">
                <a:solidFill>
                  <a:srgbClr val="FFFFFF"/>
                </a:solidFill>
                <a:latin typeface="Calibri"/>
                <a:ea typeface="Calibri"/>
              </a:rPr>
              <a:t>- Menor risco</a:t>
            </a:r>
            <a:endParaRPr lang="pt-BR" sz="2000" b="0" strike="noStrike" spc="-1" dirty="0">
              <a:latin typeface="Arial"/>
            </a:endParaRPr>
          </a:p>
          <a:p>
            <a:pPr>
              <a:lnSpc>
                <a:spcPct val="100000"/>
              </a:lnSpc>
            </a:pPr>
            <a:r>
              <a:rPr lang="pt-BR" sz="2000" b="0" strike="noStrike" spc="-1" dirty="0">
                <a:solidFill>
                  <a:srgbClr val="FFFFFF"/>
                </a:solidFill>
                <a:latin typeface="Calibri"/>
                <a:ea typeface="Calibri"/>
              </a:rPr>
              <a:t> ROP = - 26% [- 8 a – 41%%] </a:t>
            </a:r>
            <a:endParaRPr lang="pt-BR" sz="2000" b="0" strike="noStrike" spc="-1" dirty="0">
              <a:latin typeface="Arial"/>
            </a:endParaRPr>
          </a:p>
        </p:txBody>
      </p:sp>
      <p:sp>
        <p:nvSpPr>
          <p:cNvPr id="11" name="CustomShape 1">
            <a:extLst>
              <a:ext uri="{FF2B5EF4-FFF2-40B4-BE49-F238E27FC236}">
                <a16:creationId xmlns:a16="http://schemas.microsoft.com/office/drawing/2014/main" xmlns="" id="{4512D51F-E6A9-44BE-BCE3-3C15C94B4DFB}"/>
              </a:ext>
            </a:extLst>
          </p:cNvPr>
          <p:cNvSpPr/>
          <p:nvPr/>
        </p:nvSpPr>
        <p:spPr>
          <a:xfrm>
            <a:off x="6193261" y="3790121"/>
            <a:ext cx="5651467" cy="2588456"/>
          </a:xfrm>
          <a:prstGeom prst="rect">
            <a:avLst/>
          </a:prstGeom>
          <a:noFill/>
          <a:ln w="12600">
            <a:noFill/>
          </a:ln>
        </p:spPr>
        <p:style>
          <a:lnRef idx="0">
            <a:scrgbClr r="0" g="0" b="0"/>
          </a:lnRef>
          <a:fillRef idx="0">
            <a:scrgbClr r="0" g="0" b="0"/>
          </a:fillRef>
          <a:effectRef idx="0">
            <a:scrgbClr r="0" g="0" b="0"/>
          </a:effectRef>
          <a:fontRef idx="minor"/>
        </p:style>
        <p:txBody>
          <a:bodyPr lIns="45720" rIns="45720"/>
          <a:lstStyle/>
          <a:p>
            <a:pPr>
              <a:lnSpc>
                <a:spcPct val="100000"/>
              </a:lnSpc>
            </a:pPr>
            <a:endParaRPr lang="pt-BR" sz="2400" b="0" strike="noStrike" spc="-1" dirty="0">
              <a:latin typeface="Arial"/>
            </a:endParaRPr>
          </a:p>
          <a:p>
            <a:pPr algn="ctr">
              <a:lnSpc>
                <a:spcPct val="100000"/>
              </a:lnSpc>
            </a:pPr>
            <a:r>
              <a:rPr lang="pt-BR" sz="2000" b="0" u="sng" strike="noStrike" spc="-1" dirty="0">
                <a:solidFill>
                  <a:srgbClr val="FFFFFF"/>
                </a:solidFill>
                <a:latin typeface="Calibri"/>
                <a:ea typeface="Calibri"/>
              </a:rPr>
              <a:t>Conclusão</a:t>
            </a:r>
            <a:endParaRPr lang="pt-BR" sz="2000" b="0" u="sng" strike="noStrike" spc="-1" dirty="0">
              <a:latin typeface="Arial"/>
            </a:endParaRPr>
          </a:p>
          <a:p>
            <a:pPr algn="ctr">
              <a:lnSpc>
                <a:spcPct val="100000"/>
              </a:lnSpc>
            </a:pPr>
            <a:r>
              <a:rPr lang="pt-BR" sz="2000" b="0" strike="noStrike" spc="-1" dirty="0">
                <a:solidFill>
                  <a:srgbClr val="FFFFFF"/>
                </a:solidFill>
                <a:latin typeface="Calibri"/>
                <a:ea typeface="Calibri"/>
              </a:rPr>
              <a:t>Saturação de O2 alvo entre 91 - 95% deve ser utilizada em recém nascidos prematuros com Idade Gestacional &lt; 28 semanas que precisam de O2, até que completem 36 semanas de Idade Gestacional corrigida.</a:t>
            </a:r>
            <a:endParaRPr lang="pt-BR" sz="2000" b="0" strike="noStrike" spc="-1" dirty="0">
              <a:latin typeface="Arial"/>
            </a:endParaRPr>
          </a:p>
        </p:txBody>
      </p:sp>
      <p:sp>
        <p:nvSpPr>
          <p:cNvPr id="13" name="TextShape 1">
            <a:extLst>
              <a:ext uri="{FF2B5EF4-FFF2-40B4-BE49-F238E27FC236}">
                <a16:creationId xmlns:a16="http://schemas.microsoft.com/office/drawing/2014/main" xmlns="" id="{011C1EB8-0B30-47D5-841F-6B34C8C18B05}"/>
              </a:ext>
            </a:extLst>
          </p:cNvPr>
          <p:cNvSpPr txBox="1"/>
          <p:nvPr/>
        </p:nvSpPr>
        <p:spPr>
          <a:xfrm>
            <a:off x="147848" y="417667"/>
            <a:ext cx="11428200" cy="817693"/>
          </a:xfrm>
          <a:prstGeom prst="rect">
            <a:avLst/>
          </a:prstGeom>
          <a:noFill/>
          <a:ln w="12600">
            <a:noFill/>
          </a:ln>
        </p:spPr>
        <p:txBody>
          <a:bodyPr lIns="45720" rIns="45720">
            <a:normAutofit/>
          </a:bodyPr>
          <a:lstStyle/>
          <a:p>
            <a:pPr marL="108000" algn="ctr">
              <a:spcBef>
                <a:spcPts val="1417"/>
              </a:spcBef>
              <a:buClr>
                <a:srgbClr val="FFFFFF"/>
              </a:buClr>
              <a:buSzPct val="45000"/>
            </a:pPr>
            <a:r>
              <a:rPr lang="pt-BR" sz="3200" b="0" strike="noStrike" spc="-1" dirty="0">
                <a:solidFill>
                  <a:srgbClr val="FFFFFF"/>
                </a:solidFill>
                <a:latin typeface="Calibri"/>
                <a:ea typeface="Calibri"/>
              </a:rPr>
              <a:t> RESULTADO DA METANÁLISE  </a:t>
            </a:r>
            <a:r>
              <a:rPr lang="pt-BR" sz="3200" b="0" strike="noStrike" spc="-1" dirty="0" err="1">
                <a:solidFill>
                  <a:srgbClr val="FFFFFF"/>
                </a:solidFill>
                <a:latin typeface="Calibri"/>
                <a:ea typeface="Calibri"/>
              </a:rPr>
              <a:t>NeOProM</a:t>
            </a:r>
            <a:r>
              <a:rPr lang="pt-BR" sz="3200" b="0" strike="noStrike" spc="-1" dirty="0">
                <a:solidFill>
                  <a:srgbClr val="FFFFFF"/>
                </a:solidFill>
                <a:latin typeface="Calibri"/>
                <a:ea typeface="Calibri"/>
              </a:rPr>
              <a:t> </a:t>
            </a:r>
            <a:endParaRPr lang="pt-BR" sz="3200" b="1" spc="-1" dirty="0">
              <a:solidFill>
                <a:srgbClr val="FF4C24"/>
              </a:solidFill>
              <a:latin typeface="Dasa Sans Negrito"/>
            </a:endParaRPr>
          </a:p>
          <a:p>
            <a:pPr marL="108000" algn="ctr">
              <a:spcBef>
                <a:spcPts val="1417"/>
              </a:spcBef>
              <a:buClr>
                <a:srgbClr val="FFFFFF"/>
              </a:buClr>
              <a:buSzPct val="45000"/>
            </a:pPr>
            <a:endParaRPr lang="pt-BR" sz="3200" b="0" strike="noStrike" spc="-1" dirty="0">
              <a:solidFill>
                <a:srgbClr val="FFFFFF"/>
              </a:solidFill>
              <a:latin typeface="Calibri"/>
            </a:endParaRPr>
          </a:p>
          <a:p>
            <a:pPr>
              <a:lnSpc>
                <a:spcPct val="100000"/>
              </a:lnSpc>
            </a:pPr>
            <a:endParaRPr lang="pt-BR" sz="2500" b="0" strike="noStrike" spc="-1" dirty="0">
              <a:solidFill>
                <a:srgbClr val="FFFFFF"/>
              </a:solidFill>
              <a:latin typeface="Calibri"/>
            </a:endParaRPr>
          </a:p>
        </p:txBody>
      </p:sp>
      <p:sp>
        <p:nvSpPr>
          <p:cNvPr id="14" name="Retângulo: Cantos Arredondados 13">
            <a:extLst>
              <a:ext uri="{FF2B5EF4-FFF2-40B4-BE49-F238E27FC236}">
                <a16:creationId xmlns:a16="http://schemas.microsoft.com/office/drawing/2014/main" xmlns="" id="{3AF4939A-3732-44A4-A377-9704096495D3}"/>
              </a:ext>
            </a:extLst>
          </p:cNvPr>
          <p:cNvSpPr/>
          <p:nvPr/>
        </p:nvSpPr>
        <p:spPr>
          <a:xfrm>
            <a:off x="147848" y="1889102"/>
            <a:ext cx="11908164" cy="71208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indent="-228240" algn="ctr">
              <a:spcBef>
                <a:spcPts val="1001"/>
              </a:spcBef>
            </a:pPr>
            <a:r>
              <a:rPr lang="pt-BR" sz="1600" spc="-1" dirty="0">
                <a:solidFill>
                  <a:srgbClr val="FFFFFF"/>
                </a:solidFill>
                <a:latin typeface="Dasa Sans Leve"/>
                <a:ea typeface="Dasa Sans Leve"/>
              </a:rPr>
              <a:t>	</a:t>
            </a:r>
          </a:p>
          <a:p>
            <a:pPr marL="228600" indent="-228240" algn="ctr">
              <a:spcBef>
                <a:spcPts val="1001"/>
              </a:spcBef>
            </a:pPr>
            <a:r>
              <a:rPr lang="pt-BR" sz="2000" b="1" u="sng" spc="-1" dirty="0">
                <a:solidFill>
                  <a:srgbClr val="FFFFFF"/>
                </a:solidFill>
                <a:latin typeface="Dasa Sans Leve"/>
                <a:ea typeface="Dasa Sans Leve"/>
              </a:rPr>
              <a:t>Objetivo: </a:t>
            </a:r>
            <a:r>
              <a:rPr lang="pt-BR" sz="2000" spc="-1" dirty="0">
                <a:solidFill>
                  <a:srgbClr val="FFFFFF"/>
                </a:solidFill>
                <a:latin typeface="Dasa Sans Leve"/>
                <a:ea typeface="Dasa Sans Leve"/>
              </a:rPr>
              <a:t>Comparar os efeitos de diferentes faixas alvo para a saturação de oxigênio (SpO2) sobre a morbidade e mortalidade em </a:t>
            </a:r>
            <a:r>
              <a:rPr lang="pt-BR" sz="2000" spc="-1" dirty="0" err="1">
                <a:solidFill>
                  <a:srgbClr val="FFFFFF"/>
                </a:solidFill>
                <a:latin typeface="Dasa Sans Leve"/>
                <a:ea typeface="Dasa Sans Leve"/>
              </a:rPr>
              <a:t>RNs</a:t>
            </a:r>
            <a:r>
              <a:rPr lang="pt-BR" sz="2000" spc="-1" dirty="0">
                <a:solidFill>
                  <a:srgbClr val="FFFFFF"/>
                </a:solidFill>
                <a:latin typeface="Dasa Sans Leve"/>
                <a:ea typeface="Dasa Sans Leve"/>
              </a:rPr>
              <a:t>) </a:t>
            </a:r>
            <a:endParaRPr lang="pt-BR" sz="2000" spc="-1" dirty="0">
              <a:solidFill>
                <a:srgbClr val="000000"/>
              </a:solidFill>
              <a:latin typeface="Calibri"/>
            </a:endParaRPr>
          </a:p>
          <a:p>
            <a:pPr marL="228600" indent="-228240">
              <a:lnSpc>
                <a:spcPct val="100000"/>
              </a:lnSpc>
              <a:spcBef>
                <a:spcPts val="1001"/>
              </a:spcBef>
            </a:pPr>
            <a:endParaRPr lang="pt-BR" sz="1600" spc="-1" dirty="0">
              <a:solidFill>
                <a:srgbClr val="000000"/>
              </a:solidFill>
              <a:latin typeface="Calibri"/>
            </a:endParaRPr>
          </a:p>
        </p:txBody>
      </p:sp>
    </p:spTree>
    <p:extLst>
      <p:ext uri="{BB962C8B-B14F-4D97-AF65-F5344CB8AC3E}">
        <p14:creationId xmlns:p14="http://schemas.microsoft.com/office/powerpoint/2010/main" val="379155048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m 2" descr="Logotipo&#10;&#10;Descrição gerada automaticamente">
            <a:extLst>
              <a:ext uri="{FF2B5EF4-FFF2-40B4-BE49-F238E27FC236}">
                <a16:creationId xmlns:a16="http://schemas.microsoft.com/office/drawing/2014/main" xmlns="" id="{6C503F52-5E1C-4001-B9C2-8AB7520CFFB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045527" y="0"/>
            <a:ext cx="3146473" cy="1770063"/>
          </a:xfrm>
          <a:prstGeom prst="rect">
            <a:avLst/>
          </a:prstGeom>
        </p:spPr>
      </p:pic>
      <p:pic>
        <p:nvPicPr>
          <p:cNvPr id="4" name="Picture 2">
            <a:extLst>
              <a:ext uri="{FF2B5EF4-FFF2-40B4-BE49-F238E27FC236}">
                <a16:creationId xmlns:a16="http://schemas.microsoft.com/office/drawing/2014/main" xmlns="" id="{EA11F274-C07C-4706-8B51-765CC4F09A14}"/>
              </a:ext>
            </a:extLst>
          </p:cNvPr>
          <p:cNvPicPr>
            <a:picLocks noChangeAspect="1"/>
          </p:cNvPicPr>
          <p:nvPr/>
        </p:nvPicPr>
        <p:blipFill>
          <a:blip r:embed="rId3"/>
          <a:stretch>
            <a:fillRect/>
          </a:stretch>
        </p:blipFill>
        <p:spPr>
          <a:xfrm>
            <a:off x="312997" y="1342133"/>
            <a:ext cx="11566006" cy="4595763"/>
          </a:xfrm>
          <a:prstGeom prst="rect">
            <a:avLst/>
          </a:prstGeom>
        </p:spPr>
      </p:pic>
    </p:spTree>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2" name="TextShape 2"/>
          <p:cNvSpPr txBox="1"/>
          <p:nvPr/>
        </p:nvSpPr>
        <p:spPr>
          <a:xfrm>
            <a:off x="168280" y="3106334"/>
            <a:ext cx="5005920" cy="2737800"/>
          </a:xfrm>
          <a:prstGeom prst="rect">
            <a:avLst/>
          </a:prstGeom>
          <a:noFill/>
          <a:ln w="12600">
            <a:noFill/>
          </a:ln>
        </p:spPr>
        <p:txBody>
          <a:bodyPr lIns="45720" rIns="45720">
            <a:normAutofit/>
          </a:bodyPr>
          <a:lstStyle/>
          <a:p>
            <a:pPr marL="285750" indent="-285750" algn="just">
              <a:lnSpc>
                <a:spcPct val="100000"/>
              </a:lnSpc>
              <a:buFont typeface="Arial" panose="020B0604020202020204" pitchFamily="34" charset="0"/>
              <a:buChar char="•"/>
            </a:pPr>
            <a:r>
              <a:rPr lang="pt-BR" b="0" strike="noStrike" spc="-1" dirty="0">
                <a:solidFill>
                  <a:schemeClr val="bg1"/>
                </a:solidFill>
                <a:latin typeface="Dasa Sans Leve"/>
                <a:ea typeface="Dasa Sans Regular"/>
              </a:rPr>
              <a:t>Incidência da displasias: inalterada ou aumentando nos últimos anos; diferente das demais morbidades da prematuridade que estão em declínio</a:t>
            </a:r>
            <a:endParaRPr lang="pt-BR" b="0" strike="noStrike" spc="-1" dirty="0">
              <a:solidFill>
                <a:schemeClr val="bg1"/>
              </a:solidFill>
              <a:latin typeface="Dasa Sans Leve"/>
            </a:endParaRPr>
          </a:p>
          <a:p>
            <a:pPr algn="just">
              <a:lnSpc>
                <a:spcPct val="100000"/>
              </a:lnSpc>
            </a:pPr>
            <a:endParaRPr lang="pt-BR" b="0" strike="noStrike" spc="-1" dirty="0">
              <a:solidFill>
                <a:schemeClr val="bg1"/>
              </a:solidFill>
              <a:latin typeface="Dasa Sans Leve"/>
            </a:endParaRPr>
          </a:p>
          <a:p>
            <a:pPr marL="285750" indent="-285750" algn="just">
              <a:lnSpc>
                <a:spcPct val="100000"/>
              </a:lnSpc>
              <a:buFont typeface="Arial" panose="020B0604020202020204" pitchFamily="34" charset="0"/>
              <a:buChar char="•"/>
            </a:pPr>
            <a:r>
              <a:rPr lang="pt-BR" b="0" strike="noStrike" spc="-1" dirty="0">
                <a:solidFill>
                  <a:schemeClr val="bg1"/>
                </a:solidFill>
                <a:latin typeface="Dasa Sans Leve"/>
                <a:ea typeface="Dasa Sans Regular"/>
              </a:rPr>
              <a:t>Transição de DBP “antiga” (RNPT tardios, lesão mecânica) para “nova” (prematuros extremos, stop no desenvolvimento pulmonar).</a:t>
            </a:r>
            <a:endParaRPr lang="pt-BR" b="0" strike="noStrike" spc="-1" dirty="0">
              <a:solidFill>
                <a:schemeClr val="bg1"/>
              </a:solidFill>
              <a:latin typeface="Dasa Sans Leve"/>
            </a:endParaRPr>
          </a:p>
          <a:p>
            <a:pPr>
              <a:lnSpc>
                <a:spcPct val="100000"/>
              </a:lnSpc>
            </a:pPr>
            <a:endParaRPr lang="pt-BR" sz="2400" b="0" strike="noStrike" spc="-1" dirty="0">
              <a:solidFill>
                <a:srgbClr val="000000"/>
              </a:solidFill>
              <a:latin typeface="Calibri"/>
            </a:endParaRPr>
          </a:p>
        </p:txBody>
      </p:sp>
      <p:pic>
        <p:nvPicPr>
          <p:cNvPr id="823" name="Espaço Reservado para Imagem 5"/>
          <p:cNvPicPr/>
          <p:nvPr/>
        </p:nvPicPr>
        <p:blipFill>
          <a:blip r:embed="rId2"/>
          <a:srcRect l="23791" r="23791"/>
          <a:stretch/>
        </p:blipFill>
        <p:spPr>
          <a:xfrm>
            <a:off x="12572640" y="6382800"/>
            <a:ext cx="5392440" cy="6857640"/>
          </a:xfrm>
          <a:prstGeom prst="rect">
            <a:avLst/>
          </a:prstGeom>
          <a:ln w="12600">
            <a:noFill/>
          </a:ln>
        </p:spPr>
      </p:pic>
      <p:pic>
        <p:nvPicPr>
          <p:cNvPr id="824" name="Imagem 2"/>
          <p:cNvPicPr/>
          <p:nvPr/>
        </p:nvPicPr>
        <p:blipFill>
          <a:blip r:embed="rId3"/>
          <a:stretch/>
        </p:blipFill>
        <p:spPr>
          <a:xfrm>
            <a:off x="5289120" y="114480"/>
            <a:ext cx="6804000" cy="6951240"/>
          </a:xfrm>
          <a:prstGeom prst="rect">
            <a:avLst/>
          </a:prstGeom>
          <a:ln>
            <a:noFill/>
          </a:ln>
        </p:spPr>
      </p:pic>
      <p:sp>
        <p:nvSpPr>
          <p:cNvPr id="7" name="CaixaDeTexto 6">
            <a:extLst>
              <a:ext uri="{FF2B5EF4-FFF2-40B4-BE49-F238E27FC236}">
                <a16:creationId xmlns:a16="http://schemas.microsoft.com/office/drawing/2014/main" xmlns="" id="{8B62D034-C9F6-49E0-9DFB-D6C6CC954D18}"/>
              </a:ext>
            </a:extLst>
          </p:cNvPr>
          <p:cNvSpPr txBox="1"/>
          <p:nvPr/>
        </p:nvSpPr>
        <p:spPr>
          <a:xfrm>
            <a:off x="237680" y="1047949"/>
            <a:ext cx="4867120" cy="1515886"/>
          </a:xfrm>
          <a:prstGeom prst="roundRect">
            <a:avLst>
              <a:gd name="adj" fmla="val 2394"/>
            </a:avLst>
          </a:prstGeom>
          <a:noFill/>
          <a:ln>
            <a:solidFill>
              <a:schemeClr val="accent1"/>
            </a:solidFill>
          </a:ln>
        </p:spPr>
        <p:txBody>
          <a:bodyPr wrap="square" lIns="135172" tIns="135172" rIns="135172" bIns="27034" rtlCol="0">
            <a:noAutofit/>
          </a:bodyPr>
          <a:lstStyle/>
          <a:p>
            <a:pPr algn="ctr" defTabSz="617677">
              <a:defRPr/>
            </a:pPr>
            <a:r>
              <a:rPr lang="pt-BR" sz="2100" b="1" spc="-1" dirty="0">
                <a:solidFill>
                  <a:srgbClr val="FF0000"/>
                </a:solidFill>
                <a:latin typeface="Dasa Sans Leve"/>
              </a:rPr>
              <a:t>Dependendo da unidade de terapia intensiva neonatal (UTI) a incidência de DBP entre os prematuros menores de 1.500g varia entre 15 e 50%</a:t>
            </a:r>
            <a:endParaRPr lang="pt-BR" sz="2100" dirty="0">
              <a:solidFill>
                <a:srgbClr val="284087"/>
              </a:solidFill>
              <a:latin typeface="Trebuchet MS" panose="020B0603020202020204" pitchFamily="34" charset="0"/>
            </a:endParaRPr>
          </a:p>
        </p:txBody>
      </p:sp>
    </p:spTree>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m 3" descr="Logotipo&#10;&#10;Descrição gerada automaticamente">
            <a:extLst>
              <a:ext uri="{FF2B5EF4-FFF2-40B4-BE49-F238E27FC236}">
                <a16:creationId xmlns:a16="http://schemas.microsoft.com/office/drawing/2014/main" xmlns="" id="{AD302547-D73A-4BA0-850E-4BC049AA87C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045527" y="0"/>
            <a:ext cx="3146473" cy="1770063"/>
          </a:xfrm>
          <a:prstGeom prst="rect">
            <a:avLst/>
          </a:prstGeom>
        </p:spPr>
      </p:pic>
      <p:pic>
        <p:nvPicPr>
          <p:cNvPr id="826" name="Imagem 825"/>
          <p:cNvPicPr/>
          <p:nvPr/>
        </p:nvPicPr>
        <p:blipFill>
          <a:blip r:embed="rId3"/>
          <a:stretch/>
        </p:blipFill>
        <p:spPr>
          <a:xfrm>
            <a:off x="2504751" y="1881300"/>
            <a:ext cx="7182498" cy="4191175"/>
          </a:xfrm>
          <a:prstGeom prst="rect">
            <a:avLst/>
          </a:prstGeom>
          <a:ln>
            <a:noFill/>
          </a:ln>
        </p:spPr>
      </p:pic>
      <p:sp>
        <p:nvSpPr>
          <p:cNvPr id="5" name="TextShape 1">
            <a:extLst>
              <a:ext uri="{FF2B5EF4-FFF2-40B4-BE49-F238E27FC236}">
                <a16:creationId xmlns:a16="http://schemas.microsoft.com/office/drawing/2014/main" xmlns="" id="{D8EFC5FD-3F41-4CAC-9395-33249FFB05C8}"/>
              </a:ext>
            </a:extLst>
          </p:cNvPr>
          <p:cNvSpPr txBox="1"/>
          <p:nvPr/>
        </p:nvSpPr>
        <p:spPr>
          <a:xfrm>
            <a:off x="480374" y="785525"/>
            <a:ext cx="11428200" cy="984538"/>
          </a:xfrm>
          <a:prstGeom prst="rect">
            <a:avLst/>
          </a:prstGeom>
          <a:noFill/>
          <a:ln w="12600">
            <a:noFill/>
          </a:ln>
        </p:spPr>
        <p:txBody>
          <a:bodyPr lIns="45720" rIns="45720">
            <a:noAutofit/>
          </a:bodyPr>
          <a:lstStyle/>
          <a:p>
            <a:pPr algn="ctr">
              <a:lnSpc>
                <a:spcPct val="100000"/>
              </a:lnSpc>
            </a:pPr>
            <a:r>
              <a:rPr lang="pt-BR" sz="2800" b="1" strike="noStrike" spc="-1" dirty="0">
                <a:solidFill>
                  <a:srgbClr val="FF0000"/>
                </a:solidFill>
                <a:latin typeface="Dasa Sans Leve"/>
                <a:ea typeface="Dasa Sans Leve"/>
              </a:rPr>
              <a:t>DBP – Incidência na linha do tempo</a:t>
            </a:r>
          </a:p>
          <a:p>
            <a:pPr>
              <a:lnSpc>
                <a:spcPct val="100000"/>
              </a:lnSpc>
            </a:pPr>
            <a:r>
              <a:rPr sz="2800" dirty="0"/>
              <a:t/>
            </a:r>
            <a:br>
              <a:rPr sz="2800" dirty="0"/>
            </a:br>
            <a:endParaRPr lang="pt-BR" sz="2800" dirty="0"/>
          </a:p>
        </p:txBody>
      </p:sp>
    </p:spTree>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m 2" descr="Logotipo&#10;&#10;Descrição gerada automaticamente">
            <a:extLst>
              <a:ext uri="{FF2B5EF4-FFF2-40B4-BE49-F238E27FC236}">
                <a16:creationId xmlns:a16="http://schemas.microsoft.com/office/drawing/2014/main" xmlns="" id="{BB624BA5-6CD2-4CBB-8C95-D50BD7B989F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045527" y="0"/>
            <a:ext cx="3146473" cy="1770063"/>
          </a:xfrm>
          <a:prstGeom prst="rect">
            <a:avLst/>
          </a:prstGeom>
        </p:spPr>
      </p:pic>
      <p:grpSp>
        <p:nvGrpSpPr>
          <p:cNvPr id="4" name="Agrupar 3">
            <a:extLst>
              <a:ext uri="{FF2B5EF4-FFF2-40B4-BE49-F238E27FC236}">
                <a16:creationId xmlns:a16="http://schemas.microsoft.com/office/drawing/2014/main" xmlns="" id="{9680FD4A-5814-4B73-9F7C-C824EEDA81B2}"/>
              </a:ext>
            </a:extLst>
          </p:cNvPr>
          <p:cNvGrpSpPr/>
          <p:nvPr/>
        </p:nvGrpSpPr>
        <p:grpSpPr>
          <a:xfrm>
            <a:off x="186361" y="2247563"/>
            <a:ext cx="11819273" cy="3103132"/>
            <a:chOff x="397811" y="1474090"/>
            <a:chExt cx="9000000" cy="3144808"/>
          </a:xfrm>
        </p:grpSpPr>
        <p:sp>
          <p:nvSpPr>
            <p:cNvPr id="5" name="CaixaDeTexto 4">
              <a:extLst>
                <a:ext uri="{FF2B5EF4-FFF2-40B4-BE49-F238E27FC236}">
                  <a16:creationId xmlns:a16="http://schemas.microsoft.com/office/drawing/2014/main" xmlns="" id="{D7805F85-EBD6-4E7B-865A-8687E29312BA}"/>
                </a:ext>
              </a:extLst>
            </p:cNvPr>
            <p:cNvSpPr txBox="1"/>
            <p:nvPr/>
          </p:nvSpPr>
          <p:spPr>
            <a:xfrm>
              <a:off x="397811" y="1621237"/>
              <a:ext cx="9000000" cy="2997661"/>
            </a:xfrm>
            <a:prstGeom prst="roundRect">
              <a:avLst>
                <a:gd name="adj" fmla="val 2394"/>
              </a:avLst>
            </a:prstGeom>
            <a:noFill/>
            <a:ln>
              <a:solidFill>
                <a:schemeClr val="accent1"/>
              </a:solidFill>
            </a:ln>
          </p:spPr>
          <p:txBody>
            <a:bodyPr wrap="square" lIns="135172" tIns="135172" rIns="135172" bIns="27034" rtlCol="0">
              <a:noAutofit/>
            </a:bodyPr>
            <a:lstStyle/>
            <a:p>
              <a:pPr marL="193024" indent="-193024" algn="just" defTabSz="617677">
                <a:buFont typeface="Wingdings" panose="05000000000000000000" pitchFamily="2" charset="2"/>
                <a:buChar char="ü"/>
                <a:defRPr/>
              </a:pPr>
              <a:endParaRPr lang="pt-BR" sz="1351" dirty="0">
                <a:solidFill>
                  <a:srgbClr val="284087"/>
                </a:solidFill>
                <a:latin typeface="Trebuchet MS" panose="020B0603020202020204" pitchFamily="34" charset="0"/>
              </a:endParaRPr>
            </a:p>
            <a:p>
              <a:pPr algn="just" defTabSz="617677">
                <a:defRPr/>
              </a:pPr>
              <a:endParaRPr lang="pt-BR" sz="1351" dirty="0">
                <a:solidFill>
                  <a:srgbClr val="284087"/>
                </a:solidFill>
                <a:latin typeface="Trebuchet MS" panose="020B0603020202020204" pitchFamily="34" charset="0"/>
              </a:endParaRPr>
            </a:p>
          </p:txBody>
        </p:sp>
        <p:sp>
          <p:nvSpPr>
            <p:cNvPr id="6" name="Retângulo: Cantos Arredondados 97">
              <a:extLst>
                <a:ext uri="{FF2B5EF4-FFF2-40B4-BE49-F238E27FC236}">
                  <a16:creationId xmlns:a16="http://schemas.microsoft.com/office/drawing/2014/main" xmlns="" id="{CE8E994C-F372-43D7-9514-0B6A967BE582}"/>
                </a:ext>
              </a:extLst>
            </p:cNvPr>
            <p:cNvSpPr/>
            <p:nvPr/>
          </p:nvSpPr>
          <p:spPr>
            <a:xfrm>
              <a:off x="627254" y="1474090"/>
              <a:ext cx="8541113" cy="294293"/>
            </a:xfrm>
            <a:prstGeom prst="roundRect">
              <a:avLst>
                <a:gd name="adj" fmla="val 8553"/>
              </a:avLst>
            </a:prstGeom>
            <a:solidFill>
              <a:schemeClr val="tx2"/>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wrap="none" lIns="48638" tIns="0" rIns="135172" bIns="0" rtlCol="0" anchor="ctr">
              <a:spAutoFit/>
            </a:bodyPr>
            <a:lstStyle/>
            <a:p>
              <a:pPr marL="108000" algn="ctr">
                <a:spcBef>
                  <a:spcPts val="1417"/>
                </a:spcBef>
                <a:buClr>
                  <a:srgbClr val="FFFFFF"/>
                </a:buClr>
                <a:buSzPct val="45000"/>
              </a:pPr>
              <a:r>
                <a:rPr lang="pt-BR" b="1" spc="-1" dirty="0">
                  <a:solidFill>
                    <a:srgbClr val="FF4C24"/>
                  </a:solidFill>
                  <a:latin typeface="Dasa Sans Negrito"/>
                  <a:ea typeface="Dasa Sans Negrito"/>
                </a:rPr>
                <a:t>Doença pulmonar crônica de prematuros influenciada por múltiplos fatores desde o período pré-natal até pós-natal</a:t>
              </a:r>
              <a:endParaRPr lang="pt-BR" b="1" strike="noStrike" spc="-1" dirty="0">
                <a:solidFill>
                  <a:srgbClr val="FF4C24"/>
                </a:solidFill>
                <a:latin typeface="Dasa Sans Negrito"/>
                <a:ea typeface="Dasa Sans Negrito"/>
              </a:endParaRPr>
            </a:p>
          </p:txBody>
        </p:sp>
      </p:grpSp>
      <p:sp>
        <p:nvSpPr>
          <p:cNvPr id="10" name="CaixaDeTexto 9">
            <a:extLst>
              <a:ext uri="{FF2B5EF4-FFF2-40B4-BE49-F238E27FC236}">
                <a16:creationId xmlns:a16="http://schemas.microsoft.com/office/drawing/2014/main" xmlns="" id="{0C4E24C2-B0F2-49E1-881C-575C8272B1BC}"/>
              </a:ext>
            </a:extLst>
          </p:cNvPr>
          <p:cNvSpPr txBox="1"/>
          <p:nvPr/>
        </p:nvSpPr>
        <p:spPr>
          <a:xfrm>
            <a:off x="589573" y="3179229"/>
            <a:ext cx="11114743" cy="1384995"/>
          </a:xfrm>
          <a:prstGeom prst="rect">
            <a:avLst/>
          </a:prstGeom>
          <a:noFill/>
        </p:spPr>
        <p:txBody>
          <a:bodyPr wrap="square">
            <a:spAutoFit/>
          </a:bodyPr>
          <a:lstStyle/>
          <a:p>
            <a:pPr algn="ctr">
              <a:lnSpc>
                <a:spcPct val="100000"/>
              </a:lnSpc>
              <a:spcBef>
                <a:spcPts val="1001"/>
              </a:spcBef>
            </a:pPr>
            <a:r>
              <a:rPr lang="pt-BR" sz="2800" b="0" strike="noStrike" spc="-1" dirty="0">
                <a:solidFill>
                  <a:schemeClr val="bg1"/>
                </a:solidFill>
                <a:latin typeface="Dasa Sans Negrito"/>
                <a:ea typeface="Dasa Sans Negrito"/>
              </a:rPr>
              <a:t>Características clínicas e radiológicas são variáveis e acometem prematuros que desenvolveram síndrome do desconforto respiratório (SDR) com uso prolongado de  altas concentrações de </a:t>
            </a:r>
            <a:r>
              <a:rPr lang="pt-BR" sz="2800" b="0" u="sng" strike="noStrike" spc="-1" dirty="0">
                <a:solidFill>
                  <a:schemeClr val="bg1"/>
                </a:solidFill>
                <a:uFillTx/>
                <a:latin typeface="Dasa Sans Negrito"/>
                <a:ea typeface="Dasa Sans Negrito"/>
              </a:rPr>
              <a:t>oxigênio</a:t>
            </a:r>
            <a:r>
              <a:rPr lang="pt-BR" sz="2800" b="0" strike="noStrike" spc="-1" dirty="0">
                <a:solidFill>
                  <a:schemeClr val="bg1"/>
                </a:solidFill>
                <a:latin typeface="Dasa Sans Negrito"/>
                <a:ea typeface="Dasa Sans Negrito"/>
              </a:rPr>
              <a:t> em </a:t>
            </a:r>
            <a:r>
              <a:rPr lang="pt-BR" sz="2800" b="0" u="sng" strike="noStrike" spc="-1" dirty="0">
                <a:solidFill>
                  <a:schemeClr val="bg1"/>
                </a:solidFill>
                <a:uFillTx/>
                <a:latin typeface="Dasa Sans Negrito"/>
                <a:ea typeface="Dasa Sans Negrito"/>
              </a:rPr>
              <a:t>ventilação</a:t>
            </a:r>
            <a:r>
              <a:rPr lang="pt-BR" sz="2800" b="0" strike="noStrike" spc="-1" dirty="0">
                <a:solidFill>
                  <a:schemeClr val="bg1"/>
                </a:solidFill>
                <a:latin typeface="Dasa Sans Negrito"/>
                <a:ea typeface="Dasa Sans Negrito"/>
              </a:rPr>
              <a:t>.</a:t>
            </a:r>
            <a:endParaRPr lang="pt-BR" sz="2800" b="0" strike="noStrike" spc="-1" dirty="0">
              <a:solidFill>
                <a:schemeClr val="bg1"/>
              </a:solidFill>
              <a:latin typeface="Calibri"/>
            </a:endParaRPr>
          </a:p>
        </p:txBody>
      </p:sp>
    </p:spTree>
    <p:extLst>
      <p:ext uri="{BB962C8B-B14F-4D97-AF65-F5344CB8AC3E}">
        <p14:creationId xmlns:p14="http://schemas.microsoft.com/office/powerpoint/2010/main" val="2226274832"/>
      </p:ext>
    </p:extLst>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Imagem 13" descr="Logotipo&#10;&#10;Descrição gerada automaticamente">
            <a:extLst>
              <a:ext uri="{FF2B5EF4-FFF2-40B4-BE49-F238E27FC236}">
                <a16:creationId xmlns:a16="http://schemas.microsoft.com/office/drawing/2014/main" xmlns="" id="{62CF041B-DC9B-43C6-9841-F08455EDC53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045527" y="0"/>
            <a:ext cx="3146473" cy="1770063"/>
          </a:xfrm>
          <a:prstGeom prst="rect">
            <a:avLst/>
          </a:prstGeom>
        </p:spPr>
      </p:pic>
      <p:sp>
        <p:nvSpPr>
          <p:cNvPr id="830" name="TextShape 2"/>
          <p:cNvSpPr txBox="1"/>
          <p:nvPr/>
        </p:nvSpPr>
        <p:spPr>
          <a:xfrm>
            <a:off x="-1154667" y="201926"/>
            <a:ext cx="4499789" cy="3808080"/>
          </a:xfrm>
          <a:prstGeom prst="rect">
            <a:avLst/>
          </a:prstGeom>
          <a:noFill/>
          <a:ln w="12600">
            <a:noFill/>
          </a:ln>
        </p:spPr>
        <p:txBody>
          <a:bodyPr lIns="45720" rIns="45720">
            <a:normAutofit/>
          </a:bodyPr>
          <a:lstStyle/>
          <a:p>
            <a:pPr>
              <a:lnSpc>
                <a:spcPts val="1899"/>
              </a:lnSpc>
            </a:pPr>
            <a:endParaRPr lang="pt-BR" sz="2000" b="0" strike="noStrike" spc="-1" dirty="0">
              <a:solidFill>
                <a:srgbClr val="000000"/>
              </a:solidFill>
              <a:latin typeface="Calibri"/>
            </a:endParaRPr>
          </a:p>
          <a:p>
            <a:pPr>
              <a:lnSpc>
                <a:spcPts val="1899"/>
              </a:lnSpc>
            </a:pPr>
            <a:endParaRPr lang="pt-BR" sz="1600" b="0" strike="noStrike" spc="-1" dirty="0">
              <a:solidFill>
                <a:srgbClr val="000000"/>
              </a:solidFill>
              <a:latin typeface="Calibri"/>
            </a:endParaRPr>
          </a:p>
        </p:txBody>
      </p:sp>
      <p:sp>
        <p:nvSpPr>
          <p:cNvPr id="4" name="TextShape 1">
            <a:extLst>
              <a:ext uri="{FF2B5EF4-FFF2-40B4-BE49-F238E27FC236}">
                <a16:creationId xmlns:a16="http://schemas.microsoft.com/office/drawing/2014/main" xmlns="" id="{1FA18609-85E2-4343-822F-D0E292C81520}"/>
              </a:ext>
            </a:extLst>
          </p:cNvPr>
          <p:cNvSpPr txBox="1"/>
          <p:nvPr/>
        </p:nvSpPr>
        <p:spPr>
          <a:xfrm>
            <a:off x="0" y="785525"/>
            <a:ext cx="12192000" cy="649380"/>
          </a:xfrm>
          <a:prstGeom prst="rect">
            <a:avLst/>
          </a:prstGeom>
          <a:noFill/>
          <a:ln w="12600">
            <a:noFill/>
          </a:ln>
        </p:spPr>
        <p:txBody>
          <a:bodyPr lIns="45720" rIns="45720">
            <a:noAutofit/>
          </a:bodyPr>
          <a:lstStyle/>
          <a:p>
            <a:pPr algn="ctr">
              <a:lnSpc>
                <a:spcPct val="100000"/>
              </a:lnSpc>
            </a:pPr>
            <a:r>
              <a:rPr lang="pt-BR" sz="3200" b="1" strike="noStrike" spc="-1" dirty="0">
                <a:solidFill>
                  <a:srgbClr val="FF0000"/>
                </a:solidFill>
                <a:latin typeface="Dasa Sans Leve"/>
                <a:ea typeface="Dasa Sans Leve"/>
              </a:rPr>
              <a:t>Fatores de Risco</a:t>
            </a:r>
          </a:p>
          <a:p>
            <a:pPr>
              <a:lnSpc>
                <a:spcPct val="100000"/>
              </a:lnSpc>
            </a:pPr>
            <a:r>
              <a:rPr sz="2800" dirty="0"/>
              <a:t/>
            </a:r>
            <a:br>
              <a:rPr sz="2800" dirty="0"/>
            </a:br>
            <a:endParaRPr lang="pt-BR" sz="2800" dirty="0"/>
          </a:p>
        </p:txBody>
      </p:sp>
      <p:grpSp>
        <p:nvGrpSpPr>
          <p:cNvPr id="5" name="Agrupar 4">
            <a:extLst>
              <a:ext uri="{FF2B5EF4-FFF2-40B4-BE49-F238E27FC236}">
                <a16:creationId xmlns:a16="http://schemas.microsoft.com/office/drawing/2014/main" xmlns="" id="{71E6EE87-D74E-4705-949C-EF5415F14B76}"/>
              </a:ext>
            </a:extLst>
          </p:cNvPr>
          <p:cNvGrpSpPr/>
          <p:nvPr/>
        </p:nvGrpSpPr>
        <p:grpSpPr>
          <a:xfrm>
            <a:off x="538153" y="2353662"/>
            <a:ext cx="4828403" cy="3575526"/>
            <a:chOff x="397811" y="1439718"/>
            <a:chExt cx="9000000" cy="3179180"/>
          </a:xfrm>
        </p:grpSpPr>
        <p:sp>
          <p:nvSpPr>
            <p:cNvPr id="6" name="CaixaDeTexto 5">
              <a:extLst>
                <a:ext uri="{FF2B5EF4-FFF2-40B4-BE49-F238E27FC236}">
                  <a16:creationId xmlns:a16="http://schemas.microsoft.com/office/drawing/2014/main" xmlns="" id="{0D3F92EE-74D8-4587-AD9D-D74A09B9E495}"/>
                </a:ext>
              </a:extLst>
            </p:cNvPr>
            <p:cNvSpPr txBox="1"/>
            <p:nvPr/>
          </p:nvSpPr>
          <p:spPr>
            <a:xfrm>
              <a:off x="397811" y="1621237"/>
              <a:ext cx="9000000" cy="2997661"/>
            </a:xfrm>
            <a:prstGeom prst="roundRect">
              <a:avLst>
                <a:gd name="adj" fmla="val 2394"/>
              </a:avLst>
            </a:prstGeom>
            <a:noFill/>
            <a:ln>
              <a:solidFill>
                <a:schemeClr val="accent1"/>
              </a:solidFill>
            </a:ln>
          </p:spPr>
          <p:txBody>
            <a:bodyPr wrap="square" lIns="135172" tIns="135172" rIns="135172" bIns="27034" rtlCol="0">
              <a:noAutofit/>
            </a:bodyPr>
            <a:lstStyle/>
            <a:p>
              <a:pPr marL="193024" indent="-193024" algn="just" defTabSz="617677">
                <a:buFont typeface="Wingdings" panose="05000000000000000000" pitchFamily="2" charset="2"/>
                <a:buChar char="ü"/>
                <a:defRPr/>
              </a:pPr>
              <a:endParaRPr lang="pt-BR" sz="1351" dirty="0">
                <a:solidFill>
                  <a:srgbClr val="284087"/>
                </a:solidFill>
                <a:latin typeface="Trebuchet MS" panose="020B0603020202020204" pitchFamily="34" charset="0"/>
              </a:endParaRPr>
            </a:p>
            <a:p>
              <a:pPr algn="just" defTabSz="617677">
                <a:defRPr/>
              </a:pPr>
              <a:endParaRPr lang="pt-BR" sz="1351" dirty="0">
                <a:solidFill>
                  <a:srgbClr val="284087"/>
                </a:solidFill>
                <a:latin typeface="Trebuchet MS" panose="020B0603020202020204" pitchFamily="34" charset="0"/>
              </a:endParaRPr>
            </a:p>
          </p:txBody>
        </p:sp>
        <p:sp>
          <p:nvSpPr>
            <p:cNvPr id="7" name="Retângulo: Cantos Arredondados 97">
              <a:extLst>
                <a:ext uri="{FF2B5EF4-FFF2-40B4-BE49-F238E27FC236}">
                  <a16:creationId xmlns:a16="http://schemas.microsoft.com/office/drawing/2014/main" xmlns="" id="{13366F3D-D6F2-455B-8E88-F1825D424D60}"/>
                </a:ext>
              </a:extLst>
            </p:cNvPr>
            <p:cNvSpPr/>
            <p:nvPr/>
          </p:nvSpPr>
          <p:spPr>
            <a:xfrm>
              <a:off x="696298" y="1439718"/>
              <a:ext cx="6140738" cy="315582"/>
            </a:xfrm>
            <a:prstGeom prst="roundRect">
              <a:avLst>
                <a:gd name="adj" fmla="val 8553"/>
              </a:avLst>
            </a:prstGeom>
            <a:solidFill>
              <a:schemeClr val="tx2"/>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wrap="square" lIns="48638" tIns="0" rIns="135172" bIns="0" rtlCol="0" anchor="ctr">
              <a:spAutoFit/>
            </a:bodyPr>
            <a:lstStyle/>
            <a:p>
              <a:pPr marL="108000" algn="ctr">
                <a:spcBef>
                  <a:spcPts val="1417"/>
                </a:spcBef>
                <a:buClr>
                  <a:srgbClr val="FFFFFF"/>
                </a:buClr>
                <a:buSzPct val="45000"/>
              </a:pPr>
              <a:r>
                <a:rPr lang="pt-BR" sz="2200" b="1" spc="-1" dirty="0">
                  <a:solidFill>
                    <a:srgbClr val="FF4C24"/>
                  </a:solidFill>
                  <a:latin typeface="Dasa Sans Negrito"/>
                  <a:ea typeface="Dasa Sans Negrito"/>
                </a:rPr>
                <a:t>Pré-natais</a:t>
              </a:r>
              <a:endParaRPr lang="pt-BR" sz="2200" b="1" strike="noStrike" spc="-1" dirty="0">
                <a:solidFill>
                  <a:srgbClr val="FF4C24"/>
                </a:solidFill>
                <a:latin typeface="Dasa Sans Negrito"/>
                <a:ea typeface="Dasa Sans Negrito"/>
              </a:endParaRPr>
            </a:p>
          </p:txBody>
        </p:sp>
      </p:grpSp>
      <p:sp>
        <p:nvSpPr>
          <p:cNvPr id="9" name="CaixaDeTexto 8">
            <a:extLst>
              <a:ext uri="{FF2B5EF4-FFF2-40B4-BE49-F238E27FC236}">
                <a16:creationId xmlns:a16="http://schemas.microsoft.com/office/drawing/2014/main" xmlns="" id="{39A42EA6-4CBF-4B16-98BE-7AE9DF40192D}"/>
              </a:ext>
            </a:extLst>
          </p:cNvPr>
          <p:cNvSpPr txBox="1"/>
          <p:nvPr/>
        </p:nvSpPr>
        <p:spPr>
          <a:xfrm>
            <a:off x="7003106" y="2937546"/>
            <a:ext cx="4507535" cy="2531783"/>
          </a:xfrm>
          <a:prstGeom prst="rect">
            <a:avLst/>
          </a:prstGeom>
          <a:noFill/>
        </p:spPr>
        <p:txBody>
          <a:bodyPr wrap="square">
            <a:spAutoFit/>
          </a:bodyPr>
          <a:lstStyle/>
          <a:p>
            <a:pPr marL="285750" indent="-285750" algn="just">
              <a:lnSpc>
                <a:spcPts val="1899"/>
              </a:lnSpc>
              <a:buFont typeface="Arial" panose="020B0604020202020204" pitchFamily="34" charset="0"/>
              <a:buChar char="•"/>
            </a:pPr>
            <a:r>
              <a:rPr lang="pt-BR" spc="-1" dirty="0">
                <a:solidFill>
                  <a:schemeClr val="bg1"/>
                </a:solidFill>
                <a:latin typeface="Dasa Sans Regular"/>
                <a:ea typeface="Dasa Sans Regular"/>
              </a:rPr>
              <a:t>R</a:t>
            </a:r>
            <a:r>
              <a:rPr lang="pt-BR" b="0" strike="noStrike" spc="-1" dirty="0">
                <a:solidFill>
                  <a:schemeClr val="bg1"/>
                </a:solidFill>
                <a:latin typeface="Dasa Sans Regular"/>
                <a:ea typeface="Dasa Sans Regular"/>
              </a:rPr>
              <a:t>eanimação neonatal</a:t>
            </a:r>
          </a:p>
          <a:p>
            <a:pPr marL="285750" indent="-285750" algn="just">
              <a:lnSpc>
                <a:spcPts val="1899"/>
              </a:lnSpc>
              <a:buFont typeface="Arial" panose="020B0604020202020204" pitchFamily="34" charset="0"/>
              <a:buChar char="•"/>
            </a:pPr>
            <a:r>
              <a:rPr lang="pt-BR" spc="-1" dirty="0">
                <a:solidFill>
                  <a:schemeClr val="bg1"/>
                </a:solidFill>
                <a:latin typeface="Dasa Sans Regular"/>
                <a:ea typeface="Dasa Sans Regular"/>
              </a:rPr>
              <a:t>S</a:t>
            </a:r>
            <a:r>
              <a:rPr lang="pt-BR" b="0" strike="noStrike" spc="-1" dirty="0">
                <a:solidFill>
                  <a:schemeClr val="bg1"/>
                </a:solidFill>
                <a:latin typeface="Dasa Sans Regular"/>
                <a:ea typeface="Dasa Sans Regular"/>
              </a:rPr>
              <a:t>epse</a:t>
            </a:r>
          </a:p>
          <a:p>
            <a:pPr marL="285750" indent="-285750" algn="just">
              <a:lnSpc>
                <a:spcPts val="1899"/>
              </a:lnSpc>
              <a:buFont typeface="Arial" panose="020B0604020202020204" pitchFamily="34" charset="0"/>
              <a:buChar char="•"/>
            </a:pPr>
            <a:r>
              <a:rPr lang="pt-BR" b="0" strike="noStrike" spc="-1" dirty="0">
                <a:solidFill>
                  <a:schemeClr val="bg1"/>
                </a:solidFill>
                <a:latin typeface="Dasa Sans Regular"/>
                <a:ea typeface="Dasa Sans Regular"/>
              </a:rPr>
              <a:t>PCA </a:t>
            </a:r>
          </a:p>
          <a:p>
            <a:pPr marL="285750" indent="-285750" algn="just">
              <a:lnSpc>
                <a:spcPts val="1899"/>
              </a:lnSpc>
              <a:buFont typeface="Arial" panose="020B0604020202020204" pitchFamily="34" charset="0"/>
              <a:buChar char="•"/>
            </a:pPr>
            <a:r>
              <a:rPr lang="pt-BR" spc="-1" dirty="0">
                <a:solidFill>
                  <a:schemeClr val="bg1"/>
                </a:solidFill>
                <a:latin typeface="Dasa Sans Regular"/>
                <a:ea typeface="Dasa Sans Regular"/>
              </a:rPr>
              <a:t>F</a:t>
            </a:r>
            <a:r>
              <a:rPr lang="pt-BR" b="0" strike="noStrike" spc="-1" dirty="0">
                <a:solidFill>
                  <a:schemeClr val="bg1"/>
                </a:solidFill>
                <a:latin typeface="Dasa Sans Regular"/>
                <a:ea typeface="Dasa Sans Regular"/>
              </a:rPr>
              <a:t>atores ambientais (Temperatura e umidade),</a:t>
            </a:r>
          </a:p>
          <a:p>
            <a:pPr marL="285750" indent="-285750" algn="just">
              <a:lnSpc>
                <a:spcPts val="1899"/>
              </a:lnSpc>
              <a:buFont typeface="Arial" panose="020B0604020202020204" pitchFamily="34" charset="0"/>
              <a:buChar char="•"/>
            </a:pPr>
            <a:r>
              <a:rPr lang="pt-BR" spc="-1" dirty="0">
                <a:solidFill>
                  <a:schemeClr val="bg1"/>
                </a:solidFill>
                <a:latin typeface="Dasa Sans Regular"/>
                <a:ea typeface="Dasa Sans Regular"/>
              </a:rPr>
              <a:t>B</a:t>
            </a:r>
            <a:r>
              <a:rPr lang="pt-BR" b="0" strike="noStrike" spc="-1" dirty="0">
                <a:solidFill>
                  <a:schemeClr val="bg1"/>
                </a:solidFill>
                <a:latin typeface="Dasa Sans Regular"/>
                <a:ea typeface="Dasa Sans Regular"/>
              </a:rPr>
              <a:t>alanço hídrico,</a:t>
            </a:r>
          </a:p>
          <a:p>
            <a:pPr marL="285750" indent="-285750" algn="just">
              <a:lnSpc>
                <a:spcPts val="1899"/>
              </a:lnSpc>
              <a:buFont typeface="Arial" panose="020B0604020202020204" pitchFamily="34" charset="0"/>
              <a:buChar char="•"/>
            </a:pPr>
            <a:r>
              <a:rPr lang="pt-BR" spc="-1" dirty="0">
                <a:solidFill>
                  <a:schemeClr val="bg1"/>
                </a:solidFill>
                <a:latin typeface="Dasa Sans Regular"/>
                <a:ea typeface="Dasa Sans Regular"/>
              </a:rPr>
              <a:t>C</a:t>
            </a:r>
            <a:r>
              <a:rPr lang="pt-BR" b="0" strike="noStrike" spc="-1" dirty="0">
                <a:solidFill>
                  <a:schemeClr val="bg1"/>
                </a:solidFill>
                <a:latin typeface="Dasa Sans Regular"/>
                <a:ea typeface="Dasa Sans Regular"/>
              </a:rPr>
              <a:t>omplicações da prematuridade: </a:t>
            </a:r>
            <a:r>
              <a:rPr lang="pt-BR" spc="-1" dirty="0" err="1">
                <a:solidFill>
                  <a:schemeClr val="bg1"/>
                </a:solidFill>
                <a:latin typeface="Dasa Sans Regular"/>
                <a:ea typeface="Dasa Sans Regular"/>
              </a:rPr>
              <a:t>E</a:t>
            </a:r>
            <a:r>
              <a:rPr lang="pt-BR" b="0" strike="noStrike" spc="-1" dirty="0" err="1">
                <a:solidFill>
                  <a:schemeClr val="bg1"/>
                </a:solidFill>
                <a:latin typeface="Dasa Sans Regular"/>
                <a:ea typeface="Dasa Sans Regular"/>
              </a:rPr>
              <a:t>nterocolite</a:t>
            </a:r>
            <a:r>
              <a:rPr lang="pt-BR" b="0" strike="noStrike" spc="-1" dirty="0">
                <a:solidFill>
                  <a:schemeClr val="bg1"/>
                </a:solidFill>
                <a:latin typeface="Dasa Sans Regular"/>
                <a:ea typeface="Dasa Sans Regular"/>
              </a:rPr>
              <a:t>, anemia, DRGE, desnutrição, ventilação mecânica, oxigenioterapia</a:t>
            </a:r>
            <a:endParaRPr lang="pt-BR" b="0" strike="noStrike" spc="-1" dirty="0">
              <a:solidFill>
                <a:schemeClr val="bg1"/>
              </a:solidFill>
              <a:latin typeface="Calibri"/>
            </a:endParaRPr>
          </a:p>
        </p:txBody>
      </p:sp>
      <p:grpSp>
        <p:nvGrpSpPr>
          <p:cNvPr id="10" name="Agrupar 9">
            <a:extLst>
              <a:ext uri="{FF2B5EF4-FFF2-40B4-BE49-F238E27FC236}">
                <a16:creationId xmlns:a16="http://schemas.microsoft.com/office/drawing/2014/main" xmlns="" id="{3BE49617-B016-42D7-81B9-9B515A02C7C4}"/>
              </a:ext>
            </a:extLst>
          </p:cNvPr>
          <p:cNvGrpSpPr/>
          <p:nvPr/>
        </p:nvGrpSpPr>
        <p:grpSpPr>
          <a:xfrm>
            <a:off x="6825444" y="2347928"/>
            <a:ext cx="4828403" cy="3600436"/>
            <a:chOff x="122530" y="1393841"/>
            <a:chExt cx="9000000" cy="3201329"/>
          </a:xfrm>
        </p:grpSpPr>
        <p:sp>
          <p:nvSpPr>
            <p:cNvPr id="11" name="CaixaDeTexto 10">
              <a:extLst>
                <a:ext uri="{FF2B5EF4-FFF2-40B4-BE49-F238E27FC236}">
                  <a16:creationId xmlns:a16="http://schemas.microsoft.com/office/drawing/2014/main" xmlns="" id="{2897BBD4-E3E7-485E-AB48-1E793ACF5C3A}"/>
                </a:ext>
              </a:extLst>
            </p:cNvPr>
            <p:cNvSpPr txBox="1"/>
            <p:nvPr/>
          </p:nvSpPr>
          <p:spPr>
            <a:xfrm>
              <a:off x="122530" y="1597509"/>
              <a:ext cx="9000000" cy="2997661"/>
            </a:xfrm>
            <a:prstGeom prst="roundRect">
              <a:avLst>
                <a:gd name="adj" fmla="val 2394"/>
              </a:avLst>
            </a:prstGeom>
            <a:noFill/>
            <a:ln>
              <a:solidFill>
                <a:schemeClr val="accent1"/>
              </a:solidFill>
            </a:ln>
          </p:spPr>
          <p:txBody>
            <a:bodyPr wrap="square" lIns="135172" tIns="135172" rIns="135172" bIns="27034" rtlCol="0">
              <a:noAutofit/>
            </a:bodyPr>
            <a:lstStyle/>
            <a:p>
              <a:pPr marL="193024" indent="-193024" algn="just" defTabSz="617677">
                <a:buFont typeface="Wingdings" panose="05000000000000000000" pitchFamily="2" charset="2"/>
                <a:buChar char="ü"/>
                <a:defRPr/>
              </a:pPr>
              <a:endParaRPr lang="pt-BR" sz="1351" dirty="0">
                <a:solidFill>
                  <a:srgbClr val="284087"/>
                </a:solidFill>
                <a:latin typeface="Trebuchet MS" panose="020B0603020202020204" pitchFamily="34" charset="0"/>
              </a:endParaRPr>
            </a:p>
            <a:p>
              <a:pPr algn="just" defTabSz="617677">
                <a:defRPr/>
              </a:pPr>
              <a:endParaRPr lang="pt-BR" sz="1351" dirty="0">
                <a:solidFill>
                  <a:srgbClr val="284087"/>
                </a:solidFill>
                <a:latin typeface="Trebuchet MS" panose="020B0603020202020204" pitchFamily="34" charset="0"/>
              </a:endParaRPr>
            </a:p>
          </p:txBody>
        </p:sp>
        <p:sp>
          <p:nvSpPr>
            <p:cNvPr id="12" name="Retângulo: Cantos Arredondados 97">
              <a:extLst>
                <a:ext uri="{FF2B5EF4-FFF2-40B4-BE49-F238E27FC236}">
                  <a16:creationId xmlns:a16="http://schemas.microsoft.com/office/drawing/2014/main" xmlns="" id="{3315D115-5E0C-4893-86CE-BF3ACEB03A66}"/>
                </a:ext>
              </a:extLst>
            </p:cNvPr>
            <p:cNvSpPr/>
            <p:nvPr/>
          </p:nvSpPr>
          <p:spPr>
            <a:xfrm>
              <a:off x="696297" y="1393841"/>
              <a:ext cx="6140739" cy="407337"/>
            </a:xfrm>
            <a:prstGeom prst="roundRect">
              <a:avLst>
                <a:gd name="adj" fmla="val 8553"/>
              </a:avLst>
            </a:prstGeom>
            <a:solidFill>
              <a:schemeClr val="tx2"/>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wrap="square" lIns="48638" tIns="0" rIns="135172" bIns="0" rtlCol="0" anchor="ctr">
              <a:spAutoFit/>
            </a:bodyPr>
            <a:lstStyle/>
            <a:p>
              <a:pPr marL="108000" algn="ctr">
                <a:spcBef>
                  <a:spcPts val="1417"/>
                </a:spcBef>
                <a:buClr>
                  <a:srgbClr val="FFFFFF"/>
                </a:buClr>
                <a:buSzPct val="45000"/>
              </a:pPr>
              <a:r>
                <a:rPr lang="pt-BR" sz="2200" b="1" spc="-1" dirty="0">
                  <a:solidFill>
                    <a:srgbClr val="FF4C24"/>
                  </a:solidFill>
                  <a:latin typeface="Dasa Sans Negrito"/>
                  <a:ea typeface="Dasa Sans Negrito"/>
                </a:rPr>
                <a:t>Pós-natais</a:t>
              </a:r>
              <a:endParaRPr lang="pt-BR" sz="2200" b="1" strike="noStrike" spc="-1" dirty="0">
                <a:solidFill>
                  <a:srgbClr val="FF4C24"/>
                </a:solidFill>
                <a:latin typeface="Dasa Sans Negrito"/>
                <a:ea typeface="Dasa Sans Negrito"/>
              </a:endParaRPr>
            </a:p>
          </p:txBody>
        </p:sp>
      </p:grpSp>
      <p:sp>
        <p:nvSpPr>
          <p:cNvPr id="15" name="CaixaDeTexto 14">
            <a:extLst>
              <a:ext uri="{FF2B5EF4-FFF2-40B4-BE49-F238E27FC236}">
                <a16:creationId xmlns:a16="http://schemas.microsoft.com/office/drawing/2014/main" xmlns="" id="{1E117EC8-EEE0-4EEF-86B3-0FBB9692822E}"/>
              </a:ext>
            </a:extLst>
          </p:cNvPr>
          <p:cNvSpPr txBox="1"/>
          <p:nvPr/>
        </p:nvSpPr>
        <p:spPr>
          <a:xfrm>
            <a:off x="818490" y="2822963"/>
            <a:ext cx="4507535" cy="3016210"/>
          </a:xfrm>
          <a:prstGeom prst="rect">
            <a:avLst/>
          </a:prstGeom>
          <a:noFill/>
        </p:spPr>
        <p:txBody>
          <a:bodyPr wrap="square">
            <a:spAutoFit/>
          </a:bodyPr>
          <a:lstStyle/>
          <a:p>
            <a:pPr marL="285750" indent="-285750">
              <a:lnSpc>
                <a:spcPts val="1899"/>
              </a:lnSpc>
              <a:buFont typeface="Arial" panose="020B0604020202020204" pitchFamily="34" charset="0"/>
              <a:buChar char="•"/>
            </a:pPr>
            <a:r>
              <a:rPr lang="pt-BR" b="0" strike="noStrike" spc="-1" dirty="0">
                <a:solidFill>
                  <a:schemeClr val="bg1"/>
                </a:solidFill>
                <a:latin typeface="Dasa Sans Regular"/>
                <a:ea typeface="Dasa Sans Regular"/>
              </a:rPr>
              <a:t>Prematuridade</a:t>
            </a:r>
          </a:p>
          <a:p>
            <a:pPr marL="285750" indent="-285750">
              <a:lnSpc>
                <a:spcPts val="1899"/>
              </a:lnSpc>
              <a:buFont typeface="Arial" panose="020B0604020202020204" pitchFamily="34" charset="0"/>
              <a:buChar char="•"/>
            </a:pPr>
            <a:r>
              <a:rPr lang="pt-BR" spc="-1" dirty="0">
                <a:solidFill>
                  <a:schemeClr val="bg1"/>
                </a:solidFill>
                <a:latin typeface="Dasa Sans Regular"/>
                <a:ea typeface="Dasa Sans Regular"/>
              </a:rPr>
              <a:t>B</a:t>
            </a:r>
            <a:r>
              <a:rPr lang="pt-BR" b="0" strike="noStrike" spc="-1" dirty="0">
                <a:solidFill>
                  <a:schemeClr val="bg1"/>
                </a:solidFill>
                <a:latin typeface="Dasa Sans Regular"/>
                <a:ea typeface="Dasa Sans Regular"/>
              </a:rPr>
              <a:t>aixo peso </a:t>
            </a:r>
          </a:p>
          <a:p>
            <a:pPr marL="285750" indent="-285750">
              <a:lnSpc>
                <a:spcPts val="1899"/>
              </a:lnSpc>
              <a:buFont typeface="Arial" panose="020B0604020202020204" pitchFamily="34" charset="0"/>
              <a:buChar char="•"/>
            </a:pPr>
            <a:r>
              <a:rPr lang="pt-BR" spc="-1" dirty="0">
                <a:solidFill>
                  <a:schemeClr val="bg1"/>
                </a:solidFill>
                <a:latin typeface="Dasa Sans Regular"/>
                <a:ea typeface="Dasa Sans Regular"/>
              </a:rPr>
              <a:t>R</a:t>
            </a:r>
            <a:r>
              <a:rPr lang="pt-BR" b="0" strike="noStrike" spc="-1" dirty="0">
                <a:solidFill>
                  <a:schemeClr val="bg1"/>
                </a:solidFill>
                <a:latin typeface="Dasa Sans Regular"/>
                <a:ea typeface="Dasa Sans Regular"/>
              </a:rPr>
              <a:t>estrição do crescimento intrauterino</a:t>
            </a:r>
          </a:p>
          <a:p>
            <a:pPr marL="285750" indent="-285750">
              <a:lnSpc>
                <a:spcPts val="1899"/>
              </a:lnSpc>
              <a:buFont typeface="Arial" panose="020B0604020202020204" pitchFamily="34" charset="0"/>
              <a:buChar char="•"/>
            </a:pPr>
            <a:r>
              <a:rPr lang="pt-BR" spc="-1" dirty="0" err="1">
                <a:solidFill>
                  <a:schemeClr val="bg1"/>
                </a:solidFill>
                <a:latin typeface="Dasa Sans Regular"/>
                <a:ea typeface="Dasa Sans Regular"/>
              </a:rPr>
              <a:t>C</a:t>
            </a:r>
            <a:r>
              <a:rPr lang="pt-BR" b="0" strike="noStrike" spc="-1" dirty="0" err="1">
                <a:solidFill>
                  <a:schemeClr val="bg1"/>
                </a:solidFill>
                <a:latin typeface="Dasa Sans Regular"/>
                <a:ea typeface="Dasa Sans Regular"/>
              </a:rPr>
              <a:t>orioamnionite</a:t>
            </a:r>
            <a:r>
              <a:rPr lang="pt-BR" b="0" strike="noStrike" spc="-1" dirty="0">
                <a:solidFill>
                  <a:schemeClr val="bg1"/>
                </a:solidFill>
                <a:latin typeface="Dasa Sans Regular"/>
                <a:ea typeface="Dasa Sans Regular"/>
              </a:rPr>
              <a:t> ou outras infecções (congênitas) </a:t>
            </a:r>
          </a:p>
          <a:p>
            <a:pPr marL="285750" indent="-285750">
              <a:lnSpc>
                <a:spcPts val="1899"/>
              </a:lnSpc>
              <a:buFont typeface="Arial" panose="020B0604020202020204" pitchFamily="34" charset="0"/>
              <a:buChar char="•"/>
            </a:pPr>
            <a:r>
              <a:rPr lang="pt-BR" spc="-1" dirty="0">
                <a:solidFill>
                  <a:schemeClr val="bg1"/>
                </a:solidFill>
                <a:latin typeface="Dasa Sans Regular"/>
                <a:ea typeface="Dasa Sans Regular"/>
              </a:rPr>
              <a:t>A</a:t>
            </a:r>
            <a:r>
              <a:rPr lang="pt-BR" b="0" strike="noStrike" spc="-1" dirty="0">
                <a:solidFill>
                  <a:schemeClr val="bg1"/>
                </a:solidFill>
                <a:latin typeface="Dasa Sans Regular"/>
                <a:ea typeface="Dasa Sans Regular"/>
              </a:rPr>
              <a:t>sfixia perinatal</a:t>
            </a:r>
          </a:p>
          <a:p>
            <a:pPr marL="285750" indent="-285750">
              <a:lnSpc>
                <a:spcPts val="1899"/>
              </a:lnSpc>
              <a:buFont typeface="Arial" panose="020B0604020202020204" pitchFamily="34" charset="0"/>
              <a:buChar char="•"/>
            </a:pPr>
            <a:r>
              <a:rPr lang="pt-BR" spc="-1" dirty="0">
                <a:solidFill>
                  <a:schemeClr val="bg1"/>
                </a:solidFill>
                <a:latin typeface="Dasa Sans Regular"/>
                <a:ea typeface="Dasa Sans Regular"/>
              </a:rPr>
              <a:t>C</a:t>
            </a:r>
            <a:r>
              <a:rPr lang="pt-BR" b="0" strike="noStrike" spc="-1" dirty="0">
                <a:solidFill>
                  <a:schemeClr val="bg1"/>
                </a:solidFill>
                <a:latin typeface="Dasa Sans Regular"/>
                <a:ea typeface="Dasa Sans Regular"/>
              </a:rPr>
              <a:t>ardiopatias</a:t>
            </a:r>
          </a:p>
          <a:p>
            <a:pPr marL="285750" indent="-285750">
              <a:lnSpc>
                <a:spcPts val="1899"/>
              </a:lnSpc>
              <a:buFont typeface="Arial" panose="020B0604020202020204" pitchFamily="34" charset="0"/>
              <a:buChar char="•"/>
            </a:pPr>
            <a:r>
              <a:rPr lang="pt-BR" spc="-1" dirty="0" err="1">
                <a:solidFill>
                  <a:schemeClr val="bg1"/>
                </a:solidFill>
                <a:latin typeface="Dasa Sans Regular"/>
                <a:ea typeface="Dasa Sans Regular"/>
              </a:rPr>
              <a:t>G</a:t>
            </a:r>
            <a:r>
              <a:rPr lang="pt-BR" b="0" strike="noStrike" spc="-1" dirty="0" err="1">
                <a:solidFill>
                  <a:schemeClr val="bg1"/>
                </a:solidFill>
                <a:latin typeface="Dasa Sans Regular"/>
                <a:ea typeface="Dasa Sans Regular"/>
              </a:rPr>
              <a:t>emelaridade</a:t>
            </a:r>
            <a:endParaRPr lang="pt-BR" b="0" strike="noStrike" spc="-1" dirty="0">
              <a:solidFill>
                <a:schemeClr val="bg1"/>
              </a:solidFill>
              <a:latin typeface="Dasa Sans Regular"/>
              <a:ea typeface="Dasa Sans Regular"/>
            </a:endParaRPr>
          </a:p>
          <a:p>
            <a:pPr marL="285750" indent="-285750">
              <a:lnSpc>
                <a:spcPts val="1899"/>
              </a:lnSpc>
              <a:buFont typeface="Arial" panose="020B0604020202020204" pitchFamily="34" charset="0"/>
              <a:buChar char="•"/>
            </a:pPr>
            <a:r>
              <a:rPr lang="pt-BR" spc="-1" dirty="0">
                <a:solidFill>
                  <a:schemeClr val="bg1"/>
                </a:solidFill>
                <a:latin typeface="Dasa Sans Regular"/>
                <a:ea typeface="Dasa Sans Regular"/>
              </a:rPr>
              <a:t>F</a:t>
            </a:r>
            <a:r>
              <a:rPr lang="pt-BR" b="0" strike="noStrike" spc="-1" dirty="0">
                <a:solidFill>
                  <a:schemeClr val="bg1"/>
                </a:solidFill>
                <a:latin typeface="Dasa Sans Regular"/>
                <a:ea typeface="Dasa Sans Regular"/>
              </a:rPr>
              <a:t>atores genéticos</a:t>
            </a:r>
          </a:p>
          <a:p>
            <a:pPr marL="285750" indent="-285750">
              <a:lnSpc>
                <a:spcPts val="1899"/>
              </a:lnSpc>
              <a:buFont typeface="Arial" panose="020B0604020202020204" pitchFamily="34" charset="0"/>
              <a:buChar char="•"/>
            </a:pPr>
            <a:r>
              <a:rPr lang="pt-BR" spc="-1" dirty="0">
                <a:solidFill>
                  <a:schemeClr val="bg1"/>
                </a:solidFill>
                <a:latin typeface="Dasa Sans Regular"/>
                <a:ea typeface="Dasa Sans Regular"/>
              </a:rPr>
              <a:t>E</a:t>
            </a:r>
            <a:r>
              <a:rPr lang="pt-BR" b="0" strike="noStrike" spc="-1" dirty="0">
                <a:solidFill>
                  <a:schemeClr val="bg1"/>
                </a:solidFill>
                <a:latin typeface="Dasa Sans Regular"/>
                <a:ea typeface="Dasa Sans Regular"/>
              </a:rPr>
              <a:t>stado nutricional da mãe</a:t>
            </a:r>
          </a:p>
          <a:p>
            <a:pPr marL="285750" indent="-285750">
              <a:lnSpc>
                <a:spcPts val="1899"/>
              </a:lnSpc>
              <a:buFont typeface="Arial" panose="020B0604020202020204" pitchFamily="34" charset="0"/>
              <a:buChar char="•"/>
            </a:pPr>
            <a:r>
              <a:rPr lang="pt-BR" spc="-1" dirty="0">
                <a:solidFill>
                  <a:schemeClr val="bg1"/>
                </a:solidFill>
                <a:latin typeface="Dasa Sans Regular"/>
                <a:ea typeface="Dasa Sans Regular"/>
              </a:rPr>
              <a:t>A</a:t>
            </a:r>
            <a:r>
              <a:rPr lang="pt-BR" b="0" strike="noStrike" spc="-1" dirty="0">
                <a:solidFill>
                  <a:schemeClr val="bg1"/>
                </a:solidFill>
                <a:latin typeface="Dasa Sans Regular"/>
                <a:ea typeface="Dasa Sans Regular"/>
              </a:rPr>
              <a:t>companhamento pré-natal (USO </a:t>
            </a:r>
            <a:r>
              <a:rPr lang="pt-BR" b="0" strike="noStrike" spc="-1" dirty="0" err="1">
                <a:solidFill>
                  <a:schemeClr val="bg1"/>
                </a:solidFill>
                <a:latin typeface="Dasa Sans Regular"/>
                <a:ea typeface="Dasa Sans Regular"/>
              </a:rPr>
              <a:t>corticóide</a:t>
            </a:r>
            <a:r>
              <a:rPr lang="pt-BR" b="0" strike="noStrike" spc="-1" dirty="0">
                <a:solidFill>
                  <a:schemeClr val="bg1"/>
                </a:solidFill>
                <a:latin typeface="Dasa Sans Regular"/>
                <a:ea typeface="Dasa Sans Regular"/>
              </a:rPr>
              <a:t>)</a:t>
            </a:r>
            <a:endParaRPr lang="pt-BR" b="0" strike="noStrike" spc="-1" dirty="0">
              <a:solidFill>
                <a:schemeClr val="bg1"/>
              </a:solidFill>
              <a:latin typeface="Calibri"/>
            </a:endParaRPr>
          </a:p>
        </p:txBody>
      </p:sp>
    </p:spTree>
  </p:cSld>
  <p:clrMapOvr>
    <a:masterClrMapping/>
  </p:clrMapOvr>
  <p:timing>
    <p:tnLst>
      <p:par>
        <p:cTn id="1" dur="indefinite" restart="never" nodeType="tmRoot">
          <p:childTnLst>
            <p:seq>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30"/>
                                        </p:tgtEl>
                                        <p:attrNameLst>
                                          <p:attrName>style.visibility</p:attrName>
                                        </p:attrNameLst>
                                      </p:cBhvr>
                                      <p:to>
                                        <p:strVal val="visible"/>
                                      </p:to>
                                    </p:set>
                                    <p:anim calcmode="lin" valueType="num">
                                      <p:cBhvr additive="repl">
                                        <p:cTn id="7" dur="500" fill="hold"/>
                                        <p:tgtEl>
                                          <p:spTgt spid="830"/>
                                        </p:tgtEl>
                                        <p:attrNameLst>
                                          <p:attrName>ppt_x</p:attrName>
                                        </p:attrNameLst>
                                      </p:cBhvr>
                                      <p:tavLst>
                                        <p:tav tm="0">
                                          <p:val>
                                            <p:strVal val="#ppt_x"/>
                                          </p:val>
                                        </p:tav>
                                        <p:tav tm="100000">
                                          <p:val>
                                            <p:strVal val="#ppt_x"/>
                                          </p:val>
                                        </p:tav>
                                      </p:tavLst>
                                    </p:anim>
                                    <p:anim calcmode="lin" valueType="num">
                                      <p:cBhvr additive="repl">
                                        <p:cTn id="8" dur="500" fill="hold"/>
                                        <p:tgtEl>
                                          <p:spTgt spid="8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m 2" descr="Logotipo&#10;&#10;Descrição gerada automaticamente">
            <a:extLst>
              <a:ext uri="{FF2B5EF4-FFF2-40B4-BE49-F238E27FC236}">
                <a16:creationId xmlns:a16="http://schemas.microsoft.com/office/drawing/2014/main" xmlns="" id="{16E149CF-AA0E-4074-BE97-82C3E63553D7}"/>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3860" t="20862" r="15946" b="23505"/>
          <a:stretch/>
        </p:blipFill>
        <p:spPr>
          <a:xfrm>
            <a:off x="9983373" y="0"/>
            <a:ext cx="2208627" cy="984738"/>
          </a:xfrm>
          <a:prstGeom prst="rect">
            <a:avLst/>
          </a:prstGeom>
        </p:spPr>
      </p:pic>
      <p:pic>
        <p:nvPicPr>
          <p:cNvPr id="831" name="Imagem 2"/>
          <p:cNvPicPr/>
          <p:nvPr/>
        </p:nvPicPr>
        <p:blipFill rotWithShape="1">
          <a:blip r:embed="rId3"/>
          <a:srcRect l="1246" t="1550"/>
          <a:stretch/>
        </p:blipFill>
        <p:spPr>
          <a:xfrm>
            <a:off x="1547445" y="844062"/>
            <a:ext cx="9334491" cy="5820505"/>
          </a:xfrm>
          <a:prstGeom prst="rect">
            <a:avLst/>
          </a:prstGeom>
          <a:ln>
            <a:noFill/>
          </a:ln>
        </p:spPr>
      </p:pic>
    </p:spTree>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m 4" descr="Logotipo&#10;&#10;Descrição gerada automaticamente">
            <a:extLst>
              <a:ext uri="{FF2B5EF4-FFF2-40B4-BE49-F238E27FC236}">
                <a16:creationId xmlns:a16="http://schemas.microsoft.com/office/drawing/2014/main" xmlns="" id="{B79C2EF5-28CB-44F6-88B1-5003A927E8E2}"/>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29519" b="23703"/>
          <a:stretch/>
        </p:blipFill>
        <p:spPr>
          <a:xfrm>
            <a:off x="8996760" y="63132"/>
            <a:ext cx="3146473" cy="828004"/>
          </a:xfrm>
          <a:prstGeom prst="rect">
            <a:avLst/>
          </a:prstGeom>
        </p:spPr>
      </p:pic>
      <p:sp>
        <p:nvSpPr>
          <p:cNvPr id="834" name="TextShape 1"/>
          <p:cNvSpPr txBox="1"/>
          <p:nvPr/>
        </p:nvSpPr>
        <p:spPr>
          <a:xfrm>
            <a:off x="751320" y="2095560"/>
            <a:ext cx="8245440" cy="2298240"/>
          </a:xfrm>
          <a:prstGeom prst="rect">
            <a:avLst/>
          </a:prstGeom>
          <a:noFill/>
          <a:ln w="12600">
            <a:noFill/>
          </a:ln>
        </p:spPr>
        <p:txBody>
          <a:bodyPr lIns="45720" tIns="45000" rIns="45720" bIns="45000"/>
          <a:lstStyle/>
          <a:p>
            <a:endParaRPr lang="pt-BR" sz="2800" b="0" strike="noStrike" spc="-1">
              <a:solidFill>
                <a:srgbClr val="000000"/>
              </a:solidFill>
              <a:latin typeface="Calibri"/>
            </a:endParaRPr>
          </a:p>
        </p:txBody>
      </p:sp>
      <p:pic>
        <p:nvPicPr>
          <p:cNvPr id="836" name="Imagem 4"/>
          <p:cNvPicPr/>
          <p:nvPr/>
        </p:nvPicPr>
        <p:blipFill rotWithShape="1">
          <a:blip r:embed="rId3"/>
          <a:srcRect t="5094" r="5283"/>
          <a:stretch/>
        </p:blipFill>
        <p:spPr>
          <a:xfrm>
            <a:off x="1029309" y="1076947"/>
            <a:ext cx="9968262" cy="4258140"/>
          </a:xfrm>
          <a:prstGeom prst="rect">
            <a:avLst/>
          </a:prstGeom>
          <a:ln>
            <a:noFill/>
          </a:ln>
        </p:spPr>
      </p:pic>
      <p:sp>
        <p:nvSpPr>
          <p:cNvPr id="6" name="TextShape 1">
            <a:extLst>
              <a:ext uri="{FF2B5EF4-FFF2-40B4-BE49-F238E27FC236}">
                <a16:creationId xmlns:a16="http://schemas.microsoft.com/office/drawing/2014/main" xmlns="" id="{442158D7-F505-462F-86F8-5034E3CDB442}"/>
              </a:ext>
            </a:extLst>
          </p:cNvPr>
          <p:cNvSpPr txBox="1"/>
          <p:nvPr/>
        </p:nvSpPr>
        <p:spPr>
          <a:xfrm>
            <a:off x="-464235" y="221777"/>
            <a:ext cx="8032653" cy="984538"/>
          </a:xfrm>
          <a:prstGeom prst="rect">
            <a:avLst/>
          </a:prstGeom>
          <a:noFill/>
          <a:ln w="12600">
            <a:noFill/>
          </a:ln>
        </p:spPr>
        <p:txBody>
          <a:bodyPr lIns="45720" rIns="45720">
            <a:noAutofit/>
          </a:bodyPr>
          <a:lstStyle/>
          <a:p>
            <a:pPr algn="ctr">
              <a:lnSpc>
                <a:spcPct val="100000"/>
              </a:lnSpc>
            </a:pPr>
            <a:r>
              <a:rPr lang="pt-BR" sz="2800" b="1" strike="noStrike" spc="-1" dirty="0">
                <a:solidFill>
                  <a:srgbClr val="FF0000"/>
                </a:solidFill>
                <a:latin typeface="Dasa Sans Leve"/>
                <a:ea typeface="Dasa Sans Leve"/>
              </a:rPr>
              <a:t>Desenvolvimento Pulmonar - Embriogênese</a:t>
            </a:r>
            <a:endParaRPr lang="pt-BR" sz="2800" dirty="0"/>
          </a:p>
        </p:txBody>
      </p:sp>
      <p:sp>
        <p:nvSpPr>
          <p:cNvPr id="10" name="CaixaDeTexto 9">
            <a:extLst>
              <a:ext uri="{FF2B5EF4-FFF2-40B4-BE49-F238E27FC236}">
                <a16:creationId xmlns:a16="http://schemas.microsoft.com/office/drawing/2014/main" xmlns="" id="{2E02685E-C970-4755-9051-519487B29352}"/>
              </a:ext>
            </a:extLst>
          </p:cNvPr>
          <p:cNvSpPr txBox="1"/>
          <p:nvPr/>
        </p:nvSpPr>
        <p:spPr>
          <a:xfrm>
            <a:off x="916768" y="5412413"/>
            <a:ext cx="10193344" cy="1223810"/>
          </a:xfrm>
          <a:prstGeom prst="roundRect">
            <a:avLst>
              <a:gd name="adj" fmla="val 2394"/>
            </a:avLst>
          </a:prstGeom>
          <a:noFill/>
          <a:ln>
            <a:solidFill>
              <a:schemeClr val="accent1"/>
            </a:solidFill>
          </a:ln>
        </p:spPr>
        <p:txBody>
          <a:bodyPr wrap="square" lIns="135172" tIns="135172" rIns="135172" bIns="27034" rtlCol="0">
            <a:noAutofit/>
          </a:bodyPr>
          <a:lstStyle/>
          <a:p>
            <a:pPr>
              <a:lnSpc>
                <a:spcPct val="100000"/>
              </a:lnSpc>
            </a:pPr>
            <a:r>
              <a:rPr lang="pt-BR" sz="1400" b="0" strike="noStrike" spc="-1" dirty="0">
                <a:solidFill>
                  <a:srgbClr val="F4F4F4"/>
                </a:solidFill>
                <a:latin typeface="Dasa Sans Negrito"/>
                <a:ea typeface="Dasa Sans Negrito"/>
              </a:rPr>
              <a:t>1) Fase embrionária: organogênese;</a:t>
            </a:r>
            <a:endParaRPr lang="pt-BR" sz="1400" b="0" strike="noStrike" spc="-1" dirty="0">
              <a:solidFill>
                <a:srgbClr val="000000"/>
              </a:solidFill>
              <a:latin typeface="Calibri"/>
            </a:endParaRPr>
          </a:p>
          <a:p>
            <a:pPr>
              <a:lnSpc>
                <a:spcPct val="100000"/>
              </a:lnSpc>
            </a:pPr>
            <a:r>
              <a:rPr lang="pt-BR" sz="1400" b="0" strike="noStrike" spc="-1" dirty="0">
                <a:solidFill>
                  <a:srgbClr val="F4F4F4"/>
                </a:solidFill>
                <a:latin typeface="Dasa Sans Negrito"/>
                <a:ea typeface="Dasa Sans Negrito"/>
              </a:rPr>
              <a:t>2) Fase </a:t>
            </a:r>
            <a:r>
              <a:rPr lang="pt-BR" sz="1400" b="0" strike="noStrike" spc="-1" dirty="0" err="1">
                <a:solidFill>
                  <a:srgbClr val="F4F4F4"/>
                </a:solidFill>
                <a:latin typeface="Dasa Sans Negrito"/>
                <a:ea typeface="Dasa Sans Negrito"/>
              </a:rPr>
              <a:t>pseudoglandular</a:t>
            </a:r>
            <a:r>
              <a:rPr lang="pt-BR" sz="1400" b="0" strike="noStrike" spc="-1" dirty="0">
                <a:solidFill>
                  <a:srgbClr val="F4F4F4"/>
                </a:solidFill>
                <a:latin typeface="Dasa Sans Negrito"/>
                <a:ea typeface="Dasa Sans Negrito"/>
              </a:rPr>
              <a:t> (5-16 semanas): formação das vias de condução;</a:t>
            </a:r>
            <a:endParaRPr lang="pt-BR" sz="1400" b="0" strike="noStrike" spc="-1" dirty="0">
              <a:solidFill>
                <a:srgbClr val="000000"/>
              </a:solidFill>
              <a:latin typeface="Calibri"/>
            </a:endParaRPr>
          </a:p>
          <a:p>
            <a:pPr>
              <a:lnSpc>
                <a:spcPct val="100000"/>
              </a:lnSpc>
            </a:pPr>
            <a:r>
              <a:rPr lang="pt-BR" sz="1400" b="0" strike="noStrike" spc="-1" dirty="0">
                <a:solidFill>
                  <a:srgbClr val="F4F4F4"/>
                </a:solidFill>
                <a:latin typeface="Dasa Sans Negrito"/>
                <a:ea typeface="Dasa Sans Negrito"/>
              </a:rPr>
              <a:t>3) Fase canicular (17-26 semanas): membrana </a:t>
            </a:r>
            <a:r>
              <a:rPr lang="pt-BR" sz="1400" b="0" strike="noStrike" spc="-1" dirty="0" err="1">
                <a:solidFill>
                  <a:srgbClr val="F4F4F4"/>
                </a:solidFill>
                <a:latin typeface="Dasa Sans Negrito"/>
                <a:ea typeface="Dasa Sans Negrito"/>
              </a:rPr>
              <a:t>alveolo</a:t>
            </a:r>
            <a:r>
              <a:rPr lang="pt-BR" sz="1400" b="0" strike="noStrike" spc="-1" dirty="0">
                <a:solidFill>
                  <a:srgbClr val="F4F4F4"/>
                </a:solidFill>
                <a:latin typeface="Dasa Sans Negrito"/>
                <a:ea typeface="Dasa Sans Negrito"/>
              </a:rPr>
              <a:t>-capilar e início da produção de surfactante</a:t>
            </a:r>
            <a:endParaRPr lang="pt-BR" sz="1400" b="0" strike="noStrike" spc="-1" dirty="0">
              <a:solidFill>
                <a:srgbClr val="000000"/>
              </a:solidFill>
              <a:latin typeface="Calibri"/>
            </a:endParaRPr>
          </a:p>
          <a:p>
            <a:pPr>
              <a:lnSpc>
                <a:spcPct val="100000"/>
              </a:lnSpc>
            </a:pPr>
            <a:r>
              <a:rPr lang="pt-BR" sz="1400" b="0" strike="noStrike" spc="-1" dirty="0">
                <a:solidFill>
                  <a:srgbClr val="C55A11"/>
                </a:solidFill>
                <a:latin typeface="Dasa Sans Negrito"/>
                <a:ea typeface="Dasa Sans Negrito"/>
              </a:rPr>
              <a:t>4) </a:t>
            </a:r>
            <a:r>
              <a:rPr lang="pt-BR" sz="1400" b="1" strike="noStrike" spc="-1" dirty="0">
                <a:solidFill>
                  <a:srgbClr val="C55A11"/>
                </a:solidFill>
                <a:latin typeface="Dasa Sans Negrito"/>
                <a:ea typeface="Dasa Sans Negrito"/>
              </a:rPr>
              <a:t>Fase sacular (24-37 semanas): </a:t>
            </a:r>
            <a:r>
              <a:rPr lang="pt-BR" sz="1400" b="0" strike="noStrike" spc="-1" dirty="0">
                <a:solidFill>
                  <a:srgbClr val="C55A11"/>
                </a:solidFill>
                <a:latin typeface="Dasa Sans Negrito"/>
                <a:ea typeface="Dasa Sans Negrito"/>
              </a:rPr>
              <a:t>trocas gasosas, produção crescente de surfactante, fibras elásticas de tecido conjuntivo de sustentação.</a:t>
            </a:r>
            <a:endParaRPr lang="pt-BR" sz="1400" b="0" strike="noStrike" spc="-1" dirty="0">
              <a:solidFill>
                <a:srgbClr val="000000"/>
              </a:solidFill>
              <a:latin typeface="Calibri"/>
            </a:endParaRPr>
          </a:p>
          <a:p>
            <a:pPr>
              <a:lnSpc>
                <a:spcPct val="100000"/>
              </a:lnSpc>
            </a:pPr>
            <a:r>
              <a:rPr lang="pt-BR" sz="1400" b="0" strike="noStrike" spc="-1" dirty="0">
                <a:solidFill>
                  <a:srgbClr val="F4F4F4"/>
                </a:solidFill>
                <a:latin typeface="Dasa Sans Negrito"/>
                <a:ea typeface="Dasa Sans Negrito"/>
              </a:rPr>
              <a:t>5) Fase alveolar (37 semanas a 18 meses de vida): </a:t>
            </a:r>
            <a:r>
              <a:rPr lang="pt-BR" sz="1400" b="0" strike="noStrike" spc="-1" dirty="0" err="1">
                <a:solidFill>
                  <a:srgbClr val="F4F4F4"/>
                </a:solidFill>
                <a:latin typeface="Dasa Sans Negrito"/>
                <a:ea typeface="Dasa Sans Negrito"/>
              </a:rPr>
              <a:t>alveolização</a:t>
            </a:r>
            <a:r>
              <a:rPr lang="pt-BR" sz="1400" b="0" strike="noStrike" spc="-1" dirty="0">
                <a:solidFill>
                  <a:srgbClr val="F4F4F4"/>
                </a:solidFill>
                <a:latin typeface="Dasa Sans Negrito"/>
                <a:ea typeface="Dasa Sans Negrito"/>
              </a:rPr>
              <a:t>, fibras elásticas e colágenas</a:t>
            </a:r>
            <a:endParaRPr lang="pt-BR" sz="1400" b="0" strike="noStrike" spc="-1" dirty="0">
              <a:solidFill>
                <a:srgbClr val="000000"/>
              </a:solidFill>
              <a:latin typeface="Calibri"/>
            </a:endParaRPr>
          </a:p>
        </p:txBody>
      </p:sp>
    </p:spTree>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m 3" descr="Logotipo&#10;&#10;Descrição gerada automaticamente">
            <a:extLst>
              <a:ext uri="{FF2B5EF4-FFF2-40B4-BE49-F238E27FC236}">
                <a16:creationId xmlns:a16="http://schemas.microsoft.com/office/drawing/2014/main" xmlns="" id="{368FD56A-E1A6-492C-8C19-8CC61A9458D4}"/>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17485" b="21319"/>
          <a:stretch/>
        </p:blipFill>
        <p:spPr>
          <a:xfrm>
            <a:off x="9045527" y="0"/>
            <a:ext cx="3146473" cy="1083213"/>
          </a:xfrm>
          <a:prstGeom prst="rect">
            <a:avLst/>
          </a:prstGeom>
        </p:spPr>
      </p:pic>
      <p:sp>
        <p:nvSpPr>
          <p:cNvPr id="839" name="CustomShape 1"/>
          <p:cNvSpPr/>
          <p:nvPr/>
        </p:nvSpPr>
        <p:spPr>
          <a:xfrm>
            <a:off x="4724280" y="3200400"/>
            <a:ext cx="2742840" cy="366120"/>
          </a:xfrm>
          <a:prstGeom prst="rect">
            <a:avLst/>
          </a:prstGeom>
          <a:noFill/>
          <a:ln w="12600">
            <a:noFill/>
          </a:ln>
        </p:spPr>
        <p:style>
          <a:lnRef idx="0">
            <a:scrgbClr r="0" g="0" b="0"/>
          </a:lnRef>
          <a:fillRef idx="0">
            <a:scrgbClr r="0" g="0" b="0"/>
          </a:fillRef>
          <a:effectRef idx="0">
            <a:scrgbClr r="0" g="0" b="0"/>
          </a:effectRef>
          <a:fontRef idx="minor"/>
        </p:style>
        <p:txBody>
          <a:bodyPr lIns="45720" rIns="45720"/>
          <a:lstStyle/>
          <a:p>
            <a:pPr>
              <a:lnSpc>
                <a:spcPct val="100000"/>
              </a:lnSpc>
            </a:pPr>
            <a:r>
              <a:rPr lang="pt-BR" sz="1800" b="0" strike="noStrike" spc="-1">
                <a:solidFill>
                  <a:srgbClr val="000000"/>
                </a:solidFill>
                <a:latin typeface="Calibri"/>
                <a:ea typeface="Calibri"/>
              </a:rPr>
              <a:t>Clique para adicionar texto</a:t>
            </a:r>
            <a:endParaRPr lang="pt-BR" sz="1800" b="0" strike="noStrike" spc="-1">
              <a:latin typeface="Arial"/>
            </a:endParaRPr>
          </a:p>
        </p:txBody>
      </p:sp>
      <p:pic>
        <p:nvPicPr>
          <p:cNvPr id="5" name="Picture 2">
            <a:extLst>
              <a:ext uri="{FF2B5EF4-FFF2-40B4-BE49-F238E27FC236}">
                <a16:creationId xmlns:a16="http://schemas.microsoft.com/office/drawing/2014/main" xmlns="" id="{937C4CF4-B3AD-48DC-A0C2-4604F539F1C0}"/>
              </a:ext>
            </a:extLst>
          </p:cNvPr>
          <p:cNvPicPr>
            <a:picLocks noChangeAspect="1"/>
          </p:cNvPicPr>
          <p:nvPr/>
        </p:nvPicPr>
        <p:blipFill>
          <a:blip r:embed="rId3"/>
          <a:stretch>
            <a:fillRect/>
          </a:stretch>
        </p:blipFill>
        <p:spPr>
          <a:xfrm>
            <a:off x="278936" y="2129429"/>
            <a:ext cx="11634127" cy="3114599"/>
          </a:xfrm>
          <a:prstGeom prst="rect">
            <a:avLst/>
          </a:prstGeom>
        </p:spPr>
      </p:pic>
    </p:spTree>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m 3" descr="Logotipo&#10;&#10;Descrição gerada automaticamente">
            <a:extLst>
              <a:ext uri="{FF2B5EF4-FFF2-40B4-BE49-F238E27FC236}">
                <a16:creationId xmlns:a16="http://schemas.microsoft.com/office/drawing/2014/main" xmlns="" id="{731F9E9A-A101-4D30-A9E9-9603E393838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045527" y="0"/>
            <a:ext cx="3146473" cy="1770063"/>
          </a:xfrm>
          <a:prstGeom prst="rect">
            <a:avLst/>
          </a:prstGeom>
        </p:spPr>
      </p:pic>
      <p:pic>
        <p:nvPicPr>
          <p:cNvPr id="5" name="Imagem 4" descr="Diagrama&#10;&#10;Descrição gerada automaticamente">
            <a:extLst>
              <a:ext uri="{FF2B5EF4-FFF2-40B4-BE49-F238E27FC236}">
                <a16:creationId xmlns:a16="http://schemas.microsoft.com/office/drawing/2014/main" xmlns="" id="{F754753D-4356-4BC4-8FC0-8A5DD7D305B7}"/>
              </a:ext>
            </a:extLst>
          </p:cNvPr>
          <p:cNvPicPr>
            <a:picLocks noChangeAspect="1"/>
          </p:cNvPicPr>
          <p:nvPr/>
        </p:nvPicPr>
        <p:blipFill>
          <a:blip r:embed="rId3"/>
          <a:stretch>
            <a:fillRect/>
          </a:stretch>
        </p:blipFill>
        <p:spPr>
          <a:xfrm>
            <a:off x="2378027" y="1418505"/>
            <a:ext cx="6667500" cy="4981575"/>
          </a:xfrm>
          <a:prstGeom prst="rect">
            <a:avLst/>
          </a:prstGeom>
        </p:spPr>
      </p:pic>
      <p:sp>
        <p:nvSpPr>
          <p:cNvPr id="7" name="CaixaDeTexto 6">
            <a:extLst>
              <a:ext uri="{FF2B5EF4-FFF2-40B4-BE49-F238E27FC236}">
                <a16:creationId xmlns:a16="http://schemas.microsoft.com/office/drawing/2014/main" xmlns="" id="{57755744-5E92-497C-A0F3-A68036E4B840}"/>
              </a:ext>
            </a:extLst>
          </p:cNvPr>
          <p:cNvSpPr txBox="1"/>
          <p:nvPr/>
        </p:nvSpPr>
        <p:spPr>
          <a:xfrm rot="21101804">
            <a:off x="6921154" y="3262363"/>
            <a:ext cx="1758462" cy="276999"/>
          </a:xfrm>
          <a:prstGeom prst="rect">
            <a:avLst/>
          </a:prstGeom>
          <a:noFill/>
        </p:spPr>
        <p:txBody>
          <a:bodyPr wrap="square" rtlCol="0">
            <a:spAutoFit/>
          </a:bodyPr>
          <a:lstStyle/>
          <a:p>
            <a:r>
              <a:rPr lang="pt-BR" sz="1200" b="1" dirty="0"/>
              <a:t>Obstetra</a:t>
            </a:r>
          </a:p>
        </p:txBody>
      </p:sp>
      <p:sp>
        <p:nvSpPr>
          <p:cNvPr id="9" name="CaixaDeTexto 8">
            <a:extLst>
              <a:ext uri="{FF2B5EF4-FFF2-40B4-BE49-F238E27FC236}">
                <a16:creationId xmlns:a16="http://schemas.microsoft.com/office/drawing/2014/main" xmlns="" id="{A9603CEC-CAC9-4902-896F-8391C61ED67B}"/>
              </a:ext>
            </a:extLst>
          </p:cNvPr>
          <p:cNvSpPr txBox="1"/>
          <p:nvPr/>
        </p:nvSpPr>
        <p:spPr>
          <a:xfrm rot="682276">
            <a:off x="6920416" y="3964502"/>
            <a:ext cx="1758462" cy="276999"/>
          </a:xfrm>
          <a:prstGeom prst="rect">
            <a:avLst/>
          </a:prstGeom>
          <a:noFill/>
        </p:spPr>
        <p:txBody>
          <a:bodyPr wrap="square" rtlCol="0">
            <a:spAutoFit/>
          </a:bodyPr>
          <a:lstStyle/>
          <a:p>
            <a:r>
              <a:rPr lang="pt-BR" sz="1200" b="1" dirty="0"/>
              <a:t>Neonatologista</a:t>
            </a:r>
          </a:p>
        </p:txBody>
      </p:sp>
      <p:sp>
        <p:nvSpPr>
          <p:cNvPr id="10" name="CaixaDeTexto 9">
            <a:extLst>
              <a:ext uri="{FF2B5EF4-FFF2-40B4-BE49-F238E27FC236}">
                <a16:creationId xmlns:a16="http://schemas.microsoft.com/office/drawing/2014/main" xmlns="" id="{C2F53F46-032A-4098-9778-5BBA4BDF5147}"/>
              </a:ext>
            </a:extLst>
          </p:cNvPr>
          <p:cNvSpPr txBox="1"/>
          <p:nvPr/>
        </p:nvSpPr>
        <p:spPr>
          <a:xfrm rot="707368">
            <a:off x="3681686" y="3311697"/>
            <a:ext cx="1758462" cy="276999"/>
          </a:xfrm>
          <a:prstGeom prst="rect">
            <a:avLst/>
          </a:prstGeom>
          <a:noFill/>
        </p:spPr>
        <p:txBody>
          <a:bodyPr wrap="square" rtlCol="0">
            <a:spAutoFit/>
          </a:bodyPr>
          <a:lstStyle/>
          <a:p>
            <a:r>
              <a:rPr lang="pt-BR" sz="1200" b="1" dirty="0"/>
              <a:t>Nutricionista</a:t>
            </a:r>
          </a:p>
        </p:txBody>
      </p:sp>
      <p:sp>
        <p:nvSpPr>
          <p:cNvPr id="11" name="CaixaDeTexto 10">
            <a:extLst>
              <a:ext uri="{FF2B5EF4-FFF2-40B4-BE49-F238E27FC236}">
                <a16:creationId xmlns:a16="http://schemas.microsoft.com/office/drawing/2014/main" xmlns="" id="{08C8B714-ED1A-4553-9521-58318EE6EA90}"/>
              </a:ext>
            </a:extLst>
          </p:cNvPr>
          <p:cNvSpPr txBox="1"/>
          <p:nvPr/>
        </p:nvSpPr>
        <p:spPr>
          <a:xfrm rot="4361451">
            <a:off x="5386644" y="5097519"/>
            <a:ext cx="1758462" cy="276999"/>
          </a:xfrm>
          <a:prstGeom prst="rect">
            <a:avLst/>
          </a:prstGeom>
          <a:noFill/>
        </p:spPr>
        <p:txBody>
          <a:bodyPr wrap="square" rtlCol="0">
            <a:spAutoFit/>
          </a:bodyPr>
          <a:lstStyle/>
          <a:p>
            <a:r>
              <a:rPr lang="pt-BR" sz="1200" b="1" dirty="0"/>
              <a:t>Enfermagem</a:t>
            </a:r>
          </a:p>
        </p:txBody>
      </p:sp>
      <p:sp>
        <p:nvSpPr>
          <p:cNvPr id="12" name="CaixaDeTexto 11">
            <a:extLst>
              <a:ext uri="{FF2B5EF4-FFF2-40B4-BE49-F238E27FC236}">
                <a16:creationId xmlns:a16="http://schemas.microsoft.com/office/drawing/2014/main" xmlns="" id="{E9033951-CD91-49A9-8893-D1E9F439C2F5}"/>
              </a:ext>
            </a:extLst>
          </p:cNvPr>
          <p:cNvSpPr txBox="1"/>
          <p:nvPr/>
        </p:nvSpPr>
        <p:spPr>
          <a:xfrm rot="17650667">
            <a:off x="4392714" y="4463439"/>
            <a:ext cx="1758462" cy="276999"/>
          </a:xfrm>
          <a:prstGeom prst="rect">
            <a:avLst/>
          </a:prstGeom>
          <a:noFill/>
        </p:spPr>
        <p:txBody>
          <a:bodyPr wrap="square" rtlCol="0">
            <a:spAutoFit/>
          </a:bodyPr>
          <a:lstStyle/>
          <a:p>
            <a:r>
              <a:rPr lang="pt-BR" sz="1200" b="1" dirty="0"/>
              <a:t>Fisioterapia</a:t>
            </a:r>
          </a:p>
        </p:txBody>
      </p:sp>
      <p:sp>
        <p:nvSpPr>
          <p:cNvPr id="13" name="CaixaDeTexto 12">
            <a:extLst>
              <a:ext uri="{FF2B5EF4-FFF2-40B4-BE49-F238E27FC236}">
                <a16:creationId xmlns:a16="http://schemas.microsoft.com/office/drawing/2014/main" xmlns="" id="{E0FCBCB4-2C47-4F15-AE56-8DEC7A97DB30}"/>
              </a:ext>
            </a:extLst>
          </p:cNvPr>
          <p:cNvSpPr txBox="1"/>
          <p:nvPr/>
        </p:nvSpPr>
        <p:spPr>
          <a:xfrm rot="19782467">
            <a:off x="3551752" y="4273638"/>
            <a:ext cx="1758462" cy="276999"/>
          </a:xfrm>
          <a:prstGeom prst="rect">
            <a:avLst/>
          </a:prstGeom>
          <a:noFill/>
        </p:spPr>
        <p:txBody>
          <a:bodyPr wrap="square" rtlCol="0">
            <a:spAutoFit/>
          </a:bodyPr>
          <a:lstStyle/>
          <a:p>
            <a:r>
              <a:rPr lang="pt-BR" sz="1200" b="1" dirty="0"/>
              <a:t>Assistente Social</a:t>
            </a:r>
          </a:p>
        </p:txBody>
      </p:sp>
      <p:sp>
        <p:nvSpPr>
          <p:cNvPr id="14" name="CaixaDeTexto 13">
            <a:extLst>
              <a:ext uri="{FF2B5EF4-FFF2-40B4-BE49-F238E27FC236}">
                <a16:creationId xmlns:a16="http://schemas.microsoft.com/office/drawing/2014/main" xmlns="" id="{F69A7696-FA1E-4A07-86D0-C81B12C8746C}"/>
              </a:ext>
            </a:extLst>
          </p:cNvPr>
          <p:cNvSpPr txBox="1"/>
          <p:nvPr/>
        </p:nvSpPr>
        <p:spPr>
          <a:xfrm rot="21157351">
            <a:off x="3279453" y="3770792"/>
            <a:ext cx="1758462" cy="276999"/>
          </a:xfrm>
          <a:prstGeom prst="rect">
            <a:avLst/>
          </a:prstGeom>
          <a:noFill/>
        </p:spPr>
        <p:txBody>
          <a:bodyPr wrap="square" rtlCol="0">
            <a:spAutoFit/>
          </a:bodyPr>
          <a:lstStyle/>
          <a:p>
            <a:pPr>
              <a:lnSpc>
                <a:spcPct val="100000"/>
              </a:lnSpc>
            </a:pPr>
            <a:r>
              <a:rPr lang="pt-BR" sz="1200" b="1" spc="-1" dirty="0">
                <a:latin typeface="Arial (Corpo)"/>
                <a:ea typeface="Dasa Sans Regular"/>
              </a:rPr>
              <a:t>P</a:t>
            </a:r>
            <a:r>
              <a:rPr lang="pt-BR" sz="1200" b="1" strike="noStrike" spc="-1" dirty="0">
                <a:latin typeface="Arial (Corpo)"/>
                <a:ea typeface="Dasa Sans Regular"/>
              </a:rPr>
              <a:t>ediatra follow up</a:t>
            </a:r>
            <a:endParaRPr lang="pt-BR" sz="1200" b="1" strike="noStrike" spc="-1" dirty="0">
              <a:latin typeface="Arial (Corpo)"/>
            </a:endParaRPr>
          </a:p>
        </p:txBody>
      </p:sp>
      <p:sp>
        <p:nvSpPr>
          <p:cNvPr id="15" name="CaixaDeTexto 14">
            <a:extLst>
              <a:ext uri="{FF2B5EF4-FFF2-40B4-BE49-F238E27FC236}">
                <a16:creationId xmlns:a16="http://schemas.microsoft.com/office/drawing/2014/main" xmlns="" id="{628C1847-FC3C-4CCC-82AC-B7C6B051D427}"/>
              </a:ext>
            </a:extLst>
          </p:cNvPr>
          <p:cNvSpPr txBox="1"/>
          <p:nvPr/>
        </p:nvSpPr>
        <p:spPr>
          <a:xfrm rot="2077648">
            <a:off x="6320882" y="4553134"/>
            <a:ext cx="1758462" cy="276999"/>
          </a:xfrm>
          <a:prstGeom prst="rect">
            <a:avLst/>
          </a:prstGeom>
          <a:noFill/>
        </p:spPr>
        <p:txBody>
          <a:bodyPr wrap="square" rtlCol="0">
            <a:spAutoFit/>
          </a:bodyPr>
          <a:lstStyle/>
          <a:p>
            <a:r>
              <a:rPr lang="pt-BR" sz="1200" b="1" dirty="0"/>
              <a:t>Terapia Ocupacional </a:t>
            </a:r>
          </a:p>
        </p:txBody>
      </p:sp>
      <p:sp>
        <p:nvSpPr>
          <p:cNvPr id="16" name="CaixaDeTexto 15">
            <a:extLst>
              <a:ext uri="{FF2B5EF4-FFF2-40B4-BE49-F238E27FC236}">
                <a16:creationId xmlns:a16="http://schemas.microsoft.com/office/drawing/2014/main" xmlns="" id="{4202C57A-A856-4A70-979F-516B0FA79E95}"/>
              </a:ext>
            </a:extLst>
          </p:cNvPr>
          <p:cNvSpPr txBox="1"/>
          <p:nvPr/>
        </p:nvSpPr>
        <p:spPr>
          <a:xfrm rot="19782467">
            <a:off x="6143904" y="2821455"/>
            <a:ext cx="1758462" cy="246221"/>
          </a:xfrm>
          <a:prstGeom prst="rect">
            <a:avLst/>
          </a:prstGeom>
          <a:noFill/>
        </p:spPr>
        <p:txBody>
          <a:bodyPr wrap="square" rtlCol="0">
            <a:spAutoFit/>
          </a:bodyPr>
          <a:lstStyle/>
          <a:p>
            <a:r>
              <a:rPr lang="pt-BR" sz="1000" b="1" dirty="0"/>
              <a:t>Fonoaudiologia</a:t>
            </a:r>
          </a:p>
        </p:txBody>
      </p:sp>
      <p:sp>
        <p:nvSpPr>
          <p:cNvPr id="17" name="CaixaDeTexto 16">
            <a:extLst>
              <a:ext uri="{FF2B5EF4-FFF2-40B4-BE49-F238E27FC236}">
                <a16:creationId xmlns:a16="http://schemas.microsoft.com/office/drawing/2014/main" xmlns="" id="{1D8025D8-0C28-4994-9AEC-FA871FF1F3EC}"/>
              </a:ext>
            </a:extLst>
          </p:cNvPr>
          <p:cNvSpPr txBox="1"/>
          <p:nvPr/>
        </p:nvSpPr>
        <p:spPr>
          <a:xfrm rot="2065738">
            <a:off x="4237792" y="3135399"/>
            <a:ext cx="1758462" cy="246221"/>
          </a:xfrm>
          <a:prstGeom prst="rect">
            <a:avLst/>
          </a:prstGeom>
          <a:noFill/>
        </p:spPr>
        <p:txBody>
          <a:bodyPr wrap="square" rtlCol="0">
            <a:spAutoFit/>
          </a:bodyPr>
          <a:lstStyle/>
          <a:p>
            <a:r>
              <a:rPr lang="pt-BR" sz="1000" b="1" dirty="0"/>
              <a:t>Cardiologista</a:t>
            </a:r>
          </a:p>
        </p:txBody>
      </p:sp>
      <p:sp>
        <p:nvSpPr>
          <p:cNvPr id="18" name="TextShape 1">
            <a:extLst>
              <a:ext uri="{FF2B5EF4-FFF2-40B4-BE49-F238E27FC236}">
                <a16:creationId xmlns:a16="http://schemas.microsoft.com/office/drawing/2014/main" xmlns="" id="{1E53D45B-3E5D-47B8-BA2E-22BFC348B8B1}"/>
              </a:ext>
            </a:extLst>
          </p:cNvPr>
          <p:cNvSpPr txBox="1"/>
          <p:nvPr/>
        </p:nvSpPr>
        <p:spPr>
          <a:xfrm>
            <a:off x="132311" y="402401"/>
            <a:ext cx="5317588" cy="649380"/>
          </a:xfrm>
          <a:prstGeom prst="rect">
            <a:avLst/>
          </a:prstGeom>
          <a:noFill/>
          <a:ln w="12600">
            <a:noFill/>
          </a:ln>
        </p:spPr>
        <p:txBody>
          <a:bodyPr lIns="45720" rIns="45720">
            <a:noAutofit/>
          </a:bodyPr>
          <a:lstStyle/>
          <a:p>
            <a:pPr algn="ctr">
              <a:lnSpc>
                <a:spcPct val="100000"/>
              </a:lnSpc>
            </a:pPr>
            <a:r>
              <a:rPr lang="pt-BR" sz="3200" b="1" u="sng" strike="noStrike" spc="-1" dirty="0">
                <a:solidFill>
                  <a:srgbClr val="FF0000"/>
                </a:solidFill>
                <a:latin typeface="Dasa Sans Leve"/>
                <a:ea typeface="Dasa Sans Leve"/>
              </a:rPr>
              <a:t>Atuação Multiprofissional</a:t>
            </a:r>
          </a:p>
          <a:p>
            <a:pPr>
              <a:lnSpc>
                <a:spcPct val="100000"/>
              </a:lnSpc>
            </a:pPr>
            <a:r>
              <a:rPr sz="2800" dirty="0"/>
              <a:t/>
            </a:r>
            <a:br>
              <a:rPr sz="2800" dirty="0"/>
            </a:br>
            <a:endParaRPr lang="pt-BR" sz="2800" dirty="0"/>
          </a:p>
        </p:txBody>
      </p:sp>
    </p:spTree>
    <p:extLst>
      <p:ext uri="{BB962C8B-B14F-4D97-AF65-F5344CB8AC3E}">
        <p14:creationId xmlns:p14="http://schemas.microsoft.com/office/powerpoint/2010/main" val="21330317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Imagem 13" descr="Logotipo&#10;&#10;Descrição gerada automaticamente">
            <a:extLst>
              <a:ext uri="{FF2B5EF4-FFF2-40B4-BE49-F238E27FC236}">
                <a16:creationId xmlns:a16="http://schemas.microsoft.com/office/drawing/2014/main" xmlns="" id="{62CF041B-DC9B-43C6-9841-F08455EDC536}"/>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27817" b="21547"/>
          <a:stretch/>
        </p:blipFill>
        <p:spPr>
          <a:xfrm>
            <a:off x="9045527" y="0"/>
            <a:ext cx="3146473" cy="896302"/>
          </a:xfrm>
          <a:prstGeom prst="rect">
            <a:avLst/>
          </a:prstGeom>
        </p:spPr>
      </p:pic>
      <p:sp>
        <p:nvSpPr>
          <p:cNvPr id="830" name="TextShape 2"/>
          <p:cNvSpPr txBox="1"/>
          <p:nvPr/>
        </p:nvSpPr>
        <p:spPr>
          <a:xfrm>
            <a:off x="-1154667" y="201926"/>
            <a:ext cx="4499789" cy="3808080"/>
          </a:xfrm>
          <a:prstGeom prst="rect">
            <a:avLst/>
          </a:prstGeom>
          <a:noFill/>
          <a:ln w="12600">
            <a:noFill/>
          </a:ln>
        </p:spPr>
        <p:txBody>
          <a:bodyPr lIns="45720" rIns="45720">
            <a:normAutofit/>
          </a:bodyPr>
          <a:lstStyle/>
          <a:p>
            <a:pPr>
              <a:lnSpc>
                <a:spcPts val="1899"/>
              </a:lnSpc>
            </a:pPr>
            <a:endParaRPr lang="pt-BR" sz="2000" b="0" strike="noStrike" spc="-1" dirty="0">
              <a:solidFill>
                <a:srgbClr val="000000"/>
              </a:solidFill>
              <a:latin typeface="Calibri"/>
            </a:endParaRPr>
          </a:p>
          <a:p>
            <a:pPr>
              <a:lnSpc>
                <a:spcPts val="1899"/>
              </a:lnSpc>
            </a:pPr>
            <a:endParaRPr lang="pt-BR" sz="1600" b="0" strike="noStrike" spc="-1" dirty="0">
              <a:solidFill>
                <a:srgbClr val="000000"/>
              </a:solidFill>
              <a:latin typeface="Calibri"/>
            </a:endParaRPr>
          </a:p>
        </p:txBody>
      </p:sp>
      <p:sp>
        <p:nvSpPr>
          <p:cNvPr id="4" name="TextShape 1">
            <a:extLst>
              <a:ext uri="{FF2B5EF4-FFF2-40B4-BE49-F238E27FC236}">
                <a16:creationId xmlns:a16="http://schemas.microsoft.com/office/drawing/2014/main" xmlns="" id="{1FA18609-85E2-4343-822F-D0E292C81520}"/>
              </a:ext>
            </a:extLst>
          </p:cNvPr>
          <p:cNvSpPr txBox="1"/>
          <p:nvPr/>
        </p:nvSpPr>
        <p:spPr>
          <a:xfrm>
            <a:off x="45667" y="149915"/>
            <a:ext cx="12192000" cy="649380"/>
          </a:xfrm>
          <a:prstGeom prst="rect">
            <a:avLst/>
          </a:prstGeom>
          <a:noFill/>
          <a:ln w="12600">
            <a:noFill/>
          </a:ln>
        </p:spPr>
        <p:txBody>
          <a:bodyPr lIns="45720" rIns="45720">
            <a:noAutofit/>
          </a:bodyPr>
          <a:lstStyle/>
          <a:p>
            <a:pPr algn="ctr">
              <a:lnSpc>
                <a:spcPct val="100000"/>
              </a:lnSpc>
            </a:pPr>
            <a:r>
              <a:rPr lang="pt-BR" sz="3200" b="1" strike="noStrike" spc="-1" dirty="0">
                <a:solidFill>
                  <a:srgbClr val="FF0000"/>
                </a:solidFill>
                <a:latin typeface="Dasa Sans Leve"/>
                <a:ea typeface="Dasa Sans Leve"/>
              </a:rPr>
              <a:t>Prevenção</a:t>
            </a:r>
          </a:p>
          <a:p>
            <a:pPr>
              <a:lnSpc>
                <a:spcPct val="100000"/>
              </a:lnSpc>
            </a:pPr>
            <a:r>
              <a:rPr sz="2800" dirty="0"/>
              <a:t/>
            </a:r>
            <a:br>
              <a:rPr sz="2800" dirty="0"/>
            </a:br>
            <a:endParaRPr lang="pt-BR" sz="2800" dirty="0"/>
          </a:p>
        </p:txBody>
      </p:sp>
      <p:grpSp>
        <p:nvGrpSpPr>
          <p:cNvPr id="5" name="Agrupar 4">
            <a:extLst>
              <a:ext uri="{FF2B5EF4-FFF2-40B4-BE49-F238E27FC236}">
                <a16:creationId xmlns:a16="http://schemas.microsoft.com/office/drawing/2014/main" xmlns="" id="{71E6EE87-D74E-4705-949C-EF5415F14B76}"/>
              </a:ext>
            </a:extLst>
          </p:cNvPr>
          <p:cNvGrpSpPr/>
          <p:nvPr/>
        </p:nvGrpSpPr>
        <p:grpSpPr>
          <a:xfrm>
            <a:off x="102971" y="1035198"/>
            <a:ext cx="3850052" cy="5620875"/>
            <a:chOff x="397811" y="1439718"/>
            <a:chExt cx="9000000" cy="3179180"/>
          </a:xfrm>
        </p:grpSpPr>
        <p:sp>
          <p:nvSpPr>
            <p:cNvPr id="6" name="CaixaDeTexto 5">
              <a:extLst>
                <a:ext uri="{FF2B5EF4-FFF2-40B4-BE49-F238E27FC236}">
                  <a16:creationId xmlns:a16="http://schemas.microsoft.com/office/drawing/2014/main" xmlns="" id="{0D3F92EE-74D8-4587-AD9D-D74A09B9E495}"/>
                </a:ext>
              </a:extLst>
            </p:cNvPr>
            <p:cNvSpPr txBox="1"/>
            <p:nvPr/>
          </p:nvSpPr>
          <p:spPr>
            <a:xfrm>
              <a:off x="397811" y="1621237"/>
              <a:ext cx="9000000" cy="2997661"/>
            </a:xfrm>
            <a:prstGeom prst="roundRect">
              <a:avLst>
                <a:gd name="adj" fmla="val 2394"/>
              </a:avLst>
            </a:prstGeom>
            <a:noFill/>
            <a:ln>
              <a:solidFill>
                <a:schemeClr val="accent1"/>
              </a:solidFill>
            </a:ln>
          </p:spPr>
          <p:txBody>
            <a:bodyPr wrap="square" lIns="135172" tIns="135172" rIns="135172" bIns="27034" rtlCol="0">
              <a:noAutofit/>
            </a:bodyPr>
            <a:lstStyle/>
            <a:p>
              <a:pPr marL="193024" indent="-193024" algn="just" defTabSz="617677">
                <a:buFont typeface="Wingdings" panose="05000000000000000000" pitchFamily="2" charset="2"/>
                <a:buChar char="ü"/>
                <a:defRPr/>
              </a:pPr>
              <a:endParaRPr lang="pt-BR" sz="1351" dirty="0">
                <a:solidFill>
                  <a:srgbClr val="284087"/>
                </a:solidFill>
                <a:latin typeface="Trebuchet MS" panose="020B0603020202020204" pitchFamily="34" charset="0"/>
              </a:endParaRPr>
            </a:p>
            <a:p>
              <a:pPr algn="just" defTabSz="617677">
                <a:defRPr/>
              </a:pPr>
              <a:endParaRPr lang="pt-BR" sz="1351" dirty="0">
                <a:solidFill>
                  <a:srgbClr val="284087"/>
                </a:solidFill>
                <a:latin typeface="Trebuchet MS" panose="020B0603020202020204" pitchFamily="34" charset="0"/>
              </a:endParaRPr>
            </a:p>
          </p:txBody>
        </p:sp>
        <p:sp>
          <p:nvSpPr>
            <p:cNvPr id="7" name="Retângulo: Cantos Arredondados 97">
              <a:extLst>
                <a:ext uri="{FF2B5EF4-FFF2-40B4-BE49-F238E27FC236}">
                  <a16:creationId xmlns:a16="http://schemas.microsoft.com/office/drawing/2014/main" xmlns="" id="{13366F3D-D6F2-455B-8E88-F1825D424D60}"/>
                </a:ext>
              </a:extLst>
            </p:cNvPr>
            <p:cNvSpPr/>
            <p:nvPr/>
          </p:nvSpPr>
          <p:spPr>
            <a:xfrm>
              <a:off x="696298" y="1439718"/>
              <a:ext cx="6140738" cy="315582"/>
            </a:xfrm>
            <a:prstGeom prst="roundRect">
              <a:avLst>
                <a:gd name="adj" fmla="val 8553"/>
              </a:avLst>
            </a:prstGeom>
            <a:solidFill>
              <a:schemeClr val="tx2"/>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wrap="square" lIns="48638" tIns="0" rIns="135172" bIns="0" rtlCol="0" anchor="ctr">
              <a:spAutoFit/>
            </a:bodyPr>
            <a:lstStyle/>
            <a:p>
              <a:pPr marL="108000" algn="ctr">
                <a:spcBef>
                  <a:spcPts val="1417"/>
                </a:spcBef>
                <a:buClr>
                  <a:srgbClr val="FFFFFF"/>
                </a:buClr>
                <a:buSzPct val="45000"/>
              </a:pPr>
              <a:r>
                <a:rPr lang="pt-BR" sz="2200" b="1" spc="-1" dirty="0">
                  <a:solidFill>
                    <a:srgbClr val="FF4C24"/>
                  </a:solidFill>
                  <a:latin typeface="Dasa Sans Negrito"/>
                  <a:ea typeface="Dasa Sans Negrito"/>
                </a:rPr>
                <a:t>Pré-natal</a:t>
              </a:r>
              <a:endParaRPr lang="pt-BR" sz="2200" b="1" strike="noStrike" spc="-1" dirty="0">
                <a:solidFill>
                  <a:srgbClr val="FF4C24"/>
                </a:solidFill>
                <a:latin typeface="Dasa Sans Negrito"/>
                <a:ea typeface="Dasa Sans Negrito"/>
              </a:endParaRPr>
            </a:p>
          </p:txBody>
        </p:sp>
      </p:grpSp>
      <p:sp>
        <p:nvSpPr>
          <p:cNvPr id="9" name="CaixaDeTexto 8">
            <a:extLst>
              <a:ext uri="{FF2B5EF4-FFF2-40B4-BE49-F238E27FC236}">
                <a16:creationId xmlns:a16="http://schemas.microsoft.com/office/drawing/2014/main" xmlns="" id="{39A42EA6-4CBF-4B16-98BE-7AE9DF40192D}"/>
              </a:ext>
            </a:extLst>
          </p:cNvPr>
          <p:cNvSpPr txBox="1"/>
          <p:nvPr/>
        </p:nvSpPr>
        <p:spPr>
          <a:xfrm>
            <a:off x="4447960" y="1747492"/>
            <a:ext cx="3522125" cy="4001095"/>
          </a:xfrm>
          <a:prstGeom prst="rect">
            <a:avLst/>
          </a:prstGeom>
          <a:noFill/>
        </p:spPr>
        <p:txBody>
          <a:bodyPr wrap="square">
            <a:spAutoFit/>
          </a:bodyPr>
          <a:lstStyle/>
          <a:p>
            <a:pPr marL="182880" indent="-182520" algn="ctr">
              <a:lnSpc>
                <a:spcPct val="100000"/>
              </a:lnSpc>
              <a:spcBef>
                <a:spcPts val="799"/>
              </a:spcBef>
            </a:pPr>
            <a:r>
              <a:rPr lang="pt-BR" sz="1800" b="0" u="sng" strike="noStrike" spc="-1" dirty="0">
                <a:solidFill>
                  <a:srgbClr val="FFFFFF"/>
                </a:solidFill>
                <a:uFillTx/>
                <a:latin typeface="Dasa Sans Negrito"/>
                <a:ea typeface="Dasa Sans Negrito"/>
              </a:rPr>
              <a:t>Estabilização inicial de bebês de risco:</a:t>
            </a:r>
            <a:endParaRPr lang="pt-BR" sz="1800" b="0" strike="noStrike" spc="-1" dirty="0">
              <a:solidFill>
                <a:srgbClr val="000000"/>
              </a:solidFill>
              <a:latin typeface="Calibri"/>
            </a:endParaRPr>
          </a:p>
          <a:p>
            <a:pPr marL="285750" indent="-285750">
              <a:lnSpc>
                <a:spcPct val="100000"/>
              </a:lnSpc>
              <a:spcBef>
                <a:spcPts val="799"/>
              </a:spcBef>
              <a:buFont typeface="Arial" panose="020B0604020202020204" pitchFamily="34" charset="0"/>
              <a:buChar char="•"/>
            </a:pPr>
            <a:r>
              <a:rPr lang="pt-BR" spc="-1" dirty="0">
                <a:solidFill>
                  <a:srgbClr val="FFFFFF"/>
                </a:solidFill>
                <a:latin typeface="Dasa Sans Negrito"/>
                <a:ea typeface="Dasa Sans Negrito"/>
              </a:rPr>
              <a:t>E</a:t>
            </a:r>
            <a:r>
              <a:rPr lang="pt-BR" sz="1800" b="0" strike="noStrike" spc="-1" dirty="0">
                <a:solidFill>
                  <a:srgbClr val="FFFFFF"/>
                </a:solidFill>
                <a:latin typeface="Dasa Sans Negrito"/>
                <a:ea typeface="Dasa Sans Negrito"/>
              </a:rPr>
              <a:t>quipe com instalações neonatais terciárias; </a:t>
            </a:r>
            <a:endParaRPr lang="pt-BR" sz="1800" b="0" strike="noStrike" spc="-1" dirty="0">
              <a:solidFill>
                <a:srgbClr val="000000"/>
              </a:solidFill>
              <a:latin typeface="Calibri"/>
            </a:endParaRPr>
          </a:p>
          <a:p>
            <a:pPr marL="285750" indent="-285750">
              <a:lnSpc>
                <a:spcPct val="100000"/>
              </a:lnSpc>
              <a:spcBef>
                <a:spcPts val="799"/>
              </a:spcBef>
              <a:buFont typeface="Arial" panose="020B0604020202020204" pitchFamily="34" charset="0"/>
              <a:buChar char="•"/>
            </a:pPr>
            <a:r>
              <a:rPr lang="pt-BR" sz="1800" b="0" strike="noStrike" spc="-1" dirty="0">
                <a:solidFill>
                  <a:srgbClr val="FFFFFF"/>
                </a:solidFill>
                <a:latin typeface="Dasa Sans Negrito"/>
                <a:ea typeface="Dasa Sans Negrito"/>
              </a:rPr>
              <a:t>Reanimação com pressão controlada;</a:t>
            </a:r>
            <a:endParaRPr lang="pt-BR" sz="1800" b="0" strike="noStrike" spc="-1" dirty="0">
              <a:solidFill>
                <a:srgbClr val="000000"/>
              </a:solidFill>
              <a:latin typeface="Calibri"/>
            </a:endParaRPr>
          </a:p>
          <a:p>
            <a:pPr marL="285750" indent="-285750">
              <a:lnSpc>
                <a:spcPct val="100000"/>
              </a:lnSpc>
              <a:spcBef>
                <a:spcPts val="799"/>
              </a:spcBef>
              <a:buFont typeface="Arial" panose="020B0604020202020204" pitchFamily="34" charset="0"/>
              <a:buChar char="•"/>
            </a:pPr>
            <a:r>
              <a:rPr lang="pt-BR" sz="1800" b="0" strike="noStrike" spc="-1" dirty="0">
                <a:solidFill>
                  <a:srgbClr val="FFFFFF"/>
                </a:solidFill>
                <a:latin typeface="Dasa Sans Negrito"/>
                <a:ea typeface="Dasa Sans Negrito"/>
              </a:rPr>
              <a:t>CPAP em sala de parto =&gt; sustentação da inflação pulmonar; titulação de oxigênio suplementar durante a ressuscitação para alcançar a saturação-alvo de oxigênio (</a:t>
            </a:r>
            <a:r>
              <a:rPr lang="pt-BR" sz="1800" b="0" strike="noStrike" spc="-1" dirty="0" err="1">
                <a:solidFill>
                  <a:srgbClr val="FFFFFF"/>
                </a:solidFill>
                <a:latin typeface="Dasa Sans Negrito"/>
                <a:ea typeface="Dasa Sans Negrito"/>
              </a:rPr>
              <a:t>blender</a:t>
            </a:r>
            <a:r>
              <a:rPr lang="pt-BR" sz="1800" b="0" strike="noStrike" spc="-1" dirty="0">
                <a:solidFill>
                  <a:schemeClr val="bg1"/>
                </a:solidFill>
                <a:latin typeface="Dasa Sans Negrito"/>
                <a:ea typeface="Dasa Sans Negrito"/>
              </a:rPr>
              <a:t>).</a:t>
            </a:r>
            <a:endParaRPr lang="pt-BR" sz="1800" b="0" strike="noStrike" spc="-1" dirty="0">
              <a:solidFill>
                <a:schemeClr val="bg1"/>
              </a:solidFill>
              <a:latin typeface="Calibri"/>
            </a:endParaRPr>
          </a:p>
        </p:txBody>
      </p:sp>
      <p:sp>
        <p:nvSpPr>
          <p:cNvPr id="15" name="CaixaDeTexto 14">
            <a:extLst>
              <a:ext uri="{FF2B5EF4-FFF2-40B4-BE49-F238E27FC236}">
                <a16:creationId xmlns:a16="http://schemas.microsoft.com/office/drawing/2014/main" xmlns="" id="{1E117EC8-EEE0-4EEF-86B3-0FBB9692822E}"/>
              </a:ext>
            </a:extLst>
          </p:cNvPr>
          <p:cNvSpPr txBox="1"/>
          <p:nvPr/>
        </p:nvSpPr>
        <p:spPr>
          <a:xfrm>
            <a:off x="218052" y="1636879"/>
            <a:ext cx="3912633" cy="5388526"/>
          </a:xfrm>
          <a:prstGeom prst="rect">
            <a:avLst/>
          </a:prstGeom>
          <a:noFill/>
        </p:spPr>
        <p:txBody>
          <a:bodyPr wrap="square">
            <a:spAutoFit/>
          </a:bodyPr>
          <a:lstStyle/>
          <a:p>
            <a:pPr algn="just">
              <a:lnSpc>
                <a:spcPct val="120000"/>
              </a:lnSpc>
            </a:pPr>
            <a:r>
              <a:rPr lang="pt-BR" b="0" u="sng" strike="noStrike" spc="-1" dirty="0">
                <a:solidFill>
                  <a:srgbClr val="FFFFFF"/>
                </a:solidFill>
                <a:uFillTx/>
                <a:latin typeface="Dasa Sans Negrito"/>
                <a:ea typeface="Dasa Sans Negrito"/>
              </a:rPr>
              <a:t>Prevenção de parto prematuro</a:t>
            </a:r>
            <a:r>
              <a:rPr lang="pt-BR" b="0" strike="noStrike" spc="-1" dirty="0">
                <a:solidFill>
                  <a:srgbClr val="FFFFFF"/>
                </a:solidFill>
                <a:latin typeface="Dasa Sans Negrito"/>
                <a:ea typeface="Dasa Sans Negrito"/>
              </a:rPr>
              <a:t>:</a:t>
            </a:r>
          </a:p>
          <a:p>
            <a:pPr algn="just">
              <a:lnSpc>
                <a:spcPct val="120000"/>
              </a:lnSpc>
            </a:pPr>
            <a:endParaRPr lang="pt-BR" b="0" strike="noStrike" spc="-1" dirty="0">
              <a:solidFill>
                <a:srgbClr val="FFFFFF"/>
              </a:solidFill>
              <a:latin typeface="Dasa Sans Negrito"/>
              <a:ea typeface="Dasa Sans Negrito"/>
            </a:endParaRPr>
          </a:p>
          <a:p>
            <a:pPr marL="285750" indent="-285750">
              <a:lnSpc>
                <a:spcPct val="120000"/>
              </a:lnSpc>
              <a:buFont typeface="Arial" panose="020B0604020202020204" pitchFamily="34" charset="0"/>
              <a:buChar char="•"/>
            </a:pPr>
            <a:r>
              <a:rPr lang="pt-BR" spc="-1" dirty="0">
                <a:solidFill>
                  <a:srgbClr val="FFFFFF"/>
                </a:solidFill>
                <a:latin typeface="Dasa Sans Negrito"/>
                <a:ea typeface="Dasa Sans Negrito"/>
              </a:rPr>
              <a:t>A</a:t>
            </a:r>
            <a:r>
              <a:rPr lang="pt-BR" sz="1800" b="0" strike="noStrike" spc="-1" dirty="0">
                <a:solidFill>
                  <a:srgbClr val="FFFFFF"/>
                </a:solidFill>
                <a:latin typeface="Dasa Sans Negrito"/>
                <a:ea typeface="Dasa Sans Negrito"/>
              </a:rPr>
              <a:t>dministração de antibióticos</a:t>
            </a:r>
          </a:p>
          <a:p>
            <a:pPr marL="285750" indent="-285750">
              <a:lnSpc>
                <a:spcPct val="120000"/>
              </a:lnSpc>
              <a:buFont typeface="Arial" panose="020B0604020202020204" pitchFamily="34" charset="0"/>
              <a:buChar char="•"/>
            </a:pPr>
            <a:r>
              <a:rPr lang="pt-BR" spc="-1" dirty="0">
                <a:solidFill>
                  <a:srgbClr val="FFFFFF"/>
                </a:solidFill>
                <a:latin typeface="Dasa Sans Negrito"/>
                <a:ea typeface="Dasa Sans Negrito"/>
              </a:rPr>
              <a:t>U</a:t>
            </a:r>
            <a:r>
              <a:rPr lang="pt-BR" sz="1800" b="0" strike="noStrike" spc="-1" dirty="0">
                <a:solidFill>
                  <a:srgbClr val="FFFFFF"/>
                </a:solidFill>
                <a:latin typeface="Dasa Sans Negrito"/>
                <a:ea typeface="Dasa Sans Negrito"/>
              </a:rPr>
              <a:t>so de supositório vaginal de prostaglandina</a:t>
            </a:r>
          </a:p>
          <a:p>
            <a:pPr marL="285750" indent="-285750">
              <a:lnSpc>
                <a:spcPct val="120000"/>
              </a:lnSpc>
              <a:buFont typeface="Arial" panose="020B0604020202020204" pitchFamily="34" charset="0"/>
              <a:buChar char="•"/>
            </a:pPr>
            <a:r>
              <a:rPr lang="pt-BR" spc="-1" dirty="0">
                <a:solidFill>
                  <a:srgbClr val="FFFFFF"/>
                </a:solidFill>
                <a:latin typeface="Dasa Sans Negrito"/>
                <a:ea typeface="Dasa Sans Negrito"/>
              </a:rPr>
              <a:t>A</a:t>
            </a:r>
            <a:r>
              <a:rPr lang="pt-BR" sz="1800" b="0" strike="noStrike" spc="-1" dirty="0">
                <a:solidFill>
                  <a:srgbClr val="FFFFFF"/>
                </a:solidFill>
                <a:latin typeface="Dasa Sans Negrito"/>
                <a:ea typeface="Dasa Sans Negrito"/>
              </a:rPr>
              <a:t>gentes </a:t>
            </a:r>
            <a:r>
              <a:rPr lang="pt-BR" sz="1800" b="0" strike="noStrike" spc="-1" dirty="0" err="1">
                <a:solidFill>
                  <a:srgbClr val="FFFFFF"/>
                </a:solidFill>
                <a:latin typeface="Dasa Sans Negrito"/>
                <a:ea typeface="Dasa Sans Negrito"/>
              </a:rPr>
              <a:t>tocolíticos</a:t>
            </a:r>
            <a:r>
              <a:rPr lang="pt-BR" sz="1800" b="0" strike="noStrike" spc="-1" dirty="0">
                <a:solidFill>
                  <a:srgbClr val="FFFFFF"/>
                </a:solidFill>
                <a:latin typeface="Dasa Sans Negrito"/>
                <a:ea typeface="Dasa Sans Negrito"/>
              </a:rPr>
              <a:t> como sulfato de magnésio</a:t>
            </a:r>
          </a:p>
          <a:p>
            <a:pPr marL="285750" indent="-285750">
              <a:lnSpc>
                <a:spcPct val="120000"/>
              </a:lnSpc>
              <a:buFont typeface="Arial" panose="020B0604020202020204" pitchFamily="34" charset="0"/>
              <a:buChar char="•"/>
            </a:pPr>
            <a:r>
              <a:rPr lang="pt-BR" spc="-1" dirty="0">
                <a:solidFill>
                  <a:srgbClr val="FFFFFF"/>
                </a:solidFill>
                <a:latin typeface="Dasa Sans Negrito"/>
                <a:ea typeface="Dasa Sans Negrito"/>
              </a:rPr>
              <a:t>I</a:t>
            </a:r>
            <a:r>
              <a:rPr lang="pt-BR" sz="1800" b="0" strike="noStrike" spc="-1" dirty="0">
                <a:solidFill>
                  <a:srgbClr val="FFFFFF"/>
                </a:solidFill>
                <a:latin typeface="Dasa Sans Negrito"/>
                <a:ea typeface="Dasa Sans Negrito"/>
              </a:rPr>
              <a:t>ntervenções cirúrgicas como </a:t>
            </a:r>
            <a:r>
              <a:rPr lang="pt-BR" sz="1800" b="0" strike="noStrike" spc="-1" dirty="0" err="1">
                <a:solidFill>
                  <a:srgbClr val="FFFFFF"/>
                </a:solidFill>
                <a:latin typeface="Dasa Sans Negrito"/>
                <a:ea typeface="Dasa Sans Negrito"/>
              </a:rPr>
              <a:t>cerclagem</a:t>
            </a:r>
            <a:r>
              <a:rPr lang="pt-BR" sz="1800" b="0" strike="noStrike" spc="-1" dirty="0">
                <a:solidFill>
                  <a:srgbClr val="FFFFFF"/>
                </a:solidFill>
                <a:latin typeface="Dasa Sans Negrito"/>
                <a:ea typeface="Dasa Sans Negrito"/>
              </a:rPr>
              <a:t> cervical para incompetência cervical.</a:t>
            </a:r>
          </a:p>
          <a:p>
            <a:pPr algn="just">
              <a:lnSpc>
                <a:spcPct val="120000"/>
              </a:lnSpc>
            </a:pPr>
            <a:endParaRPr lang="pt-BR" spc="-1" dirty="0">
              <a:solidFill>
                <a:srgbClr val="FFFFFF"/>
              </a:solidFill>
              <a:latin typeface="Dasa Sans Negrito"/>
            </a:endParaRPr>
          </a:p>
          <a:p>
            <a:pPr>
              <a:lnSpc>
                <a:spcPct val="120000"/>
              </a:lnSpc>
            </a:pPr>
            <a:r>
              <a:rPr lang="pt-BR" sz="1800" b="0" strike="noStrike" spc="-1" dirty="0">
                <a:solidFill>
                  <a:srgbClr val="FFFFFF"/>
                </a:solidFill>
                <a:latin typeface="Dasa Sans Negrito"/>
                <a:ea typeface="Dasa Sans Negrito"/>
              </a:rPr>
              <a:t>* </a:t>
            </a:r>
            <a:r>
              <a:rPr lang="pt-BR" u="sng" spc="-1" dirty="0">
                <a:solidFill>
                  <a:srgbClr val="FFFFFF"/>
                </a:solidFill>
                <a:latin typeface="Dasa Sans Negrito"/>
                <a:ea typeface="Dasa Sans Negrito"/>
              </a:rPr>
              <a:t>C</a:t>
            </a:r>
            <a:r>
              <a:rPr lang="pt-BR" sz="1800" b="0" u="sng" strike="noStrike" spc="-1" dirty="0">
                <a:solidFill>
                  <a:srgbClr val="FFFFFF"/>
                </a:solidFill>
                <a:uFillTx/>
                <a:latin typeface="Dasa Sans Negrito"/>
                <a:ea typeface="Dasa Sans Negrito"/>
              </a:rPr>
              <a:t>orticosteroide </a:t>
            </a:r>
            <a:r>
              <a:rPr lang="pt-BR" sz="1800" b="0" u="sng" strike="noStrike" spc="-1" dirty="0" err="1">
                <a:solidFill>
                  <a:srgbClr val="FFFFFF"/>
                </a:solidFill>
                <a:uFillTx/>
                <a:latin typeface="Dasa Sans Negrito"/>
                <a:ea typeface="Dasa Sans Negrito"/>
              </a:rPr>
              <a:t>antenatal</a:t>
            </a:r>
            <a:r>
              <a:rPr lang="pt-BR" sz="1800" b="0" strike="noStrike" spc="-1" dirty="0">
                <a:solidFill>
                  <a:srgbClr val="FFFFFF"/>
                </a:solidFill>
                <a:latin typeface="Dasa Sans Negrito"/>
                <a:ea typeface="Dasa Sans Negrito"/>
              </a:rPr>
              <a:t> promove a maturação pulmonar fetal e produção de surfactante. </a:t>
            </a:r>
            <a:r>
              <a:rPr lang="pt-BR" sz="1800" b="1" strike="noStrike" spc="-1" dirty="0">
                <a:solidFill>
                  <a:srgbClr val="FFFFFF"/>
                </a:solidFill>
                <a:latin typeface="Dasa Sans Negrito"/>
                <a:ea typeface="Dasa Sans Negrito"/>
              </a:rPr>
              <a:t>(</a:t>
            </a:r>
            <a:r>
              <a:rPr lang="pt-BR" sz="1800" b="1" u="sng" strike="noStrike" spc="-1" dirty="0">
                <a:solidFill>
                  <a:srgbClr val="FFFFFF"/>
                </a:solidFill>
                <a:latin typeface="Dasa Sans Negrito"/>
                <a:ea typeface="Dasa Sans Negrito"/>
              </a:rPr>
              <a:t>Uso criterioso)</a:t>
            </a:r>
            <a:endParaRPr lang="pt-BR" sz="1800" b="1" u="sng" strike="noStrike" spc="-1" dirty="0">
              <a:solidFill>
                <a:srgbClr val="000000"/>
              </a:solidFill>
              <a:latin typeface="Calibri"/>
            </a:endParaRPr>
          </a:p>
          <a:p>
            <a:pPr>
              <a:lnSpc>
                <a:spcPct val="120000"/>
              </a:lnSpc>
            </a:pPr>
            <a:endParaRPr lang="pt-BR" sz="1800" b="0" strike="noStrike" spc="-1" dirty="0">
              <a:solidFill>
                <a:srgbClr val="000000"/>
              </a:solidFill>
              <a:latin typeface="Calibri"/>
            </a:endParaRPr>
          </a:p>
          <a:p>
            <a:pPr algn="just">
              <a:lnSpc>
                <a:spcPct val="120000"/>
              </a:lnSpc>
            </a:pPr>
            <a:endParaRPr lang="pt-BR" sz="1800" b="0" strike="noStrike" spc="-1" dirty="0">
              <a:solidFill>
                <a:srgbClr val="000000"/>
              </a:solidFill>
              <a:latin typeface="Calibri"/>
            </a:endParaRPr>
          </a:p>
        </p:txBody>
      </p:sp>
      <p:grpSp>
        <p:nvGrpSpPr>
          <p:cNvPr id="13" name="Agrupar 12">
            <a:extLst>
              <a:ext uri="{FF2B5EF4-FFF2-40B4-BE49-F238E27FC236}">
                <a16:creationId xmlns:a16="http://schemas.microsoft.com/office/drawing/2014/main" xmlns="" id="{71BCB62B-5EDA-4585-A19F-EFA120C30CDF}"/>
              </a:ext>
            </a:extLst>
          </p:cNvPr>
          <p:cNvGrpSpPr/>
          <p:nvPr/>
        </p:nvGrpSpPr>
        <p:grpSpPr>
          <a:xfrm>
            <a:off x="4139744" y="1109413"/>
            <a:ext cx="3850052" cy="5557438"/>
            <a:chOff x="92836" y="1485103"/>
            <a:chExt cx="9000001" cy="3138434"/>
          </a:xfrm>
        </p:grpSpPr>
        <p:sp>
          <p:nvSpPr>
            <p:cNvPr id="16" name="CaixaDeTexto 15">
              <a:extLst>
                <a:ext uri="{FF2B5EF4-FFF2-40B4-BE49-F238E27FC236}">
                  <a16:creationId xmlns:a16="http://schemas.microsoft.com/office/drawing/2014/main" xmlns="" id="{C54F9698-DE60-4CDA-AD39-40FBE804624E}"/>
                </a:ext>
              </a:extLst>
            </p:cNvPr>
            <p:cNvSpPr txBox="1"/>
            <p:nvPr/>
          </p:nvSpPr>
          <p:spPr>
            <a:xfrm>
              <a:off x="92836" y="1625876"/>
              <a:ext cx="9000001" cy="2997661"/>
            </a:xfrm>
            <a:prstGeom prst="roundRect">
              <a:avLst>
                <a:gd name="adj" fmla="val 2394"/>
              </a:avLst>
            </a:prstGeom>
            <a:noFill/>
            <a:ln>
              <a:solidFill>
                <a:schemeClr val="accent1"/>
              </a:solidFill>
            </a:ln>
          </p:spPr>
          <p:txBody>
            <a:bodyPr wrap="square" lIns="135172" tIns="135172" rIns="135172" bIns="27034" rtlCol="0">
              <a:noAutofit/>
            </a:bodyPr>
            <a:lstStyle/>
            <a:p>
              <a:pPr marL="193024" indent="-193024" algn="just" defTabSz="617677">
                <a:buFont typeface="Wingdings" panose="05000000000000000000" pitchFamily="2" charset="2"/>
                <a:buChar char="ü"/>
                <a:defRPr/>
              </a:pPr>
              <a:endParaRPr lang="pt-BR" sz="1351" dirty="0">
                <a:solidFill>
                  <a:srgbClr val="284087"/>
                </a:solidFill>
                <a:latin typeface="Trebuchet MS" panose="020B0603020202020204" pitchFamily="34" charset="0"/>
              </a:endParaRPr>
            </a:p>
            <a:p>
              <a:pPr algn="just" defTabSz="617677">
                <a:defRPr/>
              </a:pPr>
              <a:endParaRPr lang="pt-BR" sz="1351" dirty="0">
                <a:solidFill>
                  <a:srgbClr val="284087"/>
                </a:solidFill>
                <a:latin typeface="Trebuchet MS" panose="020B0603020202020204" pitchFamily="34" charset="0"/>
              </a:endParaRPr>
            </a:p>
          </p:txBody>
        </p:sp>
        <p:sp>
          <p:nvSpPr>
            <p:cNvPr id="17" name="Retângulo: Cantos Arredondados 97">
              <a:extLst>
                <a:ext uri="{FF2B5EF4-FFF2-40B4-BE49-F238E27FC236}">
                  <a16:creationId xmlns:a16="http://schemas.microsoft.com/office/drawing/2014/main" xmlns="" id="{701F862B-8EFC-44EB-B633-B6214C4DA83D}"/>
                </a:ext>
              </a:extLst>
            </p:cNvPr>
            <p:cNvSpPr/>
            <p:nvPr/>
          </p:nvSpPr>
          <p:spPr>
            <a:xfrm>
              <a:off x="696298" y="1485103"/>
              <a:ext cx="6140739" cy="224811"/>
            </a:xfrm>
            <a:prstGeom prst="roundRect">
              <a:avLst>
                <a:gd name="adj" fmla="val 8553"/>
              </a:avLst>
            </a:prstGeom>
            <a:solidFill>
              <a:schemeClr val="tx2"/>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wrap="square" lIns="48638" tIns="0" rIns="135172" bIns="0" rtlCol="0" anchor="ctr">
              <a:spAutoFit/>
            </a:bodyPr>
            <a:lstStyle/>
            <a:p>
              <a:pPr marL="108000" algn="ctr">
                <a:spcBef>
                  <a:spcPts val="1417"/>
                </a:spcBef>
                <a:buClr>
                  <a:srgbClr val="FFFFFF"/>
                </a:buClr>
                <a:buSzPct val="45000"/>
              </a:pPr>
              <a:r>
                <a:rPr lang="pt-BR" sz="2200" b="1" spc="-1" dirty="0">
                  <a:solidFill>
                    <a:srgbClr val="FF4C24"/>
                  </a:solidFill>
                  <a:latin typeface="Dasa Sans Negrito"/>
                  <a:ea typeface="Dasa Sans Negrito"/>
                </a:rPr>
                <a:t>Perinatal</a:t>
              </a:r>
              <a:endParaRPr lang="pt-BR" sz="2200" b="1" strike="noStrike" spc="-1" dirty="0">
                <a:solidFill>
                  <a:srgbClr val="FF4C24"/>
                </a:solidFill>
                <a:latin typeface="Dasa Sans Negrito"/>
                <a:ea typeface="Dasa Sans Negrito"/>
              </a:endParaRPr>
            </a:p>
          </p:txBody>
        </p:sp>
      </p:grpSp>
      <p:grpSp>
        <p:nvGrpSpPr>
          <p:cNvPr id="21" name="Agrupar 20">
            <a:extLst>
              <a:ext uri="{FF2B5EF4-FFF2-40B4-BE49-F238E27FC236}">
                <a16:creationId xmlns:a16="http://schemas.microsoft.com/office/drawing/2014/main" xmlns="" id="{22633037-A34A-463F-929D-C05471545252}"/>
              </a:ext>
            </a:extLst>
          </p:cNvPr>
          <p:cNvGrpSpPr/>
          <p:nvPr/>
        </p:nvGrpSpPr>
        <p:grpSpPr>
          <a:xfrm>
            <a:off x="8213717" y="1128433"/>
            <a:ext cx="3850052" cy="5527642"/>
            <a:chOff x="259813" y="1497290"/>
            <a:chExt cx="9000000" cy="3121607"/>
          </a:xfrm>
        </p:grpSpPr>
        <p:sp>
          <p:nvSpPr>
            <p:cNvPr id="22" name="CaixaDeTexto 21">
              <a:extLst>
                <a:ext uri="{FF2B5EF4-FFF2-40B4-BE49-F238E27FC236}">
                  <a16:creationId xmlns:a16="http://schemas.microsoft.com/office/drawing/2014/main" xmlns="" id="{029CA5D5-878B-4470-866D-395BB490F4F2}"/>
                </a:ext>
              </a:extLst>
            </p:cNvPr>
            <p:cNvSpPr txBox="1"/>
            <p:nvPr/>
          </p:nvSpPr>
          <p:spPr>
            <a:xfrm>
              <a:off x="259813" y="1621236"/>
              <a:ext cx="9000000" cy="2997661"/>
            </a:xfrm>
            <a:prstGeom prst="roundRect">
              <a:avLst>
                <a:gd name="adj" fmla="val 2394"/>
              </a:avLst>
            </a:prstGeom>
            <a:noFill/>
            <a:ln>
              <a:solidFill>
                <a:schemeClr val="accent1"/>
              </a:solidFill>
            </a:ln>
          </p:spPr>
          <p:txBody>
            <a:bodyPr wrap="square" lIns="135172" tIns="135172" rIns="135172" bIns="27034" rtlCol="0">
              <a:noAutofit/>
            </a:bodyPr>
            <a:lstStyle/>
            <a:p>
              <a:pPr marL="193024" indent="-193024" algn="just" defTabSz="617677">
                <a:buFont typeface="Wingdings" panose="05000000000000000000" pitchFamily="2" charset="2"/>
                <a:buChar char="ü"/>
                <a:defRPr/>
              </a:pPr>
              <a:endParaRPr lang="pt-BR" sz="1351" dirty="0">
                <a:solidFill>
                  <a:srgbClr val="284087"/>
                </a:solidFill>
                <a:latin typeface="Trebuchet MS" panose="020B0603020202020204" pitchFamily="34" charset="0"/>
              </a:endParaRPr>
            </a:p>
            <a:p>
              <a:pPr algn="just" defTabSz="617677">
                <a:defRPr/>
              </a:pPr>
              <a:endParaRPr lang="pt-BR" sz="1351" dirty="0">
                <a:solidFill>
                  <a:srgbClr val="284087"/>
                </a:solidFill>
                <a:latin typeface="Trebuchet MS" panose="020B0603020202020204" pitchFamily="34" charset="0"/>
              </a:endParaRPr>
            </a:p>
          </p:txBody>
        </p:sp>
        <p:sp>
          <p:nvSpPr>
            <p:cNvPr id="23" name="Retângulo: Cantos Arredondados 97">
              <a:extLst>
                <a:ext uri="{FF2B5EF4-FFF2-40B4-BE49-F238E27FC236}">
                  <a16:creationId xmlns:a16="http://schemas.microsoft.com/office/drawing/2014/main" xmlns="" id="{9E8B76A7-E339-45E2-8022-E144B2FC7EEC}"/>
                </a:ext>
              </a:extLst>
            </p:cNvPr>
            <p:cNvSpPr/>
            <p:nvPr/>
          </p:nvSpPr>
          <p:spPr>
            <a:xfrm>
              <a:off x="696298" y="1497290"/>
              <a:ext cx="6140739" cy="200436"/>
            </a:xfrm>
            <a:prstGeom prst="roundRect">
              <a:avLst>
                <a:gd name="adj" fmla="val 8553"/>
              </a:avLst>
            </a:prstGeom>
            <a:solidFill>
              <a:schemeClr val="tx2"/>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wrap="square" lIns="48638" tIns="0" rIns="135172" bIns="0" rtlCol="0" anchor="ctr">
              <a:spAutoFit/>
            </a:bodyPr>
            <a:lstStyle/>
            <a:p>
              <a:pPr marL="108000" algn="ctr">
                <a:spcBef>
                  <a:spcPts val="1417"/>
                </a:spcBef>
                <a:buClr>
                  <a:srgbClr val="FFFFFF"/>
                </a:buClr>
                <a:buSzPct val="45000"/>
              </a:pPr>
              <a:r>
                <a:rPr lang="pt-BR" sz="2200" b="1" spc="-1" dirty="0">
                  <a:solidFill>
                    <a:srgbClr val="FF4C24"/>
                  </a:solidFill>
                  <a:latin typeface="Dasa Sans Negrito"/>
                  <a:ea typeface="Dasa Sans Negrito"/>
                </a:rPr>
                <a:t>Pós-natal</a:t>
              </a:r>
              <a:endParaRPr lang="pt-BR" sz="2200" b="1" strike="noStrike" spc="-1" dirty="0">
                <a:solidFill>
                  <a:srgbClr val="FF4C24"/>
                </a:solidFill>
                <a:latin typeface="Dasa Sans Negrito"/>
                <a:ea typeface="Dasa Sans Negrito"/>
              </a:endParaRPr>
            </a:p>
          </p:txBody>
        </p:sp>
      </p:grpSp>
      <p:sp>
        <p:nvSpPr>
          <p:cNvPr id="28" name="CaixaDeTexto 27">
            <a:extLst>
              <a:ext uri="{FF2B5EF4-FFF2-40B4-BE49-F238E27FC236}">
                <a16:creationId xmlns:a16="http://schemas.microsoft.com/office/drawing/2014/main" xmlns="" id="{66BBC307-5E6E-44F8-B267-2CD1B5556833}"/>
              </a:ext>
            </a:extLst>
          </p:cNvPr>
          <p:cNvSpPr txBox="1"/>
          <p:nvPr/>
        </p:nvSpPr>
        <p:spPr>
          <a:xfrm>
            <a:off x="8298012" y="1562952"/>
            <a:ext cx="3675937" cy="5362878"/>
          </a:xfrm>
          <a:prstGeom prst="rect">
            <a:avLst/>
          </a:prstGeom>
          <a:noFill/>
        </p:spPr>
        <p:txBody>
          <a:bodyPr wrap="square">
            <a:spAutoFit/>
          </a:bodyPr>
          <a:lstStyle/>
          <a:p>
            <a:pPr marL="182880" indent="-182520" algn="ctr">
              <a:lnSpc>
                <a:spcPct val="100000"/>
              </a:lnSpc>
              <a:spcBef>
                <a:spcPts val="799"/>
              </a:spcBef>
            </a:pPr>
            <a:r>
              <a:rPr lang="pt-BR" sz="1700" u="sng" spc="-1" dirty="0">
                <a:solidFill>
                  <a:schemeClr val="bg1"/>
                </a:solidFill>
                <a:latin typeface="Calibri"/>
              </a:rPr>
              <a:t>Q</a:t>
            </a:r>
            <a:r>
              <a:rPr lang="pt-BR" sz="1700" b="0" u="sng" strike="noStrike" spc="-1" dirty="0">
                <a:solidFill>
                  <a:srgbClr val="FFFFFF"/>
                </a:solidFill>
                <a:latin typeface="Dasa Sans Negrito"/>
                <a:ea typeface="Dasa Sans Negrito"/>
              </a:rPr>
              <a:t>ual técnica de ventilação deve ser aplicada?</a:t>
            </a:r>
            <a:endParaRPr lang="pt-BR" sz="1700" b="0" u="sng" strike="noStrike" spc="-1" dirty="0">
              <a:solidFill>
                <a:srgbClr val="000000"/>
              </a:solidFill>
              <a:latin typeface="Calibri"/>
            </a:endParaRPr>
          </a:p>
          <a:p>
            <a:pPr marL="182880" indent="-182520" algn="ctr">
              <a:lnSpc>
                <a:spcPct val="100000"/>
              </a:lnSpc>
              <a:spcBef>
                <a:spcPts val="799"/>
              </a:spcBef>
            </a:pPr>
            <a:r>
              <a:rPr lang="pt-BR" sz="1700" b="1" spc="-1" dirty="0">
                <a:solidFill>
                  <a:srgbClr val="FFFFFF"/>
                </a:solidFill>
                <a:latin typeface="Dasa Sans Negrito"/>
                <a:ea typeface="Dasa Sans Negrito"/>
              </a:rPr>
              <a:t>I</a:t>
            </a:r>
            <a:r>
              <a:rPr lang="pt-BR" sz="1700" b="1" strike="noStrike" spc="-1" dirty="0">
                <a:solidFill>
                  <a:srgbClr val="FFFFFF"/>
                </a:solidFill>
                <a:latin typeface="Dasa Sans Negrito"/>
                <a:ea typeface="Dasa Sans Negrito"/>
              </a:rPr>
              <a:t>ntubação - Ventilação invasiva prolongada</a:t>
            </a:r>
          </a:p>
          <a:p>
            <a:pPr marL="182880" indent="-182520" algn="ctr">
              <a:lnSpc>
                <a:spcPct val="100000"/>
              </a:lnSpc>
              <a:spcBef>
                <a:spcPts val="799"/>
              </a:spcBef>
            </a:pPr>
            <a:endParaRPr lang="pt-BR" sz="1700" b="0" strike="noStrike" spc="-1" dirty="0">
              <a:solidFill>
                <a:srgbClr val="000000"/>
              </a:solidFill>
              <a:latin typeface="Calibri"/>
            </a:endParaRPr>
          </a:p>
          <a:p>
            <a:pPr marL="286110" indent="-285750" algn="just">
              <a:lnSpc>
                <a:spcPct val="100000"/>
              </a:lnSpc>
              <a:spcBef>
                <a:spcPts val="799"/>
              </a:spcBef>
              <a:buFont typeface="Arial" panose="020B0604020202020204" pitchFamily="34" charset="0"/>
              <a:buChar char="•"/>
            </a:pPr>
            <a:r>
              <a:rPr lang="pt-BR" sz="1700" b="0" strike="noStrike" spc="-1" dirty="0">
                <a:solidFill>
                  <a:schemeClr val="bg1"/>
                </a:solidFill>
                <a:latin typeface="Dasa Sans Negrito"/>
                <a:ea typeface="Dasa Sans Negrito"/>
              </a:rPr>
              <a:t>Pulmões prematuros - altamente vulneráveis ao barotrauma e </a:t>
            </a:r>
            <a:r>
              <a:rPr lang="pt-BR" sz="1700" b="0" strike="noStrike" spc="-1" dirty="0" err="1">
                <a:solidFill>
                  <a:schemeClr val="bg1"/>
                </a:solidFill>
                <a:latin typeface="Dasa Sans Negrito"/>
                <a:ea typeface="Dasa Sans Negrito"/>
              </a:rPr>
              <a:t>volutrauma</a:t>
            </a:r>
            <a:r>
              <a:rPr lang="pt-BR" sz="1700" b="0" strike="noStrike" spc="-1" dirty="0">
                <a:solidFill>
                  <a:schemeClr val="bg1"/>
                </a:solidFill>
                <a:latin typeface="Dasa Sans Negrito"/>
                <a:ea typeface="Dasa Sans Negrito"/>
              </a:rPr>
              <a:t>.</a:t>
            </a:r>
            <a:endParaRPr lang="pt-BR" sz="1700" b="0" strike="noStrike" spc="-1" dirty="0">
              <a:solidFill>
                <a:schemeClr val="bg1"/>
              </a:solidFill>
              <a:latin typeface="Calibri"/>
            </a:endParaRPr>
          </a:p>
          <a:p>
            <a:pPr marL="286110" indent="-285750" algn="just">
              <a:lnSpc>
                <a:spcPct val="100000"/>
              </a:lnSpc>
              <a:spcBef>
                <a:spcPts val="799"/>
              </a:spcBef>
              <a:buFont typeface="Arial" panose="020B0604020202020204" pitchFamily="34" charset="0"/>
              <a:buChar char="•"/>
            </a:pPr>
            <a:r>
              <a:rPr lang="pt-BR" sz="1700" b="0" strike="noStrike" spc="-1" dirty="0">
                <a:solidFill>
                  <a:srgbClr val="FFFFFF"/>
                </a:solidFill>
                <a:latin typeface="Dasa Sans Negrito"/>
                <a:ea typeface="Dasa Sans Negrito"/>
              </a:rPr>
              <a:t>Evitar a intubação endotraqueal-mesmo ao transferir bebês prematuros da sala de parto para a UTIN - o uso da terapia CPAP </a:t>
            </a:r>
            <a:endParaRPr lang="pt-BR" sz="1700" b="0" strike="noStrike" spc="-1" dirty="0">
              <a:solidFill>
                <a:srgbClr val="000000"/>
              </a:solidFill>
              <a:latin typeface="Calibri"/>
            </a:endParaRPr>
          </a:p>
          <a:p>
            <a:pPr marL="182880" indent="-182520" algn="just">
              <a:lnSpc>
                <a:spcPct val="100000"/>
              </a:lnSpc>
              <a:spcBef>
                <a:spcPts val="799"/>
              </a:spcBef>
            </a:pPr>
            <a:endParaRPr lang="pt-BR" sz="1700" b="0" strike="noStrike" spc="-1" dirty="0">
              <a:solidFill>
                <a:srgbClr val="000000"/>
              </a:solidFill>
              <a:latin typeface="Calibri"/>
            </a:endParaRPr>
          </a:p>
          <a:p>
            <a:pPr marL="360" algn="ctr">
              <a:lnSpc>
                <a:spcPct val="100000"/>
              </a:lnSpc>
            </a:pPr>
            <a:r>
              <a:rPr lang="pt-BR" sz="1700" b="0" u="sng" strike="noStrike" spc="-1" dirty="0">
                <a:solidFill>
                  <a:srgbClr val="FFFFFF"/>
                </a:solidFill>
                <a:uFillTx/>
                <a:latin typeface="Dasa Sans Negrito"/>
                <a:ea typeface="Dasa Sans Negrito"/>
              </a:rPr>
              <a:t>Administração de surfactante exógeno com </a:t>
            </a:r>
            <a:r>
              <a:rPr lang="pt-BR" sz="1700" b="0" strike="noStrike" spc="-1" dirty="0">
                <a:solidFill>
                  <a:srgbClr val="FFFFFF"/>
                </a:solidFill>
                <a:latin typeface="Dasa Sans Negrito"/>
                <a:ea typeface="Dasa Sans Negrito"/>
              </a:rPr>
              <a:t>alternativas não invasivas ou minimamente invasivos (INSURE/LISA)</a:t>
            </a:r>
            <a:endParaRPr lang="pt-BR" sz="1700" b="0" strike="noStrike" spc="-1" dirty="0">
              <a:solidFill>
                <a:srgbClr val="000000"/>
              </a:solidFill>
              <a:latin typeface="Calibri"/>
            </a:endParaRPr>
          </a:p>
          <a:p>
            <a:pPr marL="182880" indent="-182520" algn="just">
              <a:lnSpc>
                <a:spcPct val="100000"/>
              </a:lnSpc>
            </a:pPr>
            <a:r>
              <a:rPr lang="pt-BR" sz="1700" b="0" strike="noStrike" spc="-1" dirty="0">
                <a:solidFill>
                  <a:srgbClr val="FFFFFF"/>
                </a:solidFill>
                <a:latin typeface="Dasa Sans Negrito"/>
                <a:ea typeface="Dasa Sans Negrito"/>
              </a:rPr>
              <a:t>              </a:t>
            </a:r>
            <a:r>
              <a:rPr lang="pt-BR" sz="1700" b="1" strike="noStrike" spc="-1" dirty="0">
                <a:solidFill>
                  <a:srgbClr val="FF0000"/>
                </a:solidFill>
                <a:latin typeface="Dasa Sans Negrito"/>
                <a:ea typeface="Dasa Sans Negrito"/>
              </a:rPr>
              <a:t>*Ventilação menos invasiva*</a:t>
            </a:r>
            <a:endParaRPr lang="pt-BR" sz="1700" b="1" strike="noStrike" spc="-1" dirty="0">
              <a:solidFill>
                <a:srgbClr val="FF0000"/>
              </a:solidFill>
              <a:latin typeface="Calibri"/>
            </a:endParaRPr>
          </a:p>
          <a:p>
            <a:pPr algn="just">
              <a:lnSpc>
                <a:spcPct val="120000"/>
              </a:lnSpc>
            </a:pPr>
            <a:endParaRPr lang="pt-BR" sz="1800" b="0" strike="noStrike" spc="-1" dirty="0">
              <a:solidFill>
                <a:srgbClr val="000000"/>
              </a:solidFill>
              <a:latin typeface="Calibri"/>
            </a:endParaRPr>
          </a:p>
        </p:txBody>
      </p:sp>
    </p:spTree>
    <p:extLst>
      <p:ext uri="{BB962C8B-B14F-4D97-AF65-F5344CB8AC3E}">
        <p14:creationId xmlns:p14="http://schemas.microsoft.com/office/powerpoint/2010/main" val="4221944363"/>
      </p:ext>
    </p:extLst>
  </p:cSld>
  <p:clrMapOvr>
    <a:masterClrMapping/>
  </p:clrMapOvr>
  <p:timing>
    <p:tnLst>
      <p:par>
        <p:cTn id="1" dur="indefinite" restart="never" nodeType="tmRoot">
          <p:childTnLst>
            <p:seq>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1"/>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5" grpId="0"/>
      <p:bldP spid="2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m 5" descr="Logotipo&#10;&#10;Descrição gerada automaticamente">
            <a:extLst>
              <a:ext uri="{FF2B5EF4-FFF2-40B4-BE49-F238E27FC236}">
                <a16:creationId xmlns:a16="http://schemas.microsoft.com/office/drawing/2014/main" xmlns="" id="{7259FDF8-DA2F-40F1-87EE-A5BD7D667B6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045527" y="0"/>
            <a:ext cx="3146473" cy="1770063"/>
          </a:xfrm>
          <a:prstGeom prst="rect">
            <a:avLst/>
          </a:prstGeom>
        </p:spPr>
      </p:pic>
      <p:pic>
        <p:nvPicPr>
          <p:cNvPr id="4" name="Imagem 3">
            <a:extLst>
              <a:ext uri="{FF2B5EF4-FFF2-40B4-BE49-F238E27FC236}">
                <a16:creationId xmlns:a16="http://schemas.microsoft.com/office/drawing/2014/main" xmlns="" id="{DCAF2CAF-440B-498B-973B-1B0EE999DB4E}"/>
              </a:ext>
            </a:extLst>
          </p:cNvPr>
          <p:cNvPicPr>
            <a:picLocks noChangeAspect="1"/>
          </p:cNvPicPr>
          <p:nvPr/>
        </p:nvPicPr>
        <p:blipFill>
          <a:blip r:embed="rId3"/>
          <a:stretch>
            <a:fillRect/>
          </a:stretch>
        </p:blipFill>
        <p:spPr>
          <a:xfrm>
            <a:off x="3146474" y="1499931"/>
            <a:ext cx="6079945" cy="3858138"/>
          </a:xfrm>
          <a:prstGeom prst="rect">
            <a:avLst/>
          </a:prstGeom>
        </p:spPr>
      </p:pic>
      <p:sp>
        <p:nvSpPr>
          <p:cNvPr id="7" name="TextShape 1">
            <a:extLst>
              <a:ext uri="{FF2B5EF4-FFF2-40B4-BE49-F238E27FC236}">
                <a16:creationId xmlns:a16="http://schemas.microsoft.com/office/drawing/2014/main" xmlns="" id="{CAE98978-C6B6-4EBF-AC96-5ECC3DB61B6C}"/>
              </a:ext>
            </a:extLst>
          </p:cNvPr>
          <p:cNvSpPr txBox="1"/>
          <p:nvPr/>
        </p:nvSpPr>
        <p:spPr>
          <a:xfrm>
            <a:off x="-742124" y="2988623"/>
            <a:ext cx="5089041" cy="649380"/>
          </a:xfrm>
          <a:prstGeom prst="rect">
            <a:avLst/>
          </a:prstGeom>
          <a:noFill/>
          <a:ln w="12600">
            <a:noFill/>
          </a:ln>
        </p:spPr>
        <p:txBody>
          <a:bodyPr lIns="45720" rIns="45720">
            <a:noAutofit/>
          </a:bodyPr>
          <a:lstStyle/>
          <a:p>
            <a:pPr algn="ctr">
              <a:lnSpc>
                <a:spcPct val="100000"/>
              </a:lnSpc>
            </a:pPr>
            <a:r>
              <a:rPr lang="pt-BR" sz="3200" b="1" strike="noStrike" spc="-1" dirty="0">
                <a:solidFill>
                  <a:srgbClr val="FF0000"/>
                </a:solidFill>
                <a:latin typeface="Dasa Sans Leve"/>
                <a:ea typeface="Dasa Sans Leve"/>
              </a:rPr>
              <a:t>Pré-Natal</a:t>
            </a:r>
          </a:p>
          <a:p>
            <a:pPr>
              <a:lnSpc>
                <a:spcPct val="100000"/>
              </a:lnSpc>
            </a:pPr>
            <a:r>
              <a:rPr sz="2800" dirty="0"/>
              <a:t/>
            </a:r>
            <a:br>
              <a:rPr sz="2800" dirty="0"/>
            </a:br>
            <a:endParaRPr lang="pt-BR" sz="2800" dirty="0"/>
          </a:p>
        </p:txBody>
      </p:sp>
      <p:sp>
        <p:nvSpPr>
          <p:cNvPr id="9" name="CaixaDeTexto 8">
            <a:extLst>
              <a:ext uri="{FF2B5EF4-FFF2-40B4-BE49-F238E27FC236}">
                <a16:creationId xmlns:a16="http://schemas.microsoft.com/office/drawing/2014/main" xmlns="" id="{746A27C1-3C8B-4BBA-89C9-7D5DA6F4EADD}"/>
              </a:ext>
            </a:extLst>
          </p:cNvPr>
          <p:cNvSpPr txBox="1"/>
          <p:nvPr/>
        </p:nvSpPr>
        <p:spPr>
          <a:xfrm>
            <a:off x="274320" y="5798931"/>
            <a:ext cx="11643360" cy="830997"/>
          </a:xfrm>
          <a:prstGeom prst="rect">
            <a:avLst/>
          </a:prstGeom>
          <a:noFill/>
        </p:spPr>
        <p:txBody>
          <a:bodyPr wrap="square">
            <a:spAutoFit/>
          </a:bodyPr>
          <a:lstStyle/>
          <a:p>
            <a:pPr algn="ctr"/>
            <a:r>
              <a:rPr lang="pt-BR" sz="1600" b="1" dirty="0">
                <a:solidFill>
                  <a:srgbClr val="FFFFFF"/>
                </a:solidFill>
              </a:rPr>
              <a:t>Não está indicado uso de corticoide a partir de 34 semanas de gestação!</a:t>
            </a:r>
          </a:p>
          <a:p>
            <a:pPr algn="ctr"/>
            <a:r>
              <a:rPr lang="pt-BR" sz="1600" dirty="0">
                <a:solidFill>
                  <a:srgbClr val="FFFFFF"/>
                </a:solidFill>
                <a:ea typeface="+mn-lt"/>
                <a:cs typeface="+mn-lt"/>
              </a:rPr>
              <a:t>Existem evidencias com base em estudos recentes (2017 a 2020) que ser exposto ao corticoide </a:t>
            </a:r>
            <a:r>
              <a:rPr lang="pt-BR" sz="1600" dirty="0" err="1">
                <a:solidFill>
                  <a:srgbClr val="FFFFFF"/>
                </a:solidFill>
                <a:ea typeface="+mn-lt"/>
                <a:cs typeface="+mn-lt"/>
              </a:rPr>
              <a:t>antenatal</a:t>
            </a:r>
            <a:r>
              <a:rPr lang="pt-BR" sz="1600" dirty="0">
                <a:solidFill>
                  <a:srgbClr val="FFFFFF"/>
                </a:solidFill>
                <a:ea typeface="+mn-lt"/>
                <a:cs typeface="+mn-lt"/>
              </a:rPr>
              <a:t> leva a diminuição do PC e peso de nascimento, aumento de déficit neurológico, cognitivo e doenças mentais na vida adulta</a:t>
            </a:r>
          </a:p>
        </p:txBody>
      </p:sp>
    </p:spTree>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m 3" descr="Logotipo&#10;&#10;Descrição gerada automaticamente">
            <a:extLst>
              <a:ext uri="{FF2B5EF4-FFF2-40B4-BE49-F238E27FC236}">
                <a16:creationId xmlns:a16="http://schemas.microsoft.com/office/drawing/2014/main" xmlns="" id="{79969470-5956-4F20-B348-6444B407D0C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045527" y="0"/>
            <a:ext cx="3146473" cy="1770063"/>
          </a:xfrm>
          <a:prstGeom prst="rect">
            <a:avLst/>
          </a:prstGeom>
        </p:spPr>
      </p:pic>
      <p:sp>
        <p:nvSpPr>
          <p:cNvPr id="854" name="CustomShape 1"/>
          <p:cNvSpPr/>
          <p:nvPr/>
        </p:nvSpPr>
        <p:spPr>
          <a:xfrm>
            <a:off x="1420619" y="751385"/>
            <a:ext cx="9350761" cy="3646375"/>
          </a:xfrm>
          <a:prstGeom prst="rect">
            <a:avLst/>
          </a:prstGeom>
          <a:noFill/>
          <a:ln w="12600">
            <a:noFill/>
          </a:ln>
        </p:spPr>
        <p:style>
          <a:lnRef idx="0">
            <a:scrgbClr r="0" g="0" b="0"/>
          </a:lnRef>
          <a:fillRef idx="0">
            <a:scrgbClr r="0" g="0" b="0"/>
          </a:fillRef>
          <a:effectRef idx="0">
            <a:scrgbClr r="0" g="0" b="0"/>
          </a:effectRef>
          <a:fontRef idx="minor"/>
        </p:style>
        <p:txBody>
          <a:bodyPr lIns="45720" tIns="45720" rIns="45720" bIns="45720" anchor="t"/>
          <a:lstStyle/>
          <a:p>
            <a:pPr>
              <a:lnSpc>
                <a:spcPct val="100000"/>
              </a:lnSpc>
            </a:pPr>
            <a:r>
              <a:rPr lang="pt-BR" sz="1800" b="0" strike="noStrike" spc="-1" dirty="0">
                <a:solidFill>
                  <a:srgbClr val="ABE6FF"/>
                </a:solidFill>
                <a:latin typeface="Dasa Sans Negrito"/>
                <a:ea typeface="Calibri"/>
              </a:rPr>
              <a:t> </a:t>
            </a:r>
            <a:endParaRPr lang="pt-BR" sz="5400" spc="-1" dirty="0">
              <a:solidFill>
                <a:srgbClr val="ABE6FF"/>
              </a:solidFill>
              <a:latin typeface="Dasa Sans Negrito"/>
            </a:endParaRPr>
          </a:p>
        </p:txBody>
      </p:sp>
      <p:sp>
        <p:nvSpPr>
          <p:cNvPr id="3" name="Retângulo: Cantos Arredondados 2">
            <a:extLst>
              <a:ext uri="{FF2B5EF4-FFF2-40B4-BE49-F238E27FC236}">
                <a16:creationId xmlns:a16="http://schemas.microsoft.com/office/drawing/2014/main" xmlns="" id="{9C6026D9-DE01-4476-835F-522A3F06D044}"/>
              </a:ext>
            </a:extLst>
          </p:cNvPr>
          <p:cNvSpPr/>
          <p:nvPr/>
        </p:nvSpPr>
        <p:spPr>
          <a:xfrm>
            <a:off x="3206016" y="2057423"/>
            <a:ext cx="6092730" cy="251581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00000"/>
              </a:lnSpc>
            </a:pPr>
            <a:r>
              <a:rPr lang="pt-BR" sz="3000" b="1" spc="-1" dirty="0">
                <a:solidFill>
                  <a:schemeClr val="bg1"/>
                </a:solidFill>
                <a:latin typeface="Dasa Sans Negrito"/>
                <a:ea typeface="Calibri"/>
              </a:rPr>
              <a:t>Ventilação menos invasiva</a:t>
            </a:r>
            <a:endParaRPr lang="pt-BR" sz="3000" b="1" spc="-1" dirty="0">
              <a:solidFill>
                <a:schemeClr val="bg1"/>
              </a:solidFill>
            </a:endParaRPr>
          </a:p>
          <a:p>
            <a:pPr algn="ctr">
              <a:lnSpc>
                <a:spcPct val="100000"/>
              </a:lnSpc>
            </a:pPr>
            <a:r>
              <a:rPr lang="pt-BR" sz="3000" spc="-1" dirty="0">
                <a:solidFill>
                  <a:schemeClr val="bg1"/>
                </a:solidFill>
                <a:latin typeface="Dasa Sans Negrito"/>
                <a:ea typeface="Calibri"/>
              </a:rPr>
              <a:t>Estratégias de ventilação</a:t>
            </a:r>
          </a:p>
          <a:p>
            <a:pPr algn="ctr">
              <a:lnSpc>
                <a:spcPct val="100000"/>
              </a:lnSpc>
            </a:pPr>
            <a:endParaRPr lang="pt-BR" sz="3000" spc="-1" dirty="0">
              <a:solidFill>
                <a:schemeClr val="bg1"/>
              </a:solidFill>
              <a:latin typeface="Dasa Sans Negrito"/>
              <a:ea typeface="Calibri"/>
            </a:endParaRPr>
          </a:p>
          <a:p>
            <a:pPr algn="ctr"/>
            <a:r>
              <a:rPr lang="pt-BR" sz="4000" b="1" spc="-1" dirty="0">
                <a:solidFill>
                  <a:srgbClr val="FF0000"/>
                </a:solidFill>
                <a:latin typeface="Dasa Sans Negrito"/>
              </a:rPr>
              <a:t>Se puder-CPAP!</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m 2" descr="Logotipo&#10;&#10;Descrição gerada automaticamente">
            <a:extLst>
              <a:ext uri="{FF2B5EF4-FFF2-40B4-BE49-F238E27FC236}">
                <a16:creationId xmlns:a16="http://schemas.microsoft.com/office/drawing/2014/main" xmlns="" id="{BB624BA5-6CD2-4CBB-8C95-D50BD7B989F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045527" y="0"/>
            <a:ext cx="3146473" cy="1770063"/>
          </a:xfrm>
          <a:prstGeom prst="rect">
            <a:avLst/>
          </a:prstGeom>
        </p:spPr>
      </p:pic>
      <p:sp>
        <p:nvSpPr>
          <p:cNvPr id="804" name="TextShape 1"/>
          <p:cNvSpPr txBox="1"/>
          <p:nvPr/>
        </p:nvSpPr>
        <p:spPr>
          <a:xfrm>
            <a:off x="498900" y="1770063"/>
            <a:ext cx="11194200" cy="4344480"/>
          </a:xfrm>
          <a:prstGeom prst="rect">
            <a:avLst/>
          </a:prstGeom>
          <a:noFill/>
          <a:ln>
            <a:noFill/>
          </a:ln>
        </p:spPr>
        <p:txBody>
          <a:bodyPr lIns="0" tIns="0" rIns="0" bIns="0">
            <a:normAutofit/>
          </a:bodyPr>
          <a:lstStyle/>
          <a:p>
            <a:pPr marL="198720" indent="-198360" algn="ctr">
              <a:lnSpc>
                <a:spcPct val="100000"/>
              </a:lnSpc>
              <a:spcBef>
                <a:spcPts val="799"/>
              </a:spcBef>
            </a:pPr>
            <a:r>
              <a:rPr lang="pt-BR" sz="3000" b="1" strike="noStrike" spc="-1" dirty="0">
                <a:solidFill>
                  <a:srgbClr val="FF0000"/>
                </a:solidFill>
                <a:latin typeface="Dasa Sans Leve"/>
                <a:ea typeface="Dasa Sans Leve"/>
              </a:rPr>
              <a:t>Primeiros dias de vida:</a:t>
            </a:r>
            <a:endParaRPr lang="pt-BR" sz="3000" b="1" spc="-1" dirty="0">
              <a:solidFill>
                <a:srgbClr val="FF0000"/>
              </a:solidFill>
              <a:latin typeface="Dasa Sans Leve"/>
            </a:endParaRPr>
          </a:p>
          <a:p>
            <a:pPr marL="198720" indent="-198360" algn="ctr">
              <a:lnSpc>
                <a:spcPct val="100000"/>
              </a:lnSpc>
              <a:spcBef>
                <a:spcPts val="799"/>
              </a:spcBef>
            </a:pPr>
            <a:endParaRPr lang="pt-BR" sz="2800" b="1" u="sng" strike="noStrike" spc="-1" dirty="0">
              <a:solidFill>
                <a:srgbClr val="000000"/>
              </a:solidFill>
              <a:latin typeface="Calibri"/>
            </a:endParaRPr>
          </a:p>
          <a:p>
            <a:pPr marL="198720" indent="-198360" algn="ctr">
              <a:lnSpc>
                <a:spcPct val="100000"/>
              </a:lnSpc>
              <a:spcBef>
                <a:spcPts val="799"/>
              </a:spcBef>
            </a:pPr>
            <a:endParaRPr lang="pt-BR" sz="2800" b="1" u="sng" strike="noStrike" spc="-1" dirty="0">
              <a:solidFill>
                <a:srgbClr val="000000"/>
              </a:solidFill>
              <a:latin typeface="Calibri"/>
            </a:endParaRPr>
          </a:p>
          <a:p>
            <a:pPr algn="ctr">
              <a:lnSpc>
                <a:spcPct val="100000"/>
              </a:lnSpc>
              <a:buClr>
                <a:srgbClr val="FFFF00"/>
              </a:buClr>
            </a:pPr>
            <a:r>
              <a:rPr lang="pt-BR" sz="2800" b="0" strike="noStrike" spc="-1" dirty="0">
                <a:solidFill>
                  <a:srgbClr val="FFFFFF"/>
                </a:solidFill>
                <a:latin typeface="Corbel"/>
                <a:ea typeface="Calibri"/>
              </a:rPr>
              <a:t>“VENTILAÇÃO GENTIL”, uniformidade respiratória com baixos parâmetros incluindo maior frequência respiratória, menor volume corrente e pequeno tempo de inspiração.</a:t>
            </a:r>
            <a:endParaRPr lang="pt-BR" sz="2800" b="0" strike="noStrike" spc="-1" dirty="0">
              <a:solidFill>
                <a:srgbClr val="FFFFFF"/>
              </a:solidFill>
              <a:latin typeface="Arial"/>
            </a:endParaRPr>
          </a:p>
          <a:p>
            <a:pPr marL="1371600" lvl="2" indent="-457200">
              <a:buFont typeface="Arial" panose="020B0604020202020204" pitchFamily="34" charset="0"/>
              <a:buChar char="•"/>
            </a:pPr>
            <a:endParaRPr lang="pt-BR" sz="2800" b="0" strike="noStrike" spc="-1" dirty="0">
              <a:solidFill>
                <a:srgbClr val="FFFFFF"/>
              </a:solidFill>
              <a:latin typeface="Calibri"/>
            </a:endParaRPr>
          </a:p>
        </p:txBody>
      </p:sp>
    </p:spTree>
    <p:extLst>
      <p:ext uri="{BB962C8B-B14F-4D97-AF65-F5344CB8AC3E}">
        <p14:creationId xmlns:p14="http://schemas.microsoft.com/office/powerpoint/2010/main" val="2809478770"/>
      </p:ext>
    </p:extLst>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m 2" descr="Logotipo&#10;&#10;Descrição gerada automaticamente">
            <a:extLst>
              <a:ext uri="{FF2B5EF4-FFF2-40B4-BE49-F238E27FC236}">
                <a16:creationId xmlns:a16="http://schemas.microsoft.com/office/drawing/2014/main" xmlns="" id="{BB624BA5-6CD2-4CBB-8C95-D50BD7B989F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045527" y="0"/>
            <a:ext cx="3146473" cy="1770063"/>
          </a:xfrm>
          <a:prstGeom prst="rect">
            <a:avLst/>
          </a:prstGeom>
        </p:spPr>
      </p:pic>
      <p:sp>
        <p:nvSpPr>
          <p:cNvPr id="804" name="TextShape 1"/>
          <p:cNvSpPr txBox="1"/>
          <p:nvPr/>
        </p:nvSpPr>
        <p:spPr>
          <a:xfrm>
            <a:off x="738051" y="2990435"/>
            <a:ext cx="11194200" cy="4344480"/>
          </a:xfrm>
          <a:prstGeom prst="rect">
            <a:avLst/>
          </a:prstGeom>
          <a:noFill/>
          <a:ln>
            <a:noFill/>
          </a:ln>
        </p:spPr>
        <p:txBody>
          <a:bodyPr lIns="0" tIns="0" rIns="0" bIns="0">
            <a:normAutofit/>
          </a:bodyPr>
          <a:lstStyle/>
          <a:p>
            <a:pPr algn="just">
              <a:lnSpc>
                <a:spcPct val="100000"/>
              </a:lnSpc>
            </a:pPr>
            <a:r>
              <a:rPr lang="pt-BR" sz="2500" b="0" u="sng" strike="noStrike" spc="-1" dirty="0">
                <a:solidFill>
                  <a:srgbClr val="FFFFFF"/>
                </a:solidFill>
                <a:latin typeface="Corbel"/>
                <a:ea typeface="Calibri"/>
              </a:rPr>
              <a:t>Intenção: </a:t>
            </a:r>
          </a:p>
          <a:p>
            <a:pPr marL="914400" lvl="1" indent="-457200" algn="just">
              <a:buFont typeface="Arial" panose="020B0604020202020204" pitchFamily="34" charset="0"/>
              <a:buChar char="•"/>
            </a:pPr>
            <a:r>
              <a:rPr lang="pt-BR" sz="2500" spc="-1" dirty="0">
                <a:solidFill>
                  <a:srgbClr val="FFFFFF"/>
                </a:solidFill>
                <a:latin typeface="Corbel"/>
                <a:ea typeface="Calibri"/>
              </a:rPr>
              <a:t>M</a:t>
            </a:r>
            <a:r>
              <a:rPr lang="pt-BR" sz="2500" b="0" strike="noStrike" spc="-1" dirty="0">
                <a:solidFill>
                  <a:srgbClr val="FFFFFF"/>
                </a:solidFill>
                <a:latin typeface="Corbel"/>
                <a:ea typeface="Calibri"/>
              </a:rPr>
              <a:t>elhorar trocas gasosas</a:t>
            </a:r>
            <a:endParaRPr lang="pt-BR" sz="2500" b="0" strike="noStrike" spc="-1" dirty="0">
              <a:solidFill>
                <a:srgbClr val="FFFFFF"/>
              </a:solidFill>
              <a:latin typeface="Arial"/>
            </a:endParaRPr>
          </a:p>
          <a:p>
            <a:pPr marL="914400" lvl="1" indent="-457200" algn="just">
              <a:buFont typeface="Arial" panose="020B0604020202020204" pitchFamily="34" charset="0"/>
              <a:buChar char="•"/>
            </a:pPr>
            <a:r>
              <a:rPr lang="pt-BR" sz="2500" spc="-1" dirty="0">
                <a:solidFill>
                  <a:srgbClr val="FFFFFF"/>
                </a:solidFill>
                <a:latin typeface="Corbel"/>
                <a:ea typeface="Calibri"/>
              </a:rPr>
              <a:t>D</a:t>
            </a:r>
            <a:r>
              <a:rPr lang="pt-BR" sz="2500" b="0" strike="noStrike" spc="-1" dirty="0">
                <a:solidFill>
                  <a:srgbClr val="FFFFFF"/>
                </a:solidFill>
                <a:latin typeface="Corbel"/>
                <a:ea typeface="Calibri"/>
              </a:rPr>
              <a:t>iminuir risco de atelectasia</a:t>
            </a:r>
          </a:p>
          <a:p>
            <a:pPr marL="914400" lvl="1" indent="-457200" algn="just">
              <a:buFont typeface="Arial" panose="020B0604020202020204" pitchFamily="34" charset="0"/>
              <a:buChar char="•"/>
            </a:pPr>
            <a:r>
              <a:rPr lang="pt-BR" sz="2500" spc="-1" dirty="0">
                <a:solidFill>
                  <a:srgbClr val="FFFFFF"/>
                </a:solidFill>
                <a:latin typeface="Corbel"/>
                <a:ea typeface="Calibri"/>
              </a:rPr>
              <a:t>R</a:t>
            </a:r>
            <a:r>
              <a:rPr lang="pt-BR" sz="2500" b="0" strike="noStrike" spc="-1" dirty="0">
                <a:solidFill>
                  <a:srgbClr val="FFFFFF"/>
                </a:solidFill>
                <a:latin typeface="Corbel"/>
                <a:ea typeface="Calibri"/>
              </a:rPr>
              <a:t>eduzir ventilação de espaço morto </a:t>
            </a:r>
            <a:endParaRPr lang="pt-BR" sz="2500" b="0" strike="noStrike" spc="-1" dirty="0">
              <a:solidFill>
                <a:srgbClr val="FFFFFF"/>
              </a:solidFill>
              <a:latin typeface="Arial"/>
            </a:endParaRPr>
          </a:p>
          <a:p>
            <a:pPr marL="914400" lvl="1" indent="-457200" algn="just">
              <a:buFont typeface="Arial" panose="020B0604020202020204" pitchFamily="34" charset="0"/>
              <a:buChar char="•"/>
            </a:pPr>
            <a:r>
              <a:rPr lang="pt-BR" sz="2500" b="0" strike="noStrike" spc="-1" dirty="0">
                <a:solidFill>
                  <a:srgbClr val="FFFFFF"/>
                </a:solidFill>
                <a:latin typeface="Corbel"/>
                <a:ea typeface="Calibri"/>
              </a:rPr>
              <a:t>Tentar reduzir a resistência vascular pulmonar</a:t>
            </a:r>
            <a:endParaRPr lang="pt-BR" sz="2500" b="0" strike="noStrike" spc="-1" dirty="0">
              <a:solidFill>
                <a:srgbClr val="FFFFFF"/>
              </a:solidFill>
              <a:latin typeface="Arial"/>
            </a:endParaRPr>
          </a:p>
          <a:p>
            <a:pPr algn="just">
              <a:lnSpc>
                <a:spcPct val="100000"/>
              </a:lnSpc>
            </a:pPr>
            <a:endParaRPr lang="pt-BR" sz="2500" b="0" strike="noStrike" spc="-1" dirty="0">
              <a:solidFill>
                <a:srgbClr val="FFFFFF"/>
              </a:solidFill>
              <a:latin typeface="Corbel"/>
              <a:ea typeface="Calibri"/>
            </a:endParaRPr>
          </a:p>
          <a:p>
            <a:pPr algn="ctr">
              <a:lnSpc>
                <a:spcPct val="100000"/>
              </a:lnSpc>
            </a:pPr>
            <a:r>
              <a:rPr lang="pt-BR" sz="2500" b="0" strike="noStrike" spc="-1" dirty="0">
                <a:solidFill>
                  <a:srgbClr val="FFFFFF"/>
                </a:solidFill>
                <a:latin typeface="Corbel"/>
                <a:ea typeface="Calibri"/>
              </a:rPr>
              <a:t>Para isso: Parâmetros altos - Menor FR, tempo de inspiração prolongado e  alto volume corrente  na fase crônica.​</a:t>
            </a:r>
            <a:endParaRPr lang="pt-BR" sz="2500" b="0" strike="noStrike" spc="-1" dirty="0">
              <a:solidFill>
                <a:srgbClr val="FFFFFF"/>
              </a:solidFill>
              <a:latin typeface="Arial"/>
            </a:endParaRPr>
          </a:p>
          <a:p>
            <a:pPr marL="1371600" lvl="2" indent="-457200">
              <a:buFont typeface="Arial" panose="020B0604020202020204" pitchFamily="34" charset="0"/>
              <a:buChar char="•"/>
            </a:pPr>
            <a:endParaRPr lang="pt-BR" sz="2800" b="0" strike="noStrike" spc="-1" dirty="0">
              <a:solidFill>
                <a:srgbClr val="FFFFFF"/>
              </a:solidFill>
              <a:latin typeface="Calibri"/>
            </a:endParaRPr>
          </a:p>
        </p:txBody>
      </p:sp>
      <p:sp>
        <p:nvSpPr>
          <p:cNvPr id="4" name="Retângulo: Cantos Arredondados 3">
            <a:extLst>
              <a:ext uri="{FF2B5EF4-FFF2-40B4-BE49-F238E27FC236}">
                <a16:creationId xmlns:a16="http://schemas.microsoft.com/office/drawing/2014/main" xmlns="" id="{EFC4905C-9433-4A89-8876-77A9ED70068E}"/>
              </a:ext>
            </a:extLst>
          </p:cNvPr>
          <p:cNvSpPr/>
          <p:nvPr/>
        </p:nvSpPr>
        <p:spPr>
          <a:xfrm>
            <a:off x="141918" y="1795731"/>
            <a:ext cx="11908164" cy="93093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indent="-228240" algn="ctr">
              <a:spcBef>
                <a:spcPts val="1001"/>
              </a:spcBef>
            </a:pPr>
            <a:r>
              <a:rPr lang="pt-BR" sz="2200" spc="-1" dirty="0">
                <a:solidFill>
                  <a:srgbClr val="FFFFFF"/>
                </a:solidFill>
                <a:latin typeface="Dasa Sans Leve"/>
                <a:ea typeface="Dasa Sans Leve"/>
              </a:rPr>
              <a:t>	</a:t>
            </a:r>
            <a:r>
              <a:rPr lang="pt-BR" sz="2200" b="1" spc="-1" dirty="0">
                <a:solidFill>
                  <a:srgbClr val="FFFFFF"/>
                </a:solidFill>
                <a:latin typeface="Corbel"/>
                <a:ea typeface="Calibri"/>
              </a:rPr>
              <a:t>Diferentes componentes pulmonares com diferentes níveis de resistência e complacência distal alterada</a:t>
            </a:r>
            <a:endParaRPr lang="pt-BR" sz="2200" b="1" spc="-1" dirty="0">
              <a:solidFill>
                <a:srgbClr val="000000"/>
              </a:solidFill>
              <a:latin typeface="Calibri"/>
            </a:endParaRPr>
          </a:p>
        </p:txBody>
      </p:sp>
      <p:sp>
        <p:nvSpPr>
          <p:cNvPr id="5" name="TextShape 1">
            <a:extLst>
              <a:ext uri="{FF2B5EF4-FFF2-40B4-BE49-F238E27FC236}">
                <a16:creationId xmlns:a16="http://schemas.microsoft.com/office/drawing/2014/main" xmlns="" id="{90E56CC1-5578-47D6-A28D-94139714847B}"/>
              </a:ext>
            </a:extLst>
          </p:cNvPr>
          <p:cNvSpPr txBox="1"/>
          <p:nvPr/>
        </p:nvSpPr>
        <p:spPr>
          <a:xfrm>
            <a:off x="498900" y="743458"/>
            <a:ext cx="11194200" cy="1026605"/>
          </a:xfrm>
          <a:prstGeom prst="rect">
            <a:avLst/>
          </a:prstGeom>
          <a:noFill/>
          <a:ln>
            <a:noFill/>
          </a:ln>
        </p:spPr>
        <p:txBody>
          <a:bodyPr lIns="0" tIns="0" rIns="0" bIns="0">
            <a:normAutofit/>
          </a:bodyPr>
          <a:lstStyle/>
          <a:p>
            <a:pPr marL="198720" indent="-198360" algn="ctr">
              <a:lnSpc>
                <a:spcPct val="100000"/>
              </a:lnSpc>
              <a:spcBef>
                <a:spcPts val="799"/>
              </a:spcBef>
            </a:pPr>
            <a:r>
              <a:rPr lang="pt-BR" sz="3000" b="1" spc="-1" dirty="0">
                <a:solidFill>
                  <a:srgbClr val="FF0000"/>
                </a:solidFill>
                <a:latin typeface="Dasa Sans Leve"/>
              </a:rPr>
              <a:t>Pacientes </a:t>
            </a:r>
            <a:r>
              <a:rPr lang="pt-BR" sz="3000" b="1" spc="-1" dirty="0" err="1">
                <a:solidFill>
                  <a:srgbClr val="FF0000"/>
                </a:solidFill>
                <a:latin typeface="Dasa Sans Leve"/>
              </a:rPr>
              <a:t>displásicos</a:t>
            </a:r>
            <a:endParaRPr lang="pt-BR" sz="3000" b="1" spc="-1" dirty="0">
              <a:solidFill>
                <a:srgbClr val="FF0000"/>
              </a:solidFill>
              <a:latin typeface="Dasa Sans Leve"/>
            </a:endParaRPr>
          </a:p>
          <a:p>
            <a:pPr marL="198720" indent="-198360" algn="ctr">
              <a:lnSpc>
                <a:spcPct val="100000"/>
              </a:lnSpc>
              <a:spcBef>
                <a:spcPts val="799"/>
              </a:spcBef>
            </a:pPr>
            <a:endParaRPr lang="pt-BR" sz="2800" b="1" u="sng" strike="noStrike" spc="-1" dirty="0">
              <a:solidFill>
                <a:srgbClr val="000000"/>
              </a:solidFill>
              <a:latin typeface="Calibri"/>
            </a:endParaRPr>
          </a:p>
          <a:p>
            <a:pPr lvl="2"/>
            <a:endParaRPr lang="pt-BR" sz="2800" b="0" strike="noStrike" spc="-1" dirty="0">
              <a:solidFill>
                <a:srgbClr val="FFFFFF"/>
              </a:solidFill>
              <a:latin typeface="Calibri"/>
            </a:endParaRPr>
          </a:p>
        </p:txBody>
      </p:sp>
    </p:spTree>
    <p:extLst>
      <p:ext uri="{BB962C8B-B14F-4D97-AF65-F5344CB8AC3E}">
        <p14:creationId xmlns:p14="http://schemas.microsoft.com/office/powerpoint/2010/main" val="144587299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m 2" descr="Logotipo&#10;&#10;Descrição gerada automaticamente">
            <a:extLst>
              <a:ext uri="{FF2B5EF4-FFF2-40B4-BE49-F238E27FC236}">
                <a16:creationId xmlns:a16="http://schemas.microsoft.com/office/drawing/2014/main" xmlns="" id="{BB624BA5-6CD2-4CBB-8C95-D50BD7B989F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045527" y="0"/>
            <a:ext cx="3146473" cy="1770063"/>
          </a:xfrm>
          <a:prstGeom prst="rect">
            <a:avLst/>
          </a:prstGeom>
        </p:spPr>
      </p:pic>
      <p:grpSp>
        <p:nvGrpSpPr>
          <p:cNvPr id="4" name="Agrupar 3">
            <a:extLst>
              <a:ext uri="{FF2B5EF4-FFF2-40B4-BE49-F238E27FC236}">
                <a16:creationId xmlns:a16="http://schemas.microsoft.com/office/drawing/2014/main" xmlns="" id="{9680FD4A-5814-4B73-9F7C-C824EEDA81B2}"/>
              </a:ext>
            </a:extLst>
          </p:cNvPr>
          <p:cNvGrpSpPr/>
          <p:nvPr/>
        </p:nvGrpSpPr>
        <p:grpSpPr>
          <a:xfrm>
            <a:off x="1235244" y="2213260"/>
            <a:ext cx="9721511" cy="3569066"/>
            <a:chOff x="397811" y="1150963"/>
            <a:chExt cx="9000000" cy="3467935"/>
          </a:xfrm>
        </p:grpSpPr>
        <p:sp>
          <p:nvSpPr>
            <p:cNvPr id="5" name="CaixaDeTexto 4">
              <a:extLst>
                <a:ext uri="{FF2B5EF4-FFF2-40B4-BE49-F238E27FC236}">
                  <a16:creationId xmlns:a16="http://schemas.microsoft.com/office/drawing/2014/main" xmlns="" id="{D7805F85-EBD6-4E7B-865A-8687E29312BA}"/>
                </a:ext>
              </a:extLst>
            </p:cNvPr>
            <p:cNvSpPr txBox="1"/>
            <p:nvPr/>
          </p:nvSpPr>
          <p:spPr>
            <a:xfrm>
              <a:off x="397811" y="1621237"/>
              <a:ext cx="9000000" cy="2997661"/>
            </a:xfrm>
            <a:prstGeom prst="roundRect">
              <a:avLst>
                <a:gd name="adj" fmla="val 2394"/>
              </a:avLst>
            </a:prstGeom>
            <a:noFill/>
            <a:ln>
              <a:solidFill>
                <a:schemeClr val="accent1"/>
              </a:solidFill>
            </a:ln>
          </p:spPr>
          <p:txBody>
            <a:bodyPr wrap="square" lIns="135172" tIns="135172" rIns="135172" bIns="27034" rtlCol="0">
              <a:noAutofit/>
            </a:bodyPr>
            <a:lstStyle/>
            <a:p>
              <a:pPr marL="193024" indent="-193024" algn="just" defTabSz="617677">
                <a:buFont typeface="Wingdings" panose="05000000000000000000" pitchFamily="2" charset="2"/>
                <a:buChar char="ü"/>
                <a:defRPr/>
              </a:pPr>
              <a:endParaRPr lang="pt-BR" sz="1351" dirty="0">
                <a:solidFill>
                  <a:srgbClr val="284087"/>
                </a:solidFill>
                <a:latin typeface="Trebuchet MS" panose="020B0603020202020204" pitchFamily="34" charset="0"/>
              </a:endParaRPr>
            </a:p>
            <a:p>
              <a:pPr algn="just" defTabSz="617677">
                <a:defRPr/>
              </a:pPr>
              <a:endParaRPr lang="pt-BR" sz="1351" dirty="0">
                <a:solidFill>
                  <a:srgbClr val="284087"/>
                </a:solidFill>
                <a:latin typeface="Trebuchet MS" panose="020B0603020202020204" pitchFamily="34" charset="0"/>
              </a:endParaRPr>
            </a:p>
          </p:txBody>
        </p:sp>
        <p:sp>
          <p:nvSpPr>
            <p:cNvPr id="6" name="Retângulo: Cantos Arredondados 97">
              <a:extLst>
                <a:ext uri="{FF2B5EF4-FFF2-40B4-BE49-F238E27FC236}">
                  <a16:creationId xmlns:a16="http://schemas.microsoft.com/office/drawing/2014/main" xmlns="" id="{CE8E994C-F372-43D7-9514-0B6A967BE582}"/>
                </a:ext>
              </a:extLst>
            </p:cNvPr>
            <p:cNvSpPr/>
            <p:nvPr/>
          </p:nvSpPr>
          <p:spPr>
            <a:xfrm>
              <a:off x="1827441" y="1150963"/>
              <a:ext cx="6361005" cy="940550"/>
            </a:xfrm>
            <a:prstGeom prst="roundRect">
              <a:avLst>
                <a:gd name="adj" fmla="val 8553"/>
              </a:avLst>
            </a:prstGeom>
            <a:solidFill>
              <a:schemeClr val="tx2"/>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wrap="square" lIns="48638" tIns="0" rIns="135172" bIns="0" rtlCol="0" anchor="ctr">
              <a:spAutoFit/>
            </a:bodyPr>
            <a:lstStyle/>
            <a:p>
              <a:pPr marL="108000" algn="ctr">
                <a:spcBef>
                  <a:spcPts val="1417"/>
                </a:spcBef>
                <a:buClr>
                  <a:srgbClr val="FFFFFF"/>
                </a:buClr>
                <a:buSzPct val="45000"/>
              </a:pPr>
              <a:r>
                <a:rPr lang="pt-BR" sz="3000" b="1" spc="-1" dirty="0">
                  <a:solidFill>
                    <a:srgbClr val="FF4C24"/>
                  </a:solidFill>
                  <a:latin typeface="Dasa Sans Negrito"/>
                  <a:ea typeface="Dasa Sans Negrito"/>
                </a:rPr>
                <a:t>Deve ser mantida Spo2 entre 91% a 95% para evitar toxicidade</a:t>
              </a:r>
              <a:endParaRPr lang="pt-BR" sz="3000" b="1" strike="noStrike" spc="-1" dirty="0">
                <a:solidFill>
                  <a:srgbClr val="FF4C24"/>
                </a:solidFill>
                <a:latin typeface="Dasa Sans Negrito"/>
                <a:ea typeface="Dasa Sans Negrito"/>
              </a:endParaRPr>
            </a:p>
          </p:txBody>
        </p:sp>
      </p:grpSp>
      <p:sp>
        <p:nvSpPr>
          <p:cNvPr id="10" name="CaixaDeTexto 9">
            <a:extLst>
              <a:ext uri="{FF2B5EF4-FFF2-40B4-BE49-F238E27FC236}">
                <a16:creationId xmlns:a16="http://schemas.microsoft.com/office/drawing/2014/main" xmlns="" id="{0C4E24C2-B0F2-49E1-881C-575C8272B1BC}"/>
              </a:ext>
            </a:extLst>
          </p:cNvPr>
          <p:cNvSpPr txBox="1"/>
          <p:nvPr/>
        </p:nvSpPr>
        <p:spPr>
          <a:xfrm>
            <a:off x="1350498" y="3741164"/>
            <a:ext cx="9495693" cy="2123658"/>
          </a:xfrm>
          <a:prstGeom prst="rect">
            <a:avLst/>
          </a:prstGeom>
          <a:noFill/>
        </p:spPr>
        <p:txBody>
          <a:bodyPr wrap="square">
            <a:spAutoFit/>
          </a:bodyPr>
          <a:lstStyle/>
          <a:p>
            <a:pPr>
              <a:lnSpc>
                <a:spcPct val="100000"/>
              </a:lnSpc>
            </a:pPr>
            <a:r>
              <a:rPr lang="pt-BR" sz="2800" b="0" u="sng" strike="noStrike" spc="-1" dirty="0">
                <a:solidFill>
                  <a:srgbClr val="FFFFFF"/>
                </a:solidFill>
                <a:latin typeface="Calibri"/>
                <a:ea typeface="Calibri"/>
              </a:rPr>
              <a:t>DBP  estabelecida</a:t>
            </a:r>
          </a:p>
          <a:p>
            <a:pPr algn="ctr">
              <a:lnSpc>
                <a:spcPct val="100000"/>
              </a:lnSpc>
            </a:pPr>
            <a:r>
              <a:rPr lang="pt-BR" sz="2800" spc="-1" dirty="0">
                <a:solidFill>
                  <a:srgbClr val="FFFFFF"/>
                </a:solidFill>
                <a:latin typeface="Calibri"/>
                <a:ea typeface="Calibri"/>
              </a:rPr>
              <a:t>A </a:t>
            </a:r>
            <a:r>
              <a:rPr lang="pt-BR" sz="2800" b="0" strike="noStrike" spc="-1" dirty="0">
                <a:solidFill>
                  <a:srgbClr val="FFFFFF"/>
                </a:solidFill>
                <a:latin typeface="Calibri"/>
                <a:ea typeface="Calibri"/>
              </a:rPr>
              <a:t>suplementação de oxigênio é amplamente aceita com variação (mesmo&gt; 95%) entre os centros para prevenir hipertensão e cor </a:t>
            </a:r>
            <a:r>
              <a:rPr lang="pt-BR" sz="2800" b="0" strike="noStrike" spc="-1" dirty="0" err="1">
                <a:solidFill>
                  <a:srgbClr val="FFFFFF"/>
                </a:solidFill>
                <a:latin typeface="Calibri"/>
                <a:ea typeface="Calibri"/>
              </a:rPr>
              <a:t>pulmonale</a:t>
            </a:r>
            <a:r>
              <a:rPr lang="pt-BR" sz="2800" b="0" strike="noStrike" spc="-1" dirty="0">
                <a:solidFill>
                  <a:srgbClr val="FFFFFF"/>
                </a:solidFill>
                <a:latin typeface="Calibri"/>
                <a:ea typeface="Calibri"/>
              </a:rPr>
              <a:t>.</a:t>
            </a:r>
            <a:endParaRPr lang="pt-BR" sz="2800" b="0" strike="noStrike" spc="-1" dirty="0">
              <a:solidFill>
                <a:srgbClr val="FFFFFF"/>
              </a:solidFill>
              <a:latin typeface="Arial"/>
            </a:endParaRPr>
          </a:p>
          <a:p>
            <a:pPr>
              <a:lnSpc>
                <a:spcPct val="100000"/>
              </a:lnSpc>
            </a:pPr>
            <a:endParaRPr lang="pt-BR" sz="2000" b="0" strike="noStrike" spc="-1" dirty="0">
              <a:latin typeface="Arial"/>
            </a:endParaRPr>
          </a:p>
        </p:txBody>
      </p:sp>
      <p:sp>
        <p:nvSpPr>
          <p:cNvPr id="13" name="TextShape 1">
            <a:extLst>
              <a:ext uri="{FF2B5EF4-FFF2-40B4-BE49-F238E27FC236}">
                <a16:creationId xmlns:a16="http://schemas.microsoft.com/office/drawing/2014/main" xmlns="" id="{011C1EB8-0B30-47D5-841F-6B34C8C18B05}"/>
              </a:ext>
            </a:extLst>
          </p:cNvPr>
          <p:cNvSpPr txBox="1"/>
          <p:nvPr/>
        </p:nvSpPr>
        <p:spPr>
          <a:xfrm>
            <a:off x="147848" y="721288"/>
            <a:ext cx="11428200" cy="817693"/>
          </a:xfrm>
          <a:prstGeom prst="rect">
            <a:avLst/>
          </a:prstGeom>
          <a:noFill/>
          <a:ln w="12600">
            <a:noFill/>
          </a:ln>
        </p:spPr>
        <p:txBody>
          <a:bodyPr lIns="45720" rIns="45720">
            <a:normAutofit/>
          </a:bodyPr>
          <a:lstStyle/>
          <a:p>
            <a:pPr marL="108000" algn="ctr">
              <a:spcBef>
                <a:spcPts val="1417"/>
              </a:spcBef>
              <a:buClr>
                <a:srgbClr val="FFFFFF"/>
              </a:buClr>
              <a:buSzPct val="45000"/>
            </a:pPr>
            <a:r>
              <a:rPr lang="pt-BR" sz="3200" b="0" strike="noStrike" spc="-1" dirty="0">
                <a:solidFill>
                  <a:srgbClr val="FFFFFF"/>
                </a:solidFill>
                <a:latin typeface="Calibri"/>
                <a:ea typeface="Calibri"/>
              </a:rPr>
              <a:t> </a:t>
            </a:r>
            <a:r>
              <a:rPr lang="pt-BR" sz="3200" b="0" u="sng" strike="noStrike" spc="-1" dirty="0">
                <a:solidFill>
                  <a:srgbClr val="FFFFFF"/>
                </a:solidFill>
                <a:uFillTx/>
                <a:latin typeface="Calibri"/>
                <a:ea typeface="Calibri"/>
              </a:rPr>
              <a:t>Titulação de O2</a:t>
            </a:r>
            <a:r>
              <a:rPr lang="pt-BR" sz="3200" b="0" strike="noStrike" spc="-1" dirty="0">
                <a:solidFill>
                  <a:srgbClr val="FFFFFF"/>
                </a:solidFill>
                <a:latin typeface="Calibri"/>
                <a:ea typeface="Calibri"/>
              </a:rPr>
              <a:t>:</a:t>
            </a:r>
            <a:endParaRPr lang="pt-BR" sz="3200" b="0" strike="noStrike" spc="-1" dirty="0">
              <a:solidFill>
                <a:srgbClr val="FFFFFF"/>
              </a:solidFill>
              <a:latin typeface="Arial"/>
            </a:endParaRPr>
          </a:p>
          <a:p>
            <a:pPr marL="108000" algn="ctr">
              <a:spcBef>
                <a:spcPts val="1417"/>
              </a:spcBef>
              <a:buClr>
                <a:srgbClr val="FFFFFF"/>
              </a:buClr>
              <a:buSzPct val="45000"/>
            </a:pPr>
            <a:endParaRPr lang="pt-BR" sz="3200" b="1" spc="-1" dirty="0">
              <a:solidFill>
                <a:srgbClr val="FF4C24"/>
              </a:solidFill>
              <a:latin typeface="Dasa Sans Negrito"/>
            </a:endParaRPr>
          </a:p>
          <a:p>
            <a:pPr marL="108000" algn="ctr">
              <a:spcBef>
                <a:spcPts val="1417"/>
              </a:spcBef>
              <a:buClr>
                <a:srgbClr val="FFFFFF"/>
              </a:buClr>
              <a:buSzPct val="45000"/>
            </a:pPr>
            <a:endParaRPr lang="pt-BR" sz="3200" b="0" strike="noStrike" spc="-1" dirty="0">
              <a:solidFill>
                <a:srgbClr val="FFFFFF"/>
              </a:solidFill>
              <a:latin typeface="Calibri"/>
            </a:endParaRPr>
          </a:p>
          <a:p>
            <a:pPr>
              <a:lnSpc>
                <a:spcPct val="100000"/>
              </a:lnSpc>
            </a:pPr>
            <a:endParaRPr lang="pt-BR" sz="2500" b="0" strike="noStrike" spc="-1" dirty="0">
              <a:solidFill>
                <a:srgbClr val="FFFFFF"/>
              </a:solidFill>
              <a:latin typeface="Calibri"/>
            </a:endParaRPr>
          </a:p>
        </p:txBody>
      </p:sp>
    </p:spTree>
    <p:extLst>
      <p:ext uri="{BB962C8B-B14F-4D97-AF65-F5344CB8AC3E}">
        <p14:creationId xmlns:p14="http://schemas.microsoft.com/office/powerpoint/2010/main" val="425947943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m 2" descr="Logotipo&#10;&#10;Descrição gerada automaticamente">
            <a:extLst>
              <a:ext uri="{FF2B5EF4-FFF2-40B4-BE49-F238E27FC236}">
                <a16:creationId xmlns:a16="http://schemas.microsoft.com/office/drawing/2014/main" xmlns="" id="{ACEF30BC-9E2B-4950-BEFE-F0BACDE6ED4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045527" y="0"/>
            <a:ext cx="3146473" cy="1770063"/>
          </a:xfrm>
          <a:prstGeom prst="rect">
            <a:avLst/>
          </a:prstGeom>
        </p:spPr>
      </p:pic>
      <p:sp>
        <p:nvSpPr>
          <p:cNvPr id="5" name="CaixaDeTexto 4">
            <a:extLst>
              <a:ext uri="{FF2B5EF4-FFF2-40B4-BE49-F238E27FC236}">
                <a16:creationId xmlns:a16="http://schemas.microsoft.com/office/drawing/2014/main" xmlns="" id="{13FA8CA8-BCC0-4B86-9DB3-B475D443B169}"/>
              </a:ext>
            </a:extLst>
          </p:cNvPr>
          <p:cNvSpPr txBox="1"/>
          <p:nvPr/>
        </p:nvSpPr>
        <p:spPr>
          <a:xfrm>
            <a:off x="1270781" y="1818435"/>
            <a:ext cx="5720862" cy="1668751"/>
          </a:xfrm>
          <a:prstGeom prst="roundRect">
            <a:avLst>
              <a:gd name="adj" fmla="val 2394"/>
            </a:avLst>
          </a:prstGeom>
          <a:noFill/>
          <a:ln>
            <a:solidFill>
              <a:schemeClr val="accent1"/>
            </a:solidFill>
          </a:ln>
        </p:spPr>
        <p:txBody>
          <a:bodyPr wrap="square" lIns="135172" tIns="135172" rIns="135172" bIns="27034" rtlCol="0">
            <a:noAutofit/>
          </a:bodyPr>
          <a:lstStyle/>
          <a:p>
            <a:pPr algn="ctr">
              <a:lnSpc>
                <a:spcPct val="100000"/>
              </a:lnSpc>
            </a:pPr>
            <a:r>
              <a:rPr lang="pt-BR" sz="4000" b="0" strike="noStrike" spc="-1" dirty="0">
                <a:solidFill>
                  <a:schemeClr val="bg1"/>
                </a:solidFill>
                <a:latin typeface="Dasa Sans Regular"/>
                <a:ea typeface="Segoe UI"/>
              </a:rPr>
              <a:t>PROJETO COALA </a:t>
            </a:r>
            <a:endParaRPr lang="pt-BR" sz="4000" b="0" strike="noStrike" spc="-1" dirty="0">
              <a:solidFill>
                <a:schemeClr val="bg1"/>
              </a:solidFill>
              <a:latin typeface="Arial"/>
            </a:endParaRPr>
          </a:p>
          <a:p>
            <a:pPr algn="ctr">
              <a:lnSpc>
                <a:spcPct val="100000"/>
              </a:lnSpc>
            </a:pPr>
            <a:r>
              <a:rPr lang="pt-BR" sz="4000" b="0" strike="noStrike" spc="-1" dirty="0">
                <a:solidFill>
                  <a:schemeClr val="bg1"/>
                </a:solidFill>
                <a:latin typeface="Dasa Sans Regular"/>
                <a:ea typeface="Segoe UI"/>
              </a:rPr>
              <a:t>SANTANA-CANADA</a:t>
            </a:r>
            <a:endParaRPr lang="pt-BR" sz="4000" dirty="0">
              <a:solidFill>
                <a:schemeClr val="bg1"/>
              </a:solidFill>
              <a:latin typeface="Trebuchet MS" panose="020B0603020202020204" pitchFamily="34" charset="0"/>
            </a:endParaRPr>
          </a:p>
        </p:txBody>
      </p:sp>
      <p:sp>
        <p:nvSpPr>
          <p:cNvPr id="7" name="CaixaDeTexto 6">
            <a:extLst>
              <a:ext uri="{FF2B5EF4-FFF2-40B4-BE49-F238E27FC236}">
                <a16:creationId xmlns:a16="http://schemas.microsoft.com/office/drawing/2014/main" xmlns="" id="{2DDA1A6D-8BD4-4924-9C7C-11D01DAD35BD}"/>
              </a:ext>
            </a:extLst>
          </p:cNvPr>
          <p:cNvSpPr txBox="1"/>
          <p:nvPr/>
        </p:nvSpPr>
        <p:spPr>
          <a:xfrm>
            <a:off x="5130018" y="4113935"/>
            <a:ext cx="5720862" cy="1668751"/>
          </a:xfrm>
          <a:prstGeom prst="roundRect">
            <a:avLst>
              <a:gd name="adj" fmla="val 2394"/>
            </a:avLst>
          </a:prstGeom>
          <a:noFill/>
          <a:ln>
            <a:solidFill>
              <a:schemeClr val="accent1"/>
            </a:solidFill>
          </a:ln>
        </p:spPr>
        <p:txBody>
          <a:bodyPr wrap="square" lIns="135172" tIns="135172" rIns="135172" bIns="27034" rtlCol="0">
            <a:noAutofit/>
          </a:bodyPr>
          <a:lstStyle/>
          <a:p>
            <a:pPr algn="ctr">
              <a:lnSpc>
                <a:spcPct val="100000"/>
              </a:lnSpc>
            </a:pPr>
            <a:r>
              <a:rPr lang="pt-BR" sz="4000" b="0" strike="noStrike" spc="-1" dirty="0">
                <a:solidFill>
                  <a:schemeClr val="bg1"/>
                </a:solidFill>
                <a:latin typeface="Dasa Sans Regular"/>
                <a:ea typeface="Segoe UI"/>
              </a:rPr>
              <a:t>PROJETO NORMÓXIA-REDE DASA</a:t>
            </a:r>
            <a:endParaRPr lang="pt-BR" sz="4000" dirty="0">
              <a:solidFill>
                <a:schemeClr val="bg1"/>
              </a:solidFill>
              <a:latin typeface="Trebuchet MS" panose="020B0603020202020204" pitchFamily="34" charset="0"/>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m 3" descr="Logotipo&#10;&#10;Descrição gerada automaticamente">
            <a:extLst>
              <a:ext uri="{FF2B5EF4-FFF2-40B4-BE49-F238E27FC236}">
                <a16:creationId xmlns:a16="http://schemas.microsoft.com/office/drawing/2014/main" xmlns="" id="{0500F26C-5EC3-4593-B39F-51DDDC7019AB}"/>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35764" r="11029" b="34035"/>
          <a:stretch/>
        </p:blipFill>
        <p:spPr>
          <a:xfrm>
            <a:off x="9298752" y="295421"/>
            <a:ext cx="2799466" cy="534574"/>
          </a:xfrm>
          <a:prstGeom prst="rect">
            <a:avLst/>
          </a:prstGeom>
        </p:spPr>
      </p:pic>
      <p:sp>
        <p:nvSpPr>
          <p:cNvPr id="859" name="CustomShape 1"/>
          <p:cNvSpPr/>
          <p:nvPr/>
        </p:nvSpPr>
        <p:spPr>
          <a:xfrm>
            <a:off x="4724280" y="3200400"/>
            <a:ext cx="2742840" cy="366120"/>
          </a:xfrm>
          <a:prstGeom prst="rect">
            <a:avLst/>
          </a:prstGeom>
          <a:noFill/>
          <a:ln w="12600">
            <a:noFill/>
          </a:ln>
        </p:spPr>
        <p:style>
          <a:lnRef idx="0">
            <a:scrgbClr r="0" g="0" b="0"/>
          </a:lnRef>
          <a:fillRef idx="0">
            <a:scrgbClr r="0" g="0" b="0"/>
          </a:fillRef>
          <a:effectRef idx="0">
            <a:scrgbClr r="0" g="0" b="0"/>
          </a:effectRef>
          <a:fontRef idx="minor"/>
        </p:style>
        <p:txBody>
          <a:bodyPr lIns="45720" rIns="45720"/>
          <a:lstStyle/>
          <a:p>
            <a:pPr>
              <a:lnSpc>
                <a:spcPct val="100000"/>
              </a:lnSpc>
            </a:pPr>
            <a:r>
              <a:rPr lang="pt-BR" sz="1800" b="0" strike="noStrike" spc="-1">
                <a:solidFill>
                  <a:srgbClr val="000000"/>
                </a:solidFill>
                <a:latin typeface="Calibri"/>
                <a:ea typeface="Calibri"/>
              </a:rPr>
              <a:t>Clique para adicionar texto</a:t>
            </a:r>
            <a:endParaRPr lang="pt-BR" sz="1800" b="0" strike="noStrike" spc="-1">
              <a:latin typeface="Arial"/>
            </a:endParaRPr>
          </a:p>
        </p:txBody>
      </p:sp>
      <p:pic>
        <p:nvPicPr>
          <p:cNvPr id="860" name="Imagem 3"/>
          <p:cNvPicPr/>
          <p:nvPr/>
        </p:nvPicPr>
        <p:blipFill>
          <a:blip r:embed="rId3"/>
          <a:stretch/>
        </p:blipFill>
        <p:spPr>
          <a:xfrm>
            <a:off x="983520" y="1285560"/>
            <a:ext cx="10483920" cy="4561920"/>
          </a:xfrm>
          <a:prstGeom prst="rect">
            <a:avLst/>
          </a:prstGeom>
          <a:ln>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m 2" descr="Logotipo&#10;&#10;Descrição gerada automaticamente">
            <a:extLst>
              <a:ext uri="{FF2B5EF4-FFF2-40B4-BE49-F238E27FC236}">
                <a16:creationId xmlns:a16="http://schemas.microsoft.com/office/drawing/2014/main" xmlns="" id="{BB624BA5-6CD2-4CBB-8C95-D50BD7B989F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045527" y="0"/>
            <a:ext cx="3146473" cy="1770063"/>
          </a:xfrm>
          <a:prstGeom prst="rect">
            <a:avLst/>
          </a:prstGeom>
        </p:spPr>
      </p:pic>
      <p:sp>
        <p:nvSpPr>
          <p:cNvPr id="804" name="TextShape 1"/>
          <p:cNvSpPr txBox="1"/>
          <p:nvPr/>
        </p:nvSpPr>
        <p:spPr>
          <a:xfrm>
            <a:off x="625510" y="2377599"/>
            <a:ext cx="11194200" cy="1991995"/>
          </a:xfrm>
          <a:prstGeom prst="rect">
            <a:avLst/>
          </a:prstGeom>
          <a:noFill/>
          <a:ln>
            <a:noFill/>
          </a:ln>
        </p:spPr>
        <p:txBody>
          <a:bodyPr lIns="0" tIns="0" rIns="0" bIns="0">
            <a:normAutofit/>
          </a:bodyPr>
          <a:lstStyle/>
          <a:p>
            <a:pPr marL="342900" indent="-342900" algn="just">
              <a:buFont typeface="Arial" panose="020B0604020202020204" pitchFamily="34" charset="0"/>
              <a:buChar char="•"/>
            </a:pPr>
            <a:r>
              <a:rPr lang="pt-BR" sz="2400" spc="-1" dirty="0">
                <a:solidFill>
                  <a:srgbClr val="FFFFFF"/>
                </a:solidFill>
                <a:latin typeface="Corbel"/>
                <a:ea typeface="Calibri"/>
              </a:rPr>
              <a:t>Tempo</a:t>
            </a:r>
            <a:r>
              <a:rPr lang="pt-BR" sz="2400" b="0" strike="noStrike" spc="-1" dirty="0">
                <a:solidFill>
                  <a:srgbClr val="FFFFFF"/>
                </a:solidFill>
                <a:latin typeface="Corbel"/>
                <a:ea typeface="Calibri"/>
              </a:rPr>
              <a:t>, duração e tipo [dexametasona ou hidrocortisona</a:t>
            </a:r>
            <a:r>
              <a:rPr lang="pt-BR" sz="2400" spc="-1" dirty="0">
                <a:solidFill>
                  <a:srgbClr val="FFFFFF"/>
                </a:solidFill>
                <a:latin typeface="Corbel"/>
                <a:ea typeface="Calibri"/>
              </a:rPr>
              <a:t>]</a:t>
            </a:r>
            <a:r>
              <a:rPr lang="pt-BR" sz="2400" b="0" strike="noStrike" spc="-1" dirty="0">
                <a:solidFill>
                  <a:srgbClr val="FFFFFF"/>
                </a:solidFill>
                <a:latin typeface="Corbel"/>
                <a:ea typeface="Calibri"/>
              </a:rPr>
              <a:t> ainda está para ser determinado porque os resultados a longo prazo no desenvolvimento neurológico variam.</a:t>
            </a:r>
            <a:r>
              <a:rPr lang="pt-BR" sz="2400" spc="-1" dirty="0">
                <a:solidFill>
                  <a:srgbClr val="FFFFFF"/>
                </a:solidFill>
                <a:latin typeface="Corbel"/>
                <a:ea typeface="Calibri"/>
              </a:rPr>
              <a:t> </a:t>
            </a:r>
            <a:endParaRPr lang="pt-BR" sz="2400" spc="-1" dirty="0">
              <a:solidFill>
                <a:srgbClr val="FFFFFF"/>
              </a:solidFill>
              <a:latin typeface="Arial"/>
              <a:ea typeface="Calibri"/>
            </a:endParaRPr>
          </a:p>
          <a:p>
            <a:pPr marL="342900" indent="-342900" algn="just">
              <a:lnSpc>
                <a:spcPct val="100000"/>
              </a:lnSpc>
              <a:buFont typeface="Arial" panose="020B0604020202020204" pitchFamily="34" charset="0"/>
              <a:buChar char="•"/>
            </a:pPr>
            <a:r>
              <a:rPr lang="pt-BR" sz="2400" b="1" strike="noStrike" spc="-1" dirty="0">
                <a:solidFill>
                  <a:srgbClr val="FFFFFF"/>
                </a:solidFill>
                <a:latin typeface="Corbel"/>
                <a:ea typeface="Calibri"/>
              </a:rPr>
              <a:t>Uso rotineiro não é recomendada quando o paciente encontra-se fora da ventilação mecânica</a:t>
            </a:r>
            <a:r>
              <a:rPr lang="pt-BR" sz="2400" b="0" strike="noStrike" spc="-1" dirty="0">
                <a:solidFill>
                  <a:srgbClr val="FFFFFF"/>
                </a:solidFill>
                <a:latin typeface="Corbel"/>
                <a:ea typeface="Calibri"/>
              </a:rPr>
              <a:t>, como foi introduzido pela primeira vez no estudo DART. </a:t>
            </a:r>
            <a:endParaRPr lang="pt-BR" sz="2400" b="0" strike="noStrike" spc="-1" dirty="0">
              <a:solidFill>
                <a:srgbClr val="FFFFFF"/>
              </a:solidFill>
              <a:latin typeface="Arial"/>
            </a:endParaRPr>
          </a:p>
          <a:p>
            <a:pPr algn="just"/>
            <a:endParaRPr lang="pt-BR" sz="2400" spc="-1" dirty="0">
              <a:solidFill>
                <a:srgbClr val="FFFFFF"/>
              </a:solidFill>
              <a:latin typeface="Corbel"/>
              <a:ea typeface="Calibri"/>
            </a:endParaRPr>
          </a:p>
          <a:p>
            <a:pPr marL="1371600" lvl="2" indent="-457200">
              <a:buFont typeface="Arial" panose="020B0604020202020204" pitchFamily="34" charset="0"/>
              <a:buChar char="•"/>
            </a:pPr>
            <a:endParaRPr lang="pt-BR" sz="2800" b="0" strike="noStrike" spc="-1" dirty="0">
              <a:solidFill>
                <a:srgbClr val="FFFFFF"/>
              </a:solidFill>
              <a:latin typeface="Calibri"/>
            </a:endParaRPr>
          </a:p>
        </p:txBody>
      </p:sp>
      <p:sp>
        <p:nvSpPr>
          <p:cNvPr id="4" name="Retângulo: Cantos Arredondados 3">
            <a:extLst>
              <a:ext uri="{FF2B5EF4-FFF2-40B4-BE49-F238E27FC236}">
                <a16:creationId xmlns:a16="http://schemas.microsoft.com/office/drawing/2014/main" xmlns="" id="{EFC4905C-9433-4A89-8876-77A9ED70068E}"/>
              </a:ext>
            </a:extLst>
          </p:cNvPr>
          <p:cNvSpPr/>
          <p:nvPr/>
        </p:nvSpPr>
        <p:spPr>
          <a:xfrm>
            <a:off x="1716257" y="5022166"/>
            <a:ext cx="9166205" cy="121703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000" spc="-1" dirty="0">
                <a:solidFill>
                  <a:srgbClr val="FFFFFF"/>
                </a:solidFill>
                <a:latin typeface="Corbel"/>
                <a:ea typeface="Calibri"/>
              </a:rPr>
              <a:t>Quando usando um </a:t>
            </a:r>
            <a:r>
              <a:rPr lang="pt-BR" sz="2000" spc="-1" dirty="0" err="1">
                <a:solidFill>
                  <a:srgbClr val="FFFFFF"/>
                </a:solidFill>
                <a:latin typeface="Corbel"/>
                <a:ea typeface="Calibri"/>
              </a:rPr>
              <a:t>corticosteróide</a:t>
            </a:r>
            <a:r>
              <a:rPr lang="pt-BR" sz="2000" spc="-1" dirty="0">
                <a:solidFill>
                  <a:srgbClr val="FFFFFF"/>
                </a:solidFill>
                <a:latin typeface="Corbel"/>
                <a:ea typeface="Calibri"/>
              </a:rPr>
              <a:t> sistêmico, considerar  benefício versus potenciais </a:t>
            </a:r>
            <a:r>
              <a:rPr lang="pt-BR" sz="2000" b="1" spc="-1" dirty="0">
                <a:solidFill>
                  <a:srgbClr val="FFFFFF"/>
                </a:solidFill>
                <a:latin typeface="Corbel"/>
                <a:ea typeface="Calibri"/>
              </a:rPr>
              <a:t>efeitos adversos a curto prazo:</a:t>
            </a:r>
            <a:r>
              <a:rPr lang="pt-BR" sz="2000" spc="-1" dirty="0">
                <a:solidFill>
                  <a:srgbClr val="FFFFFF"/>
                </a:solidFill>
                <a:latin typeface="Corbel"/>
                <a:ea typeface="Calibri"/>
              </a:rPr>
              <a:t>  Hiperglicemia, hipertensão, infecção e risco de perfuração intestinal.   </a:t>
            </a:r>
          </a:p>
        </p:txBody>
      </p:sp>
      <p:sp>
        <p:nvSpPr>
          <p:cNvPr id="5" name="TextShape 1">
            <a:extLst>
              <a:ext uri="{FF2B5EF4-FFF2-40B4-BE49-F238E27FC236}">
                <a16:creationId xmlns:a16="http://schemas.microsoft.com/office/drawing/2014/main" xmlns="" id="{90E56CC1-5578-47D6-A28D-94139714847B}"/>
              </a:ext>
            </a:extLst>
          </p:cNvPr>
          <p:cNvSpPr txBox="1"/>
          <p:nvPr/>
        </p:nvSpPr>
        <p:spPr>
          <a:xfrm>
            <a:off x="498900" y="1069744"/>
            <a:ext cx="11194200" cy="1026605"/>
          </a:xfrm>
          <a:prstGeom prst="rect">
            <a:avLst/>
          </a:prstGeom>
          <a:noFill/>
          <a:ln>
            <a:noFill/>
          </a:ln>
        </p:spPr>
        <p:txBody>
          <a:bodyPr lIns="0" tIns="0" rIns="0" bIns="0">
            <a:normAutofit/>
          </a:bodyPr>
          <a:lstStyle/>
          <a:p>
            <a:pPr marL="198720" indent="-198360" algn="ctr">
              <a:lnSpc>
                <a:spcPct val="100000"/>
              </a:lnSpc>
              <a:spcBef>
                <a:spcPts val="799"/>
              </a:spcBef>
            </a:pPr>
            <a:r>
              <a:rPr lang="pt-BR" sz="3000" b="1" spc="-1" dirty="0">
                <a:solidFill>
                  <a:srgbClr val="FF0000"/>
                </a:solidFill>
                <a:latin typeface="Dasa Sans Leve"/>
              </a:rPr>
              <a:t>Uso de </a:t>
            </a:r>
            <a:r>
              <a:rPr lang="pt-BR" sz="3000" b="1" spc="-1" dirty="0" err="1">
                <a:solidFill>
                  <a:srgbClr val="FF0000"/>
                </a:solidFill>
                <a:latin typeface="Dasa Sans Leve"/>
              </a:rPr>
              <a:t>esteróides</a:t>
            </a:r>
            <a:r>
              <a:rPr lang="pt-BR" sz="3000" b="1" spc="-1" dirty="0">
                <a:solidFill>
                  <a:srgbClr val="FF0000"/>
                </a:solidFill>
                <a:latin typeface="Dasa Sans Leve"/>
              </a:rPr>
              <a:t> pós natais</a:t>
            </a:r>
          </a:p>
          <a:p>
            <a:pPr marL="198720" indent="-198360" algn="ctr">
              <a:lnSpc>
                <a:spcPct val="100000"/>
              </a:lnSpc>
              <a:spcBef>
                <a:spcPts val="799"/>
              </a:spcBef>
            </a:pPr>
            <a:endParaRPr lang="pt-BR" sz="2800" b="1" u="sng" strike="noStrike" spc="-1" dirty="0">
              <a:solidFill>
                <a:srgbClr val="000000"/>
              </a:solidFill>
              <a:latin typeface="Calibri"/>
            </a:endParaRPr>
          </a:p>
          <a:p>
            <a:pPr lvl="2"/>
            <a:endParaRPr lang="pt-BR" sz="2800" b="0" strike="noStrike" spc="-1" dirty="0">
              <a:solidFill>
                <a:srgbClr val="FFFFFF"/>
              </a:solidFill>
              <a:latin typeface="Calibri"/>
            </a:endParaRPr>
          </a:p>
        </p:txBody>
      </p:sp>
    </p:spTree>
    <p:extLst>
      <p:ext uri="{BB962C8B-B14F-4D97-AF65-F5344CB8AC3E}">
        <p14:creationId xmlns:p14="http://schemas.microsoft.com/office/powerpoint/2010/main" val="310947692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Imagem 9" descr="Logotipo&#10;&#10;Descrição gerada automaticamente">
            <a:extLst>
              <a:ext uri="{FF2B5EF4-FFF2-40B4-BE49-F238E27FC236}">
                <a16:creationId xmlns:a16="http://schemas.microsoft.com/office/drawing/2014/main" xmlns="" id="{15EB1BF5-9244-42E1-BAA7-DE485F75872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045527" y="0"/>
            <a:ext cx="3146473" cy="1770063"/>
          </a:xfrm>
          <a:prstGeom prst="rect">
            <a:avLst/>
          </a:prstGeom>
        </p:spPr>
      </p:pic>
      <p:pic>
        <p:nvPicPr>
          <p:cNvPr id="5" name="Imagem 5" descr="Interface gráfica do usuário, Texto, Aplicativo, Email&#10;&#10;Descrição gerada automaticamente">
            <a:extLst>
              <a:ext uri="{FF2B5EF4-FFF2-40B4-BE49-F238E27FC236}">
                <a16:creationId xmlns:a16="http://schemas.microsoft.com/office/drawing/2014/main" xmlns="" id="{9950A8F2-8D39-4DA8-8079-4E9AC3764AD6}"/>
              </a:ext>
            </a:extLst>
          </p:cNvPr>
          <p:cNvPicPr>
            <a:picLocks noChangeAspect="1"/>
          </p:cNvPicPr>
          <p:nvPr/>
        </p:nvPicPr>
        <p:blipFill>
          <a:blip r:embed="rId3"/>
          <a:stretch>
            <a:fillRect/>
          </a:stretch>
        </p:blipFill>
        <p:spPr>
          <a:xfrm>
            <a:off x="585422" y="1402342"/>
            <a:ext cx="5088315" cy="4033984"/>
          </a:xfrm>
          <a:prstGeom prst="rect">
            <a:avLst/>
          </a:prstGeom>
        </p:spPr>
      </p:pic>
      <p:pic>
        <p:nvPicPr>
          <p:cNvPr id="6" name="Imagem 6">
            <a:extLst>
              <a:ext uri="{FF2B5EF4-FFF2-40B4-BE49-F238E27FC236}">
                <a16:creationId xmlns:a16="http://schemas.microsoft.com/office/drawing/2014/main" xmlns="" id="{6B0BE830-5C3E-4AFF-8D0F-AA750DD97543}"/>
              </a:ext>
            </a:extLst>
          </p:cNvPr>
          <p:cNvPicPr>
            <a:picLocks noChangeAspect="1"/>
          </p:cNvPicPr>
          <p:nvPr/>
        </p:nvPicPr>
        <p:blipFill>
          <a:blip r:embed="rId4"/>
          <a:stretch>
            <a:fillRect/>
          </a:stretch>
        </p:blipFill>
        <p:spPr>
          <a:xfrm>
            <a:off x="6132549" y="1402342"/>
            <a:ext cx="5647073" cy="4053316"/>
          </a:xfrm>
          <a:prstGeom prst="rect">
            <a:avLst/>
          </a:prstGeom>
        </p:spPr>
      </p:pic>
      <p:sp>
        <p:nvSpPr>
          <p:cNvPr id="7" name="TextShape 1">
            <a:extLst>
              <a:ext uri="{FF2B5EF4-FFF2-40B4-BE49-F238E27FC236}">
                <a16:creationId xmlns:a16="http://schemas.microsoft.com/office/drawing/2014/main" xmlns="" id="{57BB87BF-47A1-41E3-92AD-A07CB30D9622}"/>
              </a:ext>
            </a:extLst>
          </p:cNvPr>
          <p:cNvSpPr txBox="1"/>
          <p:nvPr/>
        </p:nvSpPr>
        <p:spPr>
          <a:xfrm>
            <a:off x="412378" y="585708"/>
            <a:ext cx="11194200" cy="1026605"/>
          </a:xfrm>
          <a:prstGeom prst="rect">
            <a:avLst/>
          </a:prstGeom>
          <a:noFill/>
          <a:ln>
            <a:noFill/>
          </a:ln>
        </p:spPr>
        <p:txBody>
          <a:bodyPr lIns="0" tIns="0" rIns="0" bIns="0">
            <a:normAutofit/>
          </a:bodyPr>
          <a:lstStyle/>
          <a:p>
            <a:pPr marL="198720" indent="-198360" algn="ctr">
              <a:lnSpc>
                <a:spcPct val="100000"/>
              </a:lnSpc>
              <a:spcBef>
                <a:spcPts val="799"/>
              </a:spcBef>
            </a:pPr>
            <a:r>
              <a:rPr lang="pt-BR" sz="4000" b="1" spc="-1" dirty="0">
                <a:solidFill>
                  <a:srgbClr val="FF0000"/>
                </a:solidFill>
                <a:latin typeface="Dasa Sans Leve"/>
              </a:rPr>
              <a:t>Corticoide</a:t>
            </a:r>
          </a:p>
          <a:p>
            <a:pPr marL="198720" indent="-198360" algn="ctr">
              <a:lnSpc>
                <a:spcPct val="100000"/>
              </a:lnSpc>
              <a:spcBef>
                <a:spcPts val="799"/>
              </a:spcBef>
            </a:pPr>
            <a:endParaRPr lang="pt-BR" sz="2800" b="1" u="sng" strike="noStrike" spc="-1" dirty="0">
              <a:solidFill>
                <a:srgbClr val="000000"/>
              </a:solidFill>
              <a:latin typeface="Calibri"/>
            </a:endParaRPr>
          </a:p>
          <a:p>
            <a:pPr lvl="2"/>
            <a:endParaRPr lang="pt-BR" sz="2800" b="0" strike="noStrike" spc="-1" dirty="0">
              <a:solidFill>
                <a:srgbClr val="FFFFFF"/>
              </a:solidFill>
              <a:latin typeface="Calibri"/>
            </a:endParaRPr>
          </a:p>
        </p:txBody>
      </p:sp>
      <p:sp>
        <p:nvSpPr>
          <p:cNvPr id="8" name="Subtítulo 2">
            <a:extLst>
              <a:ext uri="{FF2B5EF4-FFF2-40B4-BE49-F238E27FC236}">
                <a16:creationId xmlns:a16="http://schemas.microsoft.com/office/drawing/2014/main" xmlns="" id="{A143B72F-083B-4E55-B358-CCF1AB9BA615}"/>
              </a:ext>
            </a:extLst>
          </p:cNvPr>
          <p:cNvSpPr txBox="1">
            <a:spLocks/>
          </p:cNvSpPr>
          <p:nvPr/>
        </p:nvSpPr>
        <p:spPr>
          <a:xfrm>
            <a:off x="807182" y="5680560"/>
            <a:ext cx="10972440" cy="1144800"/>
          </a:xfrm>
          <a:prstGeom prst="rect">
            <a:avLst/>
          </a:prstGeom>
        </p:spPr>
        <p:txBody>
          <a:bodyPr lIns="0" tIns="0" rIns="0" bIns="0" anchor="ct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lnSpc>
                <a:spcPct val="100000"/>
              </a:lnSpc>
            </a:pPr>
            <a:r>
              <a:rPr lang="pt-BR" sz="1500" dirty="0">
                <a:solidFill>
                  <a:srgbClr val="FFFFFF"/>
                </a:solidFill>
                <a:ea typeface="+mn-lt"/>
                <a:cs typeface="+mn-lt"/>
              </a:rPr>
              <a:t>O protocolo que ganhou foi o uso da </a:t>
            </a:r>
            <a:r>
              <a:rPr lang="pt-BR" sz="1500" b="1" dirty="0">
                <a:solidFill>
                  <a:srgbClr val="FFFFFF"/>
                </a:solidFill>
                <a:ea typeface="+mn-lt"/>
                <a:cs typeface="+mn-lt"/>
              </a:rPr>
              <a:t>dexametasona na doses médias por tempos curtos</a:t>
            </a:r>
            <a:r>
              <a:rPr lang="pt-BR" sz="1500" dirty="0">
                <a:solidFill>
                  <a:srgbClr val="FFFFFF"/>
                </a:solidFill>
                <a:ea typeface="+mn-lt"/>
                <a:cs typeface="+mn-lt"/>
              </a:rPr>
              <a:t>. </a:t>
            </a:r>
          </a:p>
          <a:p>
            <a:pPr algn="ctr">
              <a:lnSpc>
                <a:spcPct val="100000"/>
              </a:lnSpc>
            </a:pPr>
            <a:r>
              <a:rPr lang="pt-BR" sz="1500" dirty="0">
                <a:solidFill>
                  <a:srgbClr val="FFFFFF"/>
                </a:solidFill>
                <a:ea typeface="+mn-lt"/>
                <a:cs typeface="+mn-lt"/>
              </a:rPr>
              <a:t>Iniciou com 8 dias de vida - 0,5mg/kg por 3 dias , 0,25 mg/kg por 3 dias, 0,1mg/kg  por 1 dia e suspender. </a:t>
            </a:r>
          </a:p>
          <a:p>
            <a:pPr algn="ctr">
              <a:lnSpc>
                <a:spcPct val="100000"/>
              </a:lnSpc>
            </a:pPr>
            <a:r>
              <a:rPr lang="pt-BR" sz="1500" dirty="0">
                <a:solidFill>
                  <a:srgbClr val="FFFFFF"/>
                </a:solidFill>
                <a:ea typeface="+mn-lt"/>
                <a:cs typeface="+mn-lt"/>
              </a:rPr>
              <a:t>Observaram efeitos colaterais como hipertensão e hiperglicemia, porém sem efeitos negativos no desenvolvimento </a:t>
            </a:r>
            <a:r>
              <a:rPr lang="pt-BR" sz="1500" dirty="0" err="1">
                <a:solidFill>
                  <a:srgbClr val="FFFFFF"/>
                </a:solidFill>
                <a:ea typeface="+mn-lt"/>
                <a:cs typeface="+mn-lt"/>
              </a:rPr>
              <a:t>neuromotor</a:t>
            </a:r>
            <a:r>
              <a:rPr lang="pt-BR" sz="1500" dirty="0">
                <a:solidFill>
                  <a:srgbClr val="FFFFFF"/>
                </a:solidFill>
                <a:ea typeface="+mn-lt"/>
                <a:cs typeface="+mn-lt"/>
              </a:rPr>
              <a:t>.</a:t>
            </a:r>
          </a:p>
        </p:txBody>
      </p:sp>
    </p:spTree>
    <p:extLst>
      <p:ext uri="{BB962C8B-B14F-4D97-AF65-F5344CB8AC3E}">
        <p14:creationId xmlns:p14="http://schemas.microsoft.com/office/powerpoint/2010/main" val="66212055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m 2" descr="Logotipo&#10;&#10;Descrição gerada automaticamente">
            <a:extLst>
              <a:ext uri="{FF2B5EF4-FFF2-40B4-BE49-F238E27FC236}">
                <a16:creationId xmlns:a16="http://schemas.microsoft.com/office/drawing/2014/main" xmlns="" id="{BB624BA5-6CD2-4CBB-8C95-D50BD7B989F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045527" y="0"/>
            <a:ext cx="3146473" cy="1770063"/>
          </a:xfrm>
          <a:prstGeom prst="rect">
            <a:avLst/>
          </a:prstGeom>
        </p:spPr>
      </p:pic>
      <p:sp>
        <p:nvSpPr>
          <p:cNvPr id="5" name="CaixaDeTexto 4">
            <a:extLst>
              <a:ext uri="{FF2B5EF4-FFF2-40B4-BE49-F238E27FC236}">
                <a16:creationId xmlns:a16="http://schemas.microsoft.com/office/drawing/2014/main" xmlns="" id="{D7805F85-EBD6-4E7B-865A-8687E29312BA}"/>
              </a:ext>
            </a:extLst>
          </p:cNvPr>
          <p:cNvSpPr txBox="1"/>
          <p:nvPr/>
        </p:nvSpPr>
        <p:spPr>
          <a:xfrm>
            <a:off x="1123837" y="443375"/>
            <a:ext cx="8384344" cy="1065946"/>
          </a:xfrm>
          <a:prstGeom prst="roundRect">
            <a:avLst>
              <a:gd name="adj" fmla="val 2394"/>
            </a:avLst>
          </a:prstGeom>
          <a:noFill/>
          <a:ln>
            <a:solidFill>
              <a:schemeClr val="accent1"/>
            </a:solidFill>
          </a:ln>
        </p:spPr>
        <p:txBody>
          <a:bodyPr wrap="square" lIns="135172" tIns="135172" rIns="135172" bIns="27034" rtlCol="0">
            <a:noAutofit/>
          </a:bodyPr>
          <a:lstStyle/>
          <a:p>
            <a:pPr marL="193024" indent="-193024" algn="just" defTabSz="617677">
              <a:buFont typeface="Wingdings" panose="05000000000000000000" pitchFamily="2" charset="2"/>
              <a:buChar char="ü"/>
              <a:defRPr/>
            </a:pPr>
            <a:endParaRPr lang="pt-BR" sz="1351" dirty="0">
              <a:solidFill>
                <a:srgbClr val="284087"/>
              </a:solidFill>
              <a:latin typeface="Trebuchet MS" panose="020B0603020202020204" pitchFamily="34" charset="0"/>
            </a:endParaRPr>
          </a:p>
          <a:p>
            <a:pPr algn="just" defTabSz="617677">
              <a:defRPr/>
            </a:pPr>
            <a:endParaRPr lang="pt-BR" sz="1351" dirty="0">
              <a:solidFill>
                <a:srgbClr val="284087"/>
              </a:solidFill>
              <a:latin typeface="Trebuchet MS" panose="020B0603020202020204" pitchFamily="34" charset="0"/>
            </a:endParaRPr>
          </a:p>
        </p:txBody>
      </p:sp>
      <p:sp>
        <p:nvSpPr>
          <p:cNvPr id="10" name="CaixaDeTexto 9">
            <a:extLst>
              <a:ext uri="{FF2B5EF4-FFF2-40B4-BE49-F238E27FC236}">
                <a16:creationId xmlns:a16="http://schemas.microsoft.com/office/drawing/2014/main" xmlns="" id="{0C4E24C2-B0F2-49E1-881C-575C8272B1BC}"/>
              </a:ext>
            </a:extLst>
          </p:cNvPr>
          <p:cNvSpPr txBox="1"/>
          <p:nvPr/>
        </p:nvSpPr>
        <p:spPr>
          <a:xfrm>
            <a:off x="-46580" y="704985"/>
            <a:ext cx="11114743" cy="523220"/>
          </a:xfrm>
          <a:prstGeom prst="rect">
            <a:avLst/>
          </a:prstGeom>
          <a:noFill/>
        </p:spPr>
        <p:txBody>
          <a:bodyPr wrap="square">
            <a:spAutoFit/>
          </a:bodyPr>
          <a:lstStyle/>
          <a:p>
            <a:pPr algn="ctr"/>
            <a:r>
              <a:rPr lang="pt-BR" sz="2800" dirty="0">
                <a:solidFill>
                  <a:srgbClr val="FFFFFF"/>
                </a:solidFill>
                <a:ea typeface="+mn-lt"/>
                <a:cs typeface="+mn-lt"/>
              </a:rPr>
              <a:t>O uso de surfactante reduz a evidência da DBP? </a:t>
            </a:r>
          </a:p>
        </p:txBody>
      </p:sp>
      <p:sp>
        <p:nvSpPr>
          <p:cNvPr id="7" name="TextShape 1">
            <a:extLst>
              <a:ext uri="{FF2B5EF4-FFF2-40B4-BE49-F238E27FC236}">
                <a16:creationId xmlns:a16="http://schemas.microsoft.com/office/drawing/2014/main" xmlns="" id="{99A07908-E502-4B8B-A093-AABA1AC56066}"/>
              </a:ext>
            </a:extLst>
          </p:cNvPr>
          <p:cNvSpPr txBox="1"/>
          <p:nvPr/>
        </p:nvSpPr>
        <p:spPr>
          <a:xfrm>
            <a:off x="625510" y="2790716"/>
            <a:ext cx="11194200" cy="2695684"/>
          </a:xfrm>
          <a:prstGeom prst="rect">
            <a:avLst/>
          </a:prstGeom>
          <a:noFill/>
          <a:ln>
            <a:noFill/>
          </a:ln>
        </p:spPr>
        <p:txBody>
          <a:bodyPr lIns="0" tIns="0" rIns="0" bIns="0">
            <a:noAutofit/>
          </a:bodyPr>
          <a:lstStyle/>
          <a:p>
            <a:pPr marL="342900" indent="-342900" algn="just">
              <a:buFont typeface="Arial" panose="020B0604020202020204" pitchFamily="34" charset="0"/>
              <a:buChar char="•"/>
            </a:pPr>
            <a:r>
              <a:rPr lang="pt-BR" sz="2200" dirty="0">
                <a:solidFill>
                  <a:srgbClr val="FFFFFF"/>
                </a:solidFill>
                <a:latin typeface="Corbel" panose="020B0503020204020204" pitchFamily="34" charset="0"/>
                <a:ea typeface="+mn-lt"/>
                <a:cs typeface="+mn-lt"/>
              </a:rPr>
              <a:t>O uso de surfactante pulmonar terapêutico precoce não previne a DBP</a:t>
            </a:r>
          </a:p>
          <a:p>
            <a:pPr marL="342900" indent="-342900" algn="just">
              <a:buFont typeface="Arial" panose="020B0604020202020204" pitchFamily="34" charset="0"/>
              <a:buChar char="•"/>
            </a:pPr>
            <a:endParaRPr lang="pt-BR" sz="2200" dirty="0">
              <a:solidFill>
                <a:srgbClr val="FFFFFF"/>
              </a:solidFill>
              <a:latin typeface="Corbel" panose="020B0503020204020204" pitchFamily="34" charset="0"/>
              <a:ea typeface="+mn-lt"/>
              <a:cs typeface="+mn-lt"/>
            </a:endParaRPr>
          </a:p>
          <a:p>
            <a:pPr marL="342900" indent="-342900" algn="just">
              <a:buFont typeface="Arial" panose="020B0604020202020204" pitchFamily="34" charset="0"/>
              <a:buChar char="•"/>
            </a:pPr>
            <a:r>
              <a:rPr lang="pt-BR" sz="2200" dirty="0">
                <a:solidFill>
                  <a:srgbClr val="FFFFFF"/>
                </a:solidFill>
                <a:latin typeface="Corbel" panose="020B0503020204020204" pitchFamily="34" charset="0"/>
                <a:ea typeface="+mn-lt"/>
                <a:cs typeface="+mn-lt"/>
              </a:rPr>
              <a:t>O Uso terapêutico tardio nos bebês de &lt;28 semanas no 7-14 dias de vida não levou também à diminuição da incidência de DBP em estudo de 2016</a:t>
            </a:r>
          </a:p>
          <a:p>
            <a:pPr marL="342900" indent="-342900" algn="just">
              <a:buFont typeface="Arial" panose="020B0604020202020204" pitchFamily="34" charset="0"/>
              <a:buChar char="•"/>
            </a:pPr>
            <a:endParaRPr lang="pt-BR" sz="2200" dirty="0">
              <a:solidFill>
                <a:srgbClr val="FFFFFF"/>
              </a:solidFill>
              <a:latin typeface="Corbel" panose="020B0503020204020204" pitchFamily="34" charset="0"/>
              <a:ea typeface="+mn-lt"/>
              <a:cs typeface="+mn-lt"/>
            </a:endParaRPr>
          </a:p>
          <a:p>
            <a:pPr marL="342900" indent="-342900" algn="just">
              <a:buFont typeface="Arial" panose="020B0604020202020204" pitchFamily="34" charset="0"/>
              <a:buChar char="•"/>
            </a:pPr>
            <a:r>
              <a:rPr lang="pt-BR" sz="2200" dirty="0">
                <a:solidFill>
                  <a:srgbClr val="FFFFFF"/>
                </a:solidFill>
                <a:latin typeface="Corbel" panose="020B0503020204020204" pitchFamily="34" charset="0"/>
                <a:ea typeface="+mn-lt"/>
                <a:cs typeface="+mn-lt"/>
              </a:rPr>
              <a:t>Acompanhado crianças até 1 ano e meio após a alta e houve diminuição da necessidade de suporte respiratório pós-alta, porém, segundo a definição clássica de DBP as 36 semanas de idade gestacional pós- menstrual, não houve diminuição da DBP.</a:t>
            </a:r>
            <a:endParaRPr lang="pt-BR" sz="2200" dirty="0">
              <a:solidFill>
                <a:srgbClr val="FFFFFF"/>
              </a:solidFill>
              <a:latin typeface="Corbel" panose="020B0503020204020204" pitchFamily="34" charset="0"/>
            </a:endParaRPr>
          </a:p>
          <a:p>
            <a:pPr marL="342900" indent="-342900" algn="just">
              <a:buFont typeface="Arial" panose="020B0604020202020204" pitchFamily="34" charset="0"/>
              <a:buChar char="•"/>
            </a:pPr>
            <a:endParaRPr lang="pt-BR" sz="2200" dirty="0">
              <a:solidFill>
                <a:srgbClr val="FFFFFF"/>
              </a:solidFill>
              <a:ea typeface="+mn-lt"/>
              <a:cs typeface="+mn-lt"/>
            </a:endParaRPr>
          </a:p>
          <a:p>
            <a:pPr marL="342900" indent="-342900" algn="just">
              <a:buFont typeface="Arial" panose="020B0604020202020204" pitchFamily="34" charset="0"/>
              <a:buChar char="•"/>
            </a:pPr>
            <a:endParaRPr lang="pt-BR" sz="2200" spc="-1" dirty="0">
              <a:solidFill>
                <a:srgbClr val="FFFFFF"/>
              </a:solidFill>
              <a:latin typeface="Corbel"/>
              <a:ea typeface="Calibri"/>
            </a:endParaRPr>
          </a:p>
          <a:p>
            <a:pPr marL="1371600" lvl="2" indent="-457200">
              <a:buFont typeface="Arial" panose="020B0604020202020204" pitchFamily="34" charset="0"/>
              <a:buChar char="•"/>
            </a:pPr>
            <a:endParaRPr lang="pt-BR" sz="2200" b="0" strike="noStrike" spc="-1" dirty="0">
              <a:solidFill>
                <a:srgbClr val="FFFFFF"/>
              </a:solidFill>
              <a:latin typeface="Calibri"/>
            </a:endParaRPr>
          </a:p>
        </p:txBody>
      </p:sp>
      <p:sp>
        <p:nvSpPr>
          <p:cNvPr id="9" name="CaixaDeTexto 8">
            <a:extLst>
              <a:ext uri="{FF2B5EF4-FFF2-40B4-BE49-F238E27FC236}">
                <a16:creationId xmlns:a16="http://schemas.microsoft.com/office/drawing/2014/main" xmlns="" id="{A21AD325-DCE4-4441-86A5-CA0C0B1C78B5}"/>
              </a:ext>
            </a:extLst>
          </p:cNvPr>
          <p:cNvSpPr txBox="1"/>
          <p:nvPr/>
        </p:nvSpPr>
        <p:spPr>
          <a:xfrm>
            <a:off x="9508181" y="6229959"/>
            <a:ext cx="2311529" cy="369332"/>
          </a:xfrm>
          <a:prstGeom prst="rect">
            <a:avLst/>
          </a:prstGeom>
          <a:noFill/>
        </p:spPr>
        <p:txBody>
          <a:bodyPr wrap="square">
            <a:spAutoFit/>
          </a:bodyPr>
          <a:lstStyle/>
          <a:p>
            <a:r>
              <a:rPr lang="pt-BR" sz="1800" dirty="0">
                <a:solidFill>
                  <a:srgbClr val="FFFFFF"/>
                </a:solidFill>
                <a:ea typeface="+mn-lt"/>
                <a:cs typeface="+mn-lt"/>
              </a:rPr>
              <a:t>(Cochrane de 2009).</a:t>
            </a:r>
            <a:endParaRPr lang="pt-BR" dirty="0"/>
          </a:p>
        </p:txBody>
      </p:sp>
      <p:sp>
        <p:nvSpPr>
          <p:cNvPr id="11" name="Retângulo: Cantos Arredondados 97">
            <a:extLst>
              <a:ext uri="{FF2B5EF4-FFF2-40B4-BE49-F238E27FC236}">
                <a16:creationId xmlns:a16="http://schemas.microsoft.com/office/drawing/2014/main" xmlns="" id="{3BC0D2A4-10C3-4B12-9D74-641AB1BB738E}"/>
              </a:ext>
            </a:extLst>
          </p:cNvPr>
          <p:cNvSpPr/>
          <p:nvPr/>
        </p:nvSpPr>
        <p:spPr>
          <a:xfrm>
            <a:off x="7325344" y="1315008"/>
            <a:ext cx="1983545" cy="483989"/>
          </a:xfrm>
          <a:prstGeom prst="roundRect">
            <a:avLst>
              <a:gd name="adj" fmla="val 8553"/>
            </a:avLst>
          </a:prstGeom>
          <a:solidFill>
            <a:schemeClr val="tx2"/>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wrap="square" lIns="48638" tIns="0" rIns="135172" bIns="0" rtlCol="0" anchor="ctr">
            <a:spAutoFit/>
          </a:bodyPr>
          <a:lstStyle/>
          <a:p>
            <a:pPr marL="108000" algn="ctr">
              <a:spcBef>
                <a:spcPts val="1417"/>
              </a:spcBef>
              <a:buClr>
                <a:srgbClr val="FFFFFF"/>
              </a:buClr>
              <a:buSzPct val="45000"/>
            </a:pPr>
            <a:r>
              <a:rPr lang="pt-BR" sz="3000" b="1" spc="-1" dirty="0">
                <a:solidFill>
                  <a:srgbClr val="FF4C24"/>
                </a:solidFill>
                <a:latin typeface="Dasa Sans Negrito"/>
                <a:ea typeface="Dasa Sans Negrito"/>
              </a:rPr>
              <a:t>NÃO</a:t>
            </a:r>
            <a:endParaRPr lang="pt-BR" sz="3000" b="1" strike="noStrike" spc="-1" dirty="0">
              <a:solidFill>
                <a:srgbClr val="FF4C24"/>
              </a:solidFill>
              <a:latin typeface="Dasa Sans Negrito"/>
              <a:ea typeface="Dasa Sans Negrito"/>
            </a:endParaRPr>
          </a:p>
        </p:txBody>
      </p:sp>
    </p:spTree>
    <p:extLst>
      <p:ext uri="{BB962C8B-B14F-4D97-AF65-F5344CB8AC3E}">
        <p14:creationId xmlns:p14="http://schemas.microsoft.com/office/powerpoint/2010/main" val="21813051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1"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m 2" descr="Logotipo&#10;&#10;Descrição gerada automaticamente">
            <a:extLst>
              <a:ext uri="{FF2B5EF4-FFF2-40B4-BE49-F238E27FC236}">
                <a16:creationId xmlns:a16="http://schemas.microsoft.com/office/drawing/2014/main" xmlns="" id="{BB624BA5-6CD2-4CBB-8C95-D50BD7B989F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045527" y="0"/>
            <a:ext cx="3146473" cy="1770063"/>
          </a:xfrm>
          <a:prstGeom prst="rect">
            <a:avLst/>
          </a:prstGeom>
        </p:spPr>
      </p:pic>
      <p:sp>
        <p:nvSpPr>
          <p:cNvPr id="804" name="TextShape 1"/>
          <p:cNvSpPr txBox="1"/>
          <p:nvPr/>
        </p:nvSpPr>
        <p:spPr>
          <a:xfrm>
            <a:off x="625510" y="1990204"/>
            <a:ext cx="11194200" cy="570050"/>
          </a:xfrm>
          <a:prstGeom prst="rect">
            <a:avLst/>
          </a:prstGeom>
          <a:noFill/>
          <a:ln>
            <a:noFill/>
          </a:ln>
        </p:spPr>
        <p:txBody>
          <a:bodyPr lIns="0" tIns="0" rIns="0" bIns="0">
            <a:normAutofit/>
          </a:bodyPr>
          <a:lstStyle/>
          <a:p>
            <a:r>
              <a:rPr lang="pt-BR" sz="2200" dirty="0">
                <a:solidFill>
                  <a:srgbClr val="FFFFFF"/>
                </a:solidFill>
                <a:ea typeface="+mn-lt"/>
                <a:cs typeface="+mn-lt"/>
              </a:rPr>
              <a:t>O efeito da cafeína ocorre em três níveis: </a:t>
            </a:r>
          </a:p>
          <a:p>
            <a:pPr algn="just"/>
            <a:endParaRPr lang="pt-BR" sz="2200" spc="-1" dirty="0">
              <a:solidFill>
                <a:srgbClr val="FFFFFF"/>
              </a:solidFill>
              <a:latin typeface="Corbel"/>
              <a:ea typeface="Calibri"/>
            </a:endParaRPr>
          </a:p>
          <a:p>
            <a:pPr marL="1371600" lvl="2" indent="-457200">
              <a:buFont typeface="Arial" panose="020B0604020202020204" pitchFamily="34" charset="0"/>
              <a:buChar char="•"/>
            </a:pPr>
            <a:endParaRPr lang="pt-BR" sz="2800" b="0" strike="noStrike" spc="-1" dirty="0">
              <a:solidFill>
                <a:srgbClr val="FFFFFF"/>
              </a:solidFill>
              <a:latin typeface="Calibri"/>
            </a:endParaRPr>
          </a:p>
        </p:txBody>
      </p:sp>
      <p:sp>
        <p:nvSpPr>
          <p:cNvPr id="4" name="Retângulo: Cantos Arredondados 3">
            <a:extLst>
              <a:ext uri="{FF2B5EF4-FFF2-40B4-BE49-F238E27FC236}">
                <a16:creationId xmlns:a16="http://schemas.microsoft.com/office/drawing/2014/main" xmlns="" id="{EFC4905C-9433-4A89-8876-77A9ED70068E}"/>
              </a:ext>
            </a:extLst>
          </p:cNvPr>
          <p:cNvSpPr/>
          <p:nvPr/>
        </p:nvSpPr>
        <p:spPr>
          <a:xfrm>
            <a:off x="864661" y="3017379"/>
            <a:ext cx="2764804" cy="211015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000" dirty="0">
                <a:solidFill>
                  <a:srgbClr val="FFFFFF"/>
                </a:solidFill>
                <a:ea typeface="+mn-lt"/>
                <a:cs typeface="+mn-lt"/>
              </a:rPr>
              <a:t>Nível central </a:t>
            </a:r>
          </a:p>
          <a:p>
            <a:pPr algn="ctr"/>
            <a:endParaRPr lang="pt-BR" sz="2000" dirty="0">
              <a:solidFill>
                <a:srgbClr val="FFFFFF"/>
              </a:solidFill>
              <a:ea typeface="+mn-lt"/>
              <a:cs typeface="+mn-lt"/>
            </a:endParaRPr>
          </a:p>
          <a:p>
            <a:pPr algn="ctr"/>
            <a:r>
              <a:rPr lang="pt-BR" sz="2000" dirty="0">
                <a:solidFill>
                  <a:srgbClr val="FFFFFF"/>
                </a:solidFill>
                <a:ea typeface="+mn-lt"/>
                <a:cs typeface="+mn-lt"/>
              </a:rPr>
              <a:t>Age sobre o controle da respiração. </a:t>
            </a:r>
          </a:p>
        </p:txBody>
      </p:sp>
      <p:sp>
        <p:nvSpPr>
          <p:cNvPr id="5" name="TextShape 1">
            <a:extLst>
              <a:ext uri="{FF2B5EF4-FFF2-40B4-BE49-F238E27FC236}">
                <a16:creationId xmlns:a16="http://schemas.microsoft.com/office/drawing/2014/main" xmlns="" id="{90E56CC1-5578-47D6-A28D-94139714847B}"/>
              </a:ext>
            </a:extLst>
          </p:cNvPr>
          <p:cNvSpPr txBox="1"/>
          <p:nvPr/>
        </p:nvSpPr>
        <p:spPr>
          <a:xfrm>
            <a:off x="625510" y="511406"/>
            <a:ext cx="11194200" cy="1026605"/>
          </a:xfrm>
          <a:prstGeom prst="rect">
            <a:avLst/>
          </a:prstGeom>
          <a:noFill/>
          <a:ln>
            <a:noFill/>
          </a:ln>
        </p:spPr>
        <p:txBody>
          <a:bodyPr lIns="0" tIns="0" rIns="0" bIns="0">
            <a:normAutofit/>
          </a:bodyPr>
          <a:lstStyle/>
          <a:p>
            <a:pPr marL="198720" indent="-198360" algn="ctr">
              <a:lnSpc>
                <a:spcPct val="100000"/>
              </a:lnSpc>
              <a:spcBef>
                <a:spcPts val="799"/>
              </a:spcBef>
            </a:pPr>
            <a:r>
              <a:rPr lang="pt-BR" sz="3500" b="1" spc="-1" dirty="0">
                <a:solidFill>
                  <a:srgbClr val="FF0000"/>
                </a:solidFill>
                <a:latin typeface="Dasa Sans Leve"/>
              </a:rPr>
              <a:t>Cafeína</a:t>
            </a:r>
            <a:endParaRPr lang="pt-BR" sz="3500" b="1" u="sng" strike="noStrike" spc="-1" dirty="0">
              <a:solidFill>
                <a:srgbClr val="000000"/>
              </a:solidFill>
              <a:latin typeface="Calibri"/>
            </a:endParaRPr>
          </a:p>
          <a:p>
            <a:pPr lvl="2"/>
            <a:endParaRPr lang="pt-BR" sz="2800" b="0" strike="noStrike" spc="-1" dirty="0">
              <a:solidFill>
                <a:srgbClr val="FFFFFF"/>
              </a:solidFill>
              <a:latin typeface="Calibri"/>
            </a:endParaRPr>
          </a:p>
        </p:txBody>
      </p:sp>
      <p:sp>
        <p:nvSpPr>
          <p:cNvPr id="6" name="Retângulo: Cantos Arredondados 5">
            <a:extLst>
              <a:ext uri="{FF2B5EF4-FFF2-40B4-BE49-F238E27FC236}">
                <a16:creationId xmlns:a16="http://schemas.microsoft.com/office/drawing/2014/main" xmlns="" id="{5F9D095B-AA6F-421E-8941-1F8C54D93C49}"/>
              </a:ext>
            </a:extLst>
          </p:cNvPr>
          <p:cNvSpPr/>
          <p:nvPr/>
        </p:nvSpPr>
        <p:spPr>
          <a:xfrm>
            <a:off x="4713598" y="3017380"/>
            <a:ext cx="2764804" cy="211015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000" dirty="0">
                <a:solidFill>
                  <a:srgbClr val="FFFFFF"/>
                </a:solidFill>
                <a:ea typeface="+mn-lt"/>
                <a:cs typeface="+mn-lt"/>
              </a:rPr>
              <a:t>Possível efeito direto sobre o pulmão independente da apneia</a:t>
            </a:r>
          </a:p>
        </p:txBody>
      </p:sp>
      <p:sp>
        <p:nvSpPr>
          <p:cNvPr id="7" name="Retângulo: Cantos Arredondados 6">
            <a:extLst>
              <a:ext uri="{FF2B5EF4-FFF2-40B4-BE49-F238E27FC236}">
                <a16:creationId xmlns:a16="http://schemas.microsoft.com/office/drawing/2014/main" xmlns="" id="{006CDD43-679E-4E4D-8BE0-BC596D1870C1}"/>
              </a:ext>
            </a:extLst>
          </p:cNvPr>
          <p:cNvSpPr/>
          <p:nvPr/>
        </p:nvSpPr>
        <p:spPr>
          <a:xfrm>
            <a:off x="8562535" y="3017380"/>
            <a:ext cx="2764804" cy="211015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000" dirty="0">
                <a:solidFill>
                  <a:srgbClr val="FFFFFF"/>
                </a:solidFill>
                <a:ea typeface="+mn-lt"/>
                <a:cs typeface="+mn-lt"/>
              </a:rPr>
              <a:t>Efeito inotrópico importante</a:t>
            </a:r>
          </a:p>
        </p:txBody>
      </p:sp>
    </p:spTree>
    <p:extLst>
      <p:ext uri="{BB962C8B-B14F-4D97-AF65-F5344CB8AC3E}">
        <p14:creationId xmlns:p14="http://schemas.microsoft.com/office/powerpoint/2010/main" val="2807126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7"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m 2" descr="Logotipo&#10;&#10;Descrição gerada automaticamente">
            <a:extLst>
              <a:ext uri="{FF2B5EF4-FFF2-40B4-BE49-F238E27FC236}">
                <a16:creationId xmlns:a16="http://schemas.microsoft.com/office/drawing/2014/main" xmlns="" id="{9C64660A-D07B-42B9-9B61-CB8406C62E35}"/>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28611" b="30856"/>
          <a:stretch/>
        </p:blipFill>
        <p:spPr>
          <a:xfrm>
            <a:off x="9045527" y="0"/>
            <a:ext cx="3146473" cy="717452"/>
          </a:xfrm>
          <a:prstGeom prst="rect">
            <a:avLst/>
          </a:prstGeom>
        </p:spPr>
      </p:pic>
      <p:pic>
        <p:nvPicPr>
          <p:cNvPr id="2" name="Imagem 2" descr="Diagrama&#10;&#10;Descrição gerada automaticamente">
            <a:extLst>
              <a:ext uri="{FF2B5EF4-FFF2-40B4-BE49-F238E27FC236}">
                <a16:creationId xmlns:a16="http://schemas.microsoft.com/office/drawing/2014/main" xmlns="" id="{43AC6995-1DE6-40F9-BF86-F4384EA8E415}"/>
              </a:ext>
            </a:extLst>
          </p:cNvPr>
          <p:cNvPicPr>
            <a:picLocks noChangeAspect="1"/>
          </p:cNvPicPr>
          <p:nvPr/>
        </p:nvPicPr>
        <p:blipFill>
          <a:blip r:embed="rId4"/>
          <a:stretch>
            <a:fillRect/>
          </a:stretch>
        </p:blipFill>
        <p:spPr>
          <a:xfrm>
            <a:off x="2425833" y="996073"/>
            <a:ext cx="7340331" cy="4028825"/>
          </a:xfrm>
          <a:prstGeom prst="rect">
            <a:avLst/>
          </a:prstGeom>
        </p:spPr>
      </p:pic>
      <p:sp>
        <p:nvSpPr>
          <p:cNvPr id="4" name="Retângulo: Cantos Arredondados 3">
            <a:extLst>
              <a:ext uri="{FF2B5EF4-FFF2-40B4-BE49-F238E27FC236}">
                <a16:creationId xmlns:a16="http://schemas.microsoft.com/office/drawing/2014/main" xmlns="" id="{1027108D-EC94-410A-8A4D-78943F7183ED}"/>
              </a:ext>
            </a:extLst>
          </p:cNvPr>
          <p:cNvSpPr/>
          <p:nvPr/>
        </p:nvSpPr>
        <p:spPr>
          <a:xfrm>
            <a:off x="70337" y="5303520"/>
            <a:ext cx="12037255" cy="130144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
              <a:buFont typeface="Arial" panose="020B0604020202020204" pitchFamily="34" charset="0"/>
              <a:buChar char="•"/>
            </a:pPr>
            <a:r>
              <a:rPr lang="pt-BR" sz="2000" dirty="0">
                <a:solidFill>
                  <a:srgbClr val="FFFFFF"/>
                </a:solidFill>
                <a:latin typeface="Times New Roman"/>
                <a:cs typeface="Times New Roman"/>
              </a:rPr>
              <a:t>O efeito da cafeína sobre a DBP foi mostrado há quase 20 anos no estudo </a:t>
            </a:r>
            <a:r>
              <a:rPr lang="pt-BR" sz="2000" i="1" dirty="0">
                <a:solidFill>
                  <a:srgbClr val="FFFFFF"/>
                </a:solidFill>
                <a:latin typeface="Times New Roman"/>
                <a:cs typeface="Times New Roman"/>
              </a:rPr>
              <a:t>CAP </a:t>
            </a:r>
            <a:r>
              <a:rPr lang="pt-BR" sz="2000" i="1" dirty="0" err="1">
                <a:solidFill>
                  <a:srgbClr val="FFFFFF"/>
                </a:solidFill>
                <a:latin typeface="Times New Roman"/>
                <a:cs typeface="Times New Roman"/>
              </a:rPr>
              <a:t>Trial</a:t>
            </a:r>
            <a:r>
              <a:rPr lang="pt-BR" sz="2000" i="1" dirty="0">
                <a:solidFill>
                  <a:srgbClr val="FFFFFF"/>
                </a:solidFill>
                <a:latin typeface="Times New Roman"/>
                <a:cs typeface="Times New Roman"/>
              </a:rPr>
              <a:t> </a:t>
            </a:r>
            <a:r>
              <a:rPr lang="pt-BR" sz="2000" dirty="0">
                <a:solidFill>
                  <a:srgbClr val="FFFFFF"/>
                </a:solidFill>
                <a:latin typeface="Times New Roman"/>
                <a:cs typeface="Times New Roman"/>
              </a:rPr>
              <a:t>de Babara Schmidt  et al que mostrou efeito </a:t>
            </a:r>
            <a:r>
              <a:rPr lang="pt-BR" sz="2000" dirty="0" err="1">
                <a:solidFill>
                  <a:srgbClr val="FFFFFF"/>
                </a:solidFill>
                <a:latin typeface="Times New Roman"/>
                <a:cs typeface="Times New Roman"/>
              </a:rPr>
              <a:t>antiinflamatório</a:t>
            </a:r>
            <a:r>
              <a:rPr lang="pt-BR" sz="2000" dirty="0">
                <a:solidFill>
                  <a:srgbClr val="FFFFFF"/>
                </a:solidFill>
                <a:latin typeface="Times New Roman"/>
                <a:cs typeface="Times New Roman"/>
              </a:rPr>
              <a:t> e </a:t>
            </a:r>
            <a:r>
              <a:rPr lang="pt-BR" sz="2000" dirty="0" err="1">
                <a:solidFill>
                  <a:srgbClr val="FFFFFF"/>
                </a:solidFill>
                <a:latin typeface="Times New Roman"/>
                <a:cs typeface="Times New Roman"/>
              </a:rPr>
              <a:t>imumodulador</a:t>
            </a:r>
            <a:r>
              <a:rPr lang="pt-BR" sz="2000" dirty="0">
                <a:solidFill>
                  <a:srgbClr val="FFFFFF"/>
                </a:solidFill>
                <a:latin typeface="Times New Roman"/>
                <a:cs typeface="Times New Roman"/>
              </a:rPr>
              <a:t>  e teve um efeito importante sobre a DBP  nesses bebês.</a:t>
            </a:r>
          </a:p>
          <a:p>
            <a:pPr marL="342900" indent="-342900" algn="just">
              <a:buFont typeface="Arial" panose="020B0604020202020204" pitchFamily="34" charset="0"/>
              <a:buChar char="•"/>
            </a:pPr>
            <a:r>
              <a:rPr lang="pt-BR" sz="2000" dirty="0">
                <a:solidFill>
                  <a:srgbClr val="FFFFFF"/>
                </a:solidFill>
                <a:latin typeface="Times New Roman"/>
                <a:cs typeface="Times New Roman"/>
              </a:rPr>
              <a:t>Uma revisão analítica realizada confirma esse efeito redutor sobre a DBP. Então, parece que a cafeína realmente é um fator terapêutico importante na DBP.</a:t>
            </a:r>
          </a:p>
        </p:txBody>
      </p:sp>
    </p:spTree>
    <p:extLst>
      <p:ext uri="{BB962C8B-B14F-4D97-AF65-F5344CB8AC3E}">
        <p14:creationId xmlns:p14="http://schemas.microsoft.com/office/powerpoint/2010/main" val="333550457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m 2" descr="Logotipo&#10;&#10;Descrição gerada automaticamente">
            <a:extLst>
              <a:ext uri="{FF2B5EF4-FFF2-40B4-BE49-F238E27FC236}">
                <a16:creationId xmlns:a16="http://schemas.microsoft.com/office/drawing/2014/main" xmlns="" id="{BB624BA5-6CD2-4CBB-8C95-D50BD7B989F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045527" y="0"/>
            <a:ext cx="3146473" cy="1770063"/>
          </a:xfrm>
          <a:prstGeom prst="rect">
            <a:avLst/>
          </a:prstGeom>
        </p:spPr>
      </p:pic>
      <p:sp>
        <p:nvSpPr>
          <p:cNvPr id="804" name="TextShape 1"/>
          <p:cNvSpPr txBox="1"/>
          <p:nvPr/>
        </p:nvSpPr>
        <p:spPr>
          <a:xfrm>
            <a:off x="625510" y="1538011"/>
            <a:ext cx="11194200" cy="1022243"/>
          </a:xfrm>
          <a:prstGeom prst="rect">
            <a:avLst/>
          </a:prstGeom>
          <a:noFill/>
          <a:ln>
            <a:noFill/>
          </a:ln>
        </p:spPr>
        <p:txBody>
          <a:bodyPr lIns="0" tIns="0" rIns="0" bIns="0">
            <a:noAutofit/>
          </a:bodyPr>
          <a:lstStyle/>
          <a:p>
            <a:pPr algn="just"/>
            <a:r>
              <a:rPr lang="pt-BR" sz="2000" dirty="0">
                <a:solidFill>
                  <a:srgbClr val="FFFFFF"/>
                </a:solidFill>
                <a:ea typeface="+mn-lt"/>
                <a:cs typeface="+mn-lt"/>
              </a:rPr>
              <a:t>RN com DBP têm uma demanda metabólica de 15% a 25% maior; dessa forma, uma ingestão de altas calorias 140-150 kcal/kg/dia é necessária para superar a lesão pulmonar radicais livres de oxigênio e promover o crescimento do pulmonar e o crescimento linear:</a:t>
            </a:r>
            <a:endParaRPr lang="pt-BR" sz="2000" b="0" strike="noStrike" spc="-1" dirty="0">
              <a:solidFill>
                <a:srgbClr val="FFFFFF"/>
              </a:solidFill>
              <a:latin typeface="Calibri"/>
            </a:endParaRPr>
          </a:p>
        </p:txBody>
      </p:sp>
      <p:sp>
        <p:nvSpPr>
          <p:cNvPr id="4" name="Retângulo: Cantos Arredondados 3">
            <a:extLst>
              <a:ext uri="{FF2B5EF4-FFF2-40B4-BE49-F238E27FC236}">
                <a16:creationId xmlns:a16="http://schemas.microsoft.com/office/drawing/2014/main" xmlns="" id="{EFC4905C-9433-4A89-8876-77A9ED70068E}"/>
              </a:ext>
            </a:extLst>
          </p:cNvPr>
          <p:cNvSpPr/>
          <p:nvPr/>
        </p:nvSpPr>
        <p:spPr>
          <a:xfrm>
            <a:off x="1266092" y="3106235"/>
            <a:ext cx="2272434" cy="128036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dirty="0">
                <a:solidFill>
                  <a:srgbClr val="FFFFFF"/>
                </a:solidFill>
                <a:ea typeface="+mn-lt"/>
                <a:cs typeface="+mn-lt"/>
              </a:rPr>
              <a:t>Leite materno com aditivo ou fórmula calórica densa.</a:t>
            </a:r>
          </a:p>
        </p:txBody>
      </p:sp>
      <p:sp>
        <p:nvSpPr>
          <p:cNvPr id="5" name="TextShape 1">
            <a:extLst>
              <a:ext uri="{FF2B5EF4-FFF2-40B4-BE49-F238E27FC236}">
                <a16:creationId xmlns:a16="http://schemas.microsoft.com/office/drawing/2014/main" xmlns="" id="{90E56CC1-5578-47D6-A28D-94139714847B}"/>
              </a:ext>
            </a:extLst>
          </p:cNvPr>
          <p:cNvSpPr txBox="1"/>
          <p:nvPr/>
        </p:nvSpPr>
        <p:spPr>
          <a:xfrm>
            <a:off x="625510" y="511406"/>
            <a:ext cx="11194200" cy="1026605"/>
          </a:xfrm>
          <a:prstGeom prst="rect">
            <a:avLst/>
          </a:prstGeom>
          <a:noFill/>
          <a:ln>
            <a:noFill/>
          </a:ln>
        </p:spPr>
        <p:txBody>
          <a:bodyPr lIns="0" tIns="0" rIns="0" bIns="0">
            <a:normAutofit/>
          </a:bodyPr>
          <a:lstStyle/>
          <a:p>
            <a:pPr marL="198720" indent="-198360" algn="ctr">
              <a:lnSpc>
                <a:spcPct val="100000"/>
              </a:lnSpc>
              <a:spcBef>
                <a:spcPts val="799"/>
              </a:spcBef>
            </a:pPr>
            <a:r>
              <a:rPr lang="pt-BR" sz="3500" b="1" spc="-1" dirty="0">
                <a:solidFill>
                  <a:srgbClr val="FF0000"/>
                </a:solidFill>
                <a:latin typeface="Dasa Sans Leve"/>
              </a:rPr>
              <a:t>Suporte Nutricional </a:t>
            </a:r>
            <a:endParaRPr lang="pt-BR" sz="3500" b="1" u="sng" strike="noStrike" spc="-1" dirty="0">
              <a:solidFill>
                <a:srgbClr val="000000"/>
              </a:solidFill>
              <a:latin typeface="Calibri"/>
            </a:endParaRPr>
          </a:p>
          <a:p>
            <a:pPr lvl="2"/>
            <a:endParaRPr lang="pt-BR" sz="2800" b="0" strike="noStrike" spc="-1" dirty="0">
              <a:solidFill>
                <a:srgbClr val="FFFFFF"/>
              </a:solidFill>
              <a:latin typeface="Calibri"/>
            </a:endParaRPr>
          </a:p>
        </p:txBody>
      </p:sp>
      <p:sp>
        <p:nvSpPr>
          <p:cNvPr id="8" name="Retângulo: Cantos Arredondados 7">
            <a:extLst>
              <a:ext uri="{FF2B5EF4-FFF2-40B4-BE49-F238E27FC236}">
                <a16:creationId xmlns:a16="http://schemas.microsoft.com/office/drawing/2014/main" xmlns="" id="{98950DE6-467C-4C24-A1C1-FBA0548D97A7}"/>
              </a:ext>
            </a:extLst>
          </p:cNvPr>
          <p:cNvSpPr/>
          <p:nvPr/>
        </p:nvSpPr>
        <p:spPr>
          <a:xfrm>
            <a:off x="4959783" y="3106235"/>
            <a:ext cx="2272434" cy="128036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dirty="0">
                <a:solidFill>
                  <a:srgbClr val="FFFFFF"/>
                </a:solidFill>
                <a:ea typeface="+mn-lt"/>
                <a:cs typeface="+mn-lt"/>
              </a:rPr>
              <a:t>Taxa hídrica adequada 130-150 </a:t>
            </a:r>
            <a:r>
              <a:rPr lang="pt-BR" dirty="0" err="1">
                <a:solidFill>
                  <a:srgbClr val="FFFFFF"/>
                </a:solidFill>
                <a:ea typeface="+mn-lt"/>
                <a:cs typeface="+mn-lt"/>
              </a:rPr>
              <a:t>mL</a:t>
            </a:r>
            <a:r>
              <a:rPr lang="pt-BR" dirty="0">
                <a:solidFill>
                  <a:srgbClr val="FFFFFF"/>
                </a:solidFill>
                <a:ea typeface="+mn-lt"/>
                <a:cs typeface="+mn-lt"/>
              </a:rPr>
              <a:t>/kg/dia </a:t>
            </a:r>
          </a:p>
        </p:txBody>
      </p:sp>
      <p:sp>
        <p:nvSpPr>
          <p:cNvPr id="9" name="Retângulo: Cantos Arredondados 8">
            <a:extLst>
              <a:ext uri="{FF2B5EF4-FFF2-40B4-BE49-F238E27FC236}">
                <a16:creationId xmlns:a16="http://schemas.microsoft.com/office/drawing/2014/main" xmlns="" id="{AF43B5BD-0E01-4DD9-BC45-0A71CF0A68C8}"/>
              </a:ext>
            </a:extLst>
          </p:cNvPr>
          <p:cNvSpPr/>
          <p:nvPr/>
        </p:nvSpPr>
        <p:spPr>
          <a:xfrm>
            <a:off x="8653474" y="3066475"/>
            <a:ext cx="2272434" cy="128036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1600" dirty="0">
                <a:solidFill>
                  <a:srgbClr val="FFFFFF"/>
                </a:solidFill>
                <a:ea typeface="+mn-lt"/>
                <a:cs typeface="+mn-lt"/>
              </a:rPr>
              <a:t>Vitaminas principalmente A, C e D importante no desenvolvimento pulmonar.</a:t>
            </a:r>
          </a:p>
        </p:txBody>
      </p:sp>
      <p:sp>
        <p:nvSpPr>
          <p:cNvPr id="10" name="Retângulo: Cantos Arredondados 9">
            <a:extLst>
              <a:ext uri="{FF2B5EF4-FFF2-40B4-BE49-F238E27FC236}">
                <a16:creationId xmlns:a16="http://schemas.microsoft.com/office/drawing/2014/main" xmlns="" id="{2DE05AE4-3056-422A-A5DA-DC17607111AC}"/>
              </a:ext>
            </a:extLst>
          </p:cNvPr>
          <p:cNvSpPr/>
          <p:nvPr/>
        </p:nvSpPr>
        <p:spPr>
          <a:xfrm>
            <a:off x="489102" y="4932584"/>
            <a:ext cx="2588457" cy="128036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00000"/>
              </a:lnSpc>
              <a:spcBef>
                <a:spcPts val="799"/>
              </a:spcBef>
            </a:pPr>
            <a:r>
              <a:rPr lang="pt-BR" sz="1500" dirty="0">
                <a:solidFill>
                  <a:srgbClr val="FFFFFF"/>
                </a:solidFill>
                <a:ea typeface="+mn-lt"/>
                <a:cs typeface="+mn-lt"/>
              </a:rPr>
              <a:t>Dificuldade no aporte calórico adequado: restrição de fluidos, DRGE, disfunção na deglutição.</a:t>
            </a:r>
          </a:p>
        </p:txBody>
      </p:sp>
      <p:sp>
        <p:nvSpPr>
          <p:cNvPr id="11" name="Retângulo: Cantos Arredondados 10">
            <a:extLst>
              <a:ext uri="{FF2B5EF4-FFF2-40B4-BE49-F238E27FC236}">
                <a16:creationId xmlns:a16="http://schemas.microsoft.com/office/drawing/2014/main" xmlns="" id="{C5E54544-79A8-44CC-8BAD-7F49B7B9EBCD}"/>
              </a:ext>
            </a:extLst>
          </p:cNvPr>
          <p:cNvSpPr/>
          <p:nvPr/>
        </p:nvSpPr>
        <p:spPr>
          <a:xfrm>
            <a:off x="4538464" y="4955543"/>
            <a:ext cx="3368291" cy="128036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00000"/>
              </a:lnSpc>
              <a:spcBef>
                <a:spcPts val="799"/>
              </a:spcBef>
            </a:pPr>
            <a:r>
              <a:rPr lang="pt-BR" sz="1600" dirty="0">
                <a:solidFill>
                  <a:srgbClr val="FFFFFF"/>
                </a:solidFill>
                <a:ea typeface="+mn-lt"/>
                <a:cs typeface="+mn-lt"/>
              </a:rPr>
              <a:t>Intolerância alimentar pelo uso de medicamentos (</a:t>
            </a:r>
            <a:r>
              <a:rPr lang="pt-BR" sz="1600" dirty="0" err="1">
                <a:solidFill>
                  <a:srgbClr val="FFFFFF"/>
                </a:solidFill>
                <a:ea typeface="+mn-lt"/>
                <a:cs typeface="+mn-lt"/>
              </a:rPr>
              <a:t>antbiotico</a:t>
            </a:r>
            <a:r>
              <a:rPr lang="pt-BR" sz="1600" dirty="0">
                <a:solidFill>
                  <a:srgbClr val="FFFFFF"/>
                </a:solidFill>
                <a:ea typeface="+mn-lt"/>
                <a:cs typeface="+mn-lt"/>
              </a:rPr>
              <a:t> e </a:t>
            </a:r>
            <a:r>
              <a:rPr lang="pt-BR" sz="1600" dirty="0" err="1">
                <a:solidFill>
                  <a:srgbClr val="FFFFFF"/>
                </a:solidFill>
                <a:ea typeface="+mn-lt"/>
                <a:cs typeface="+mn-lt"/>
              </a:rPr>
              <a:t>corticoterapia</a:t>
            </a:r>
            <a:r>
              <a:rPr lang="pt-BR" sz="1600" dirty="0">
                <a:solidFill>
                  <a:srgbClr val="FFFFFF"/>
                </a:solidFill>
                <a:ea typeface="+mn-lt"/>
                <a:cs typeface="+mn-lt"/>
              </a:rPr>
              <a:t>, por exemplo) ou pela lentificação funcional da prematuridade</a:t>
            </a:r>
          </a:p>
        </p:txBody>
      </p:sp>
      <p:sp>
        <p:nvSpPr>
          <p:cNvPr id="12" name="Retângulo: Cantos Arredondados 11">
            <a:extLst>
              <a:ext uri="{FF2B5EF4-FFF2-40B4-BE49-F238E27FC236}">
                <a16:creationId xmlns:a16="http://schemas.microsoft.com/office/drawing/2014/main" xmlns="" id="{8D5A8E74-CC7F-481E-8243-A28B9B23FF80}"/>
              </a:ext>
            </a:extLst>
          </p:cNvPr>
          <p:cNvSpPr/>
          <p:nvPr/>
        </p:nvSpPr>
        <p:spPr>
          <a:xfrm>
            <a:off x="9045527" y="4955543"/>
            <a:ext cx="2588457" cy="128036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00000"/>
              </a:lnSpc>
              <a:spcBef>
                <a:spcPts val="799"/>
              </a:spcBef>
            </a:pPr>
            <a:r>
              <a:rPr lang="pt-BR" sz="1600" dirty="0">
                <a:solidFill>
                  <a:srgbClr val="FFFFFF"/>
                </a:solidFill>
                <a:ea typeface="+mn-lt"/>
                <a:cs typeface="+mn-lt"/>
              </a:rPr>
              <a:t>Morbidades associadas: anemia, </a:t>
            </a:r>
            <a:r>
              <a:rPr lang="pt-BR" sz="1600" dirty="0" err="1">
                <a:solidFill>
                  <a:srgbClr val="FFFFFF"/>
                </a:solidFill>
                <a:ea typeface="+mn-lt"/>
                <a:cs typeface="+mn-lt"/>
              </a:rPr>
              <a:t>enterocolite</a:t>
            </a:r>
            <a:r>
              <a:rPr lang="pt-BR" sz="1600" dirty="0">
                <a:solidFill>
                  <a:srgbClr val="FFFFFF"/>
                </a:solidFill>
                <a:ea typeface="+mn-lt"/>
                <a:cs typeface="+mn-lt"/>
              </a:rPr>
              <a:t> necrosante e atraso DNPM.</a:t>
            </a:r>
            <a:endParaRPr lang="pt-BR" sz="1500" dirty="0">
              <a:solidFill>
                <a:srgbClr val="FFFFFF"/>
              </a:solidFill>
              <a:ea typeface="+mn-lt"/>
              <a:cs typeface="+mn-lt"/>
            </a:endParaRPr>
          </a:p>
        </p:txBody>
      </p:sp>
    </p:spTree>
    <p:extLst>
      <p:ext uri="{BB962C8B-B14F-4D97-AF65-F5344CB8AC3E}">
        <p14:creationId xmlns:p14="http://schemas.microsoft.com/office/powerpoint/2010/main" val="12126207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500" fill="hold"/>
                                        <p:tgtEl>
                                          <p:spTgt spid="10"/>
                                        </p:tgtEl>
                                        <p:attrNameLst>
                                          <p:attrName>ppt_x</p:attrName>
                                        </p:attrNameLst>
                                      </p:cBhvr>
                                      <p:tavLst>
                                        <p:tav tm="0">
                                          <p:val>
                                            <p:strVal val="#ppt_x"/>
                                          </p:val>
                                        </p:tav>
                                        <p:tav tm="100000">
                                          <p:val>
                                            <p:strVal val="#ppt_x"/>
                                          </p:val>
                                        </p:tav>
                                      </p:tavLst>
                                    </p:anim>
                                    <p:anim calcmode="lin" valueType="num">
                                      <p:cBhvr additive="base">
                                        <p:cTn id="2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500" fill="hold"/>
                                        <p:tgtEl>
                                          <p:spTgt spid="11"/>
                                        </p:tgtEl>
                                        <p:attrNameLst>
                                          <p:attrName>ppt_x</p:attrName>
                                        </p:attrNameLst>
                                      </p:cBhvr>
                                      <p:tavLst>
                                        <p:tav tm="0">
                                          <p:val>
                                            <p:strVal val="#ppt_x"/>
                                          </p:val>
                                        </p:tav>
                                        <p:tav tm="100000">
                                          <p:val>
                                            <p:strVal val="#ppt_x"/>
                                          </p:val>
                                        </p:tav>
                                      </p:tavLst>
                                    </p:anim>
                                    <p:anim calcmode="lin" valueType="num">
                                      <p:cBhvr additive="base">
                                        <p:cTn id="32"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500" fill="hold"/>
                                        <p:tgtEl>
                                          <p:spTgt spid="12"/>
                                        </p:tgtEl>
                                        <p:attrNameLst>
                                          <p:attrName>ppt_x</p:attrName>
                                        </p:attrNameLst>
                                      </p:cBhvr>
                                      <p:tavLst>
                                        <p:tav tm="0">
                                          <p:val>
                                            <p:strVal val="#ppt_x"/>
                                          </p:val>
                                        </p:tav>
                                        <p:tav tm="100000">
                                          <p:val>
                                            <p:strVal val="#ppt_x"/>
                                          </p:val>
                                        </p:tav>
                                      </p:tavLst>
                                    </p:anim>
                                    <p:anim calcmode="lin" valueType="num">
                                      <p:cBhvr additive="base">
                                        <p:cTn id="3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9" grpId="0" animBg="1"/>
      <p:bldP spid="10" grpId="0" animBg="1"/>
      <p:bldP spid="11" grpId="0" animBg="1"/>
      <p:bldP spid="12"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68" name="Imagem 2"/>
          <p:cNvPicPr/>
          <p:nvPr/>
        </p:nvPicPr>
        <p:blipFill>
          <a:blip r:embed="rId2"/>
          <a:stretch/>
        </p:blipFill>
        <p:spPr>
          <a:xfrm>
            <a:off x="152580" y="1047600"/>
            <a:ext cx="11886840" cy="4849200"/>
          </a:xfrm>
          <a:prstGeom prst="rect">
            <a:avLst/>
          </a:prstGeom>
          <a:ln>
            <a:noFill/>
          </a:ln>
        </p:spPr>
      </p:pic>
      <p:pic>
        <p:nvPicPr>
          <p:cNvPr id="3" name="Imagem 2" descr="Logotipo&#10;&#10;Descrição gerada automaticamente">
            <a:extLst>
              <a:ext uri="{FF2B5EF4-FFF2-40B4-BE49-F238E27FC236}">
                <a16:creationId xmlns:a16="http://schemas.microsoft.com/office/drawing/2014/main" xmlns="" id="{AFF82E89-D645-47BD-B200-EFB2EAF663F9}"/>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28611" b="30856"/>
          <a:stretch/>
        </p:blipFill>
        <p:spPr>
          <a:xfrm>
            <a:off x="9045527" y="0"/>
            <a:ext cx="3146473" cy="717452"/>
          </a:xfrm>
          <a:prstGeom prst="rect">
            <a:avLst/>
          </a:prstGeom>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m 2" descr="Logotipo&#10;&#10;Descrição gerada automaticamente">
            <a:extLst>
              <a:ext uri="{FF2B5EF4-FFF2-40B4-BE49-F238E27FC236}">
                <a16:creationId xmlns:a16="http://schemas.microsoft.com/office/drawing/2014/main" xmlns="" id="{BB624BA5-6CD2-4CBB-8C95-D50BD7B989F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045527" y="0"/>
            <a:ext cx="3146473" cy="1770063"/>
          </a:xfrm>
          <a:prstGeom prst="rect">
            <a:avLst/>
          </a:prstGeom>
        </p:spPr>
      </p:pic>
      <p:grpSp>
        <p:nvGrpSpPr>
          <p:cNvPr id="4" name="Agrupar 3">
            <a:extLst>
              <a:ext uri="{FF2B5EF4-FFF2-40B4-BE49-F238E27FC236}">
                <a16:creationId xmlns:a16="http://schemas.microsoft.com/office/drawing/2014/main" xmlns="" id="{9680FD4A-5814-4B73-9F7C-C824EEDA81B2}"/>
              </a:ext>
            </a:extLst>
          </p:cNvPr>
          <p:cNvGrpSpPr/>
          <p:nvPr/>
        </p:nvGrpSpPr>
        <p:grpSpPr>
          <a:xfrm>
            <a:off x="1235244" y="2308577"/>
            <a:ext cx="9721511" cy="4176629"/>
            <a:chOff x="397811" y="1228341"/>
            <a:chExt cx="9000000" cy="3390557"/>
          </a:xfrm>
        </p:grpSpPr>
        <p:sp>
          <p:nvSpPr>
            <p:cNvPr id="5" name="CaixaDeTexto 4">
              <a:extLst>
                <a:ext uri="{FF2B5EF4-FFF2-40B4-BE49-F238E27FC236}">
                  <a16:creationId xmlns:a16="http://schemas.microsoft.com/office/drawing/2014/main" xmlns="" id="{D7805F85-EBD6-4E7B-865A-8687E29312BA}"/>
                </a:ext>
              </a:extLst>
            </p:cNvPr>
            <p:cNvSpPr txBox="1"/>
            <p:nvPr/>
          </p:nvSpPr>
          <p:spPr>
            <a:xfrm>
              <a:off x="397811" y="1621237"/>
              <a:ext cx="9000000" cy="2997661"/>
            </a:xfrm>
            <a:prstGeom prst="roundRect">
              <a:avLst>
                <a:gd name="adj" fmla="val 2394"/>
              </a:avLst>
            </a:prstGeom>
            <a:noFill/>
            <a:ln>
              <a:solidFill>
                <a:schemeClr val="accent1"/>
              </a:solidFill>
            </a:ln>
          </p:spPr>
          <p:txBody>
            <a:bodyPr wrap="square" lIns="135172" tIns="135172" rIns="135172" bIns="27034" rtlCol="0">
              <a:noAutofit/>
            </a:bodyPr>
            <a:lstStyle/>
            <a:p>
              <a:pPr marL="193024" indent="-193024" algn="just" defTabSz="617677">
                <a:buFont typeface="Wingdings" panose="05000000000000000000" pitchFamily="2" charset="2"/>
                <a:buChar char="ü"/>
                <a:defRPr/>
              </a:pPr>
              <a:endParaRPr lang="pt-BR" sz="1351" dirty="0">
                <a:solidFill>
                  <a:srgbClr val="284087"/>
                </a:solidFill>
                <a:latin typeface="Trebuchet MS" panose="020B0603020202020204" pitchFamily="34" charset="0"/>
              </a:endParaRPr>
            </a:p>
            <a:p>
              <a:pPr algn="just" defTabSz="617677">
                <a:defRPr/>
              </a:pPr>
              <a:endParaRPr lang="pt-BR" sz="1351" dirty="0">
                <a:solidFill>
                  <a:srgbClr val="284087"/>
                </a:solidFill>
                <a:latin typeface="Trebuchet MS" panose="020B0603020202020204" pitchFamily="34" charset="0"/>
              </a:endParaRPr>
            </a:p>
          </p:txBody>
        </p:sp>
        <p:sp>
          <p:nvSpPr>
            <p:cNvPr id="6" name="Retângulo: Cantos Arredondados 97">
              <a:extLst>
                <a:ext uri="{FF2B5EF4-FFF2-40B4-BE49-F238E27FC236}">
                  <a16:creationId xmlns:a16="http://schemas.microsoft.com/office/drawing/2014/main" xmlns="" id="{CE8E994C-F372-43D7-9514-0B6A967BE582}"/>
                </a:ext>
              </a:extLst>
            </p:cNvPr>
            <p:cNvSpPr/>
            <p:nvPr/>
          </p:nvSpPr>
          <p:spPr>
            <a:xfrm>
              <a:off x="1827441" y="1228341"/>
              <a:ext cx="6361005" cy="785797"/>
            </a:xfrm>
            <a:prstGeom prst="roundRect">
              <a:avLst>
                <a:gd name="adj" fmla="val 8553"/>
              </a:avLst>
            </a:prstGeom>
            <a:solidFill>
              <a:schemeClr val="tx2"/>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wrap="square" lIns="48638" tIns="0" rIns="135172" bIns="0" rtlCol="0" anchor="ctr">
              <a:spAutoFit/>
            </a:bodyPr>
            <a:lstStyle/>
            <a:p>
              <a:pPr marL="108000" algn="ctr">
                <a:spcBef>
                  <a:spcPts val="1417"/>
                </a:spcBef>
                <a:buClr>
                  <a:srgbClr val="FFFFFF"/>
                </a:buClr>
                <a:buSzPct val="45000"/>
              </a:pPr>
              <a:r>
                <a:rPr lang="pt-BR" sz="3000" b="1" spc="-1" dirty="0">
                  <a:solidFill>
                    <a:srgbClr val="FF4C24"/>
                  </a:solidFill>
                  <a:latin typeface="Dasa Sans Negrito"/>
                  <a:ea typeface="Dasa Sans Negrito"/>
                </a:rPr>
                <a:t>Estudo publicado no </a:t>
              </a:r>
              <a:r>
                <a:rPr lang="pt-BR" sz="3000" b="1" spc="-1" dirty="0" err="1">
                  <a:solidFill>
                    <a:srgbClr val="FF4C24"/>
                  </a:solidFill>
                  <a:latin typeface="Dasa Sans Negrito"/>
                  <a:ea typeface="Dasa Sans Negrito"/>
                </a:rPr>
                <a:t>Pediatric</a:t>
              </a:r>
              <a:r>
                <a:rPr lang="pt-BR" sz="3000" b="1" spc="-1" dirty="0">
                  <a:solidFill>
                    <a:srgbClr val="FF4C24"/>
                  </a:solidFill>
                  <a:latin typeface="Dasa Sans Negrito"/>
                  <a:ea typeface="Dasa Sans Negrito"/>
                </a:rPr>
                <a:t> </a:t>
              </a:r>
              <a:r>
                <a:rPr lang="pt-BR" sz="3000" b="1" spc="-1" dirty="0" err="1">
                  <a:solidFill>
                    <a:srgbClr val="FF4C24"/>
                  </a:solidFill>
                  <a:latin typeface="Dasa Sans Negrito"/>
                  <a:ea typeface="Dasa Sans Negrito"/>
                </a:rPr>
                <a:t>Research</a:t>
              </a:r>
              <a:r>
                <a:rPr lang="pt-BR" sz="3000" b="1" spc="-1" dirty="0">
                  <a:solidFill>
                    <a:srgbClr val="FF4C24"/>
                  </a:solidFill>
                  <a:latin typeface="Dasa Sans Negrito"/>
                  <a:ea typeface="Dasa Sans Negrito"/>
                </a:rPr>
                <a:t> em 2021    </a:t>
              </a:r>
              <a:endParaRPr lang="pt-BR" sz="3000" b="1" strike="noStrike" spc="-1" dirty="0">
                <a:solidFill>
                  <a:srgbClr val="FF4C24"/>
                </a:solidFill>
                <a:latin typeface="Dasa Sans Negrito"/>
                <a:ea typeface="Dasa Sans Negrito"/>
              </a:endParaRPr>
            </a:p>
          </p:txBody>
        </p:sp>
      </p:grpSp>
      <p:sp>
        <p:nvSpPr>
          <p:cNvPr id="10" name="CaixaDeTexto 9">
            <a:extLst>
              <a:ext uri="{FF2B5EF4-FFF2-40B4-BE49-F238E27FC236}">
                <a16:creationId xmlns:a16="http://schemas.microsoft.com/office/drawing/2014/main" xmlns="" id="{0C4E24C2-B0F2-49E1-881C-575C8272B1BC}"/>
              </a:ext>
            </a:extLst>
          </p:cNvPr>
          <p:cNvSpPr txBox="1"/>
          <p:nvPr/>
        </p:nvSpPr>
        <p:spPr>
          <a:xfrm>
            <a:off x="1350498" y="3741164"/>
            <a:ext cx="9495693" cy="2246769"/>
          </a:xfrm>
          <a:prstGeom prst="rect">
            <a:avLst/>
          </a:prstGeom>
          <a:noFill/>
        </p:spPr>
        <p:txBody>
          <a:bodyPr wrap="square">
            <a:spAutoFit/>
          </a:bodyPr>
          <a:lstStyle/>
          <a:p>
            <a:pPr marL="0" indent="0" algn="just">
              <a:buNone/>
            </a:pPr>
            <a:r>
              <a:rPr lang="pt-BR" sz="2000" dirty="0">
                <a:solidFill>
                  <a:srgbClr val="FFFFFF"/>
                </a:solidFill>
                <a:ea typeface="+mn-lt"/>
                <a:cs typeface="+mn-lt"/>
              </a:rPr>
              <a:t>Estudaram prematuros &lt;29 semanas e idade gestacional  nos primeiros 10 dias de vida . Avaliação  de  balanços hídricos cumulativos , sódio sérico, percentagem de perda de peso.</a:t>
            </a:r>
          </a:p>
          <a:p>
            <a:pPr marL="0" indent="0" algn="just">
              <a:buNone/>
            </a:pPr>
            <a:r>
              <a:rPr lang="pt-BR" sz="2000" b="1" dirty="0">
                <a:solidFill>
                  <a:srgbClr val="FFFFFF"/>
                </a:solidFill>
                <a:ea typeface="+mn-lt"/>
                <a:cs typeface="+mn-lt"/>
              </a:rPr>
              <a:t>As crianças  que tiveram um índice cumulativo de fluido maior tiveram  tendência estatisticamente  significativa  de desenvolver DBP</a:t>
            </a:r>
            <a:r>
              <a:rPr lang="pt-BR" sz="2000" dirty="0">
                <a:solidFill>
                  <a:srgbClr val="FFFFFF"/>
                </a:solidFill>
                <a:ea typeface="+mn-lt"/>
                <a:cs typeface="+mn-lt"/>
              </a:rPr>
              <a:t>. Assim, acúmulo de fluidos nos primeiros 10 dias de vida  associa-se   com maior chance significativamente de ter DB</a:t>
            </a:r>
            <a:endParaRPr lang="pt-BR" sz="2000" b="0" strike="noStrike" spc="-1" dirty="0">
              <a:latin typeface="Arial"/>
            </a:endParaRPr>
          </a:p>
        </p:txBody>
      </p:sp>
      <p:sp>
        <p:nvSpPr>
          <p:cNvPr id="13" name="TextShape 1">
            <a:extLst>
              <a:ext uri="{FF2B5EF4-FFF2-40B4-BE49-F238E27FC236}">
                <a16:creationId xmlns:a16="http://schemas.microsoft.com/office/drawing/2014/main" xmlns="" id="{011C1EB8-0B30-47D5-841F-6B34C8C18B05}"/>
              </a:ext>
            </a:extLst>
          </p:cNvPr>
          <p:cNvSpPr txBox="1"/>
          <p:nvPr/>
        </p:nvSpPr>
        <p:spPr>
          <a:xfrm>
            <a:off x="147848" y="721288"/>
            <a:ext cx="11428200" cy="817693"/>
          </a:xfrm>
          <a:prstGeom prst="rect">
            <a:avLst/>
          </a:prstGeom>
          <a:noFill/>
          <a:ln w="12600">
            <a:noFill/>
          </a:ln>
        </p:spPr>
        <p:txBody>
          <a:bodyPr lIns="45720" rIns="45720">
            <a:normAutofit/>
          </a:bodyPr>
          <a:lstStyle/>
          <a:p>
            <a:pPr marL="108000" algn="ctr">
              <a:spcBef>
                <a:spcPts val="1417"/>
              </a:spcBef>
              <a:buClr>
                <a:srgbClr val="FFFFFF"/>
              </a:buClr>
              <a:buSzPct val="45000"/>
            </a:pPr>
            <a:r>
              <a:rPr lang="pt-BR" sz="3000" dirty="0">
                <a:solidFill>
                  <a:srgbClr val="FFFFFF"/>
                </a:solidFill>
              </a:rPr>
              <a:t>Restrição Hídrica e uso de diuréticos</a:t>
            </a:r>
            <a:endParaRPr lang="pt-BR" sz="3000" b="0" strike="noStrike" spc="-1" dirty="0">
              <a:solidFill>
                <a:srgbClr val="FFFFFF"/>
              </a:solidFill>
              <a:latin typeface="Calibri"/>
            </a:endParaRPr>
          </a:p>
        </p:txBody>
      </p:sp>
    </p:spTree>
    <p:extLst>
      <p:ext uri="{BB962C8B-B14F-4D97-AF65-F5344CB8AC3E}">
        <p14:creationId xmlns:p14="http://schemas.microsoft.com/office/powerpoint/2010/main" val="195320422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m 2" descr="Logotipo&#10;&#10;Descrição gerada automaticamente">
            <a:extLst>
              <a:ext uri="{FF2B5EF4-FFF2-40B4-BE49-F238E27FC236}">
                <a16:creationId xmlns:a16="http://schemas.microsoft.com/office/drawing/2014/main" xmlns="" id="{BB624BA5-6CD2-4CBB-8C95-D50BD7B989F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045527" y="0"/>
            <a:ext cx="3146473" cy="1770063"/>
          </a:xfrm>
          <a:prstGeom prst="rect">
            <a:avLst/>
          </a:prstGeom>
        </p:spPr>
      </p:pic>
      <p:grpSp>
        <p:nvGrpSpPr>
          <p:cNvPr id="4" name="Agrupar 3">
            <a:extLst>
              <a:ext uri="{FF2B5EF4-FFF2-40B4-BE49-F238E27FC236}">
                <a16:creationId xmlns:a16="http://schemas.microsoft.com/office/drawing/2014/main" xmlns="" id="{9680FD4A-5814-4B73-9F7C-C824EEDA81B2}"/>
              </a:ext>
            </a:extLst>
          </p:cNvPr>
          <p:cNvGrpSpPr/>
          <p:nvPr/>
        </p:nvGrpSpPr>
        <p:grpSpPr>
          <a:xfrm>
            <a:off x="1235244" y="2004928"/>
            <a:ext cx="9721511" cy="3934635"/>
            <a:chOff x="397811" y="1424790"/>
            <a:chExt cx="9000000" cy="3194108"/>
          </a:xfrm>
        </p:grpSpPr>
        <p:sp>
          <p:nvSpPr>
            <p:cNvPr id="5" name="CaixaDeTexto 4">
              <a:extLst>
                <a:ext uri="{FF2B5EF4-FFF2-40B4-BE49-F238E27FC236}">
                  <a16:creationId xmlns:a16="http://schemas.microsoft.com/office/drawing/2014/main" xmlns="" id="{D7805F85-EBD6-4E7B-865A-8687E29312BA}"/>
                </a:ext>
              </a:extLst>
            </p:cNvPr>
            <p:cNvSpPr txBox="1"/>
            <p:nvPr/>
          </p:nvSpPr>
          <p:spPr>
            <a:xfrm>
              <a:off x="397811" y="1621237"/>
              <a:ext cx="9000000" cy="2997661"/>
            </a:xfrm>
            <a:prstGeom prst="roundRect">
              <a:avLst>
                <a:gd name="adj" fmla="val 2394"/>
              </a:avLst>
            </a:prstGeom>
            <a:noFill/>
            <a:ln>
              <a:solidFill>
                <a:schemeClr val="accent1"/>
              </a:solidFill>
            </a:ln>
          </p:spPr>
          <p:txBody>
            <a:bodyPr wrap="square" lIns="135172" tIns="135172" rIns="135172" bIns="27034" rtlCol="0">
              <a:noAutofit/>
            </a:bodyPr>
            <a:lstStyle/>
            <a:p>
              <a:pPr marL="193024" indent="-193024" algn="just" defTabSz="617677">
                <a:buFont typeface="Wingdings" panose="05000000000000000000" pitchFamily="2" charset="2"/>
                <a:buChar char="ü"/>
                <a:defRPr/>
              </a:pPr>
              <a:endParaRPr lang="pt-BR" sz="1351" dirty="0">
                <a:solidFill>
                  <a:srgbClr val="284087"/>
                </a:solidFill>
                <a:latin typeface="Trebuchet MS" panose="020B0603020202020204" pitchFamily="34" charset="0"/>
              </a:endParaRPr>
            </a:p>
            <a:p>
              <a:pPr algn="just" defTabSz="617677">
                <a:defRPr/>
              </a:pPr>
              <a:endParaRPr lang="pt-BR" sz="1351" dirty="0">
                <a:solidFill>
                  <a:srgbClr val="284087"/>
                </a:solidFill>
                <a:latin typeface="Trebuchet MS" panose="020B0603020202020204" pitchFamily="34" charset="0"/>
              </a:endParaRPr>
            </a:p>
          </p:txBody>
        </p:sp>
        <p:sp>
          <p:nvSpPr>
            <p:cNvPr id="6" name="Retângulo: Cantos Arredondados 97">
              <a:extLst>
                <a:ext uri="{FF2B5EF4-FFF2-40B4-BE49-F238E27FC236}">
                  <a16:creationId xmlns:a16="http://schemas.microsoft.com/office/drawing/2014/main" xmlns="" id="{CE8E994C-F372-43D7-9514-0B6A967BE582}"/>
                </a:ext>
              </a:extLst>
            </p:cNvPr>
            <p:cNvSpPr/>
            <p:nvPr/>
          </p:nvSpPr>
          <p:spPr>
            <a:xfrm>
              <a:off x="1827441" y="1424790"/>
              <a:ext cx="6361005" cy="392899"/>
            </a:xfrm>
            <a:prstGeom prst="roundRect">
              <a:avLst>
                <a:gd name="adj" fmla="val 8553"/>
              </a:avLst>
            </a:prstGeom>
            <a:solidFill>
              <a:schemeClr val="tx2"/>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wrap="square" lIns="48638" tIns="0" rIns="135172" bIns="0" rtlCol="0" anchor="ctr">
              <a:spAutoFit/>
            </a:bodyPr>
            <a:lstStyle/>
            <a:p>
              <a:pPr marL="108000" algn="ctr">
                <a:spcBef>
                  <a:spcPts val="1417"/>
                </a:spcBef>
                <a:buClr>
                  <a:srgbClr val="FFFFFF"/>
                </a:buClr>
                <a:buSzPct val="45000"/>
              </a:pPr>
              <a:r>
                <a:rPr lang="pt-BR" sz="3000" b="1" spc="-1" dirty="0">
                  <a:solidFill>
                    <a:srgbClr val="FF4C24"/>
                  </a:solidFill>
                  <a:latin typeface="Dasa Sans Negrito"/>
                  <a:ea typeface="Dasa Sans Negrito"/>
                </a:rPr>
                <a:t>Controle </a:t>
              </a:r>
              <a:r>
                <a:rPr lang="pt-BR" sz="2800" b="1" dirty="0">
                  <a:solidFill>
                    <a:srgbClr val="FFFFFF"/>
                  </a:solidFill>
                  <a:ea typeface="+mn-lt"/>
                  <a:cs typeface="+mn-lt"/>
                </a:rPr>
                <a:t># </a:t>
              </a:r>
              <a:r>
                <a:rPr lang="pt-BR" sz="3000" b="1" spc="-1" dirty="0">
                  <a:solidFill>
                    <a:srgbClr val="FF4C24"/>
                  </a:solidFill>
                  <a:latin typeface="Dasa Sans Negrito"/>
                  <a:ea typeface="Dasa Sans Negrito"/>
                </a:rPr>
                <a:t>Não cura</a:t>
              </a:r>
              <a:endParaRPr lang="pt-BR" sz="3000" b="1" strike="noStrike" spc="-1" dirty="0">
                <a:solidFill>
                  <a:srgbClr val="FF4C24"/>
                </a:solidFill>
                <a:latin typeface="Dasa Sans Negrito"/>
                <a:ea typeface="Dasa Sans Negrito"/>
              </a:endParaRPr>
            </a:p>
          </p:txBody>
        </p:sp>
      </p:grpSp>
      <p:sp>
        <p:nvSpPr>
          <p:cNvPr id="10" name="CaixaDeTexto 9">
            <a:extLst>
              <a:ext uri="{FF2B5EF4-FFF2-40B4-BE49-F238E27FC236}">
                <a16:creationId xmlns:a16="http://schemas.microsoft.com/office/drawing/2014/main" xmlns="" id="{0C4E24C2-B0F2-49E1-881C-575C8272B1BC}"/>
              </a:ext>
            </a:extLst>
          </p:cNvPr>
          <p:cNvSpPr txBox="1"/>
          <p:nvPr/>
        </p:nvSpPr>
        <p:spPr>
          <a:xfrm>
            <a:off x="1461062" y="2796305"/>
            <a:ext cx="9495693" cy="2862322"/>
          </a:xfrm>
          <a:prstGeom prst="rect">
            <a:avLst/>
          </a:prstGeom>
          <a:noFill/>
        </p:spPr>
        <p:txBody>
          <a:bodyPr wrap="square">
            <a:spAutoFit/>
          </a:bodyPr>
          <a:lstStyle/>
          <a:p>
            <a:pPr marL="342900" indent="-342900">
              <a:lnSpc>
                <a:spcPct val="100000"/>
              </a:lnSpc>
              <a:spcBef>
                <a:spcPts val="799"/>
              </a:spcBef>
              <a:buFont typeface="Arial" panose="020B0604020202020204" pitchFamily="34" charset="0"/>
              <a:buChar char="•"/>
            </a:pPr>
            <a:r>
              <a:rPr lang="pt-BR" sz="2000" dirty="0">
                <a:solidFill>
                  <a:srgbClr val="FFFFFF"/>
                </a:solidFill>
                <a:ea typeface="+mn-lt"/>
                <a:cs typeface="+mn-lt"/>
              </a:rPr>
              <a:t>Diuréticos(uso controverso, </a:t>
            </a:r>
            <a:r>
              <a:rPr lang="pt-BR" sz="2000" dirty="0" err="1">
                <a:solidFill>
                  <a:srgbClr val="FFFFFF"/>
                </a:solidFill>
                <a:ea typeface="+mn-lt"/>
                <a:cs typeface="+mn-lt"/>
              </a:rPr>
              <a:t>nefrotoxicidade</a:t>
            </a:r>
            <a:r>
              <a:rPr lang="pt-BR" sz="2000" dirty="0">
                <a:solidFill>
                  <a:srgbClr val="FFFFFF"/>
                </a:solidFill>
                <a:ea typeface="+mn-lt"/>
                <a:cs typeface="+mn-lt"/>
              </a:rPr>
              <a:t>, distúrbios hidroeletrolíticos)</a:t>
            </a:r>
          </a:p>
          <a:p>
            <a:pPr marL="342900" indent="-342900">
              <a:lnSpc>
                <a:spcPct val="100000"/>
              </a:lnSpc>
              <a:spcBef>
                <a:spcPts val="799"/>
              </a:spcBef>
              <a:buFont typeface="Arial" panose="020B0604020202020204" pitchFamily="34" charset="0"/>
              <a:buChar char="•"/>
            </a:pPr>
            <a:r>
              <a:rPr lang="pt-BR" sz="2000" dirty="0" err="1">
                <a:solidFill>
                  <a:srgbClr val="FFFFFF"/>
                </a:solidFill>
                <a:ea typeface="+mn-lt"/>
                <a:cs typeface="+mn-lt"/>
              </a:rPr>
              <a:t>Macrolídeo</a:t>
            </a:r>
            <a:r>
              <a:rPr lang="pt-BR" sz="2000" dirty="0">
                <a:solidFill>
                  <a:srgbClr val="FFFFFF"/>
                </a:solidFill>
                <a:ea typeface="+mn-lt"/>
                <a:cs typeface="+mn-lt"/>
              </a:rPr>
              <a:t>(colonização por </a:t>
            </a:r>
            <a:r>
              <a:rPr lang="pt-BR" sz="2000" dirty="0" err="1">
                <a:solidFill>
                  <a:srgbClr val="FFFFFF"/>
                </a:solidFill>
                <a:ea typeface="+mn-lt"/>
                <a:cs typeface="+mn-lt"/>
              </a:rPr>
              <a:t>Ureoplasma</a:t>
            </a:r>
            <a:r>
              <a:rPr lang="pt-BR" sz="2000" dirty="0">
                <a:solidFill>
                  <a:srgbClr val="FFFFFF"/>
                </a:solidFill>
                <a:ea typeface="+mn-lt"/>
                <a:cs typeface="+mn-lt"/>
              </a:rPr>
              <a:t> e </a:t>
            </a:r>
            <a:r>
              <a:rPr lang="pt-BR" sz="2000" dirty="0" err="1">
                <a:solidFill>
                  <a:srgbClr val="FFFFFF"/>
                </a:solidFill>
                <a:ea typeface="+mn-lt"/>
                <a:cs typeface="+mn-lt"/>
              </a:rPr>
              <a:t>Micoplasma</a:t>
            </a:r>
            <a:r>
              <a:rPr lang="pt-BR" sz="2000" dirty="0">
                <a:solidFill>
                  <a:srgbClr val="FFFFFF"/>
                </a:solidFill>
                <a:ea typeface="+mn-lt"/>
                <a:cs typeface="+mn-lt"/>
              </a:rPr>
              <a:t>)</a:t>
            </a:r>
          </a:p>
          <a:p>
            <a:pPr marL="342900" indent="-342900">
              <a:lnSpc>
                <a:spcPct val="100000"/>
              </a:lnSpc>
              <a:spcBef>
                <a:spcPts val="799"/>
              </a:spcBef>
              <a:buFont typeface="Arial" panose="020B0604020202020204" pitchFamily="34" charset="0"/>
              <a:buChar char="•"/>
            </a:pPr>
            <a:r>
              <a:rPr lang="pt-BR" sz="2000" dirty="0">
                <a:solidFill>
                  <a:srgbClr val="FFFFFF"/>
                </a:solidFill>
                <a:ea typeface="+mn-lt"/>
                <a:cs typeface="+mn-lt"/>
              </a:rPr>
              <a:t>Broncodilatadores (broncoespasmo associado)</a:t>
            </a:r>
          </a:p>
          <a:p>
            <a:pPr marL="342900" indent="-342900">
              <a:lnSpc>
                <a:spcPct val="100000"/>
              </a:lnSpc>
              <a:spcBef>
                <a:spcPts val="799"/>
              </a:spcBef>
              <a:buFont typeface="Arial" panose="020B0604020202020204" pitchFamily="34" charset="0"/>
              <a:buChar char="•"/>
            </a:pPr>
            <a:r>
              <a:rPr lang="pt-BR" sz="2000" dirty="0">
                <a:solidFill>
                  <a:srgbClr val="FFFFFF"/>
                </a:solidFill>
                <a:ea typeface="+mn-lt"/>
                <a:cs typeface="+mn-lt"/>
              </a:rPr>
              <a:t>Corticoide inalatórios (reduz DBP, aumento mortalidade em estudos)</a:t>
            </a:r>
          </a:p>
          <a:p>
            <a:pPr marL="342900" indent="-342900">
              <a:lnSpc>
                <a:spcPct val="100000"/>
              </a:lnSpc>
              <a:spcBef>
                <a:spcPts val="799"/>
              </a:spcBef>
              <a:buFont typeface="Arial" panose="020B0604020202020204" pitchFamily="34" charset="0"/>
              <a:buChar char="•"/>
            </a:pPr>
            <a:r>
              <a:rPr lang="pt-BR" sz="2000" dirty="0">
                <a:solidFill>
                  <a:srgbClr val="FFFFFF"/>
                </a:solidFill>
                <a:ea typeface="+mn-lt"/>
                <a:cs typeface="+mn-lt"/>
              </a:rPr>
              <a:t>Pró-cinéticos e agentes </a:t>
            </a:r>
            <a:r>
              <a:rPr lang="pt-BR" sz="2000" dirty="0" err="1">
                <a:solidFill>
                  <a:srgbClr val="FFFFFF"/>
                </a:solidFill>
                <a:ea typeface="+mn-lt"/>
                <a:cs typeface="+mn-lt"/>
              </a:rPr>
              <a:t>antirefluxo</a:t>
            </a:r>
            <a:endParaRPr lang="pt-BR" sz="2000" dirty="0">
              <a:solidFill>
                <a:srgbClr val="FFFFFF"/>
              </a:solidFill>
              <a:ea typeface="+mn-lt"/>
              <a:cs typeface="+mn-lt"/>
            </a:endParaRPr>
          </a:p>
          <a:p>
            <a:pPr marL="342900" indent="-342900">
              <a:lnSpc>
                <a:spcPct val="100000"/>
              </a:lnSpc>
              <a:spcBef>
                <a:spcPts val="799"/>
              </a:spcBef>
              <a:buFont typeface="Arial" panose="020B0604020202020204" pitchFamily="34" charset="0"/>
              <a:buChar char="•"/>
            </a:pPr>
            <a:r>
              <a:rPr lang="pt-BR" sz="2000" dirty="0">
                <a:solidFill>
                  <a:srgbClr val="FFFFFF"/>
                </a:solidFill>
                <a:ea typeface="+mn-lt"/>
                <a:cs typeface="+mn-lt"/>
              </a:rPr>
              <a:t>Agente hipertensão pulmonar</a:t>
            </a:r>
          </a:p>
          <a:p>
            <a:pPr marL="342900" indent="-342900">
              <a:lnSpc>
                <a:spcPct val="100000"/>
              </a:lnSpc>
              <a:spcBef>
                <a:spcPts val="799"/>
              </a:spcBef>
              <a:buFont typeface="Arial" panose="020B0604020202020204" pitchFamily="34" charset="0"/>
              <a:buChar char="•"/>
            </a:pPr>
            <a:r>
              <a:rPr lang="pt-BR" sz="2000" dirty="0">
                <a:solidFill>
                  <a:srgbClr val="FFFFFF"/>
                </a:solidFill>
                <a:ea typeface="+mn-lt"/>
                <a:cs typeface="+mn-lt"/>
              </a:rPr>
              <a:t>Profilaxia Vírus Sincicial Respiratório (</a:t>
            </a:r>
            <a:r>
              <a:rPr lang="pt-BR" sz="2000" dirty="0" err="1">
                <a:solidFill>
                  <a:srgbClr val="FFFFFF"/>
                </a:solidFill>
                <a:ea typeface="+mn-lt"/>
                <a:cs typeface="+mn-lt"/>
              </a:rPr>
              <a:t>palivizumabe</a:t>
            </a:r>
            <a:r>
              <a:rPr lang="pt-BR" sz="2000" dirty="0">
                <a:solidFill>
                  <a:srgbClr val="FFFFFF"/>
                </a:solidFill>
                <a:ea typeface="+mn-lt"/>
                <a:cs typeface="+mn-lt"/>
              </a:rPr>
              <a:t>)</a:t>
            </a:r>
            <a:endParaRPr lang="pt-BR" sz="2000" b="0" strike="noStrike" spc="-1" dirty="0">
              <a:latin typeface="Arial"/>
            </a:endParaRPr>
          </a:p>
        </p:txBody>
      </p:sp>
      <p:sp>
        <p:nvSpPr>
          <p:cNvPr id="13" name="TextShape 1">
            <a:extLst>
              <a:ext uri="{FF2B5EF4-FFF2-40B4-BE49-F238E27FC236}">
                <a16:creationId xmlns:a16="http://schemas.microsoft.com/office/drawing/2014/main" xmlns="" id="{011C1EB8-0B30-47D5-841F-6B34C8C18B05}"/>
              </a:ext>
            </a:extLst>
          </p:cNvPr>
          <p:cNvSpPr txBox="1"/>
          <p:nvPr/>
        </p:nvSpPr>
        <p:spPr>
          <a:xfrm>
            <a:off x="147848" y="721288"/>
            <a:ext cx="11428200" cy="817693"/>
          </a:xfrm>
          <a:prstGeom prst="rect">
            <a:avLst/>
          </a:prstGeom>
          <a:noFill/>
          <a:ln w="12600">
            <a:noFill/>
          </a:ln>
        </p:spPr>
        <p:txBody>
          <a:bodyPr lIns="45720" rIns="45720">
            <a:normAutofit/>
          </a:bodyPr>
          <a:lstStyle/>
          <a:p>
            <a:pPr marL="108000" algn="ctr">
              <a:spcBef>
                <a:spcPts val="1417"/>
              </a:spcBef>
              <a:buClr>
                <a:srgbClr val="FFFFFF"/>
              </a:buClr>
              <a:buSzPct val="45000"/>
            </a:pPr>
            <a:r>
              <a:rPr lang="pt-BR" sz="3000" dirty="0">
                <a:solidFill>
                  <a:srgbClr val="FFFFFF"/>
                </a:solidFill>
              </a:rPr>
              <a:t>Uso de Medicamentos </a:t>
            </a:r>
            <a:endParaRPr lang="pt-BR" sz="3000" b="0" strike="noStrike" spc="-1" dirty="0">
              <a:solidFill>
                <a:srgbClr val="FFFFFF"/>
              </a:solidFill>
              <a:latin typeface="Calibri"/>
            </a:endParaRPr>
          </a:p>
        </p:txBody>
      </p:sp>
    </p:spTree>
    <p:extLst>
      <p:ext uri="{BB962C8B-B14F-4D97-AF65-F5344CB8AC3E}">
        <p14:creationId xmlns:p14="http://schemas.microsoft.com/office/powerpoint/2010/main" val="49308906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m 2" descr="Logotipo&#10;&#10;Descrição gerada automaticamente">
            <a:extLst>
              <a:ext uri="{FF2B5EF4-FFF2-40B4-BE49-F238E27FC236}">
                <a16:creationId xmlns:a16="http://schemas.microsoft.com/office/drawing/2014/main" xmlns="" id="{BB624BA5-6CD2-4CBB-8C95-D50BD7B989F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045527" y="0"/>
            <a:ext cx="3146473" cy="1770063"/>
          </a:xfrm>
          <a:prstGeom prst="rect">
            <a:avLst/>
          </a:prstGeom>
        </p:spPr>
      </p:pic>
      <p:grpSp>
        <p:nvGrpSpPr>
          <p:cNvPr id="4" name="Agrupar 3">
            <a:extLst>
              <a:ext uri="{FF2B5EF4-FFF2-40B4-BE49-F238E27FC236}">
                <a16:creationId xmlns:a16="http://schemas.microsoft.com/office/drawing/2014/main" xmlns="" id="{9680FD4A-5814-4B73-9F7C-C824EEDA81B2}"/>
              </a:ext>
            </a:extLst>
          </p:cNvPr>
          <p:cNvGrpSpPr/>
          <p:nvPr/>
        </p:nvGrpSpPr>
        <p:grpSpPr>
          <a:xfrm>
            <a:off x="1235244" y="1139484"/>
            <a:ext cx="9721511" cy="4800080"/>
            <a:chOff x="397811" y="1424790"/>
            <a:chExt cx="9000000" cy="3194108"/>
          </a:xfrm>
        </p:grpSpPr>
        <p:sp>
          <p:nvSpPr>
            <p:cNvPr id="5" name="CaixaDeTexto 4">
              <a:extLst>
                <a:ext uri="{FF2B5EF4-FFF2-40B4-BE49-F238E27FC236}">
                  <a16:creationId xmlns:a16="http://schemas.microsoft.com/office/drawing/2014/main" xmlns="" id="{D7805F85-EBD6-4E7B-865A-8687E29312BA}"/>
                </a:ext>
              </a:extLst>
            </p:cNvPr>
            <p:cNvSpPr txBox="1"/>
            <p:nvPr/>
          </p:nvSpPr>
          <p:spPr>
            <a:xfrm>
              <a:off x="397811" y="1621237"/>
              <a:ext cx="9000000" cy="2997661"/>
            </a:xfrm>
            <a:prstGeom prst="roundRect">
              <a:avLst>
                <a:gd name="adj" fmla="val 2394"/>
              </a:avLst>
            </a:prstGeom>
            <a:noFill/>
            <a:ln>
              <a:solidFill>
                <a:schemeClr val="accent1"/>
              </a:solidFill>
            </a:ln>
          </p:spPr>
          <p:txBody>
            <a:bodyPr wrap="square" lIns="135172" tIns="135172" rIns="135172" bIns="27034" rtlCol="0">
              <a:noAutofit/>
            </a:bodyPr>
            <a:lstStyle/>
            <a:p>
              <a:pPr marL="193024" indent="-193024" algn="just" defTabSz="617677">
                <a:buFont typeface="Wingdings" panose="05000000000000000000" pitchFamily="2" charset="2"/>
                <a:buChar char="ü"/>
                <a:defRPr/>
              </a:pPr>
              <a:endParaRPr lang="pt-BR" sz="1351" dirty="0">
                <a:solidFill>
                  <a:srgbClr val="284087"/>
                </a:solidFill>
                <a:latin typeface="Trebuchet MS" panose="020B0603020202020204" pitchFamily="34" charset="0"/>
              </a:endParaRPr>
            </a:p>
            <a:p>
              <a:pPr algn="just" defTabSz="617677">
                <a:defRPr/>
              </a:pPr>
              <a:endParaRPr lang="pt-BR" sz="1351" dirty="0">
                <a:solidFill>
                  <a:srgbClr val="284087"/>
                </a:solidFill>
                <a:latin typeface="Trebuchet MS" panose="020B0603020202020204" pitchFamily="34" charset="0"/>
              </a:endParaRPr>
            </a:p>
          </p:txBody>
        </p:sp>
        <p:sp>
          <p:nvSpPr>
            <p:cNvPr id="6" name="Retângulo: Cantos Arredondados 97">
              <a:extLst>
                <a:ext uri="{FF2B5EF4-FFF2-40B4-BE49-F238E27FC236}">
                  <a16:creationId xmlns:a16="http://schemas.microsoft.com/office/drawing/2014/main" xmlns="" id="{CE8E994C-F372-43D7-9514-0B6A967BE582}"/>
                </a:ext>
              </a:extLst>
            </p:cNvPr>
            <p:cNvSpPr/>
            <p:nvPr/>
          </p:nvSpPr>
          <p:spPr>
            <a:xfrm>
              <a:off x="1827441" y="1424790"/>
              <a:ext cx="6361005" cy="392899"/>
            </a:xfrm>
            <a:prstGeom prst="roundRect">
              <a:avLst>
                <a:gd name="adj" fmla="val 8553"/>
              </a:avLst>
            </a:prstGeom>
            <a:solidFill>
              <a:schemeClr val="tx2"/>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wrap="square" lIns="48638" tIns="0" rIns="135172" bIns="0" rtlCol="0" anchor="ctr">
              <a:spAutoFit/>
            </a:bodyPr>
            <a:lstStyle/>
            <a:p>
              <a:pPr marL="108000" algn="ctr">
                <a:spcBef>
                  <a:spcPts val="1417"/>
                </a:spcBef>
                <a:buClr>
                  <a:srgbClr val="FFFFFF"/>
                </a:buClr>
                <a:buSzPct val="45000"/>
              </a:pPr>
              <a:r>
                <a:rPr lang="pt-BR" sz="3000" b="1" spc="-1" dirty="0">
                  <a:solidFill>
                    <a:srgbClr val="FF4C24"/>
                  </a:solidFill>
                  <a:latin typeface="Dasa Sans Negrito"/>
                  <a:ea typeface="Dasa Sans Negrito"/>
                </a:rPr>
                <a:t>Consequências </a:t>
              </a:r>
              <a:endParaRPr lang="pt-BR" sz="3000" b="1" strike="noStrike" spc="-1" dirty="0">
                <a:solidFill>
                  <a:srgbClr val="FF4C24"/>
                </a:solidFill>
                <a:latin typeface="Dasa Sans Negrito"/>
                <a:ea typeface="Dasa Sans Negrito"/>
              </a:endParaRPr>
            </a:p>
          </p:txBody>
        </p:sp>
      </p:grpSp>
      <p:sp>
        <p:nvSpPr>
          <p:cNvPr id="10" name="CaixaDeTexto 9">
            <a:extLst>
              <a:ext uri="{FF2B5EF4-FFF2-40B4-BE49-F238E27FC236}">
                <a16:creationId xmlns:a16="http://schemas.microsoft.com/office/drawing/2014/main" xmlns="" id="{0C4E24C2-B0F2-49E1-881C-575C8272B1BC}"/>
              </a:ext>
            </a:extLst>
          </p:cNvPr>
          <p:cNvSpPr txBox="1"/>
          <p:nvPr/>
        </p:nvSpPr>
        <p:spPr>
          <a:xfrm>
            <a:off x="2696307" y="2445825"/>
            <a:ext cx="9495693" cy="3272691"/>
          </a:xfrm>
          <a:prstGeom prst="rect">
            <a:avLst/>
          </a:prstGeom>
          <a:noFill/>
        </p:spPr>
        <p:txBody>
          <a:bodyPr wrap="square">
            <a:spAutoFit/>
          </a:bodyPr>
          <a:lstStyle/>
          <a:p>
            <a:pPr marL="342900" indent="-342900" algn="just">
              <a:lnSpc>
                <a:spcPct val="100000"/>
              </a:lnSpc>
              <a:buFont typeface="Arial" panose="020B0604020202020204" pitchFamily="34" charset="0"/>
              <a:buChar char="•"/>
            </a:pPr>
            <a:r>
              <a:rPr lang="pt-BR" sz="2000" b="0" strike="noStrike" spc="-1" dirty="0">
                <a:solidFill>
                  <a:srgbClr val="FFFFFF"/>
                </a:solidFill>
                <a:latin typeface="Calibri"/>
                <a:ea typeface="Calibri"/>
              </a:rPr>
              <a:t>AUMENTO DO TEMPO DE </a:t>
            </a:r>
            <a:r>
              <a:rPr lang="pt-BR" sz="2000" spc="-1" dirty="0">
                <a:solidFill>
                  <a:srgbClr val="FFFFFF"/>
                </a:solidFill>
                <a:latin typeface="Calibri"/>
                <a:ea typeface="Calibri"/>
              </a:rPr>
              <a:t>PERMANÊNCIA</a:t>
            </a:r>
            <a:r>
              <a:rPr lang="pt-BR" sz="2000" b="0" strike="noStrike" spc="-1" dirty="0">
                <a:solidFill>
                  <a:srgbClr val="FFFFFF"/>
                </a:solidFill>
                <a:latin typeface="Calibri"/>
                <a:ea typeface="Calibri"/>
              </a:rPr>
              <a:t> EM LEITO DE UTI</a:t>
            </a:r>
            <a:endParaRPr lang="pt-BR" sz="2000" b="0" strike="noStrike" spc="-1" dirty="0">
              <a:solidFill>
                <a:srgbClr val="FFFFFF"/>
              </a:solidFill>
              <a:latin typeface="Arial"/>
            </a:endParaRPr>
          </a:p>
          <a:p>
            <a:pPr algn="just">
              <a:lnSpc>
                <a:spcPct val="100000"/>
              </a:lnSpc>
            </a:pPr>
            <a:endParaRPr lang="pt-BR" sz="2000" b="0" strike="noStrike" spc="-1" dirty="0">
              <a:solidFill>
                <a:srgbClr val="FFFFFF"/>
              </a:solidFill>
              <a:latin typeface="Arial"/>
            </a:endParaRPr>
          </a:p>
          <a:p>
            <a:pPr marL="342900" indent="-342900" algn="just">
              <a:lnSpc>
                <a:spcPct val="100000"/>
              </a:lnSpc>
              <a:buFont typeface="Arial" panose="020B0604020202020204" pitchFamily="34" charset="0"/>
              <a:buChar char="•"/>
            </a:pPr>
            <a:r>
              <a:rPr lang="pt-BR" sz="2000" b="0" strike="noStrike" spc="-1" dirty="0">
                <a:solidFill>
                  <a:srgbClr val="FFFFFF"/>
                </a:solidFill>
                <a:latin typeface="Calibri"/>
                <a:ea typeface="Calibri"/>
              </a:rPr>
              <a:t>COMPLICAÇÕES A LONGO PRAZO: </a:t>
            </a:r>
            <a:endParaRPr lang="pt-BR" sz="2000" b="0" strike="noStrike" spc="-1" dirty="0">
              <a:solidFill>
                <a:srgbClr val="FFFFFF"/>
              </a:solidFill>
              <a:latin typeface="Arial"/>
            </a:endParaRPr>
          </a:p>
          <a:p>
            <a:pPr algn="just">
              <a:lnSpc>
                <a:spcPct val="100000"/>
              </a:lnSpc>
            </a:pPr>
            <a:r>
              <a:rPr lang="pt-BR" sz="2000" b="0" strike="noStrike" spc="-1" dirty="0">
                <a:solidFill>
                  <a:srgbClr val="FFFFFF"/>
                </a:solidFill>
                <a:latin typeface="Calibri"/>
                <a:ea typeface="Calibri"/>
              </a:rPr>
              <a:t>Respiratórias-Pneumonias de repetição, </a:t>
            </a:r>
            <a:r>
              <a:rPr lang="pt-BR" sz="2000" b="0" strike="noStrike" spc="-1" dirty="0" err="1">
                <a:solidFill>
                  <a:srgbClr val="FFFFFF"/>
                </a:solidFill>
                <a:latin typeface="Calibri"/>
                <a:ea typeface="Calibri"/>
              </a:rPr>
              <a:t>asma,bronquilite</a:t>
            </a:r>
            <a:r>
              <a:rPr lang="pt-BR" sz="2000" b="0" strike="noStrike" spc="-1" dirty="0">
                <a:solidFill>
                  <a:srgbClr val="FFFFFF"/>
                </a:solidFill>
                <a:latin typeface="Calibri"/>
                <a:ea typeface="Calibri"/>
              </a:rPr>
              <a:t>.</a:t>
            </a:r>
            <a:endParaRPr lang="pt-BR" sz="2000" b="0" strike="noStrike" spc="-1" dirty="0">
              <a:solidFill>
                <a:srgbClr val="FFFFFF"/>
              </a:solidFill>
              <a:latin typeface="Arial"/>
            </a:endParaRPr>
          </a:p>
          <a:p>
            <a:pPr algn="just">
              <a:lnSpc>
                <a:spcPct val="100000"/>
              </a:lnSpc>
            </a:pPr>
            <a:r>
              <a:rPr lang="pt-BR" sz="2000" b="0" strike="noStrike" spc="-1" dirty="0">
                <a:solidFill>
                  <a:srgbClr val="FFFFFF"/>
                </a:solidFill>
                <a:latin typeface="Calibri"/>
                <a:ea typeface="Calibri"/>
              </a:rPr>
              <a:t>Cardiovasculares -</a:t>
            </a:r>
            <a:r>
              <a:rPr lang="pt-BR" sz="2000" b="0" strike="noStrike" spc="-1" dirty="0">
                <a:solidFill>
                  <a:srgbClr val="FF0000"/>
                </a:solidFill>
                <a:latin typeface="Calibri"/>
                <a:ea typeface="Calibri"/>
              </a:rPr>
              <a:t>hipertensão </a:t>
            </a:r>
            <a:r>
              <a:rPr lang="pt-BR" sz="2000" spc="-1" dirty="0">
                <a:solidFill>
                  <a:srgbClr val="FF0000"/>
                </a:solidFill>
                <a:latin typeface="Calibri"/>
                <a:ea typeface="Calibri"/>
              </a:rPr>
              <a:t>pulmonar</a:t>
            </a:r>
            <a:endParaRPr lang="pt-BR" sz="2000" b="0" strike="noStrike" spc="-1" dirty="0">
              <a:solidFill>
                <a:srgbClr val="FF0000"/>
              </a:solidFill>
              <a:latin typeface="Arial"/>
            </a:endParaRPr>
          </a:p>
          <a:p>
            <a:pPr algn="just">
              <a:lnSpc>
                <a:spcPct val="100000"/>
              </a:lnSpc>
            </a:pPr>
            <a:r>
              <a:rPr lang="pt-BR" sz="2000" b="0" strike="noStrike" spc="-1" dirty="0">
                <a:solidFill>
                  <a:srgbClr val="FFFFFF"/>
                </a:solidFill>
                <a:latin typeface="Calibri"/>
                <a:ea typeface="Calibri"/>
              </a:rPr>
              <a:t> Neurológicas -atraso desenvolvimento neuropsicomotor</a:t>
            </a:r>
            <a:endParaRPr lang="pt-BR" sz="2000" b="0" strike="noStrike" spc="-1" dirty="0">
              <a:solidFill>
                <a:srgbClr val="FFFFFF"/>
              </a:solidFill>
              <a:latin typeface="Arial"/>
            </a:endParaRPr>
          </a:p>
          <a:p>
            <a:pPr algn="just">
              <a:lnSpc>
                <a:spcPct val="100000"/>
              </a:lnSpc>
            </a:pPr>
            <a:r>
              <a:rPr lang="pt-BR" sz="2000" b="0" strike="noStrike" spc="-1" dirty="0">
                <a:solidFill>
                  <a:srgbClr val="FFFFFF"/>
                </a:solidFill>
                <a:latin typeface="Calibri"/>
                <a:ea typeface="Calibri"/>
              </a:rPr>
              <a:t>doença do refluxo gastroesofágico</a:t>
            </a:r>
            <a:endParaRPr lang="pt-BR" sz="2000" b="0" strike="noStrike" spc="-1" dirty="0">
              <a:solidFill>
                <a:srgbClr val="FFFFFF"/>
              </a:solidFill>
              <a:latin typeface="Arial"/>
            </a:endParaRPr>
          </a:p>
          <a:p>
            <a:pPr algn="just">
              <a:lnSpc>
                <a:spcPct val="100000"/>
              </a:lnSpc>
            </a:pPr>
            <a:endParaRPr lang="pt-BR" sz="2000" b="0" strike="noStrike" spc="-1" dirty="0">
              <a:solidFill>
                <a:srgbClr val="FFFFFF"/>
              </a:solidFill>
              <a:latin typeface="Arial"/>
            </a:endParaRPr>
          </a:p>
          <a:p>
            <a:pPr marL="342900" indent="-342900" algn="just">
              <a:lnSpc>
                <a:spcPct val="100000"/>
              </a:lnSpc>
              <a:buFont typeface="Arial" panose="020B0604020202020204" pitchFamily="34" charset="0"/>
              <a:buChar char="•"/>
            </a:pPr>
            <a:r>
              <a:rPr lang="pt-BR" sz="2000" spc="-1" dirty="0">
                <a:solidFill>
                  <a:srgbClr val="FFFFFF"/>
                </a:solidFill>
                <a:latin typeface="Calibri"/>
                <a:ea typeface="Calibri"/>
              </a:rPr>
              <a:t>Comprometimentos</a:t>
            </a:r>
            <a:r>
              <a:rPr lang="pt-BR" sz="2000" b="0" strike="noStrike" spc="-1" dirty="0">
                <a:solidFill>
                  <a:srgbClr val="FFFFFF"/>
                </a:solidFill>
                <a:latin typeface="Calibri"/>
                <a:ea typeface="Calibri"/>
              </a:rPr>
              <a:t>  até a idade adulta grande problema de saúde pública.</a:t>
            </a:r>
            <a:endParaRPr lang="pt-BR" sz="2000" b="0" strike="noStrike" spc="-1" dirty="0">
              <a:solidFill>
                <a:srgbClr val="FFFFFF"/>
              </a:solidFill>
              <a:latin typeface="Arial"/>
            </a:endParaRPr>
          </a:p>
          <a:p>
            <a:pPr marL="342900" indent="-342900">
              <a:lnSpc>
                <a:spcPct val="100000"/>
              </a:lnSpc>
              <a:spcBef>
                <a:spcPts val="799"/>
              </a:spcBef>
              <a:buFont typeface="Arial" panose="020B0604020202020204" pitchFamily="34" charset="0"/>
              <a:buChar char="•"/>
            </a:pPr>
            <a:endParaRPr lang="pt-BR" sz="2000" b="0" strike="noStrike" spc="-1" dirty="0">
              <a:latin typeface="Arial"/>
            </a:endParaRPr>
          </a:p>
        </p:txBody>
      </p:sp>
    </p:spTree>
    <p:extLst>
      <p:ext uri="{BB962C8B-B14F-4D97-AF65-F5344CB8AC3E}">
        <p14:creationId xmlns:p14="http://schemas.microsoft.com/office/powerpoint/2010/main" val="287760226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m 2" descr="Logotipo&#10;&#10;Descrição gerada automaticamente">
            <a:extLst>
              <a:ext uri="{FF2B5EF4-FFF2-40B4-BE49-F238E27FC236}">
                <a16:creationId xmlns:a16="http://schemas.microsoft.com/office/drawing/2014/main" xmlns="" id="{BB624BA5-6CD2-4CBB-8C95-D50BD7B989F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045527" y="0"/>
            <a:ext cx="3146473" cy="1770063"/>
          </a:xfrm>
          <a:prstGeom prst="rect">
            <a:avLst/>
          </a:prstGeom>
        </p:spPr>
      </p:pic>
      <p:sp>
        <p:nvSpPr>
          <p:cNvPr id="804" name="TextShape 1"/>
          <p:cNvSpPr txBox="1"/>
          <p:nvPr/>
        </p:nvSpPr>
        <p:spPr>
          <a:xfrm>
            <a:off x="625509" y="3415091"/>
            <a:ext cx="11194200" cy="2897786"/>
          </a:xfrm>
          <a:prstGeom prst="rect">
            <a:avLst/>
          </a:prstGeom>
          <a:noFill/>
          <a:ln>
            <a:noFill/>
          </a:ln>
        </p:spPr>
        <p:txBody>
          <a:bodyPr lIns="0" tIns="0" rIns="0" bIns="0">
            <a:normAutofit fontScale="25000" lnSpcReduction="20000"/>
          </a:bodyPr>
          <a:lstStyle/>
          <a:p>
            <a:pPr marL="0" indent="0" algn="just">
              <a:buNone/>
            </a:pPr>
            <a:r>
              <a:rPr lang="pt-BR" sz="8800" dirty="0">
                <a:solidFill>
                  <a:srgbClr val="FFFFFF"/>
                </a:solidFill>
                <a:ea typeface="+mn-lt"/>
                <a:cs typeface="+mn-lt"/>
              </a:rPr>
              <a:t>	</a:t>
            </a:r>
          </a:p>
          <a:p>
            <a:pPr marL="0" indent="0" algn="just">
              <a:buNone/>
            </a:pPr>
            <a:r>
              <a:rPr lang="pt-BR" sz="8800" u="sng" dirty="0">
                <a:solidFill>
                  <a:srgbClr val="FFFFFF"/>
                </a:solidFill>
                <a:ea typeface="+mn-lt"/>
                <a:cs typeface="+mn-lt"/>
              </a:rPr>
              <a:t>Fatores associados: </a:t>
            </a:r>
          </a:p>
          <a:p>
            <a:pPr marL="0" indent="0" algn="just">
              <a:buNone/>
            </a:pPr>
            <a:endParaRPr lang="pt-BR" sz="8800" dirty="0">
              <a:solidFill>
                <a:srgbClr val="FFFFFF"/>
              </a:solidFill>
              <a:ea typeface="+mn-lt"/>
              <a:cs typeface="+mn-lt"/>
            </a:endParaRPr>
          </a:p>
          <a:p>
            <a:pPr marL="0" indent="0" algn="just">
              <a:buNone/>
            </a:pPr>
            <a:r>
              <a:rPr lang="pt-BR" sz="8800" dirty="0">
                <a:solidFill>
                  <a:srgbClr val="FFFFFF"/>
                </a:solidFill>
                <a:ea typeface="+mn-lt"/>
                <a:cs typeface="+mn-lt"/>
              </a:rPr>
              <a:t>Diabetes materno, baixo peso, menor idade gestacional, </a:t>
            </a:r>
            <a:r>
              <a:rPr lang="pt-BR" sz="8800" dirty="0" err="1">
                <a:solidFill>
                  <a:srgbClr val="FFFFFF"/>
                </a:solidFill>
                <a:ea typeface="+mn-lt"/>
                <a:cs typeface="+mn-lt"/>
              </a:rPr>
              <a:t>oligohidrâmnio</a:t>
            </a:r>
            <a:r>
              <a:rPr lang="pt-BR" sz="8800" dirty="0">
                <a:solidFill>
                  <a:srgbClr val="FFFFFF"/>
                </a:solidFill>
                <a:ea typeface="+mn-lt"/>
                <a:cs typeface="+mn-lt"/>
              </a:rPr>
              <a:t> (relaciona-se à hipoplasia pulmonar com desenvolvimento rim do pulmão), duração da ventilação mecânica, ventilação de alta frequência (por que tem doença pulmonar muito grave), duração da internação hospitalar, antibióticos mais de 30 dias, traqueostomia, pneumotórax, </a:t>
            </a:r>
            <a:r>
              <a:rPr lang="pt-BR" sz="8800" dirty="0" err="1">
                <a:solidFill>
                  <a:srgbClr val="FFFFFF"/>
                </a:solidFill>
                <a:ea typeface="+mn-lt"/>
                <a:cs typeface="+mn-lt"/>
              </a:rPr>
              <a:t>traqueíte</a:t>
            </a:r>
            <a:r>
              <a:rPr lang="pt-BR" sz="8800" dirty="0">
                <a:solidFill>
                  <a:srgbClr val="FFFFFF"/>
                </a:solidFill>
                <a:ea typeface="+mn-lt"/>
                <a:cs typeface="+mn-lt"/>
              </a:rPr>
              <a:t>, hemorragia intraventricular grau III, prematuro pequeno para a idade gestacional (esse fator clinico é muito importante, pois relaciona-se ao tipo de vaso sanguíneo e sua   </a:t>
            </a:r>
            <a:r>
              <a:rPr lang="pt-BR" sz="8800" dirty="0" err="1">
                <a:solidFill>
                  <a:srgbClr val="FFFFFF"/>
                </a:solidFill>
                <a:ea typeface="+mn-lt"/>
                <a:cs typeface="+mn-lt"/>
              </a:rPr>
              <a:t>desrregulação</a:t>
            </a:r>
            <a:endParaRPr lang="pt-BR" sz="8800" dirty="0">
              <a:solidFill>
                <a:srgbClr val="FFFFFF"/>
              </a:solidFill>
            </a:endParaRPr>
          </a:p>
          <a:p>
            <a:pPr algn="just"/>
            <a:endParaRPr lang="pt-BR" sz="8000" spc="-1" dirty="0">
              <a:solidFill>
                <a:srgbClr val="FFFFFF"/>
              </a:solidFill>
              <a:latin typeface="Corbel"/>
              <a:ea typeface="Calibri"/>
            </a:endParaRPr>
          </a:p>
          <a:p>
            <a:pPr marL="1371600" lvl="2" indent="-457200">
              <a:buFont typeface="Arial" panose="020B0604020202020204" pitchFamily="34" charset="0"/>
              <a:buChar char="•"/>
            </a:pPr>
            <a:endParaRPr lang="pt-BR" sz="2800" b="0" strike="noStrike" spc="-1" dirty="0">
              <a:solidFill>
                <a:srgbClr val="FFFFFF"/>
              </a:solidFill>
              <a:latin typeface="Calibri"/>
            </a:endParaRPr>
          </a:p>
        </p:txBody>
      </p:sp>
      <p:sp>
        <p:nvSpPr>
          <p:cNvPr id="5" name="TextShape 1">
            <a:extLst>
              <a:ext uri="{FF2B5EF4-FFF2-40B4-BE49-F238E27FC236}">
                <a16:creationId xmlns:a16="http://schemas.microsoft.com/office/drawing/2014/main" xmlns="" id="{90E56CC1-5578-47D6-A28D-94139714847B}"/>
              </a:ext>
            </a:extLst>
          </p:cNvPr>
          <p:cNvSpPr txBox="1"/>
          <p:nvPr/>
        </p:nvSpPr>
        <p:spPr>
          <a:xfrm>
            <a:off x="498900" y="1069744"/>
            <a:ext cx="11194200" cy="1026605"/>
          </a:xfrm>
          <a:prstGeom prst="rect">
            <a:avLst/>
          </a:prstGeom>
          <a:noFill/>
          <a:ln>
            <a:noFill/>
          </a:ln>
        </p:spPr>
        <p:txBody>
          <a:bodyPr lIns="0" tIns="0" rIns="0" bIns="0">
            <a:normAutofit/>
          </a:bodyPr>
          <a:lstStyle/>
          <a:p>
            <a:pPr marL="198720" indent="-198360" algn="ctr">
              <a:lnSpc>
                <a:spcPct val="100000"/>
              </a:lnSpc>
              <a:spcBef>
                <a:spcPts val="799"/>
              </a:spcBef>
            </a:pPr>
            <a:r>
              <a:rPr lang="pt-BR" sz="3000" b="1" spc="-1" dirty="0">
                <a:solidFill>
                  <a:srgbClr val="FF0000"/>
                </a:solidFill>
                <a:latin typeface="Dasa Sans Leve"/>
              </a:rPr>
              <a:t>Hipertensão Pulmonar e DBP</a:t>
            </a:r>
          </a:p>
          <a:p>
            <a:pPr marL="198720" indent="-198360" algn="ctr">
              <a:lnSpc>
                <a:spcPct val="100000"/>
              </a:lnSpc>
              <a:spcBef>
                <a:spcPts val="799"/>
              </a:spcBef>
            </a:pPr>
            <a:endParaRPr lang="pt-BR" sz="2800" b="1" u="sng" strike="noStrike" spc="-1" dirty="0">
              <a:solidFill>
                <a:srgbClr val="000000"/>
              </a:solidFill>
              <a:latin typeface="Calibri"/>
            </a:endParaRPr>
          </a:p>
          <a:p>
            <a:pPr lvl="2"/>
            <a:endParaRPr lang="pt-BR" sz="2800" b="0" strike="noStrike" spc="-1" dirty="0">
              <a:solidFill>
                <a:srgbClr val="FFFFFF"/>
              </a:solidFill>
              <a:latin typeface="Calibri"/>
            </a:endParaRPr>
          </a:p>
        </p:txBody>
      </p:sp>
      <p:sp>
        <p:nvSpPr>
          <p:cNvPr id="6" name="Retângulo: Cantos Arredondados 5">
            <a:extLst>
              <a:ext uri="{FF2B5EF4-FFF2-40B4-BE49-F238E27FC236}">
                <a16:creationId xmlns:a16="http://schemas.microsoft.com/office/drawing/2014/main" xmlns="" id="{ECA0613F-5835-42F6-9422-9181360C19A1}"/>
              </a:ext>
            </a:extLst>
          </p:cNvPr>
          <p:cNvSpPr/>
          <p:nvPr/>
        </p:nvSpPr>
        <p:spPr>
          <a:xfrm>
            <a:off x="70337" y="1770063"/>
            <a:ext cx="12037255" cy="130144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dirty="0">
                <a:solidFill>
                  <a:srgbClr val="FFFFFF"/>
                </a:solidFill>
                <a:ea typeface="+mn-lt"/>
                <a:cs typeface="+mn-lt"/>
              </a:rPr>
              <a:t>A incidência de DBP associada à HP (DBP-HP) ocorre em cerca de 14 a 25% do pacientes, principalmente nos bebês com DBP moderada a grave. </a:t>
            </a:r>
            <a:r>
              <a:rPr lang="pt-BR" b="1" dirty="0">
                <a:solidFill>
                  <a:srgbClr val="FFFFFF"/>
                </a:solidFill>
                <a:ea typeface="+mn-lt"/>
                <a:cs typeface="+mn-lt"/>
              </a:rPr>
              <a:t>O diagnóstico é feito de preferência de forma não invasiva (ecocardiografia</a:t>
            </a:r>
            <a:r>
              <a:rPr lang="pt-BR" dirty="0">
                <a:solidFill>
                  <a:srgbClr val="FFFFFF"/>
                </a:solidFill>
                <a:ea typeface="+mn-lt"/>
                <a:cs typeface="+mn-lt"/>
              </a:rPr>
              <a:t>). Com o </a:t>
            </a:r>
            <a:r>
              <a:rPr lang="pt-BR" b="1" i="1" dirty="0" err="1">
                <a:solidFill>
                  <a:srgbClr val="FFFFFF"/>
                </a:solidFill>
                <a:ea typeface="+mn-lt"/>
                <a:cs typeface="+mn-lt"/>
              </a:rPr>
              <a:t>screening</a:t>
            </a:r>
            <a:r>
              <a:rPr lang="pt-BR" b="1" dirty="0">
                <a:solidFill>
                  <a:srgbClr val="FFFFFF"/>
                </a:solidFill>
                <a:ea typeface="+mn-lt"/>
                <a:cs typeface="+mn-lt"/>
              </a:rPr>
              <a:t> entre 28-36 semanas de idade</a:t>
            </a:r>
            <a:endParaRPr lang="pt-BR" dirty="0">
              <a:solidFill>
                <a:srgbClr val="FFFFFF"/>
              </a:solidFill>
              <a:ea typeface="+mn-lt"/>
              <a:cs typeface="+mn-lt"/>
            </a:endParaRPr>
          </a:p>
        </p:txBody>
      </p:sp>
    </p:spTree>
    <p:extLst>
      <p:ext uri="{BB962C8B-B14F-4D97-AF65-F5344CB8AC3E}">
        <p14:creationId xmlns:p14="http://schemas.microsoft.com/office/powerpoint/2010/main" val="14614333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04"/>
                                        </p:tgtEl>
                                        <p:attrNameLst>
                                          <p:attrName>style.visibility</p:attrName>
                                        </p:attrNameLst>
                                      </p:cBhvr>
                                      <p:to>
                                        <p:strVal val="visible"/>
                                      </p:to>
                                    </p:set>
                                    <p:anim calcmode="lin" valueType="num">
                                      <p:cBhvr additive="base">
                                        <p:cTn id="13" dur="500" fill="hold"/>
                                        <p:tgtEl>
                                          <p:spTgt spid="804"/>
                                        </p:tgtEl>
                                        <p:attrNameLst>
                                          <p:attrName>ppt_x</p:attrName>
                                        </p:attrNameLst>
                                      </p:cBhvr>
                                      <p:tavLst>
                                        <p:tav tm="0">
                                          <p:val>
                                            <p:strVal val="#ppt_x"/>
                                          </p:val>
                                        </p:tav>
                                        <p:tav tm="100000">
                                          <p:val>
                                            <p:strVal val="#ppt_x"/>
                                          </p:val>
                                        </p:tav>
                                      </p:tavLst>
                                    </p:anim>
                                    <p:anim calcmode="lin" valueType="num">
                                      <p:cBhvr additive="base">
                                        <p:cTn id="14" dur="500" fill="hold"/>
                                        <p:tgtEl>
                                          <p:spTgt spid="80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4" grpId="0"/>
      <p:bldP spid="6"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Imagem 13" descr="Logotipo&#10;&#10;Descrição gerada automaticamente">
            <a:extLst>
              <a:ext uri="{FF2B5EF4-FFF2-40B4-BE49-F238E27FC236}">
                <a16:creationId xmlns:a16="http://schemas.microsoft.com/office/drawing/2014/main" xmlns="" id="{62CF041B-DC9B-43C6-9841-F08455EDC536}"/>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27817" b="21547"/>
          <a:stretch/>
        </p:blipFill>
        <p:spPr>
          <a:xfrm>
            <a:off x="9045527" y="0"/>
            <a:ext cx="3146473" cy="896302"/>
          </a:xfrm>
          <a:prstGeom prst="rect">
            <a:avLst/>
          </a:prstGeom>
        </p:spPr>
      </p:pic>
      <p:sp>
        <p:nvSpPr>
          <p:cNvPr id="830" name="TextShape 2"/>
          <p:cNvSpPr txBox="1"/>
          <p:nvPr/>
        </p:nvSpPr>
        <p:spPr>
          <a:xfrm>
            <a:off x="-1154667" y="201926"/>
            <a:ext cx="4499789" cy="3808080"/>
          </a:xfrm>
          <a:prstGeom prst="rect">
            <a:avLst/>
          </a:prstGeom>
          <a:noFill/>
          <a:ln w="12600">
            <a:noFill/>
          </a:ln>
        </p:spPr>
        <p:txBody>
          <a:bodyPr lIns="45720" rIns="45720">
            <a:normAutofit/>
          </a:bodyPr>
          <a:lstStyle/>
          <a:p>
            <a:pPr>
              <a:lnSpc>
                <a:spcPts val="1899"/>
              </a:lnSpc>
            </a:pPr>
            <a:endParaRPr lang="pt-BR" sz="2000" b="0" strike="noStrike" spc="-1" dirty="0">
              <a:solidFill>
                <a:srgbClr val="000000"/>
              </a:solidFill>
              <a:latin typeface="Calibri"/>
            </a:endParaRPr>
          </a:p>
          <a:p>
            <a:pPr>
              <a:lnSpc>
                <a:spcPts val="1899"/>
              </a:lnSpc>
            </a:pPr>
            <a:endParaRPr lang="pt-BR" sz="1600" b="0" strike="noStrike" spc="-1" dirty="0">
              <a:solidFill>
                <a:srgbClr val="000000"/>
              </a:solidFill>
              <a:latin typeface="Calibri"/>
            </a:endParaRPr>
          </a:p>
        </p:txBody>
      </p:sp>
      <p:sp>
        <p:nvSpPr>
          <p:cNvPr id="4" name="TextShape 1">
            <a:extLst>
              <a:ext uri="{FF2B5EF4-FFF2-40B4-BE49-F238E27FC236}">
                <a16:creationId xmlns:a16="http://schemas.microsoft.com/office/drawing/2014/main" xmlns="" id="{1FA18609-85E2-4343-822F-D0E292C81520}"/>
              </a:ext>
            </a:extLst>
          </p:cNvPr>
          <p:cNvSpPr txBox="1"/>
          <p:nvPr/>
        </p:nvSpPr>
        <p:spPr>
          <a:xfrm>
            <a:off x="45667" y="149915"/>
            <a:ext cx="12192000" cy="649380"/>
          </a:xfrm>
          <a:prstGeom prst="rect">
            <a:avLst/>
          </a:prstGeom>
          <a:noFill/>
          <a:ln w="12600">
            <a:noFill/>
          </a:ln>
        </p:spPr>
        <p:txBody>
          <a:bodyPr lIns="45720" rIns="45720">
            <a:noAutofit/>
          </a:bodyPr>
          <a:lstStyle/>
          <a:p>
            <a:pPr algn="ctr">
              <a:lnSpc>
                <a:spcPct val="100000"/>
              </a:lnSpc>
            </a:pPr>
            <a:r>
              <a:rPr lang="pt-BR" sz="3200" b="1" strike="noStrike" spc="-1" dirty="0">
                <a:solidFill>
                  <a:srgbClr val="FF0000"/>
                </a:solidFill>
                <a:latin typeface="Dasa Sans Leve"/>
                <a:ea typeface="Dasa Sans Leve"/>
              </a:rPr>
              <a:t>DIRETO AO PONTO</a:t>
            </a:r>
          </a:p>
          <a:p>
            <a:pPr>
              <a:lnSpc>
                <a:spcPct val="100000"/>
              </a:lnSpc>
            </a:pPr>
            <a:r>
              <a:rPr sz="2800" dirty="0"/>
              <a:t/>
            </a:r>
            <a:br>
              <a:rPr sz="2800" dirty="0"/>
            </a:br>
            <a:endParaRPr lang="pt-BR" sz="2800" dirty="0"/>
          </a:p>
        </p:txBody>
      </p:sp>
      <p:grpSp>
        <p:nvGrpSpPr>
          <p:cNvPr id="5" name="Agrupar 4">
            <a:extLst>
              <a:ext uri="{FF2B5EF4-FFF2-40B4-BE49-F238E27FC236}">
                <a16:creationId xmlns:a16="http://schemas.microsoft.com/office/drawing/2014/main" xmlns="" id="{71E6EE87-D74E-4705-949C-EF5415F14B76}"/>
              </a:ext>
            </a:extLst>
          </p:cNvPr>
          <p:cNvGrpSpPr/>
          <p:nvPr/>
        </p:nvGrpSpPr>
        <p:grpSpPr>
          <a:xfrm>
            <a:off x="102970" y="1035198"/>
            <a:ext cx="11981177" cy="5620875"/>
            <a:chOff x="397811" y="1439718"/>
            <a:chExt cx="9000000" cy="3179180"/>
          </a:xfrm>
        </p:grpSpPr>
        <p:sp>
          <p:nvSpPr>
            <p:cNvPr id="6" name="CaixaDeTexto 5">
              <a:extLst>
                <a:ext uri="{FF2B5EF4-FFF2-40B4-BE49-F238E27FC236}">
                  <a16:creationId xmlns:a16="http://schemas.microsoft.com/office/drawing/2014/main" xmlns="" id="{0D3F92EE-74D8-4587-AD9D-D74A09B9E495}"/>
                </a:ext>
              </a:extLst>
            </p:cNvPr>
            <p:cNvSpPr txBox="1"/>
            <p:nvPr/>
          </p:nvSpPr>
          <p:spPr>
            <a:xfrm>
              <a:off x="397811" y="1621237"/>
              <a:ext cx="9000000" cy="2997661"/>
            </a:xfrm>
            <a:prstGeom prst="roundRect">
              <a:avLst>
                <a:gd name="adj" fmla="val 2394"/>
              </a:avLst>
            </a:prstGeom>
            <a:noFill/>
            <a:ln>
              <a:solidFill>
                <a:schemeClr val="accent1"/>
              </a:solidFill>
            </a:ln>
          </p:spPr>
          <p:txBody>
            <a:bodyPr wrap="square" lIns="135172" tIns="135172" rIns="135172" bIns="27034" rtlCol="0">
              <a:noAutofit/>
            </a:bodyPr>
            <a:lstStyle/>
            <a:p>
              <a:pPr marL="193024" indent="-193024" algn="just" defTabSz="617677">
                <a:buFont typeface="Wingdings" panose="05000000000000000000" pitchFamily="2" charset="2"/>
                <a:buChar char="ü"/>
                <a:defRPr/>
              </a:pPr>
              <a:endParaRPr lang="pt-BR" sz="1351" dirty="0">
                <a:solidFill>
                  <a:srgbClr val="284087"/>
                </a:solidFill>
                <a:latin typeface="Trebuchet MS" panose="020B0603020202020204" pitchFamily="34" charset="0"/>
              </a:endParaRPr>
            </a:p>
            <a:p>
              <a:pPr algn="just" defTabSz="617677">
                <a:defRPr/>
              </a:pPr>
              <a:endParaRPr lang="pt-BR" sz="1351" dirty="0">
                <a:solidFill>
                  <a:srgbClr val="284087"/>
                </a:solidFill>
                <a:latin typeface="Trebuchet MS" panose="020B0603020202020204" pitchFamily="34" charset="0"/>
              </a:endParaRPr>
            </a:p>
          </p:txBody>
        </p:sp>
        <p:sp>
          <p:nvSpPr>
            <p:cNvPr id="7" name="Retângulo: Cantos Arredondados 97">
              <a:extLst>
                <a:ext uri="{FF2B5EF4-FFF2-40B4-BE49-F238E27FC236}">
                  <a16:creationId xmlns:a16="http://schemas.microsoft.com/office/drawing/2014/main" xmlns="" id="{13366F3D-D6F2-455B-8E88-F1825D424D60}"/>
                </a:ext>
              </a:extLst>
            </p:cNvPr>
            <p:cNvSpPr/>
            <p:nvPr/>
          </p:nvSpPr>
          <p:spPr>
            <a:xfrm>
              <a:off x="696298" y="1439718"/>
              <a:ext cx="6140738" cy="315582"/>
            </a:xfrm>
            <a:prstGeom prst="roundRect">
              <a:avLst>
                <a:gd name="adj" fmla="val 8553"/>
              </a:avLst>
            </a:prstGeom>
            <a:solidFill>
              <a:schemeClr val="tx2"/>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wrap="square" lIns="48638" tIns="0" rIns="135172" bIns="0" rtlCol="0" anchor="ctr">
              <a:spAutoFit/>
            </a:bodyPr>
            <a:lstStyle/>
            <a:p>
              <a:pPr marL="108000" algn="ctr">
                <a:spcBef>
                  <a:spcPts val="1417"/>
                </a:spcBef>
                <a:buClr>
                  <a:srgbClr val="FFFFFF"/>
                </a:buClr>
                <a:buSzPct val="45000"/>
              </a:pPr>
              <a:r>
                <a:rPr lang="pt-BR" sz="2200" b="1" spc="-1" dirty="0">
                  <a:solidFill>
                    <a:srgbClr val="FF4C24"/>
                  </a:solidFill>
                  <a:latin typeface="Dasa Sans Negrito"/>
                  <a:ea typeface="Dasa Sans Negrito"/>
                </a:rPr>
                <a:t>Pré-natal</a:t>
              </a:r>
              <a:endParaRPr lang="pt-BR" sz="2200" b="1" strike="noStrike" spc="-1" dirty="0">
                <a:solidFill>
                  <a:srgbClr val="FF4C24"/>
                </a:solidFill>
                <a:latin typeface="Dasa Sans Negrito"/>
                <a:ea typeface="Dasa Sans Negrito"/>
              </a:endParaRPr>
            </a:p>
          </p:txBody>
        </p:sp>
      </p:grpSp>
      <p:sp>
        <p:nvSpPr>
          <p:cNvPr id="15" name="CaixaDeTexto 14">
            <a:extLst>
              <a:ext uri="{FF2B5EF4-FFF2-40B4-BE49-F238E27FC236}">
                <a16:creationId xmlns:a16="http://schemas.microsoft.com/office/drawing/2014/main" xmlns="" id="{1E117EC8-EEE0-4EEF-86B3-0FBB9692822E}"/>
              </a:ext>
            </a:extLst>
          </p:cNvPr>
          <p:cNvSpPr txBox="1"/>
          <p:nvPr/>
        </p:nvSpPr>
        <p:spPr>
          <a:xfrm>
            <a:off x="564732" y="1531029"/>
            <a:ext cx="11261185" cy="5326971"/>
          </a:xfrm>
          <a:prstGeom prst="rect">
            <a:avLst/>
          </a:prstGeom>
          <a:noFill/>
        </p:spPr>
        <p:txBody>
          <a:bodyPr wrap="square">
            <a:spAutoFit/>
          </a:bodyPr>
          <a:lstStyle/>
          <a:p>
            <a:pPr marL="285750" indent="-285750" algn="just">
              <a:lnSpc>
                <a:spcPct val="120000"/>
              </a:lnSpc>
              <a:buFont typeface="Arial" panose="020B0604020202020204" pitchFamily="34" charset="0"/>
              <a:buChar char="•"/>
            </a:pPr>
            <a:endParaRPr lang="en-US" sz="2500" b="1" dirty="0">
              <a:solidFill>
                <a:srgbClr val="FFFFFF"/>
              </a:solidFill>
              <a:latin typeface="Dasa Sans Negrito"/>
              <a:cs typeface="Times New Roman"/>
            </a:endParaRPr>
          </a:p>
          <a:p>
            <a:pPr marL="285750" indent="-285750" algn="just">
              <a:lnSpc>
                <a:spcPct val="120000"/>
              </a:lnSpc>
              <a:buFont typeface="Arial" panose="020B0604020202020204" pitchFamily="34" charset="0"/>
              <a:buChar char="•"/>
            </a:pPr>
            <a:r>
              <a:rPr lang="en-US" sz="2500" b="1" dirty="0" err="1">
                <a:solidFill>
                  <a:srgbClr val="FFFFFF"/>
                </a:solidFill>
                <a:latin typeface="Dasa Sans Negrito"/>
                <a:cs typeface="Times New Roman"/>
              </a:rPr>
              <a:t>Cafeína</a:t>
            </a:r>
            <a:r>
              <a:rPr lang="en-US" sz="2500" b="1" dirty="0">
                <a:solidFill>
                  <a:srgbClr val="FFFFFF"/>
                </a:solidFill>
                <a:latin typeface="Dasa Sans Negrito"/>
                <a:cs typeface="Times New Roman"/>
              </a:rPr>
              <a:t> </a:t>
            </a:r>
            <a:r>
              <a:rPr lang="en-US" sz="2500" b="1" dirty="0" err="1">
                <a:solidFill>
                  <a:srgbClr val="FFFFFF"/>
                </a:solidFill>
                <a:latin typeface="Dasa Sans Negrito"/>
                <a:cs typeface="Times New Roman"/>
              </a:rPr>
              <a:t>seria</a:t>
            </a:r>
            <a:r>
              <a:rPr lang="en-US" sz="2500" b="1" dirty="0">
                <a:solidFill>
                  <a:srgbClr val="FFFFFF"/>
                </a:solidFill>
                <a:latin typeface="Dasa Sans Negrito"/>
                <a:cs typeface="Times New Roman"/>
              </a:rPr>
              <a:t> a </a:t>
            </a:r>
            <a:r>
              <a:rPr lang="en-US" sz="2500" b="1" dirty="0" err="1">
                <a:solidFill>
                  <a:srgbClr val="FFFFFF"/>
                </a:solidFill>
                <a:latin typeface="Dasa Sans Negrito"/>
                <a:cs typeface="Times New Roman"/>
              </a:rPr>
              <a:t>primeira</a:t>
            </a:r>
            <a:r>
              <a:rPr lang="en-US" sz="2500" b="1" dirty="0">
                <a:solidFill>
                  <a:srgbClr val="FFFFFF"/>
                </a:solidFill>
                <a:latin typeface="Dasa Sans Negrito"/>
                <a:cs typeface="Times New Roman"/>
              </a:rPr>
              <a:t> </a:t>
            </a:r>
            <a:r>
              <a:rPr lang="en-US" sz="2500" b="1" dirty="0" err="1">
                <a:solidFill>
                  <a:srgbClr val="FFFFFF"/>
                </a:solidFill>
                <a:latin typeface="Dasa Sans Negrito"/>
                <a:cs typeface="Times New Roman"/>
              </a:rPr>
              <a:t>droga</a:t>
            </a:r>
            <a:r>
              <a:rPr lang="en-US" sz="2500" b="1" dirty="0">
                <a:solidFill>
                  <a:srgbClr val="FFFFFF"/>
                </a:solidFill>
                <a:latin typeface="Dasa Sans Negrito"/>
                <a:cs typeface="Times New Roman"/>
              </a:rPr>
              <a:t> a ser </a:t>
            </a:r>
            <a:r>
              <a:rPr lang="en-US" sz="2500" b="1" dirty="0" err="1">
                <a:solidFill>
                  <a:srgbClr val="FFFFFF"/>
                </a:solidFill>
                <a:latin typeface="Dasa Sans Negrito"/>
                <a:cs typeface="Times New Roman"/>
              </a:rPr>
              <a:t>feita</a:t>
            </a:r>
            <a:r>
              <a:rPr lang="en-US" sz="2500" b="1" dirty="0">
                <a:solidFill>
                  <a:srgbClr val="FFFFFF"/>
                </a:solidFill>
                <a:latin typeface="Dasa Sans Negrito"/>
                <a:cs typeface="Times New Roman"/>
              </a:rPr>
              <a:t> </a:t>
            </a:r>
          </a:p>
          <a:p>
            <a:pPr marL="285750" indent="-285750" algn="just">
              <a:lnSpc>
                <a:spcPct val="120000"/>
              </a:lnSpc>
              <a:buFont typeface="Arial" panose="020B0604020202020204" pitchFamily="34" charset="0"/>
              <a:buChar char="•"/>
            </a:pPr>
            <a:endParaRPr lang="en-US" sz="2500" b="1" dirty="0">
              <a:solidFill>
                <a:srgbClr val="FFFFFF"/>
              </a:solidFill>
              <a:latin typeface="Dasa Sans Negrito"/>
              <a:cs typeface="Times New Roman"/>
            </a:endParaRPr>
          </a:p>
          <a:p>
            <a:pPr marL="285750" indent="-285750" algn="just">
              <a:buFont typeface="Arial" panose="020B0604020202020204" pitchFamily="34" charset="0"/>
              <a:buChar char="•"/>
            </a:pPr>
            <a:r>
              <a:rPr lang="en-US" sz="2500" b="1" dirty="0" err="1">
                <a:solidFill>
                  <a:srgbClr val="FFFFFF"/>
                </a:solidFill>
                <a:latin typeface="Dasa Sans Negrito"/>
                <a:cs typeface="Times New Roman"/>
              </a:rPr>
              <a:t>Dependendo</a:t>
            </a:r>
            <a:r>
              <a:rPr lang="en-US" sz="2500" b="1" dirty="0">
                <a:solidFill>
                  <a:srgbClr val="FFFFFF"/>
                </a:solidFill>
                <a:latin typeface="Dasa Sans Negrito"/>
                <a:cs typeface="Times New Roman"/>
              </a:rPr>
              <a:t> da </a:t>
            </a:r>
            <a:r>
              <a:rPr lang="en-US" sz="2500" b="1" dirty="0" err="1">
                <a:solidFill>
                  <a:srgbClr val="FFFFFF"/>
                </a:solidFill>
                <a:latin typeface="Dasa Sans Negrito"/>
                <a:cs typeface="Times New Roman"/>
              </a:rPr>
              <a:t>necessidade-está</a:t>
            </a:r>
            <a:r>
              <a:rPr lang="en-US" sz="2500" b="1" dirty="0">
                <a:solidFill>
                  <a:srgbClr val="FFFFFF"/>
                </a:solidFill>
                <a:latin typeface="Dasa Sans Negrito"/>
                <a:cs typeface="Times New Roman"/>
              </a:rPr>
              <a:t> </a:t>
            </a:r>
            <a:r>
              <a:rPr lang="en-US" sz="2500" b="1" dirty="0" err="1">
                <a:solidFill>
                  <a:srgbClr val="FFFFFF"/>
                </a:solidFill>
                <a:latin typeface="Dasa Sans Negrito"/>
                <a:cs typeface="Times New Roman"/>
              </a:rPr>
              <a:t>indicado</a:t>
            </a:r>
            <a:r>
              <a:rPr lang="en-US" sz="2500" b="1" dirty="0">
                <a:solidFill>
                  <a:srgbClr val="FFFFFF"/>
                </a:solidFill>
                <a:latin typeface="Dasa Sans Negrito"/>
                <a:cs typeface="Times New Roman"/>
              </a:rPr>
              <a:t> o </a:t>
            </a:r>
            <a:r>
              <a:rPr lang="en-US" sz="2500" b="1" dirty="0" err="1">
                <a:solidFill>
                  <a:srgbClr val="FFFFFF"/>
                </a:solidFill>
                <a:latin typeface="Dasa Sans Negrito"/>
                <a:cs typeface="Times New Roman"/>
              </a:rPr>
              <a:t>uso</a:t>
            </a:r>
            <a:r>
              <a:rPr lang="en-US" sz="2500" b="1" dirty="0">
                <a:solidFill>
                  <a:srgbClr val="FFFFFF"/>
                </a:solidFill>
                <a:latin typeface="Dasa Sans Negrito"/>
                <a:cs typeface="Times New Roman"/>
              </a:rPr>
              <a:t> de CPAP nasal ou o alto </a:t>
            </a:r>
            <a:r>
              <a:rPr lang="en-US" sz="2500" b="1" dirty="0" err="1">
                <a:solidFill>
                  <a:srgbClr val="FFFFFF"/>
                </a:solidFill>
                <a:latin typeface="Dasa Sans Negrito"/>
                <a:cs typeface="Times New Roman"/>
              </a:rPr>
              <a:t>fluxo</a:t>
            </a:r>
            <a:r>
              <a:rPr lang="en-US" sz="2500" b="1" dirty="0">
                <a:solidFill>
                  <a:srgbClr val="FFFFFF"/>
                </a:solidFill>
                <a:latin typeface="Dasa Sans Negrito"/>
                <a:cs typeface="Times New Roman"/>
              </a:rPr>
              <a:t> e se </a:t>
            </a:r>
            <a:r>
              <a:rPr lang="en-US" sz="2500" b="1" dirty="0" err="1">
                <a:solidFill>
                  <a:srgbClr val="FFFFFF"/>
                </a:solidFill>
                <a:latin typeface="Dasa Sans Negrito"/>
                <a:cs typeface="Times New Roman"/>
              </a:rPr>
              <a:t>necessário</a:t>
            </a:r>
            <a:r>
              <a:rPr lang="en-US" sz="2500" b="1" dirty="0">
                <a:solidFill>
                  <a:srgbClr val="FFFFFF"/>
                </a:solidFill>
                <a:latin typeface="Dasa Sans Negrito"/>
                <a:cs typeface="Times New Roman"/>
              </a:rPr>
              <a:t>, </a:t>
            </a:r>
            <a:r>
              <a:rPr lang="en-US" sz="2500" b="1" dirty="0" err="1">
                <a:solidFill>
                  <a:srgbClr val="FFFFFF"/>
                </a:solidFill>
                <a:latin typeface="Dasa Sans Negrito"/>
                <a:cs typeface="Times New Roman"/>
              </a:rPr>
              <a:t>ventilação</a:t>
            </a:r>
            <a:r>
              <a:rPr lang="en-US" sz="2500" b="1" dirty="0">
                <a:solidFill>
                  <a:srgbClr val="FFFFFF"/>
                </a:solidFill>
                <a:latin typeface="Dasa Sans Negrito"/>
                <a:cs typeface="Times New Roman"/>
              </a:rPr>
              <a:t> </a:t>
            </a:r>
            <a:r>
              <a:rPr lang="en-US" sz="2500" b="1" dirty="0" err="1">
                <a:solidFill>
                  <a:srgbClr val="FFFFFF"/>
                </a:solidFill>
                <a:latin typeface="Dasa Sans Negrito"/>
                <a:cs typeface="Times New Roman"/>
              </a:rPr>
              <a:t>não</a:t>
            </a:r>
            <a:r>
              <a:rPr lang="en-US" sz="2500" b="1" dirty="0">
                <a:solidFill>
                  <a:srgbClr val="FFFFFF"/>
                </a:solidFill>
                <a:latin typeface="Dasa Sans Negrito"/>
                <a:cs typeface="Times New Roman"/>
              </a:rPr>
              <a:t> </a:t>
            </a:r>
            <a:r>
              <a:rPr lang="en-US" sz="2500" b="1" dirty="0" err="1">
                <a:solidFill>
                  <a:srgbClr val="FFFFFF"/>
                </a:solidFill>
                <a:latin typeface="Dasa Sans Negrito"/>
                <a:cs typeface="Times New Roman"/>
              </a:rPr>
              <a:t>invasiva</a:t>
            </a:r>
            <a:r>
              <a:rPr lang="en-US" sz="2500" b="1" dirty="0">
                <a:solidFill>
                  <a:srgbClr val="FFFFFF"/>
                </a:solidFill>
                <a:latin typeface="Dasa Sans Negrito"/>
                <a:cs typeface="Times New Roman"/>
              </a:rPr>
              <a:t> </a:t>
            </a:r>
            <a:r>
              <a:rPr lang="en-US" sz="2500" b="1" dirty="0" err="1">
                <a:solidFill>
                  <a:srgbClr val="FFFFFF"/>
                </a:solidFill>
                <a:latin typeface="Dasa Sans Negrito"/>
                <a:cs typeface="Times New Roman"/>
              </a:rPr>
              <a:t>sincronizada</a:t>
            </a:r>
            <a:r>
              <a:rPr lang="en-US" sz="2500" b="1" dirty="0">
                <a:solidFill>
                  <a:srgbClr val="FFFFFF"/>
                </a:solidFill>
                <a:latin typeface="Dasa Sans Negrito"/>
                <a:cs typeface="Times New Roman"/>
              </a:rPr>
              <a:t> e se </a:t>
            </a:r>
            <a:r>
              <a:rPr lang="en-US" sz="2500" b="1" dirty="0" err="1">
                <a:solidFill>
                  <a:srgbClr val="FFFFFF"/>
                </a:solidFill>
                <a:latin typeface="Dasa Sans Negrito"/>
                <a:cs typeface="Times New Roman"/>
              </a:rPr>
              <a:t>necessário</a:t>
            </a:r>
            <a:r>
              <a:rPr lang="en-US" sz="2500" b="1" dirty="0">
                <a:solidFill>
                  <a:srgbClr val="FFFFFF"/>
                </a:solidFill>
                <a:latin typeface="Dasa Sans Negrito"/>
                <a:cs typeface="Times New Roman"/>
              </a:rPr>
              <a:t>, </a:t>
            </a:r>
            <a:r>
              <a:rPr lang="en-US" sz="2500" b="1" dirty="0" err="1">
                <a:solidFill>
                  <a:srgbClr val="FFFFFF"/>
                </a:solidFill>
                <a:latin typeface="Dasa Sans Negrito"/>
                <a:cs typeface="Times New Roman"/>
              </a:rPr>
              <a:t>ventilação</a:t>
            </a:r>
            <a:r>
              <a:rPr lang="en-US" sz="2500" b="1" dirty="0">
                <a:solidFill>
                  <a:srgbClr val="FFFFFF"/>
                </a:solidFill>
                <a:latin typeface="Dasa Sans Negrito"/>
                <a:cs typeface="Times New Roman"/>
              </a:rPr>
              <a:t> </a:t>
            </a:r>
            <a:r>
              <a:rPr lang="en-US" sz="2500" b="1" dirty="0" err="1">
                <a:solidFill>
                  <a:srgbClr val="FFFFFF"/>
                </a:solidFill>
                <a:latin typeface="Dasa Sans Negrito"/>
                <a:cs typeface="Times New Roman"/>
              </a:rPr>
              <a:t>convencional</a:t>
            </a:r>
            <a:r>
              <a:rPr lang="en-US" sz="2500" b="1" dirty="0">
                <a:solidFill>
                  <a:srgbClr val="FFFFFF"/>
                </a:solidFill>
                <a:latin typeface="Dasa Sans Negrito"/>
                <a:cs typeface="Times New Roman"/>
              </a:rPr>
              <a:t> com volume </a:t>
            </a:r>
            <a:r>
              <a:rPr lang="en-US" sz="2500" b="1" dirty="0" err="1">
                <a:solidFill>
                  <a:srgbClr val="FFFFFF"/>
                </a:solidFill>
                <a:latin typeface="Dasa Sans Negrito"/>
                <a:cs typeface="Times New Roman"/>
              </a:rPr>
              <a:t>controlado</a:t>
            </a:r>
            <a:r>
              <a:rPr lang="en-US" sz="2500" b="1" dirty="0">
                <a:solidFill>
                  <a:srgbClr val="FFFFFF"/>
                </a:solidFill>
                <a:latin typeface="Dasa Sans Negrito"/>
                <a:cs typeface="Times New Roman"/>
              </a:rPr>
              <a:t>,</a:t>
            </a:r>
          </a:p>
          <a:p>
            <a:pPr marL="285750" indent="-285750" algn="just">
              <a:buFont typeface="Arial" panose="020B0604020202020204" pitchFamily="34" charset="0"/>
              <a:buChar char="•"/>
            </a:pPr>
            <a:endParaRPr lang="en-US" sz="2500" dirty="0">
              <a:solidFill>
                <a:srgbClr val="FFFFFF"/>
              </a:solidFill>
              <a:latin typeface="Dasa Sans Negrito"/>
              <a:cs typeface="Times New Roman"/>
            </a:endParaRPr>
          </a:p>
          <a:p>
            <a:pPr marL="285750" indent="-285750">
              <a:buFont typeface="Arial" panose="020B0604020202020204" pitchFamily="34" charset="0"/>
              <a:buChar char="•"/>
            </a:pPr>
            <a:r>
              <a:rPr lang="en-US" sz="2500" b="1" dirty="0" err="1">
                <a:solidFill>
                  <a:srgbClr val="FFFFFF"/>
                </a:solidFill>
                <a:latin typeface="Dasa Sans Negrito"/>
                <a:cs typeface="Times New Roman"/>
              </a:rPr>
              <a:t>Mantendo</a:t>
            </a:r>
            <a:r>
              <a:rPr lang="en-US" sz="2500" b="1" dirty="0">
                <a:solidFill>
                  <a:srgbClr val="FFFFFF"/>
                </a:solidFill>
                <a:latin typeface="Dasa Sans Negrito"/>
                <a:cs typeface="Times New Roman"/>
              </a:rPr>
              <a:t> </a:t>
            </a:r>
            <a:r>
              <a:rPr lang="en-US" sz="2500" b="1" dirty="0" err="1">
                <a:solidFill>
                  <a:srgbClr val="FFFFFF"/>
                </a:solidFill>
                <a:latin typeface="Dasa Sans Negrito"/>
                <a:cs typeface="Times New Roman"/>
              </a:rPr>
              <a:t>menor</a:t>
            </a:r>
            <a:r>
              <a:rPr lang="en-US" sz="2500" b="1" dirty="0">
                <a:solidFill>
                  <a:srgbClr val="FFFFFF"/>
                </a:solidFill>
                <a:latin typeface="Dasa Sans Negrito"/>
                <a:cs typeface="Times New Roman"/>
              </a:rPr>
              <a:t> </a:t>
            </a:r>
            <a:r>
              <a:rPr lang="en-US" sz="2500" b="1" dirty="0" err="1">
                <a:solidFill>
                  <a:srgbClr val="FFFFFF"/>
                </a:solidFill>
                <a:latin typeface="Dasa Sans Negrito"/>
                <a:cs typeface="Times New Roman"/>
              </a:rPr>
              <a:t>índice</a:t>
            </a:r>
            <a:r>
              <a:rPr lang="en-US" sz="2500" b="1" dirty="0">
                <a:solidFill>
                  <a:srgbClr val="FFFFFF"/>
                </a:solidFill>
                <a:latin typeface="Dasa Sans Negrito"/>
                <a:cs typeface="Times New Roman"/>
              </a:rPr>
              <a:t> </a:t>
            </a:r>
            <a:r>
              <a:rPr lang="en-US" sz="2500" b="1" dirty="0" err="1">
                <a:solidFill>
                  <a:srgbClr val="FFFFFF"/>
                </a:solidFill>
                <a:latin typeface="Dasa Sans Negrito"/>
                <a:cs typeface="Times New Roman"/>
              </a:rPr>
              <a:t>acumulativo</a:t>
            </a:r>
            <a:r>
              <a:rPr lang="en-US" sz="2500" b="1" dirty="0">
                <a:solidFill>
                  <a:srgbClr val="FFFFFF"/>
                </a:solidFill>
                <a:latin typeface="Dasa Sans Negrito"/>
                <a:cs typeface="Times New Roman"/>
              </a:rPr>
              <a:t> de </a:t>
            </a:r>
            <a:r>
              <a:rPr lang="en-US" sz="2500" b="1" dirty="0" err="1">
                <a:solidFill>
                  <a:srgbClr val="FFFFFF"/>
                </a:solidFill>
                <a:latin typeface="Dasa Sans Negrito"/>
                <a:cs typeface="Times New Roman"/>
              </a:rPr>
              <a:t>fluido</a:t>
            </a:r>
            <a:r>
              <a:rPr lang="en-US" sz="2500" b="1" dirty="0">
                <a:solidFill>
                  <a:srgbClr val="FFFFFF"/>
                </a:solidFill>
                <a:latin typeface="Dasa Sans Negrito"/>
                <a:cs typeface="Times New Roman"/>
              </a:rPr>
              <a:t> nos </a:t>
            </a:r>
            <a:r>
              <a:rPr lang="en-US" sz="2500" b="1" dirty="0" err="1">
                <a:solidFill>
                  <a:srgbClr val="FFFFFF"/>
                </a:solidFill>
                <a:latin typeface="Dasa Sans Negrito"/>
                <a:cs typeface="Times New Roman"/>
              </a:rPr>
              <a:t>primeiros</a:t>
            </a:r>
            <a:r>
              <a:rPr lang="en-US" sz="2500" b="1" dirty="0">
                <a:solidFill>
                  <a:srgbClr val="FFFFFF"/>
                </a:solidFill>
                <a:latin typeface="Dasa Sans Negrito"/>
                <a:cs typeface="Times New Roman"/>
              </a:rPr>
              <a:t> 10 dias de vida. </a:t>
            </a:r>
          </a:p>
          <a:p>
            <a:pPr marL="285750" indent="-285750">
              <a:buFont typeface="Arial" panose="020B0604020202020204" pitchFamily="34" charset="0"/>
              <a:buChar char="•"/>
            </a:pPr>
            <a:endParaRPr lang="en-US" sz="2500" dirty="0">
              <a:solidFill>
                <a:srgbClr val="FFFFFF"/>
              </a:solidFill>
              <a:latin typeface="Dasa Sans Negrito"/>
              <a:cs typeface="Times New Roman"/>
            </a:endParaRPr>
          </a:p>
          <a:p>
            <a:pPr marL="285750" indent="-285750" algn="just">
              <a:buFont typeface="Arial" panose="020B0604020202020204" pitchFamily="34" charset="0"/>
              <a:buChar char="•"/>
            </a:pPr>
            <a:r>
              <a:rPr lang="en-US" sz="2500" b="1" dirty="0">
                <a:solidFill>
                  <a:srgbClr val="FFFFFF"/>
                </a:solidFill>
                <a:latin typeface="Dasa Sans Negrito"/>
                <a:cs typeface="Times New Roman"/>
              </a:rPr>
              <a:t>Se </a:t>
            </a:r>
            <a:r>
              <a:rPr lang="en-US" sz="2500" b="1" dirty="0" err="1">
                <a:solidFill>
                  <a:srgbClr val="FFFFFF"/>
                </a:solidFill>
                <a:latin typeface="Dasa Sans Negrito"/>
                <a:cs typeface="Times New Roman"/>
              </a:rPr>
              <a:t>não</a:t>
            </a:r>
            <a:r>
              <a:rPr lang="en-US" sz="2500" b="1" dirty="0">
                <a:solidFill>
                  <a:srgbClr val="FFFFFF"/>
                </a:solidFill>
                <a:latin typeface="Dasa Sans Negrito"/>
                <a:cs typeface="Times New Roman"/>
              </a:rPr>
              <a:t> </a:t>
            </a:r>
            <a:r>
              <a:rPr lang="en-US" sz="2500" b="1" dirty="0" err="1">
                <a:solidFill>
                  <a:srgbClr val="FFFFFF"/>
                </a:solidFill>
                <a:latin typeface="Dasa Sans Negrito"/>
                <a:cs typeface="Times New Roman"/>
              </a:rPr>
              <a:t>conseguir</a:t>
            </a:r>
            <a:r>
              <a:rPr lang="en-US" sz="2500" b="1" dirty="0">
                <a:solidFill>
                  <a:srgbClr val="FFFFFF"/>
                </a:solidFill>
                <a:latin typeface="Dasa Sans Negrito"/>
                <a:cs typeface="Times New Roman"/>
              </a:rPr>
              <a:t>  </a:t>
            </a:r>
            <a:r>
              <a:rPr lang="en-US" sz="2500" b="1" dirty="0" err="1">
                <a:solidFill>
                  <a:srgbClr val="FFFFFF"/>
                </a:solidFill>
                <a:latin typeface="Dasa Sans Negrito"/>
                <a:cs typeface="Times New Roman"/>
              </a:rPr>
              <a:t>extubação</a:t>
            </a:r>
            <a:r>
              <a:rPr lang="en-US" sz="2500" b="1" dirty="0">
                <a:solidFill>
                  <a:srgbClr val="FFFFFF"/>
                </a:solidFill>
                <a:latin typeface="Dasa Sans Negrito"/>
                <a:cs typeface="Times New Roman"/>
              </a:rPr>
              <a:t> </a:t>
            </a:r>
            <a:r>
              <a:rPr lang="en-US" sz="2500" b="1" dirty="0" err="1">
                <a:solidFill>
                  <a:srgbClr val="FFFFFF"/>
                </a:solidFill>
                <a:latin typeface="Dasa Sans Negrito"/>
                <a:cs typeface="Times New Roman"/>
              </a:rPr>
              <a:t>depois</a:t>
            </a:r>
            <a:r>
              <a:rPr lang="en-US" sz="2500" b="1" dirty="0">
                <a:solidFill>
                  <a:srgbClr val="FFFFFF"/>
                </a:solidFill>
                <a:latin typeface="Dasa Sans Negrito"/>
                <a:cs typeface="Times New Roman"/>
              </a:rPr>
              <a:t> da </a:t>
            </a:r>
            <a:r>
              <a:rPr lang="en-US" sz="2500" b="1" dirty="0" err="1">
                <a:solidFill>
                  <a:srgbClr val="FFFFFF"/>
                </a:solidFill>
                <a:latin typeface="Dasa Sans Negrito"/>
                <a:cs typeface="Times New Roman"/>
              </a:rPr>
              <a:t>primeira</a:t>
            </a:r>
            <a:r>
              <a:rPr lang="en-US" sz="2500" b="1" dirty="0">
                <a:solidFill>
                  <a:srgbClr val="FFFFFF"/>
                </a:solidFill>
                <a:latin typeface="Dasa Sans Negrito"/>
                <a:cs typeface="Times New Roman"/>
              </a:rPr>
              <a:t> semana de vida usar, a </a:t>
            </a:r>
            <a:r>
              <a:rPr lang="en-US" sz="2500" b="1" dirty="0" err="1">
                <a:solidFill>
                  <a:srgbClr val="FFFFFF"/>
                </a:solidFill>
                <a:latin typeface="Dasa Sans Negrito"/>
                <a:cs typeface="Times New Roman"/>
              </a:rPr>
              <a:t>dexametasona</a:t>
            </a:r>
            <a:r>
              <a:rPr lang="en-US" sz="2500" b="1" dirty="0">
                <a:solidFill>
                  <a:srgbClr val="FFFFFF"/>
                </a:solidFill>
                <a:latin typeface="Dasa Sans Negrito"/>
                <a:cs typeface="Times New Roman"/>
              </a:rPr>
              <a:t> em regime </a:t>
            </a:r>
            <a:r>
              <a:rPr lang="en-US" sz="2500" b="1" dirty="0" err="1">
                <a:solidFill>
                  <a:srgbClr val="FFFFFF"/>
                </a:solidFill>
                <a:latin typeface="Dasa Sans Negrito"/>
                <a:cs typeface="Times New Roman"/>
              </a:rPr>
              <a:t>curto</a:t>
            </a:r>
            <a:r>
              <a:rPr lang="en-US" sz="2500" b="1" dirty="0">
                <a:solidFill>
                  <a:srgbClr val="FFFFFF"/>
                </a:solidFill>
                <a:latin typeface="Dasa Sans Negrito"/>
                <a:cs typeface="Times New Roman"/>
              </a:rPr>
              <a:t> é a </a:t>
            </a:r>
            <a:r>
              <a:rPr lang="en-US" sz="2500" b="1" dirty="0" err="1">
                <a:solidFill>
                  <a:srgbClr val="FFFFFF"/>
                </a:solidFill>
                <a:latin typeface="Dasa Sans Negrito"/>
                <a:cs typeface="Times New Roman"/>
              </a:rPr>
              <a:t>melhor</a:t>
            </a:r>
            <a:r>
              <a:rPr lang="en-US" sz="2500" b="1" dirty="0">
                <a:solidFill>
                  <a:srgbClr val="FFFFFF"/>
                </a:solidFill>
                <a:latin typeface="Dasa Sans Negrito"/>
                <a:cs typeface="Times New Roman"/>
              </a:rPr>
              <a:t> </a:t>
            </a:r>
            <a:r>
              <a:rPr lang="en-US" sz="2500" b="1" dirty="0" err="1">
                <a:solidFill>
                  <a:srgbClr val="FFFFFF"/>
                </a:solidFill>
                <a:latin typeface="Dasa Sans Negrito"/>
                <a:cs typeface="Times New Roman"/>
              </a:rPr>
              <a:t>escolha</a:t>
            </a:r>
            <a:r>
              <a:rPr lang="en-US" sz="2500" b="1" dirty="0">
                <a:solidFill>
                  <a:srgbClr val="FFFFFF"/>
                </a:solidFill>
                <a:latin typeface="Dasa Sans Negrito"/>
                <a:cs typeface="Times New Roman"/>
              </a:rPr>
              <a:t>.  </a:t>
            </a:r>
            <a:endParaRPr lang="en-US" sz="2500" dirty="0">
              <a:solidFill>
                <a:srgbClr val="FFFFFF"/>
              </a:solidFill>
              <a:latin typeface="Dasa Sans Negrito"/>
              <a:cs typeface="Times New Roman"/>
            </a:endParaRPr>
          </a:p>
          <a:p>
            <a:pPr algn="just">
              <a:lnSpc>
                <a:spcPct val="120000"/>
              </a:lnSpc>
            </a:pPr>
            <a:endParaRPr lang="pt-BR" sz="2500" b="0" strike="noStrike" spc="-1" dirty="0">
              <a:solidFill>
                <a:srgbClr val="000000"/>
              </a:solidFill>
              <a:latin typeface="Dasa Sans Negrito"/>
            </a:endParaRPr>
          </a:p>
          <a:p>
            <a:pPr algn="just">
              <a:lnSpc>
                <a:spcPct val="120000"/>
              </a:lnSpc>
            </a:pPr>
            <a:endParaRPr lang="pt-BR" sz="1800" b="0" strike="noStrike" spc="-1" dirty="0">
              <a:solidFill>
                <a:srgbClr val="000000"/>
              </a:solidFill>
              <a:latin typeface="Calibri"/>
            </a:endParaRPr>
          </a:p>
        </p:txBody>
      </p:sp>
    </p:spTree>
    <p:extLst>
      <p:ext uri="{BB962C8B-B14F-4D97-AF65-F5344CB8AC3E}">
        <p14:creationId xmlns:p14="http://schemas.microsoft.com/office/powerpoint/2010/main" val="1377286430"/>
      </p:ext>
    </p:extLst>
  </p:cSld>
  <p:clrMapOvr>
    <a:masterClrMapping/>
  </p:clrMapOvr>
  <p:timing>
    <p:tnLst>
      <p:par>
        <p:cTn id="1" dur="indefinite" restart="never" nodeType="tmRoot">
          <p:childTnLst>
            <p:seq>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ela 2">
            <a:extLst>
              <a:ext uri="{FF2B5EF4-FFF2-40B4-BE49-F238E27FC236}">
                <a16:creationId xmlns:a16="http://schemas.microsoft.com/office/drawing/2014/main" xmlns="" id="{41EBE9E5-F5B2-44C3-835F-77D1489914FF}"/>
              </a:ext>
            </a:extLst>
          </p:cNvPr>
          <p:cNvGraphicFramePr>
            <a:graphicFrameLocks noGrp="1"/>
          </p:cNvGraphicFramePr>
          <p:nvPr>
            <p:extLst>
              <p:ext uri="{D42A27DB-BD31-4B8C-83A1-F6EECF244321}">
                <p14:modId xmlns:p14="http://schemas.microsoft.com/office/powerpoint/2010/main" val="721533859"/>
              </p:ext>
            </p:extLst>
          </p:nvPr>
        </p:nvGraphicFramePr>
        <p:xfrm>
          <a:off x="-123825" y="0"/>
          <a:ext cx="12338074" cy="7397187"/>
        </p:xfrm>
        <a:graphic>
          <a:graphicData uri="http://schemas.openxmlformats.org/drawingml/2006/table">
            <a:tbl>
              <a:tblPr firstRow="1" bandRow="1">
                <a:tableStyleId>{5C22544A-7EE6-4342-B048-85BDC9FD1C3A}</a:tableStyleId>
              </a:tblPr>
              <a:tblGrid>
                <a:gridCol w="215199">
                  <a:extLst>
                    <a:ext uri="{9D8B030D-6E8A-4147-A177-3AD203B41FA5}">
                      <a16:colId xmlns:a16="http://schemas.microsoft.com/office/drawing/2014/main" xmlns="" val="2146317421"/>
                    </a:ext>
                  </a:extLst>
                </a:gridCol>
                <a:gridCol w="2792575">
                  <a:extLst>
                    <a:ext uri="{9D8B030D-6E8A-4147-A177-3AD203B41FA5}">
                      <a16:colId xmlns:a16="http://schemas.microsoft.com/office/drawing/2014/main" xmlns="" val="688936283"/>
                    </a:ext>
                  </a:extLst>
                </a:gridCol>
                <a:gridCol w="777525">
                  <a:extLst>
                    <a:ext uri="{9D8B030D-6E8A-4147-A177-3AD203B41FA5}">
                      <a16:colId xmlns:a16="http://schemas.microsoft.com/office/drawing/2014/main" xmlns="" val="604710241"/>
                    </a:ext>
                  </a:extLst>
                </a:gridCol>
                <a:gridCol w="777525">
                  <a:extLst>
                    <a:ext uri="{9D8B030D-6E8A-4147-A177-3AD203B41FA5}">
                      <a16:colId xmlns:a16="http://schemas.microsoft.com/office/drawing/2014/main" xmlns="" val="165709232"/>
                    </a:ext>
                  </a:extLst>
                </a:gridCol>
                <a:gridCol w="777525">
                  <a:extLst>
                    <a:ext uri="{9D8B030D-6E8A-4147-A177-3AD203B41FA5}">
                      <a16:colId xmlns:a16="http://schemas.microsoft.com/office/drawing/2014/main" xmlns="" val="774453546"/>
                    </a:ext>
                  </a:extLst>
                </a:gridCol>
                <a:gridCol w="777525">
                  <a:extLst>
                    <a:ext uri="{9D8B030D-6E8A-4147-A177-3AD203B41FA5}">
                      <a16:colId xmlns:a16="http://schemas.microsoft.com/office/drawing/2014/main" xmlns="" val="3426101992"/>
                    </a:ext>
                  </a:extLst>
                </a:gridCol>
                <a:gridCol w="777525">
                  <a:extLst>
                    <a:ext uri="{9D8B030D-6E8A-4147-A177-3AD203B41FA5}">
                      <a16:colId xmlns:a16="http://schemas.microsoft.com/office/drawing/2014/main" xmlns="" val="3760756062"/>
                    </a:ext>
                  </a:extLst>
                </a:gridCol>
                <a:gridCol w="777525">
                  <a:extLst>
                    <a:ext uri="{9D8B030D-6E8A-4147-A177-3AD203B41FA5}">
                      <a16:colId xmlns:a16="http://schemas.microsoft.com/office/drawing/2014/main" xmlns="" val="3102826237"/>
                    </a:ext>
                  </a:extLst>
                </a:gridCol>
                <a:gridCol w="777525">
                  <a:extLst>
                    <a:ext uri="{9D8B030D-6E8A-4147-A177-3AD203B41FA5}">
                      <a16:colId xmlns:a16="http://schemas.microsoft.com/office/drawing/2014/main" xmlns="" val="2661598984"/>
                    </a:ext>
                  </a:extLst>
                </a:gridCol>
                <a:gridCol w="777525">
                  <a:extLst>
                    <a:ext uri="{9D8B030D-6E8A-4147-A177-3AD203B41FA5}">
                      <a16:colId xmlns:a16="http://schemas.microsoft.com/office/drawing/2014/main" xmlns="" val="3251361101"/>
                    </a:ext>
                  </a:extLst>
                </a:gridCol>
                <a:gridCol w="777525">
                  <a:extLst>
                    <a:ext uri="{9D8B030D-6E8A-4147-A177-3AD203B41FA5}">
                      <a16:colId xmlns:a16="http://schemas.microsoft.com/office/drawing/2014/main" xmlns="" val="1606385109"/>
                    </a:ext>
                  </a:extLst>
                </a:gridCol>
                <a:gridCol w="777525">
                  <a:extLst>
                    <a:ext uri="{9D8B030D-6E8A-4147-A177-3AD203B41FA5}">
                      <a16:colId xmlns:a16="http://schemas.microsoft.com/office/drawing/2014/main" xmlns="" val="1001581946"/>
                    </a:ext>
                  </a:extLst>
                </a:gridCol>
                <a:gridCol w="777525">
                  <a:extLst>
                    <a:ext uri="{9D8B030D-6E8A-4147-A177-3AD203B41FA5}">
                      <a16:colId xmlns:a16="http://schemas.microsoft.com/office/drawing/2014/main" xmlns="" val="3108829753"/>
                    </a:ext>
                  </a:extLst>
                </a:gridCol>
                <a:gridCol w="777525">
                  <a:extLst>
                    <a:ext uri="{9D8B030D-6E8A-4147-A177-3AD203B41FA5}">
                      <a16:colId xmlns:a16="http://schemas.microsoft.com/office/drawing/2014/main" xmlns="" val="3558401336"/>
                    </a:ext>
                  </a:extLst>
                </a:gridCol>
              </a:tblGrid>
              <a:tr h="168221">
                <a:tc>
                  <a:txBody>
                    <a:bodyPr/>
                    <a:lstStyle/>
                    <a:p>
                      <a:pPr fontAlgn="b"/>
                      <a:endParaRPr lang="pt-BR" sz="1100">
                        <a:effectLst/>
                        <a:latin typeface="Calibri" panose="020F0502020204030204" pitchFamily="34" charset="0"/>
                      </a:endParaRPr>
                    </a:p>
                  </a:txBody>
                  <a:tcPr marL="9525" marR="9525" marT="9525" marB="0" anchor="b"/>
                </a:tc>
                <a:tc gridSpan="13">
                  <a:txBody>
                    <a:bodyPr/>
                    <a:lstStyle/>
                    <a:p>
                      <a:pPr algn="ctr" fontAlgn="b"/>
                      <a:r>
                        <a:rPr lang="pt-BR" sz="1100">
                          <a:effectLst/>
                        </a:rPr>
                        <a:t> </a:t>
                      </a:r>
                      <a:endParaRPr lang="pt-BR" sz="1100">
                        <a:effectLst/>
                        <a:latin typeface="Calibri" panose="020F0502020204030204" pitchFamily="34" charset="0"/>
                      </a:endParaRPr>
                    </a:p>
                  </a:txBody>
                  <a:tcPr marL="9525" marR="9525" marT="9525" marB="0" anchor="b"/>
                </a:tc>
                <a:tc hMerge="1">
                  <a:txBody>
                    <a:bodyPr/>
                    <a:lstStyle/>
                    <a:p>
                      <a:endParaRPr lang="pt-BR"/>
                    </a:p>
                  </a:txBody>
                  <a:tcPr/>
                </a:tc>
                <a:tc hMerge="1">
                  <a:txBody>
                    <a:bodyPr/>
                    <a:lstStyle/>
                    <a:p>
                      <a:endParaRPr lang="pt-BR"/>
                    </a:p>
                  </a:txBody>
                  <a:tcPr/>
                </a:tc>
                <a:tc hMerge="1">
                  <a:txBody>
                    <a:bodyPr/>
                    <a:lstStyle/>
                    <a:p>
                      <a:endParaRPr lang="pt-BR"/>
                    </a:p>
                  </a:txBody>
                  <a:tcPr/>
                </a:tc>
                <a:tc hMerge="1">
                  <a:txBody>
                    <a:bodyPr/>
                    <a:lstStyle/>
                    <a:p>
                      <a:endParaRPr lang="pt-BR"/>
                    </a:p>
                  </a:txBody>
                  <a:tcPr/>
                </a:tc>
                <a:tc hMerge="1">
                  <a:txBody>
                    <a:bodyPr/>
                    <a:lstStyle/>
                    <a:p>
                      <a:endParaRPr lang="pt-BR"/>
                    </a:p>
                  </a:txBody>
                  <a:tcPr/>
                </a:tc>
                <a:tc hMerge="1">
                  <a:txBody>
                    <a:bodyPr/>
                    <a:lstStyle/>
                    <a:p>
                      <a:endParaRPr lang="pt-BR"/>
                    </a:p>
                  </a:txBody>
                  <a:tcPr/>
                </a:tc>
                <a:tc hMerge="1">
                  <a:txBody>
                    <a:bodyPr/>
                    <a:lstStyle/>
                    <a:p>
                      <a:endParaRPr lang="pt-BR"/>
                    </a:p>
                  </a:txBody>
                  <a:tcPr/>
                </a:tc>
                <a:tc hMerge="1">
                  <a:txBody>
                    <a:bodyPr/>
                    <a:lstStyle/>
                    <a:p>
                      <a:endParaRPr lang="pt-BR"/>
                    </a:p>
                  </a:txBody>
                  <a:tcPr/>
                </a:tc>
                <a:tc hMerge="1">
                  <a:txBody>
                    <a:bodyPr/>
                    <a:lstStyle/>
                    <a:p>
                      <a:endParaRPr lang="pt-BR"/>
                    </a:p>
                  </a:txBody>
                  <a:tcPr/>
                </a:tc>
                <a:tc hMerge="1">
                  <a:txBody>
                    <a:bodyPr/>
                    <a:lstStyle/>
                    <a:p>
                      <a:endParaRPr lang="pt-BR"/>
                    </a:p>
                  </a:txBody>
                  <a:tcPr/>
                </a:tc>
                <a:tc hMerge="1">
                  <a:txBody>
                    <a:bodyPr/>
                    <a:lstStyle/>
                    <a:p>
                      <a:endParaRPr lang="pt-BR"/>
                    </a:p>
                  </a:txBody>
                  <a:tcPr/>
                </a:tc>
                <a:tc hMerge="1">
                  <a:txBody>
                    <a:bodyPr/>
                    <a:lstStyle/>
                    <a:p>
                      <a:endParaRPr lang="pt-BR"/>
                    </a:p>
                  </a:txBody>
                  <a:tcPr/>
                </a:tc>
                <a:extLst>
                  <a:ext uri="{0D108BD9-81ED-4DB2-BD59-A6C34878D82A}">
                    <a16:rowId xmlns:a16="http://schemas.microsoft.com/office/drawing/2014/main" xmlns="" val="2773734003"/>
                  </a:ext>
                </a:extLst>
              </a:tr>
              <a:tr h="168221">
                <a:tc>
                  <a:txBody>
                    <a:bodyPr/>
                    <a:lstStyle/>
                    <a:p>
                      <a:pPr fontAlgn="b"/>
                      <a:endParaRPr lang="pt-BR" sz="1100">
                        <a:effectLst/>
                        <a:latin typeface="Calibri" panose="020F0502020204030204" pitchFamily="34" charset="0"/>
                      </a:endParaRPr>
                    </a:p>
                  </a:txBody>
                  <a:tcPr marL="9525" marR="9525" marT="9525" marB="0" anchor="b"/>
                </a:tc>
                <a:tc gridSpan="13">
                  <a:txBody>
                    <a:bodyPr/>
                    <a:lstStyle/>
                    <a:p>
                      <a:pPr algn="ctr" fontAlgn="b"/>
                      <a:r>
                        <a:rPr lang="pt-BR" sz="1200">
                          <a:effectLst/>
                        </a:rPr>
                        <a:t>Protocolo de Prematuridade - DISPLASIA &lt;37 semanas</a:t>
                      </a:r>
                      <a:endParaRPr lang="pt-BR" sz="1200" b="1">
                        <a:effectLst/>
                        <a:latin typeface="Calibri" panose="020F0502020204030204" pitchFamily="34" charset="0"/>
                      </a:endParaRPr>
                    </a:p>
                  </a:txBody>
                  <a:tcPr marL="9525" marR="9525" marT="9525" marB="0" anchor="b"/>
                </a:tc>
                <a:tc hMerge="1">
                  <a:txBody>
                    <a:bodyPr/>
                    <a:lstStyle/>
                    <a:p>
                      <a:endParaRPr lang="pt-BR"/>
                    </a:p>
                  </a:txBody>
                  <a:tcPr/>
                </a:tc>
                <a:tc hMerge="1">
                  <a:txBody>
                    <a:bodyPr/>
                    <a:lstStyle/>
                    <a:p>
                      <a:endParaRPr lang="pt-BR"/>
                    </a:p>
                  </a:txBody>
                  <a:tcPr/>
                </a:tc>
                <a:tc hMerge="1">
                  <a:txBody>
                    <a:bodyPr/>
                    <a:lstStyle/>
                    <a:p>
                      <a:endParaRPr lang="pt-BR"/>
                    </a:p>
                  </a:txBody>
                  <a:tcPr/>
                </a:tc>
                <a:tc hMerge="1">
                  <a:txBody>
                    <a:bodyPr/>
                    <a:lstStyle/>
                    <a:p>
                      <a:endParaRPr lang="pt-BR"/>
                    </a:p>
                  </a:txBody>
                  <a:tcPr/>
                </a:tc>
                <a:tc hMerge="1">
                  <a:txBody>
                    <a:bodyPr/>
                    <a:lstStyle/>
                    <a:p>
                      <a:endParaRPr lang="pt-BR"/>
                    </a:p>
                  </a:txBody>
                  <a:tcPr/>
                </a:tc>
                <a:tc hMerge="1">
                  <a:txBody>
                    <a:bodyPr/>
                    <a:lstStyle/>
                    <a:p>
                      <a:endParaRPr lang="pt-BR"/>
                    </a:p>
                  </a:txBody>
                  <a:tcPr/>
                </a:tc>
                <a:tc hMerge="1">
                  <a:txBody>
                    <a:bodyPr/>
                    <a:lstStyle/>
                    <a:p>
                      <a:endParaRPr lang="pt-BR"/>
                    </a:p>
                  </a:txBody>
                  <a:tcPr/>
                </a:tc>
                <a:tc hMerge="1">
                  <a:txBody>
                    <a:bodyPr/>
                    <a:lstStyle/>
                    <a:p>
                      <a:endParaRPr lang="pt-BR"/>
                    </a:p>
                  </a:txBody>
                  <a:tcPr/>
                </a:tc>
                <a:tc hMerge="1">
                  <a:txBody>
                    <a:bodyPr/>
                    <a:lstStyle/>
                    <a:p>
                      <a:endParaRPr lang="pt-BR"/>
                    </a:p>
                  </a:txBody>
                  <a:tcPr/>
                </a:tc>
                <a:tc hMerge="1">
                  <a:txBody>
                    <a:bodyPr/>
                    <a:lstStyle/>
                    <a:p>
                      <a:endParaRPr lang="pt-BR"/>
                    </a:p>
                  </a:txBody>
                  <a:tcPr/>
                </a:tc>
                <a:tc hMerge="1">
                  <a:txBody>
                    <a:bodyPr/>
                    <a:lstStyle/>
                    <a:p>
                      <a:endParaRPr lang="pt-BR"/>
                    </a:p>
                  </a:txBody>
                  <a:tcPr/>
                </a:tc>
                <a:tc hMerge="1">
                  <a:txBody>
                    <a:bodyPr/>
                    <a:lstStyle/>
                    <a:p>
                      <a:endParaRPr lang="pt-BR"/>
                    </a:p>
                  </a:txBody>
                  <a:tcPr/>
                </a:tc>
                <a:extLst>
                  <a:ext uri="{0D108BD9-81ED-4DB2-BD59-A6C34878D82A}">
                    <a16:rowId xmlns:a16="http://schemas.microsoft.com/office/drawing/2014/main" xmlns="" val="412238101"/>
                  </a:ext>
                </a:extLst>
              </a:tr>
              <a:tr h="168221">
                <a:tc>
                  <a:txBody>
                    <a:bodyPr/>
                    <a:lstStyle/>
                    <a:p>
                      <a:pPr fontAlgn="b"/>
                      <a:endParaRPr lang="pt-BR" sz="1100">
                        <a:effectLst/>
                        <a:latin typeface="Calibri" panose="020F0502020204030204" pitchFamily="34" charset="0"/>
                      </a:endParaRPr>
                    </a:p>
                  </a:txBody>
                  <a:tcPr marL="9525" marR="9525" marT="9525" marB="0" anchor="b"/>
                </a:tc>
                <a:tc gridSpan="13">
                  <a:txBody>
                    <a:bodyPr/>
                    <a:lstStyle/>
                    <a:p>
                      <a:pPr algn="ctr" fontAlgn="b"/>
                      <a:r>
                        <a:rPr lang="pt-BR" sz="1100">
                          <a:effectLst/>
                        </a:rPr>
                        <a:t> </a:t>
                      </a:r>
                      <a:endParaRPr lang="pt-BR" sz="1100">
                        <a:effectLst/>
                        <a:latin typeface="Calibri" panose="020F0502020204030204" pitchFamily="34" charset="0"/>
                      </a:endParaRPr>
                    </a:p>
                  </a:txBody>
                  <a:tcPr marL="9525" marR="9525" marT="9525" marB="0" anchor="b"/>
                </a:tc>
                <a:tc hMerge="1">
                  <a:txBody>
                    <a:bodyPr/>
                    <a:lstStyle/>
                    <a:p>
                      <a:endParaRPr lang="pt-BR"/>
                    </a:p>
                  </a:txBody>
                  <a:tcPr/>
                </a:tc>
                <a:tc hMerge="1">
                  <a:txBody>
                    <a:bodyPr/>
                    <a:lstStyle/>
                    <a:p>
                      <a:endParaRPr lang="pt-BR"/>
                    </a:p>
                  </a:txBody>
                  <a:tcPr/>
                </a:tc>
                <a:tc hMerge="1">
                  <a:txBody>
                    <a:bodyPr/>
                    <a:lstStyle/>
                    <a:p>
                      <a:endParaRPr lang="pt-BR"/>
                    </a:p>
                  </a:txBody>
                  <a:tcPr/>
                </a:tc>
                <a:tc hMerge="1">
                  <a:txBody>
                    <a:bodyPr/>
                    <a:lstStyle/>
                    <a:p>
                      <a:endParaRPr lang="pt-BR"/>
                    </a:p>
                  </a:txBody>
                  <a:tcPr/>
                </a:tc>
                <a:tc hMerge="1">
                  <a:txBody>
                    <a:bodyPr/>
                    <a:lstStyle/>
                    <a:p>
                      <a:endParaRPr lang="pt-BR"/>
                    </a:p>
                  </a:txBody>
                  <a:tcPr/>
                </a:tc>
                <a:tc hMerge="1">
                  <a:txBody>
                    <a:bodyPr/>
                    <a:lstStyle/>
                    <a:p>
                      <a:endParaRPr lang="pt-BR"/>
                    </a:p>
                  </a:txBody>
                  <a:tcPr/>
                </a:tc>
                <a:tc hMerge="1">
                  <a:txBody>
                    <a:bodyPr/>
                    <a:lstStyle/>
                    <a:p>
                      <a:endParaRPr lang="pt-BR"/>
                    </a:p>
                  </a:txBody>
                  <a:tcPr/>
                </a:tc>
                <a:tc hMerge="1">
                  <a:txBody>
                    <a:bodyPr/>
                    <a:lstStyle/>
                    <a:p>
                      <a:endParaRPr lang="pt-BR"/>
                    </a:p>
                  </a:txBody>
                  <a:tcPr/>
                </a:tc>
                <a:tc hMerge="1">
                  <a:txBody>
                    <a:bodyPr/>
                    <a:lstStyle/>
                    <a:p>
                      <a:endParaRPr lang="pt-BR"/>
                    </a:p>
                  </a:txBody>
                  <a:tcPr/>
                </a:tc>
                <a:tc hMerge="1">
                  <a:txBody>
                    <a:bodyPr/>
                    <a:lstStyle/>
                    <a:p>
                      <a:endParaRPr lang="pt-BR"/>
                    </a:p>
                  </a:txBody>
                  <a:tcPr/>
                </a:tc>
                <a:tc hMerge="1">
                  <a:txBody>
                    <a:bodyPr/>
                    <a:lstStyle/>
                    <a:p>
                      <a:endParaRPr lang="pt-BR"/>
                    </a:p>
                  </a:txBody>
                  <a:tcPr/>
                </a:tc>
                <a:tc hMerge="1">
                  <a:txBody>
                    <a:bodyPr/>
                    <a:lstStyle/>
                    <a:p>
                      <a:endParaRPr lang="pt-BR"/>
                    </a:p>
                  </a:txBody>
                  <a:tcPr/>
                </a:tc>
                <a:extLst>
                  <a:ext uri="{0D108BD9-81ED-4DB2-BD59-A6C34878D82A}">
                    <a16:rowId xmlns:a16="http://schemas.microsoft.com/office/drawing/2014/main" xmlns="" val="2763276370"/>
                  </a:ext>
                </a:extLst>
              </a:tr>
              <a:tr h="168221">
                <a:tc>
                  <a:txBody>
                    <a:bodyPr/>
                    <a:lstStyle/>
                    <a:p>
                      <a:pPr fontAlgn="b"/>
                      <a:endParaRPr lang="pt-BR" sz="1100">
                        <a:effectLst/>
                        <a:latin typeface="Calibri" panose="020F0502020204030204" pitchFamily="34" charset="0"/>
                      </a:endParaRPr>
                    </a:p>
                  </a:txBody>
                  <a:tcPr marL="9525" marR="9525" marT="9525" marB="0" anchor="b"/>
                </a:tc>
                <a:tc gridSpan="13">
                  <a:txBody>
                    <a:bodyPr/>
                    <a:lstStyle/>
                    <a:p>
                      <a:pPr algn="ctr" fontAlgn="b"/>
                      <a:r>
                        <a:rPr lang="pt-BR" sz="1100">
                          <a:effectLst/>
                        </a:rPr>
                        <a:t>ANO 2019</a:t>
                      </a:r>
                      <a:endParaRPr lang="pt-BR" sz="1100" b="1">
                        <a:effectLst/>
                        <a:latin typeface="Calibri" panose="020F0502020204030204" pitchFamily="34" charset="0"/>
                      </a:endParaRPr>
                    </a:p>
                  </a:txBody>
                  <a:tcPr marL="9525" marR="9525" marT="9525" marB="0" anchor="b"/>
                </a:tc>
                <a:tc hMerge="1">
                  <a:txBody>
                    <a:bodyPr/>
                    <a:lstStyle/>
                    <a:p>
                      <a:endParaRPr lang="pt-BR"/>
                    </a:p>
                  </a:txBody>
                  <a:tcPr/>
                </a:tc>
                <a:tc hMerge="1">
                  <a:txBody>
                    <a:bodyPr/>
                    <a:lstStyle/>
                    <a:p>
                      <a:endParaRPr lang="pt-BR"/>
                    </a:p>
                  </a:txBody>
                  <a:tcPr/>
                </a:tc>
                <a:tc hMerge="1">
                  <a:txBody>
                    <a:bodyPr/>
                    <a:lstStyle/>
                    <a:p>
                      <a:endParaRPr lang="pt-BR"/>
                    </a:p>
                  </a:txBody>
                  <a:tcPr/>
                </a:tc>
                <a:tc hMerge="1">
                  <a:txBody>
                    <a:bodyPr/>
                    <a:lstStyle/>
                    <a:p>
                      <a:endParaRPr lang="pt-BR"/>
                    </a:p>
                  </a:txBody>
                  <a:tcPr/>
                </a:tc>
                <a:tc hMerge="1">
                  <a:txBody>
                    <a:bodyPr/>
                    <a:lstStyle/>
                    <a:p>
                      <a:endParaRPr lang="pt-BR"/>
                    </a:p>
                  </a:txBody>
                  <a:tcPr/>
                </a:tc>
                <a:tc hMerge="1">
                  <a:txBody>
                    <a:bodyPr/>
                    <a:lstStyle/>
                    <a:p>
                      <a:endParaRPr lang="pt-BR"/>
                    </a:p>
                  </a:txBody>
                  <a:tcPr/>
                </a:tc>
                <a:tc hMerge="1">
                  <a:txBody>
                    <a:bodyPr/>
                    <a:lstStyle/>
                    <a:p>
                      <a:endParaRPr lang="pt-BR"/>
                    </a:p>
                  </a:txBody>
                  <a:tcPr/>
                </a:tc>
                <a:tc hMerge="1">
                  <a:txBody>
                    <a:bodyPr/>
                    <a:lstStyle/>
                    <a:p>
                      <a:endParaRPr lang="pt-BR"/>
                    </a:p>
                  </a:txBody>
                  <a:tcPr/>
                </a:tc>
                <a:tc hMerge="1">
                  <a:txBody>
                    <a:bodyPr/>
                    <a:lstStyle/>
                    <a:p>
                      <a:endParaRPr lang="pt-BR"/>
                    </a:p>
                  </a:txBody>
                  <a:tcPr/>
                </a:tc>
                <a:tc hMerge="1">
                  <a:txBody>
                    <a:bodyPr/>
                    <a:lstStyle/>
                    <a:p>
                      <a:endParaRPr lang="pt-BR"/>
                    </a:p>
                  </a:txBody>
                  <a:tcPr/>
                </a:tc>
                <a:tc hMerge="1">
                  <a:txBody>
                    <a:bodyPr/>
                    <a:lstStyle/>
                    <a:p>
                      <a:endParaRPr lang="pt-BR"/>
                    </a:p>
                  </a:txBody>
                  <a:tcPr/>
                </a:tc>
                <a:tc hMerge="1">
                  <a:txBody>
                    <a:bodyPr/>
                    <a:lstStyle/>
                    <a:p>
                      <a:endParaRPr lang="pt-BR"/>
                    </a:p>
                  </a:txBody>
                  <a:tcPr/>
                </a:tc>
                <a:extLst>
                  <a:ext uri="{0D108BD9-81ED-4DB2-BD59-A6C34878D82A}">
                    <a16:rowId xmlns:a16="http://schemas.microsoft.com/office/drawing/2014/main" xmlns="" val="3980016797"/>
                  </a:ext>
                </a:extLst>
              </a:tr>
              <a:tr h="168221">
                <a:tc>
                  <a:txBody>
                    <a:bodyPr/>
                    <a:lstStyle/>
                    <a:p>
                      <a:pPr fontAlgn="b"/>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 </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Janeiro</a:t>
                      </a:r>
                      <a:endParaRPr lang="pt-BR" sz="1100" b="1">
                        <a:effectLst/>
                        <a:latin typeface="Calibri" panose="020F0502020204030204" pitchFamily="34" charset="0"/>
                      </a:endParaRPr>
                    </a:p>
                  </a:txBody>
                  <a:tcPr marL="9525" marR="9525" marT="9525" marB="0" anchor="b"/>
                </a:tc>
                <a:tc>
                  <a:txBody>
                    <a:bodyPr/>
                    <a:lstStyle/>
                    <a:p>
                      <a:pPr algn="ctr" fontAlgn="b"/>
                      <a:r>
                        <a:rPr lang="pt-BR" sz="1100">
                          <a:effectLst/>
                        </a:rPr>
                        <a:t>Fevereiro</a:t>
                      </a:r>
                      <a:endParaRPr lang="pt-BR" sz="1100" b="1">
                        <a:effectLst/>
                        <a:latin typeface="Calibri" panose="020F0502020204030204" pitchFamily="34" charset="0"/>
                      </a:endParaRPr>
                    </a:p>
                  </a:txBody>
                  <a:tcPr marL="9525" marR="9525" marT="9525" marB="0" anchor="b"/>
                </a:tc>
                <a:tc>
                  <a:txBody>
                    <a:bodyPr/>
                    <a:lstStyle/>
                    <a:p>
                      <a:pPr algn="ctr" fontAlgn="b"/>
                      <a:r>
                        <a:rPr lang="pt-BR" sz="1100">
                          <a:effectLst/>
                        </a:rPr>
                        <a:t>Março</a:t>
                      </a:r>
                      <a:endParaRPr lang="pt-BR" sz="1100" b="1">
                        <a:effectLst/>
                        <a:latin typeface="Calibri" panose="020F0502020204030204" pitchFamily="34" charset="0"/>
                      </a:endParaRPr>
                    </a:p>
                  </a:txBody>
                  <a:tcPr marL="9525" marR="9525" marT="9525" marB="0" anchor="b"/>
                </a:tc>
                <a:tc>
                  <a:txBody>
                    <a:bodyPr/>
                    <a:lstStyle/>
                    <a:p>
                      <a:pPr algn="ctr" fontAlgn="b"/>
                      <a:r>
                        <a:rPr lang="pt-BR" sz="1100">
                          <a:effectLst/>
                        </a:rPr>
                        <a:t>Abril</a:t>
                      </a:r>
                      <a:endParaRPr lang="pt-BR" sz="1100" b="1">
                        <a:effectLst/>
                        <a:latin typeface="Calibri" panose="020F0502020204030204" pitchFamily="34" charset="0"/>
                      </a:endParaRPr>
                    </a:p>
                  </a:txBody>
                  <a:tcPr marL="9525" marR="9525" marT="9525" marB="0" anchor="b"/>
                </a:tc>
                <a:tc>
                  <a:txBody>
                    <a:bodyPr/>
                    <a:lstStyle/>
                    <a:p>
                      <a:pPr algn="ctr" fontAlgn="b"/>
                      <a:r>
                        <a:rPr lang="pt-BR" sz="1100">
                          <a:effectLst/>
                        </a:rPr>
                        <a:t>Maio</a:t>
                      </a:r>
                      <a:endParaRPr lang="pt-BR" sz="1100" b="1">
                        <a:effectLst/>
                        <a:latin typeface="Calibri" panose="020F0502020204030204" pitchFamily="34" charset="0"/>
                      </a:endParaRPr>
                    </a:p>
                  </a:txBody>
                  <a:tcPr marL="9525" marR="9525" marT="9525" marB="0" anchor="b"/>
                </a:tc>
                <a:tc>
                  <a:txBody>
                    <a:bodyPr/>
                    <a:lstStyle/>
                    <a:p>
                      <a:pPr algn="ctr" fontAlgn="b"/>
                      <a:r>
                        <a:rPr lang="pt-BR" sz="1100">
                          <a:effectLst/>
                        </a:rPr>
                        <a:t>Junho</a:t>
                      </a:r>
                      <a:endParaRPr lang="pt-BR" sz="1100" b="1">
                        <a:effectLst/>
                        <a:latin typeface="Calibri" panose="020F0502020204030204" pitchFamily="34" charset="0"/>
                      </a:endParaRPr>
                    </a:p>
                  </a:txBody>
                  <a:tcPr marL="9525" marR="9525" marT="9525" marB="0" anchor="b"/>
                </a:tc>
                <a:tc>
                  <a:txBody>
                    <a:bodyPr/>
                    <a:lstStyle/>
                    <a:p>
                      <a:pPr algn="ctr" fontAlgn="b"/>
                      <a:r>
                        <a:rPr lang="pt-BR" sz="1100">
                          <a:effectLst/>
                        </a:rPr>
                        <a:t>Julho</a:t>
                      </a:r>
                      <a:endParaRPr lang="pt-BR" sz="1100" b="1">
                        <a:effectLst/>
                        <a:latin typeface="Calibri" panose="020F0502020204030204" pitchFamily="34" charset="0"/>
                      </a:endParaRPr>
                    </a:p>
                  </a:txBody>
                  <a:tcPr marL="9525" marR="9525" marT="9525" marB="0" anchor="b"/>
                </a:tc>
                <a:tc>
                  <a:txBody>
                    <a:bodyPr/>
                    <a:lstStyle/>
                    <a:p>
                      <a:pPr algn="ctr" fontAlgn="b"/>
                      <a:r>
                        <a:rPr lang="pt-BR" sz="1100">
                          <a:effectLst/>
                        </a:rPr>
                        <a:t>Agosto</a:t>
                      </a:r>
                      <a:endParaRPr lang="pt-BR" sz="1100" b="1">
                        <a:effectLst/>
                        <a:latin typeface="Calibri" panose="020F0502020204030204" pitchFamily="34" charset="0"/>
                      </a:endParaRPr>
                    </a:p>
                  </a:txBody>
                  <a:tcPr marL="9525" marR="9525" marT="9525" marB="0" anchor="b"/>
                </a:tc>
                <a:tc>
                  <a:txBody>
                    <a:bodyPr/>
                    <a:lstStyle/>
                    <a:p>
                      <a:pPr algn="ctr" fontAlgn="b"/>
                      <a:r>
                        <a:rPr lang="pt-BR" sz="1100">
                          <a:effectLst/>
                        </a:rPr>
                        <a:t>Setembro</a:t>
                      </a:r>
                      <a:endParaRPr lang="pt-BR" sz="1100" b="1">
                        <a:effectLst/>
                        <a:latin typeface="Calibri" panose="020F0502020204030204" pitchFamily="34" charset="0"/>
                      </a:endParaRPr>
                    </a:p>
                  </a:txBody>
                  <a:tcPr marL="9525" marR="9525" marT="9525" marB="0" anchor="b"/>
                </a:tc>
                <a:tc>
                  <a:txBody>
                    <a:bodyPr/>
                    <a:lstStyle/>
                    <a:p>
                      <a:pPr algn="ctr" fontAlgn="b"/>
                      <a:r>
                        <a:rPr lang="pt-BR" sz="1100">
                          <a:effectLst/>
                        </a:rPr>
                        <a:t>Outubro</a:t>
                      </a:r>
                      <a:endParaRPr lang="pt-BR" sz="1100" b="1">
                        <a:effectLst/>
                        <a:latin typeface="Calibri" panose="020F0502020204030204" pitchFamily="34" charset="0"/>
                      </a:endParaRPr>
                    </a:p>
                  </a:txBody>
                  <a:tcPr marL="9525" marR="9525" marT="9525" marB="0" anchor="b"/>
                </a:tc>
                <a:tc>
                  <a:txBody>
                    <a:bodyPr/>
                    <a:lstStyle/>
                    <a:p>
                      <a:pPr algn="ctr" fontAlgn="b"/>
                      <a:r>
                        <a:rPr lang="pt-BR" sz="1100">
                          <a:effectLst/>
                        </a:rPr>
                        <a:t>Novembro</a:t>
                      </a:r>
                      <a:endParaRPr lang="pt-BR" sz="1100" b="1">
                        <a:effectLst/>
                        <a:latin typeface="Calibri" panose="020F0502020204030204" pitchFamily="34" charset="0"/>
                      </a:endParaRPr>
                    </a:p>
                  </a:txBody>
                  <a:tcPr marL="9525" marR="9525" marT="9525" marB="0" anchor="b"/>
                </a:tc>
                <a:tc>
                  <a:txBody>
                    <a:bodyPr/>
                    <a:lstStyle/>
                    <a:p>
                      <a:pPr algn="ctr" fontAlgn="b"/>
                      <a:r>
                        <a:rPr lang="pt-BR" sz="1100">
                          <a:effectLst/>
                        </a:rPr>
                        <a:t>Dezembro</a:t>
                      </a:r>
                      <a:endParaRPr lang="pt-BR" sz="1100" b="1">
                        <a:effectLst/>
                        <a:latin typeface="Calibri" panose="020F0502020204030204" pitchFamily="34" charset="0"/>
                      </a:endParaRPr>
                    </a:p>
                  </a:txBody>
                  <a:tcPr marL="9525" marR="9525" marT="9525" marB="0" anchor="b"/>
                </a:tc>
                <a:extLst>
                  <a:ext uri="{0D108BD9-81ED-4DB2-BD59-A6C34878D82A}">
                    <a16:rowId xmlns:a16="http://schemas.microsoft.com/office/drawing/2014/main" xmlns="" val="3718370486"/>
                  </a:ext>
                </a:extLst>
              </a:tr>
              <a:tr h="151399">
                <a:tc>
                  <a:txBody>
                    <a:bodyPr/>
                    <a:lstStyle/>
                    <a:p>
                      <a:pPr fontAlgn="b"/>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Displasia</a:t>
                      </a:r>
                      <a:endParaRPr lang="pt-BR" sz="1100" b="1">
                        <a:effectLst/>
                        <a:latin typeface="Calibri" panose="020F0502020204030204" pitchFamily="34" charset="0"/>
                      </a:endParaRPr>
                    </a:p>
                  </a:txBody>
                  <a:tcPr marL="9525" marR="9525" marT="9525" marB="0" anchor="b"/>
                </a:tc>
                <a:tc>
                  <a:txBody>
                    <a:bodyPr/>
                    <a:lstStyle/>
                    <a:p>
                      <a:pPr algn="ctr" fontAlgn="b"/>
                      <a:r>
                        <a:rPr lang="pt-BR" sz="1100">
                          <a:effectLst/>
                        </a:rPr>
                        <a:t>2</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2</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4</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1</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3</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2</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4</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2</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1</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0</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1</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1</a:t>
                      </a:r>
                      <a:endParaRPr lang="pt-BR" sz="1100">
                        <a:effectLst/>
                        <a:latin typeface="Calibri" panose="020F0502020204030204" pitchFamily="34" charset="0"/>
                      </a:endParaRPr>
                    </a:p>
                  </a:txBody>
                  <a:tcPr marL="9525" marR="9525" marT="9525" marB="0" anchor="b"/>
                </a:tc>
                <a:extLst>
                  <a:ext uri="{0D108BD9-81ED-4DB2-BD59-A6C34878D82A}">
                    <a16:rowId xmlns:a16="http://schemas.microsoft.com/office/drawing/2014/main" xmlns="" val="3850436480"/>
                  </a:ext>
                </a:extLst>
              </a:tr>
              <a:tr h="168221">
                <a:tc>
                  <a:txBody>
                    <a:bodyPr/>
                    <a:lstStyle/>
                    <a:p>
                      <a:pPr fontAlgn="b"/>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Percentual</a:t>
                      </a:r>
                      <a:endParaRPr lang="pt-BR" sz="1100" b="1">
                        <a:effectLst/>
                        <a:latin typeface="Calibri" panose="020F0502020204030204" pitchFamily="34" charset="0"/>
                      </a:endParaRPr>
                    </a:p>
                  </a:txBody>
                  <a:tcPr marL="9525" marR="9525" marT="9525" marB="0" anchor="b"/>
                </a:tc>
                <a:tc>
                  <a:txBody>
                    <a:bodyPr/>
                    <a:lstStyle/>
                    <a:p>
                      <a:pPr algn="ctr" fontAlgn="b"/>
                      <a:r>
                        <a:rPr lang="pt-BR" sz="1100">
                          <a:effectLst/>
                        </a:rPr>
                        <a:t>8%</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8%</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19%</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4%</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8%</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5%</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10%</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6%</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3%</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0</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5%</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3%</a:t>
                      </a:r>
                      <a:endParaRPr lang="pt-BR" sz="1100">
                        <a:effectLst/>
                        <a:latin typeface="Calibri" panose="020F0502020204030204" pitchFamily="34" charset="0"/>
                      </a:endParaRPr>
                    </a:p>
                  </a:txBody>
                  <a:tcPr marL="9525" marR="9525" marT="9525" marB="0" anchor="b"/>
                </a:tc>
                <a:extLst>
                  <a:ext uri="{0D108BD9-81ED-4DB2-BD59-A6C34878D82A}">
                    <a16:rowId xmlns:a16="http://schemas.microsoft.com/office/drawing/2014/main" xmlns="" val="3341792030"/>
                  </a:ext>
                </a:extLst>
              </a:tr>
              <a:tr h="454199">
                <a:tc>
                  <a:txBody>
                    <a:bodyPr/>
                    <a:lstStyle/>
                    <a:p>
                      <a:pPr fontAlgn="b"/>
                      <a:endParaRPr lang="pt-BR" sz="1100">
                        <a:effectLst/>
                        <a:latin typeface="Calibri" panose="020F0502020204030204" pitchFamily="34" charset="0"/>
                      </a:endParaRPr>
                    </a:p>
                  </a:txBody>
                  <a:tcPr marL="9525" marR="9525" marT="9525" marB="0" anchor="b"/>
                </a:tc>
                <a:tc>
                  <a:txBody>
                    <a:bodyPr/>
                    <a:lstStyle/>
                    <a:p>
                      <a:pPr fontAlgn="b"/>
                      <a:r>
                        <a:rPr lang="pt-BR" sz="1100">
                          <a:effectLst/>
                        </a:rPr>
                        <a:t>N° Admissões - Geral </a:t>
                      </a:r>
                      <a:endParaRPr lang="pt-BR" sz="1100" b="1">
                        <a:effectLst/>
                        <a:latin typeface="Calibri" panose="020F0502020204030204" pitchFamily="34" charset="0"/>
                      </a:endParaRPr>
                    </a:p>
                  </a:txBody>
                  <a:tcPr marL="9525" marR="9525" marT="9525" marB="0" anchor="b"/>
                </a:tc>
                <a:tc>
                  <a:txBody>
                    <a:bodyPr/>
                    <a:lstStyle/>
                    <a:p>
                      <a:pPr algn="ctr" fontAlgn="b"/>
                      <a:r>
                        <a:rPr lang="pt-BR" sz="1100">
                          <a:effectLst/>
                        </a:rPr>
                        <a:t>56</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36</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52</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55</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62</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74</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64</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51</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63</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49</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45</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56</a:t>
                      </a:r>
                      <a:endParaRPr lang="pt-BR" sz="1100">
                        <a:effectLst/>
                        <a:latin typeface="Calibri" panose="020F0502020204030204" pitchFamily="34" charset="0"/>
                      </a:endParaRPr>
                    </a:p>
                  </a:txBody>
                  <a:tcPr marL="9525" marR="9525" marT="9525" marB="0" anchor="b"/>
                </a:tc>
                <a:extLst>
                  <a:ext uri="{0D108BD9-81ED-4DB2-BD59-A6C34878D82A}">
                    <a16:rowId xmlns:a16="http://schemas.microsoft.com/office/drawing/2014/main" xmlns="" val="4212843635"/>
                  </a:ext>
                </a:extLst>
              </a:tr>
              <a:tr h="471020">
                <a:tc>
                  <a:txBody>
                    <a:bodyPr/>
                    <a:lstStyle/>
                    <a:p>
                      <a:pPr fontAlgn="b"/>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N° Admissões - &lt; 37s</a:t>
                      </a:r>
                      <a:endParaRPr lang="pt-BR" sz="1100" b="1">
                        <a:effectLst/>
                        <a:latin typeface="Calibri" panose="020F0502020204030204" pitchFamily="34" charset="0"/>
                      </a:endParaRPr>
                    </a:p>
                  </a:txBody>
                  <a:tcPr marL="9525" marR="9525" marT="9525" marB="0" anchor="b"/>
                </a:tc>
                <a:tc>
                  <a:txBody>
                    <a:bodyPr/>
                    <a:lstStyle/>
                    <a:p>
                      <a:pPr algn="ctr" fontAlgn="b"/>
                      <a:r>
                        <a:rPr lang="pt-BR" sz="1100">
                          <a:effectLst/>
                        </a:rPr>
                        <a:t>37</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18</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30</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32</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32</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42</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37</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32</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38</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25</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29</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34</a:t>
                      </a:r>
                      <a:endParaRPr lang="pt-BR" sz="1100">
                        <a:effectLst/>
                        <a:latin typeface="Calibri" panose="020F0502020204030204" pitchFamily="34" charset="0"/>
                      </a:endParaRPr>
                    </a:p>
                  </a:txBody>
                  <a:tcPr marL="9525" marR="9525" marT="9525" marB="0" anchor="b"/>
                </a:tc>
                <a:extLst>
                  <a:ext uri="{0D108BD9-81ED-4DB2-BD59-A6C34878D82A}">
                    <a16:rowId xmlns:a16="http://schemas.microsoft.com/office/drawing/2014/main" xmlns="" val="2409329476"/>
                  </a:ext>
                </a:extLst>
              </a:tr>
              <a:tr h="151399">
                <a:tc>
                  <a:txBody>
                    <a:bodyPr/>
                    <a:lstStyle/>
                    <a:p>
                      <a:pPr fontAlgn="b"/>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N° Altas</a:t>
                      </a:r>
                      <a:endParaRPr lang="pt-BR" sz="1100" b="1">
                        <a:effectLst/>
                        <a:latin typeface="Calibri" panose="020F0502020204030204" pitchFamily="34" charset="0"/>
                      </a:endParaRPr>
                    </a:p>
                  </a:txBody>
                  <a:tcPr marL="9525" marR="9525" marT="9525" marB="0" anchor="b"/>
                </a:tc>
                <a:tc>
                  <a:txBody>
                    <a:bodyPr/>
                    <a:lstStyle/>
                    <a:p>
                      <a:pPr algn="ctr" fontAlgn="b"/>
                      <a:r>
                        <a:rPr lang="pt-BR" sz="1100">
                          <a:effectLst/>
                        </a:rPr>
                        <a:t>24</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24</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21</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26</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36</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37</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40</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31</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30</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29</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19</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33</a:t>
                      </a:r>
                      <a:endParaRPr lang="pt-BR" sz="1100">
                        <a:effectLst/>
                        <a:latin typeface="Calibri" panose="020F0502020204030204" pitchFamily="34" charset="0"/>
                      </a:endParaRPr>
                    </a:p>
                  </a:txBody>
                  <a:tcPr marL="9525" marR="9525" marT="9525" marB="0" anchor="b"/>
                </a:tc>
                <a:extLst>
                  <a:ext uri="{0D108BD9-81ED-4DB2-BD59-A6C34878D82A}">
                    <a16:rowId xmlns:a16="http://schemas.microsoft.com/office/drawing/2014/main" xmlns="" val="1471798661"/>
                  </a:ext>
                </a:extLst>
              </a:tr>
              <a:tr h="168221">
                <a:tc>
                  <a:txBody>
                    <a:bodyPr/>
                    <a:lstStyle/>
                    <a:p>
                      <a:pPr fontAlgn="b"/>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 </a:t>
                      </a:r>
                      <a:endParaRPr lang="pt-BR" sz="1100" b="1">
                        <a:effectLst/>
                        <a:latin typeface="Calibri" panose="020F0502020204030204" pitchFamily="34" charset="0"/>
                      </a:endParaRPr>
                    </a:p>
                  </a:txBody>
                  <a:tcPr marL="9525" marR="9525" marT="9525" marB="0" anchor="b"/>
                </a:tc>
                <a:tc>
                  <a:txBody>
                    <a:bodyPr/>
                    <a:lstStyle/>
                    <a:p>
                      <a:pPr algn="ctr" fontAlgn="b"/>
                      <a:r>
                        <a:rPr lang="pt-BR" sz="1100">
                          <a:effectLst/>
                        </a:rPr>
                        <a:t> </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 </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 </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 </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 </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 </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 </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 </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 </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 </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 </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 </a:t>
                      </a:r>
                      <a:endParaRPr lang="pt-BR" sz="1100">
                        <a:effectLst/>
                        <a:latin typeface="Calibri" panose="020F0502020204030204" pitchFamily="34" charset="0"/>
                      </a:endParaRPr>
                    </a:p>
                  </a:txBody>
                  <a:tcPr marL="9525" marR="9525" marT="9525" marB="0" anchor="b"/>
                </a:tc>
                <a:extLst>
                  <a:ext uri="{0D108BD9-81ED-4DB2-BD59-A6C34878D82A}">
                    <a16:rowId xmlns:a16="http://schemas.microsoft.com/office/drawing/2014/main" xmlns="" val="83386219"/>
                  </a:ext>
                </a:extLst>
              </a:tr>
              <a:tr h="168221">
                <a:tc>
                  <a:txBody>
                    <a:bodyPr/>
                    <a:lstStyle/>
                    <a:p>
                      <a:pPr fontAlgn="b"/>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 </a:t>
                      </a:r>
                      <a:endParaRPr lang="pt-BR" sz="1100" b="1">
                        <a:effectLst/>
                        <a:latin typeface="Calibri" panose="020F0502020204030204" pitchFamily="34" charset="0"/>
                      </a:endParaRPr>
                    </a:p>
                  </a:txBody>
                  <a:tcPr marL="9525" marR="9525" marT="9525" marB="0" anchor="b"/>
                </a:tc>
                <a:tc>
                  <a:txBody>
                    <a:bodyPr/>
                    <a:lstStyle/>
                    <a:p>
                      <a:pPr algn="ctr" fontAlgn="b"/>
                      <a:r>
                        <a:rPr lang="pt-BR" sz="1100">
                          <a:effectLst/>
                        </a:rPr>
                        <a:t> </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 </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 </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 </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 </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 </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 </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 </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 </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 </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 </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 </a:t>
                      </a:r>
                      <a:endParaRPr lang="pt-BR" sz="1100">
                        <a:effectLst/>
                        <a:latin typeface="Calibri" panose="020F0502020204030204" pitchFamily="34" charset="0"/>
                      </a:endParaRPr>
                    </a:p>
                  </a:txBody>
                  <a:tcPr marL="9525" marR="9525" marT="9525" marB="0" anchor="b"/>
                </a:tc>
                <a:extLst>
                  <a:ext uri="{0D108BD9-81ED-4DB2-BD59-A6C34878D82A}">
                    <a16:rowId xmlns:a16="http://schemas.microsoft.com/office/drawing/2014/main" xmlns="" val="1239854974"/>
                  </a:ext>
                </a:extLst>
              </a:tr>
              <a:tr h="168221">
                <a:tc>
                  <a:txBody>
                    <a:bodyPr/>
                    <a:lstStyle/>
                    <a:p>
                      <a:pPr fontAlgn="b"/>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 </a:t>
                      </a:r>
                      <a:endParaRPr lang="pt-BR" sz="1100">
                        <a:effectLst/>
                        <a:latin typeface="Calibri" panose="020F0502020204030204" pitchFamily="34" charset="0"/>
                      </a:endParaRPr>
                    </a:p>
                  </a:txBody>
                  <a:tcPr marL="9525" marR="9525" marT="9525" marB="0" anchor="b"/>
                </a:tc>
                <a:tc>
                  <a:txBody>
                    <a:bodyPr/>
                    <a:lstStyle/>
                    <a:p>
                      <a:pPr algn="ctr" fontAlgn="b"/>
                      <a:endParaRPr lang="pt-BR" sz="1100">
                        <a:effectLst/>
                        <a:latin typeface="Calibri" panose="020F0502020204030204" pitchFamily="34" charset="0"/>
                      </a:endParaRPr>
                    </a:p>
                  </a:txBody>
                  <a:tcPr marL="9525" marR="9525" marT="9525" marB="0" anchor="b"/>
                </a:tc>
                <a:tc>
                  <a:txBody>
                    <a:bodyPr/>
                    <a:lstStyle/>
                    <a:p>
                      <a:pPr algn="ctr" fontAlgn="b"/>
                      <a:endParaRPr lang="pt-BR" sz="1100">
                        <a:effectLst/>
                        <a:latin typeface="Calibri" panose="020F0502020204030204" pitchFamily="34" charset="0"/>
                      </a:endParaRPr>
                    </a:p>
                  </a:txBody>
                  <a:tcPr marL="9525" marR="9525" marT="9525" marB="0" anchor="b"/>
                </a:tc>
                <a:tc>
                  <a:txBody>
                    <a:bodyPr/>
                    <a:lstStyle/>
                    <a:p>
                      <a:pPr algn="ctr" fontAlgn="b"/>
                      <a:endParaRPr lang="pt-BR" sz="1100">
                        <a:effectLst/>
                        <a:latin typeface="Calibri" panose="020F0502020204030204" pitchFamily="34" charset="0"/>
                      </a:endParaRPr>
                    </a:p>
                  </a:txBody>
                  <a:tcPr marL="9525" marR="9525" marT="9525" marB="0" anchor="b"/>
                </a:tc>
                <a:tc>
                  <a:txBody>
                    <a:bodyPr/>
                    <a:lstStyle/>
                    <a:p>
                      <a:pPr algn="ctr" fontAlgn="b"/>
                      <a:endParaRPr lang="pt-BR" sz="1100">
                        <a:effectLst/>
                        <a:latin typeface="Calibri" panose="020F0502020204030204" pitchFamily="34" charset="0"/>
                      </a:endParaRPr>
                    </a:p>
                  </a:txBody>
                  <a:tcPr marL="9525" marR="9525" marT="9525" marB="0" anchor="b"/>
                </a:tc>
                <a:tc>
                  <a:txBody>
                    <a:bodyPr/>
                    <a:lstStyle/>
                    <a:p>
                      <a:pPr algn="ctr" fontAlgn="b"/>
                      <a:endParaRPr lang="pt-BR" sz="1100">
                        <a:effectLst/>
                        <a:latin typeface="Calibri" panose="020F0502020204030204" pitchFamily="34" charset="0"/>
                      </a:endParaRPr>
                    </a:p>
                  </a:txBody>
                  <a:tcPr marL="9525" marR="9525" marT="9525" marB="0" anchor="b"/>
                </a:tc>
                <a:tc>
                  <a:txBody>
                    <a:bodyPr/>
                    <a:lstStyle/>
                    <a:p>
                      <a:pPr algn="ctr" fontAlgn="b"/>
                      <a:endParaRPr lang="pt-BR" sz="1100">
                        <a:effectLst/>
                        <a:latin typeface="Calibri" panose="020F0502020204030204" pitchFamily="34" charset="0"/>
                      </a:endParaRPr>
                    </a:p>
                  </a:txBody>
                  <a:tcPr marL="9525" marR="9525" marT="9525" marB="0" anchor="b"/>
                </a:tc>
                <a:tc>
                  <a:txBody>
                    <a:bodyPr/>
                    <a:lstStyle/>
                    <a:p>
                      <a:pPr algn="ctr" fontAlgn="b"/>
                      <a:endParaRPr lang="pt-BR" sz="1100">
                        <a:effectLst/>
                        <a:latin typeface="Calibri" panose="020F0502020204030204" pitchFamily="34" charset="0"/>
                      </a:endParaRPr>
                    </a:p>
                  </a:txBody>
                  <a:tcPr marL="9525" marR="9525" marT="9525" marB="0" anchor="b"/>
                </a:tc>
                <a:tc>
                  <a:txBody>
                    <a:bodyPr/>
                    <a:lstStyle/>
                    <a:p>
                      <a:pPr algn="ctr" fontAlgn="b"/>
                      <a:endParaRPr lang="pt-BR" sz="1100">
                        <a:effectLst/>
                        <a:latin typeface="Calibri" panose="020F0502020204030204" pitchFamily="34" charset="0"/>
                      </a:endParaRPr>
                    </a:p>
                  </a:txBody>
                  <a:tcPr marL="9525" marR="9525" marT="9525" marB="0" anchor="b"/>
                </a:tc>
                <a:tc>
                  <a:txBody>
                    <a:bodyPr/>
                    <a:lstStyle/>
                    <a:p>
                      <a:pPr algn="ctr" fontAlgn="b"/>
                      <a:endParaRPr lang="pt-BR" sz="1100">
                        <a:effectLst/>
                        <a:latin typeface="Calibri" panose="020F0502020204030204" pitchFamily="34" charset="0"/>
                      </a:endParaRPr>
                    </a:p>
                  </a:txBody>
                  <a:tcPr marL="9525" marR="9525" marT="9525" marB="0" anchor="b"/>
                </a:tc>
                <a:tc>
                  <a:txBody>
                    <a:bodyPr/>
                    <a:lstStyle/>
                    <a:p>
                      <a:pPr algn="ctr" fontAlgn="b"/>
                      <a:endParaRPr lang="pt-BR" sz="1100">
                        <a:effectLst/>
                        <a:latin typeface="Calibri" panose="020F0502020204030204" pitchFamily="34" charset="0"/>
                      </a:endParaRPr>
                    </a:p>
                  </a:txBody>
                  <a:tcPr marL="9525" marR="9525" marT="9525" marB="0" anchor="b"/>
                </a:tc>
                <a:tc>
                  <a:txBody>
                    <a:bodyPr/>
                    <a:lstStyle/>
                    <a:p>
                      <a:pPr algn="ctr" fontAlgn="b"/>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 </a:t>
                      </a:r>
                      <a:endParaRPr lang="pt-BR" sz="1100">
                        <a:effectLst/>
                        <a:latin typeface="Calibri" panose="020F0502020204030204" pitchFamily="34" charset="0"/>
                      </a:endParaRPr>
                    </a:p>
                  </a:txBody>
                  <a:tcPr marL="9525" marR="9525" marT="9525" marB="0" anchor="b"/>
                </a:tc>
                <a:extLst>
                  <a:ext uri="{0D108BD9-81ED-4DB2-BD59-A6C34878D82A}">
                    <a16:rowId xmlns:a16="http://schemas.microsoft.com/office/drawing/2014/main" xmlns="" val="2390354607"/>
                  </a:ext>
                </a:extLst>
              </a:tr>
              <a:tr h="168221">
                <a:tc>
                  <a:txBody>
                    <a:bodyPr/>
                    <a:lstStyle/>
                    <a:p>
                      <a:pPr fontAlgn="b"/>
                      <a:endParaRPr lang="pt-BR" sz="1100">
                        <a:effectLst/>
                        <a:latin typeface="Calibri" panose="020F0502020204030204" pitchFamily="34" charset="0"/>
                      </a:endParaRPr>
                    </a:p>
                  </a:txBody>
                  <a:tcPr marL="9525" marR="9525" marT="9525" marB="0" anchor="b"/>
                </a:tc>
                <a:tc gridSpan="13">
                  <a:txBody>
                    <a:bodyPr/>
                    <a:lstStyle/>
                    <a:p>
                      <a:pPr algn="ctr" fontAlgn="b"/>
                      <a:r>
                        <a:rPr lang="pt-BR" sz="1100">
                          <a:effectLst/>
                        </a:rPr>
                        <a:t>ANO 2020</a:t>
                      </a:r>
                      <a:endParaRPr lang="pt-BR" sz="1100" b="1">
                        <a:effectLst/>
                        <a:latin typeface="Calibri" panose="020F0502020204030204" pitchFamily="34" charset="0"/>
                      </a:endParaRPr>
                    </a:p>
                  </a:txBody>
                  <a:tcPr marL="9525" marR="9525" marT="9525" marB="0" anchor="b"/>
                </a:tc>
                <a:tc hMerge="1">
                  <a:txBody>
                    <a:bodyPr/>
                    <a:lstStyle/>
                    <a:p>
                      <a:endParaRPr lang="pt-BR"/>
                    </a:p>
                  </a:txBody>
                  <a:tcPr/>
                </a:tc>
                <a:tc hMerge="1">
                  <a:txBody>
                    <a:bodyPr/>
                    <a:lstStyle/>
                    <a:p>
                      <a:endParaRPr lang="pt-BR"/>
                    </a:p>
                  </a:txBody>
                  <a:tcPr/>
                </a:tc>
                <a:tc hMerge="1">
                  <a:txBody>
                    <a:bodyPr/>
                    <a:lstStyle/>
                    <a:p>
                      <a:endParaRPr lang="pt-BR"/>
                    </a:p>
                  </a:txBody>
                  <a:tcPr/>
                </a:tc>
                <a:tc hMerge="1">
                  <a:txBody>
                    <a:bodyPr/>
                    <a:lstStyle/>
                    <a:p>
                      <a:endParaRPr lang="pt-BR"/>
                    </a:p>
                  </a:txBody>
                  <a:tcPr/>
                </a:tc>
                <a:tc hMerge="1">
                  <a:txBody>
                    <a:bodyPr/>
                    <a:lstStyle/>
                    <a:p>
                      <a:endParaRPr lang="pt-BR"/>
                    </a:p>
                  </a:txBody>
                  <a:tcPr/>
                </a:tc>
                <a:tc hMerge="1">
                  <a:txBody>
                    <a:bodyPr/>
                    <a:lstStyle/>
                    <a:p>
                      <a:endParaRPr lang="pt-BR"/>
                    </a:p>
                  </a:txBody>
                  <a:tcPr/>
                </a:tc>
                <a:tc hMerge="1">
                  <a:txBody>
                    <a:bodyPr/>
                    <a:lstStyle/>
                    <a:p>
                      <a:endParaRPr lang="pt-BR"/>
                    </a:p>
                  </a:txBody>
                  <a:tcPr/>
                </a:tc>
                <a:tc hMerge="1">
                  <a:txBody>
                    <a:bodyPr/>
                    <a:lstStyle/>
                    <a:p>
                      <a:endParaRPr lang="pt-BR"/>
                    </a:p>
                  </a:txBody>
                  <a:tcPr/>
                </a:tc>
                <a:tc hMerge="1">
                  <a:txBody>
                    <a:bodyPr/>
                    <a:lstStyle/>
                    <a:p>
                      <a:endParaRPr lang="pt-BR"/>
                    </a:p>
                  </a:txBody>
                  <a:tcPr/>
                </a:tc>
                <a:tc hMerge="1">
                  <a:txBody>
                    <a:bodyPr/>
                    <a:lstStyle/>
                    <a:p>
                      <a:endParaRPr lang="pt-BR"/>
                    </a:p>
                  </a:txBody>
                  <a:tcPr/>
                </a:tc>
                <a:tc hMerge="1">
                  <a:txBody>
                    <a:bodyPr/>
                    <a:lstStyle/>
                    <a:p>
                      <a:endParaRPr lang="pt-BR"/>
                    </a:p>
                  </a:txBody>
                  <a:tcPr/>
                </a:tc>
                <a:tc hMerge="1">
                  <a:txBody>
                    <a:bodyPr/>
                    <a:lstStyle/>
                    <a:p>
                      <a:endParaRPr lang="pt-BR"/>
                    </a:p>
                  </a:txBody>
                  <a:tcPr/>
                </a:tc>
                <a:extLst>
                  <a:ext uri="{0D108BD9-81ED-4DB2-BD59-A6C34878D82A}">
                    <a16:rowId xmlns:a16="http://schemas.microsoft.com/office/drawing/2014/main" xmlns="" val="2270797607"/>
                  </a:ext>
                </a:extLst>
              </a:tr>
              <a:tr h="168221">
                <a:tc>
                  <a:txBody>
                    <a:bodyPr/>
                    <a:lstStyle/>
                    <a:p>
                      <a:pPr fontAlgn="b"/>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 </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Janeiro</a:t>
                      </a:r>
                      <a:endParaRPr lang="pt-BR" sz="1100" b="1">
                        <a:effectLst/>
                        <a:latin typeface="Calibri" panose="020F0502020204030204" pitchFamily="34" charset="0"/>
                      </a:endParaRPr>
                    </a:p>
                  </a:txBody>
                  <a:tcPr marL="9525" marR="9525" marT="9525" marB="0" anchor="b"/>
                </a:tc>
                <a:tc>
                  <a:txBody>
                    <a:bodyPr/>
                    <a:lstStyle/>
                    <a:p>
                      <a:pPr algn="ctr" fontAlgn="b"/>
                      <a:r>
                        <a:rPr lang="pt-BR" sz="1100">
                          <a:effectLst/>
                        </a:rPr>
                        <a:t>Fevereiro</a:t>
                      </a:r>
                      <a:endParaRPr lang="pt-BR" sz="1100" b="1">
                        <a:effectLst/>
                        <a:latin typeface="Calibri" panose="020F0502020204030204" pitchFamily="34" charset="0"/>
                      </a:endParaRPr>
                    </a:p>
                  </a:txBody>
                  <a:tcPr marL="9525" marR="9525" marT="9525" marB="0" anchor="b"/>
                </a:tc>
                <a:tc>
                  <a:txBody>
                    <a:bodyPr/>
                    <a:lstStyle/>
                    <a:p>
                      <a:pPr algn="ctr" fontAlgn="b"/>
                      <a:r>
                        <a:rPr lang="pt-BR" sz="1100">
                          <a:effectLst/>
                        </a:rPr>
                        <a:t>Março</a:t>
                      </a:r>
                      <a:endParaRPr lang="pt-BR" sz="1100" b="1">
                        <a:effectLst/>
                        <a:latin typeface="Calibri" panose="020F0502020204030204" pitchFamily="34" charset="0"/>
                      </a:endParaRPr>
                    </a:p>
                  </a:txBody>
                  <a:tcPr marL="9525" marR="9525" marT="9525" marB="0" anchor="b"/>
                </a:tc>
                <a:tc>
                  <a:txBody>
                    <a:bodyPr/>
                    <a:lstStyle/>
                    <a:p>
                      <a:pPr algn="ctr" fontAlgn="b"/>
                      <a:r>
                        <a:rPr lang="pt-BR" sz="1100">
                          <a:effectLst/>
                        </a:rPr>
                        <a:t>Abril</a:t>
                      </a:r>
                      <a:endParaRPr lang="pt-BR" sz="1100" b="1">
                        <a:effectLst/>
                        <a:latin typeface="Calibri" panose="020F0502020204030204" pitchFamily="34" charset="0"/>
                      </a:endParaRPr>
                    </a:p>
                  </a:txBody>
                  <a:tcPr marL="9525" marR="9525" marT="9525" marB="0" anchor="b"/>
                </a:tc>
                <a:tc>
                  <a:txBody>
                    <a:bodyPr/>
                    <a:lstStyle/>
                    <a:p>
                      <a:pPr algn="ctr" fontAlgn="b"/>
                      <a:r>
                        <a:rPr lang="pt-BR" sz="1100">
                          <a:effectLst/>
                        </a:rPr>
                        <a:t>Maio</a:t>
                      </a:r>
                      <a:endParaRPr lang="pt-BR" sz="1100" b="1">
                        <a:effectLst/>
                        <a:latin typeface="Calibri" panose="020F0502020204030204" pitchFamily="34" charset="0"/>
                      </a:endParaRPr>
                    </a:p>
                  </a:txBody>
                  <a:tcPr marL="9525" marR="9525" marT="9525" marB="0" anchor="b"/>
                </a:tc>
                <a:tc>
                  <a:txBody>
                    <a:bodyPr/>
                    <a:lstStyle/>
                    <a:p>
                      <a:pPr algn="ctr" fontAlgn="b"/>
                      <a:r>
                        <a:rPr lang="pt-BR" sz="1100">
                          <a:effectLst/>
                        </a:rPr>
                        <a:t>Junho</a:t>
                      </a:r>
                      <a:endParaRPr lang="pt-BR" sz="1100" b="1">
                        <a:effectLst/>
                        <a:latin typeface="Calibri" panose="020F0502020204030204" pitchFamily="34" charset="0"/>
                      </a:endParaRPr>
                    </a:p>
                  </a:txBody>
                  <a:tcPr marL="9525" marR="9525" marT="9525" marB="0" anchor="b"/>
                </a:tc>
                <a:tc>
                  <a:txBody>
                    <a:bodyPr/>
                    <a:lstStyle/>
                    <a:p>
                      <a:pPr algn="ctr" fontAlgn="b"/>
                      <a:r>
                        <a:rPr lang="pt-BR" sz="1100">
                          <a:effectLst/>
                        </a:rPr>
                        <a:t>Julho</a:t>
                      </a:r>
                      <a:endParaRPr lang="pt-BR" sz="1100" b="1">
                        <a:effectLst/>
                        <a:latin typeface="Calibri" panose="020F0502020204030204" pitchFamily="34" charset="0"/>
                      </a:endParaRPr>
                    </a:p>
                  </a:txBody>
                  <a:tcPr marL="9525" marR="9525" marT="9525" marB="0" anchor="b"/>
                </a:tc>
                <a:tc>
                  <a:txBody>
                    <a:bodyPr/>
                    <a:lstStyle/>
                    <a:p>
                      <a:pPr algn="ctr" fontAlgn="b"/>
                      <a:r>
                        <a:rPr lang="pt-BR" sz="1100">
                          <a:effectLst/>
                        </a:rPr>
                        <a:t>Agosto</a:t>
                      </a:r>
                      <a:endParaRPr lang="pt-BR" sz="1100" b="1">
                        <a:effectLst/>
                        <a:latin typeface="Calibri" panose="020F0502020204030204" pitchFamily="34" charset="0"/>
                      </a:endParaRPr>
                    </a:p>
                  </a:txBody>
                  <a:tcPr marL="9525" marR="9525" marT="9525" marB="0" anchor="b"/>
                </a:tc>
                <a:tc>
                  <a:txBody>
                    <a:bodyPr/>
                    <a:lstStyle/>
                    <a:p>
                      <a:pPr algn="ctr" fontAlgn="b"/>
                      <a:r>
                        <a:rPr lang="pt-BR" sz="1100">
                          <a:effectLst/>
                        </a:rPr>
                        <a:t>Setembro</a:t>
                      </a:r>
                      <a:endParaRPr lang="pt-BR" sz="1100" b="1">
                        <a:effectLst/>
                        <a:latin typeface="Calibri" panose="020F0502020204030204" pitchFamily="34" charset="0"/>
                      </a:endParaRPr>
                    </a:p>
                  </a:txBody>
                  <a:tcPr marL="9525" marR="9525" marT="9525" marB="0" anchor="b"/>
                </a:tc>
                <a:tc>
                  <a:txBody>
                    <a:bodyPr/>
                    <a:lstStyle/>
                    <a:p>
                      <a:pPr algn="ctr" fontAlgn="b"/>
                      <a:r>
                        <a:rPr lang="pt-BR" sz="1100">
                          <a:effectLst/>
                        </a:rPr>
                        <a:t>Outubro</a:t>
                      </a:r>
                      <a:endParaRPr lang="pt-BR" sz="1100" b="1">
                        <a:effectLst/>
                        <a:latin typeface="Calibri" panose="020F0502020204030204" pitchFamily="34" charset="0"/>
                      </a:endParaRPr>
                    </a:p>
                  </a:txBody>
                  <a:tcPr marL="9525" marR="9525" marT="9525" marB="0" anchor="b"/>
                </a:tc>
                <a:tc>
                  <a:txBody>
                    <a:bodyPr/>
                    <a:lstStyle/>
                    <a:p>
                      <a:pPr algn="ctr" fontAlgn="b"/>
                      <a:r>
                        <a:rPr lang="pt-BR" sz="1100">
                          <a:effectLst/>
                        </a:rPr>
                        <a:t>Novembro</a:t>
                      </a:r>
                      <a:endParaRPr lang="pt-BR" sz="1100" b="1">
                        <a:effectLst/>
                        <a:latin typeface="Calibri" panose="020F0502020204030204" pitchFamily="34" charset="0"/>
                      </a:endParaRPr>
                    </a:p>
                  </a:txBody>
                  <a:tcPr marL="9525" marR="9525" marT="9525" marB="0" anchor="b"/>
                </a:tc>
                <a:tc>
                  <a:txBody>
                    <a:bodyPr/>
                    <a:lstStyle/>
                    <a:p>
                      <a:pPr algn="ctr" fontAlgn="b"/>
                      <a:r>
                        <a:rPr lang="pt-BR" sz="1100">
                          <a:effectLst/>
                        </a:rPr>
                        <a:t>Dezembro</a:t>
                      </a:r>
                      <a:endParaRPr lang="pt-BR" sz="1100" b="1">
                        <a:effectLst/>
                        <a:latin typeface="Calibri" panose="020F0502020204030204" pitchFamily="34" charset="0"/>
                      </a:endParaRPr>
                    </a:p>
                  </a:txBody>
                  <a:tcPr marL="9525" marR="9525" marT="9525" marB="0" anchor="b"/>
                </a:tc>
                <a:extLst>
                  <a:ext uri="{0D108BD9-81ED-4DB2-BD59-A6C34878D82A}">
                    <a16:rowId xmlns:a16="http://schemas.microsoft.com/office/drawing/2014/main" xmlns="" val="2104959349"/>
                  </a:ext>
                </a:extLst>
              </a:tr>
              <a:tr h="151399">
                <a:tc>
                  <a:txBody>
                    <a:bodyPr/>
                    <a:lstStyle/>
                    <a:p>
                      <a:pPr fontAlgn="b"/>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Displasia</a:t>
                      </a:r>
                      <a:endParaRPr lang="pt-BR" sz="1100" b="1">
                        <a:effectLst/>
                        <a:latin typeface="Calibri" panose="020F0502020204030204" pitchFamily="34" charset="0"/>
                      </a:endParaRPr>
                    </a:p>
                  </a:txBody>
                  <a:tcPr marL="9525" marR="9525" marT="9525" marB="0" anchor="b"/>
                </a:tc>
                <a:tc>
                  <a:txBody>
                    <a:bodyPr/>
                    <a:lstStyle/>
                    <a:p>
                      <a:pPr algn="ctr" fontAlgn="b"/>
                      <a:r>
                        <a:rPr lang="pt-BR" sz="1100">
                          <a:effectLst/>
                        </a:rPr>
                        <a:t>0</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2</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1</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6</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1</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2</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0</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3</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2</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0</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4</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2</a:t>
                      </a:r>
                      <a:endParaRPr lang="pt-BR" sz="1100">
                        <a:effectLst/>
                        <a:latin typeface="Calibri" panose="020F0502020204030204" pitchFamily="34" charset="0"/>
                      </a:endParaRPr>
                    </a:p>
                  </a:txBody>
                  <a:tcPr marL="9525" marR="9525" marT="9525" marB="0" anchor="b"/>
                </a:tc>
                <a:extLst>
                  <a:ext uri="{0D108BD9-81ED-4DB2-BD59-A6C34878D82A}">
                    <a16:rowId xmlns:a16="http://schemas.microsoft.com/office/drawing/2014/main" xmlns="" val="2408519800"/>
                  </a:ext>
                </a:extLst>
              </a:tr>
              <a:tr h="168221">
                <a:tc>
                  <a:txBody>
                    <a:bodyPr/>
                    <a:lstStyle/>
                    <a:p>
                      <a:pPr fontAlgn="b"/>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Percentual</a:t>
                      </a:r>
                      <a:endParaRPr lang="pt-BR" sz="1100" b="1">
                        <a:effectLst/>
                        <a:latin typeface="Calibri" panose="020F0502020204030204" pitchFamily="34" charset="0"/>
                      </a:endParaRPr>
                    </a:p>
                  </a:txBody>
                  <a:tcPr marL="9525" marR="9525" marT="9525" marB="0" anchor="b"/>
                </a:tc>
                <a:tc>
                  <a:txBody>
                    <a:bodyPr/>
                    <a:lstStyle/>
                    <a:p>
                      <a:pPr algn="ctr" fontAlgn="b"/>
                      <a:r>
                        <a:rPr lang="pt-BR" sz="1100">
                          <a:effectLst/>
                        </a:rPr>
                        <a:t>0</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9%</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4%</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21%</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4%</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6%</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0</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8%</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9%</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0</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20%</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8%</a:t>
                      </a:r>
                      <a:endParaRPr lang="pt-BR" sz="1100">
                        <a:effectLst/>
                        <a:latin typeface="Calibri" panose="020F0502020204030204" pitchFamily="34" charset="0"/>
                      </a:endParaRPr>
                    </a:p>
                  </a:txBody>
                  <a:tcPr marL="9525" marR="9525" marT="9525" marB="0" anchor="b"/>
                </a:tc>
                <a:extLst>
                  <a:ext uri="{0D108BD9-81ED-4DB2-BD59-A6C34878D82A}">
                    <a16:rowId xmlns:a16="http://schemas.microsoft.com/office/drawing/2014/main" xmlns="" val="3125866537"/>
                  </a:ext>
                </a:extLst>
              </a:tr>
              <a:tr h="454199">
                <a:tc>
                  <a:txBody>
                    <a:bodyPr/>
                    <a:lstStyle/>
                    <a:p>
                      <a:pPr fontAlgn="b"/>
                      <a:endParaRPr lang="pt-BR" sz="1100">
                        <a:effectLst/>
                        <a:latin typeface="Calibri" panose="020F0502020204030204" pitchFamily="34" charset="0"/>
                      </a:endParaRPr>
                    </a:p>
                  </a:txBody>
                  <a:tcPr marL="9525" marR="9525" marT="9525" marB="0" anchor="b"/>
                </a:tc>
                <a:tc>
                  <a:txBody>
                    <a:bodyPr/>
                    <a:lstStyle/>
                    <a:p>
                      <a:pPr fontAlgn="b"/>
                      <a:r>
                        <a:rPr lang="pt-BR" sz="1100">
                          <a:effectLst/>
                        </a:rPr>
                        <a:t>N° Admissões - Geral </a:t>
                      </a:r>
                      <a:endParaRPr lang="pt-BR" sz="1100" b="1">
                        <a:effectLst/>
                        <a:latin typeface="Calibri" panose="020F0502020204030204" pitchFamily="34" charset="0"/>
                      </a:endParaRPr>
                    </a:p>
                  </a:txBody>
                  <a:tcPr marL="9525" marR="9525" marT="9525" marB="0" anchor="b"/>
                </a:tc>
                <a:tc>
                  <a:txBody>
                    <a:bodyPr/>
                    <a:lstStyle/>
                    <a:p>
                      <a:pPr algn="ctr" fontAlgn="b"/>
                      <a:r>
                        <a:rPr lang="pt-BR" sz="1100">
                          <a:effectLst/>
                        </a:rPr>
                        <a:t>44</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53</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51</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46</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51</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67</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48</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45</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44</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41</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30</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40</a:t>
                      </a:r>
                      <a:endParaRPr lang="pt-BR" sz="1100">
                        <a:effectLst/>
                        <a:latin typeface="Calibri" panose="020F0502020204030204" pitchFamily="34" charset="0"/>
                      </a:endParaRPr>
                    </a:p>
                  </a:txBody>
                  <a:tcPr marL="9525" marR="9525" marT="9525" marB="0" anchor="b"/>
                </a:tc>
                <a:extLst>
                  <a:ext uri="{0D108BD9-81ED-4DB2-BD59-A6C34878D82A}">
                    <a16:rowId xmlns:a16="http://schemas.microsoft.com/office/drawing/2014/main" xmlns="" val="1317856301"/>
                  </a:ext>
                </a:extLst>
              </a:tr>
              <a:tr h="471020">
                <a:tc>
                  <a:txBody>
                    <a:bodyPr/>
                    <a:lstStyle/>
                    <a:p>
                      <a:pPr fontAlgn="b"/>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N° Admissões - &lt; 37s</a:t>
                      </a:r>
                      <a:endParaRPr lang="pt-BR" sz="1100" b="1">
                        <a:effectLst/>
                        <a:latin typeface="Calibri" panose="020F0502020204030204" pitchFamily="34" charset="0"/>
                      </a:endParaRPr>
                    </a:p>
                  </a:txBody>
                  <a:tcPr marL="9525" marR="9525" marT="9525" marB="0" anchor="b"/>
                </a:tc>
                <a:tc>
                  <a:txBody>
                    <a:bodyPr/>
                    <a:lstStyle/>
                    <a:p>
                      <a:pPr algn="ctr" fontAlgn="b"/>
                      <a:r>
                        <a:rPr lang="pt-BR" sz="1100">
                          <a:effectLst/>
                        </a:rPr>
                        <a:t>23</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31</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24</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23</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29</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45</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30</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30</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30</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23</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17</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19</a:t>
                      </a:r>
                      <a:endParaRPr lang="pt-BR" sz="1100">
                        <a:effectLst/>
                        <a:latin typeface="Calibri" panose="020F0502020204030204" pitchFamily="34" charset="0"/>
                      </a:endParaRPr>
                    </a:p>
                  </a:txBody>
                  <a:tcPr marL="9525" marR="9525" marT="9525" marB="0" anchor="b"/>
                </a:tc>
                <a:extLst>
                  <a:ext uri="{0D108BD9-81ED-4DB2-BD59-A6C34878D82A}">
                    <a16:rowId xmlns:a16="http://schemas.microsoft.com/office/drawing/2014/main" xmlns="" val="3013532661"/>
                  </a:ext>
                </a:extLst>
              </a:tr>
              <a:tr h="151399">
                <a:tc>
                  <a:txBody>
                    <a:bodyPr/>
                    <a:lstStyle/>
                    <a:p>
                      <a:pPr fontAlgn="b"/>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N° Altas</a:t>
                      </a:r>
                      <a:endParaRPr lang="pt-BR" sz="1100" b="1">
                        <a:effectLst/>
                        <a:latin typeface="Calibri" panose="020F0502020204030204" pitchFamily="34" charset="0"/>
                      </a:endParaRPr>
                    </a:p>
                  </a:txBody>
                  <a:tcPr marL="9525" marR="9525" marT="9525" marB="0" anchor="b"/>
                </a:tc>
                <a:tc>
                  <a:txBody>
                    <a:bodyPr/>
                    <a:lstStyle/>
                    <a:p>
                      <a:pPr algn="ctr" fontAlgn="b"/>
                      <a:r>
                        <a:rPr lang="pt-BR" sz="1100">
                          <a:effectLst/>
                        </a:rPr>
                        <a:t>40</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22</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25</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28</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22</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31</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30</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35</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21</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28</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20</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25</a:t>
                      </a:r>
                      <a:endParaRPr lang="pt-BR" sz="1100">
                        <a:effectLst/>
                        <a:latin typeface="Calibri" panose="020F0502020204030204" pitchFamily="34" charset="0"/>
                      </a:endParaRPr>
                    </a:p>
                  </a:txBody>
                  <a:tcPr marL="9525" marR="9525" marT="9525" marB="0" anchor="b"/>
                </a:tc>
                <a:extLst>
                  <a:ext uri="{0D108BD9-81ED-4DB2-BD59-A6C34878D82A}">
                    <a16:rowId xmlns:a16="http://schemas.microsoft.com/office/drawing/2014/main" xmlns="" val="331346327"/>
                  </a:ext>
                </a:extLst>
              </a:tr>
              <a:tr h="168221">
                <a:tc>
                  <a:txBody>
                    <a:bodyPr/>
                    <a:lstStyle/>
                    <a:p>
                      <a:pPr fontAlgn="b"/>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 </a:t>
                      </a:r>
                      <a:endParaRPr lang="pt-BR" sz="1100" b="1">
                        <a:effectLst/>
                        <a:latin typeface="Calibri" panose="020F0502020204030204" pitchFamily="34" charset="0"/>
                      </a:endParaRPr>
                    </a:p>
                  </a:txBody>
                  <a:tcPr marL="9525" marR="9525" marT="9525" marB="0" anchor="b"/>
                </a:tc>
                <a:tc>
                  <a:txBody>
                    <a:bodyPr/>
                    <a:lstStyle/>
                    <a:p>
                      <a:pPr fontAlgn="b"/>
                      <a:r>
                        <a:rPr lang="pt-BR" sz="1100">
                          <a:effectLst/>
                        </a:rPr>
                        <a:t> </a:t>
                      </a:r>
                      <a:endParaRPr lang="pt-BR" sz="1100">
                        <a:effectLst/>
                        <a:latin typeface="Calibri" panose="020F0502020204030204" pitchFamily="34" charset="0"/>
                      </a:endParaRPr>
                    </a:p>
                  </a:txBody>
                  <a:tcPr marL="9525" marR="9525" marT="9525" marB="0" anchor="b"/>
                </a:tc>
                <a:tc>
                  <a:txBody>
                    <a:bodyPr/>
                    <a:lstStyle/>
                    <a:p>
                      <a:pPr fontAlgn="b"/>
                      <a:r>
                        <a:rPr lang="pt-BR" sz="1100">
                          <a:effectLst/>
                        </a:rPr>
                        <a:t> </a:t>
                      </a:r>
                      <a:endParaRPr lang="pt-BR" sz="1100">
                        <a:effectLst/>
                        <a:latin typeface="Calibri" panose="020F0502020204030204" pitchFamily="34" charset="0"/>
                      </a:endParaRPr>
                    </a:p>
                  </a:txBody>
                  <a:tcPr marL="9525" marR="9525" marT="9525" marB="0" anchor="b"/>
                </a:tc>
                <a:tc>
                  <a:txBody>
                    <a:bodyPr/>
                    <a:lstStyle/>
                    <a:p>
                      <a:pPr fontAlgn="b"/>
                      <a:r>
                        <a:rPr lang="pt-BR" sz="1100">
                          <a:effectLst/>
                        </a:rPr>
                        <a:t> </a:t>
                      </a:r>
                      <a:endParaRPr lang="pt-BR" sz="1100">
                        <a:effectLst/>
                        <a:latin typeface="Calibri" panose="020F0502020204030204" pitchFamily="34" charset="0"/>
                      </a:endParaRPr>
                    </a:p>
                  </a:txBody>
                  <a:tcPr marL="9525" marR="9525" marT="9525" marB="0" anchor="b"/>
                </a:tc>
                <a:tc>
                  <a:txBody>
                    <a:bodyPr/>
                    <a:lstStyle/>
                    <a:p>
                      <a:pPr fontAlgn="b"/>
                      <a:r>
                        <a:rPr lang="pt-BR" sz="1100">
                          <a:effectLst/>
                        </a:rPr>
                        <a:t> </a:t>
                      </a:r>
                      <a:endParaRPr lang="pt-BR" sz="1100">
                        <a:effectLst/>
                        <a:latin typeface="Calibri" panose="020F0502020204030204" pitchFamily="34" charset="0"/>
                      </a:endParaRPr>
                    </a:p>
                  </a:txBody>
                  <a:tcPr marL="9525" marR="9525" marT="9525" marB="0" anchor="b"/>
                </a:tc>
                <a:tc>
                  <a:txBody>
                    <a:bodyPr/>
                    <a:lstStyle/>
                    <a:p>
                      <a:pPr fontAlgn="b"/>
                      <a:r>
                        <a:rPr lang="pt-BR" sz="1100">
                          <a:effectLst/>
                        </a:rPr>
                        <a:t> </a:t>
                      </a:r>
                      <a:endParaRPr lang="pt-BR" sz="1100">
                        <a:effectLst/>
                        <a:latin typeface="Calibri" panose="020F0502020204030204" pitchFamily="34" charset="0"/>
                      </a:endParaRPr>
                    </a:p>
                  </a:txBody>
                  <a:tcPr marL="9525" marR="9525" marT="9525" marB="0" anchor="b"/>
                </a:tc>
                <a:tc>
                  <a:txBody>
                    <a:bodyPr/>
                    <a:lstStyle/>
                    <a:p>
                      <a:pPr fontAlgn="b"/>
                      <a:r>
                        <a:rPr lang="pt-BR" sz="1100">
                          <a:effectLst/>
                        </a:rPr>
                        <a:t> </a:t>
                      </a:r>
                      <a:endParaRPr lang="pt-BR" sz="1100">
                        <a:effectLst/>
                        <a:latin typeface="Calibri" panose="020F0502020204030204" pitchFamily="34" charset="0"/>
                      </a:endParaRPr>
                    </a:p>
                  </a:txBody>
                  <a:tcPr marL="9525" marR="9525" marT="9525" marB="0" anchor="b"/>
                </a:tc>
                <a:tc>
                  <a:txBody>
                    <a:bodyPr/>
                    <a:lstStyle/>
                    <a:p>
                      <a:pPr fontAlgn="b"/>
                      <a:r>
                        <a:rPr lang="pt-BR" sz="1100">
                          <a:effectLst/>
                        </a:rPr>
                        <a:t> </a:t>
                      </a:r>
                      <a:endParaRPr lang="pt-BR" sz="1100">
                        <a:effectLst/>
                        <a:latin typeface="Calibri" panose="020F0502020204030204" pitchFamily="34" charset="0"/>
                      </a:endParaRPr>
                    </a:p>
                  </a:txBody>
                  <a:tcPr marL="9525" marR="9525" marT="9525" marB="0" anchor="b"/>
                </a:tc>
                <a:tc>
                  <a:txBody>
                    <a:bodyPr/>
                    <a:lstStyle/>
                    <a:p>
                      <a:pPr fontAlgn="b"/>
                      <a:r>
                        <a:rPr lang="pt-BR" sz="1100">
                          <a:effectLst/>
                        </a:rPr>
                        <a:t> </a:t>
                      </a:r>
                      <a:endParaRPr lang="pt-BR" sz="1100">
                        <a:effectLst/>
                        <a:latin typeface="Calibri" panose="020F0502020204030204" pitchFamily="34" charset="0"/>
                      </a:endParaRPr>
                    </a:p>
                  </a:txBody>
                  <a:tcPr marL="9525" marR="9525" marT="9525" marB="0" anchor="b"/>
                </a:tc>
                <a:tc>
                  <a:txBody>
                    <a:bodyPr/>
                    <a:lstStyle/>
                    <a:p>
                      <a:pPr fontAlgn="b"/>
                      <a:r>
                        <a:rPr lang="pt-BR" sz="1100">
                          <a:effectLst/>
                        </a:rPr>
                        <a:t> </a:t>
                      </a:r>
                      <a:endParaRPr lang="pt-BR" sz="1100">
                        <a:effectLst/>
                        <a:latin typeface="Calibri" panose="020F0502020204030204" pitchFamily="34" charset="0"/>
                      </a:endParaRPr>
                    </a:p>
                  </a:txBody>
                  <a:tcPr marL="9525" marR="9525" marT="9525" marB="0" anchor="b"/>
                </a:tc>
                <a:tc>
                  <a:txBody>
                    <a:bodyPr/>
                    <a:lstStyle/>
                    <a:p>
                      <a:pPr fontAlgn="b"/>
                      <a:r>
                        <a:rPr lang="pt-BR" sz="1100">
                          <a:effectLst/>
                        </a:rPr>
                        <a:t> </a:t>
                      </a:r>
                      <a:endParaRPr lang="pt-BR" sz="1100">
                        <a:effectLst/>
                        <a:latin typeface="Calibri" panose="020F0502020204030204" pitchFamily="34" charset="0"/>
                      </a:endParaRPr>
                    </a:p>
                  </a:txBody>
                  <a:tcPr marL="9525" marR="9525" marT="9525" marB="0" anchor="b"/>
                </a:tc>
                <a:tc>
                  <a:txBody>
                    <a:bodyPr/>
                    <a:lstStyle/>
                    <a:p>
                      <a:pPr fontAlgn="b"/>
                      <a:r>
                        <a:rPr lang="pt-BR" sz="1100">
                          <a:effectLst/>
                        </a:rPr>
                        <a:t> </a:t>
                      </a:r>
                      <a:endParaRPr lang="pt-BR" sz="1100">
                        <a:effectLst/>
                        <a:latin typeface="Calibri" panose="020F0502020204030204" pitchFamily="34" charset="0"/>
                      </a:endParaRPr>
                    </a:p>
                  </a:txBody>
                  <a:tcPr marL="9525" marR="9525" marT="9525" marB="0" anchor="b"/>
                </a:tc>
                <a:tc>
                  <a:txBody>
                    <a:bodyPr/>
                    <a:lstStyle/>
                    <a:p>
                      <a:pPr fontAlgn="b"/>
                      <a:r>
                        <a:rPr lang="pt-BR" sz="1100">
                          <a:effectLst/>
                        </a:rPr>
                        <a:t> </a:t>
                      </a:r>
                      <a:endParaRPr lang="pt-BR" sz="1100">
                        <a:effectLst/>
                        <a:latin typeface="Calibri" panose="020F0502020204030204" pitchFamily="34" charset="0"/>
                      </a:endParaRPr>
                    </a:p>
                  </a:txBody>
                  <a:tcPr marL="9525" marR="9525" marT="9525" marB="0" anchor="b"/>
                </a:tc>
                <a:extLst>
                  <a:ext uri="{0D108BD9-81ED-4DB2-BD59-A6C34878D82A}">
                    <a16:rowId xmlns:a16="http://schemas.microsoft.com/office/drawing/2014/main" xmlns="" val="3342619872"/>
                  </a:ext>
                </a:extLst>
              </a:tr>
              <a:tr h="168221">
                <a:tc>
                  <a:txBody>
                    <a:bodyPr/>
                    <a:lstStyle/>
                    <a:p>
                      <a:pPr fontAlgn="b"/>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 </a:t>
                      </a:r>
                      <a:endParaRPr lang="pt-BR" sz="1100" b="1">
                        <a:effectLst/>
                        <a:latin typeface="Calibri" panose="020F0502020204030204" pitchFamily="34" charset="0"/>
                      </a:endParaRPr>
                    </a:p>
                  </a:txBody>
                  <a:tcPr marL="9525" marR="9525" marT="9525" marB="0" anchor="b"/>
                </a:tc>
                <a:tc>
                  <a:txBody>
                    <a:bodyPr/>
                    <a:lstStyle/>
                    <a:p>
                      <a:pPr fontAlgn="b"/>
                      <a:r>
                        <a:rPr lang="pt-BR" sz="1100">
                          <a:effectLst/>
                        </a:rPr>
                        <a:t> </a:t>
                      </a:r>
                      <a:endParaRPr lang="pt-BR" sz="1100">
                        <a:effectLst/>
                        <a:latin typeface="Calibri" panose="020F0502020204030204" pitchFamily="34" charset="0"/>
                      </a:endParaRPr>
                    </a:p>
                  </a:txBody>
                  <a:tcPr marL="9525" marR="9525" marT="9525" marB="0" anchor="b"/>
                </a:tc>
                <a:tc>
                  <a:txBody>
                    <a:bodyPr/>
                    <a:lstStyle/>
                    <a:p>
                      <a:pPr fontAlgn="b"/>
                      <a:r>
                        <a:rPr lang="pt-BR" sz="1100">
                          <a:effectLst/>
                        </a:rPr>
                        <a:t> </a:t>
                      </a:r>
                      <a:endParaRPr lang="pt-BR" sz="1100">
                        <a:effectLst/>
                        <a:latin typeface="Calibri" panose="020F0502020204030204" pitchFamily="34" charset="0"/>
                      </a:endParaRPr>
                    </a:p>
                  </a:txBody>
                  <a:tcPr marL="9525" marR="9525" marT="9525" marB="0" anchor="b"/>
                </a:tc>
                <a:tc>
                  <a:txBody>
                    <a:bodyPr/>
                    <a:lstStyle/>
                    <a:p>
                      <a:pPr fontAlgn="b"/>
                      <a:r>
                        <a:rPr lang="pt-BR" sz="1100">
                          <a:effectLst/>
                        </a:rPr>
                        <a:t> </a:t>
                      </a:r>
                      <a:endParaRPr lang="pt-BR" sz="1100">
                        <a:effectLst/>
                        <a:latin typeface="Calibri" panose="020F0502020204030204" pitchFamily="34" charset="0"/>
                      </a:endParaRPr>
                    </a:p>
                  </a:txBody>
                  <a:tcPr marL="9525" marR="9525" marT="9525" marB="0" anchor="b"/>
                </a:tc>
                <a:tc>
                  <a:txBody>
                    <a:bodyPr/>
                    <a:lstStyle/>
                    <a:p>
                      <a:pPr fontAlgn="b"/>
                      <a:r>
                        <a:rPr lang="pt-BR" sz="1100">
                          <a:effectLst/>
                        </a:rPr>
                        <a:t> </a:t>
                      </a:r>
                      <a:endParaRPr lang="pt-BR" sz="1100">
                        <a:effectLst/>
                        <a:latin typeface="Calibri" panose="020F0502020204030204" pitchFamily="34" charset="0"/>
                      </a:endParaRPr>
                    </a:p>
                  </a:txBody>
                  <a:tcPr marL="9525" marR="9525" marT="9525" marB="0" anchor="b"/>
                </a:tc>
                <a:tc>
                  <a:txBody>
                    <a:bodyPr/>
                    <a:lstStyle/>
                    <a:p>
                      <a:pPr fontAlgn="b"/>
                      <a:r>
                        <a:rPr lang="pt-BR" sz="1100">
                          <a:effectLst/>
                        </a:rPr>
                        <a:t> </a:t>
                      </a:r>
                      <a:endParaRPr lang="pt-BR" sz="1100">
                        <a:effectLst/>
                        <a:latin typeface="Calibri" panose="020F0502020204030204" pitchFamily="34" charset="0"/>
                      </a:endParaRPr>
                    </a:p>
                  </a:txBody>
                  <a:tcPr marL="9525" marR="9525" marT="9525" marB="0" anchor="b"/>
                </a:tc>
                <a:tc>
                  <a:txBody>
                    <a:bodyPr/>
                    <a:lstStyle/>
                    <a:p>
                      <a:pPr fontAlgn="b"/>
                      <a:r>
                        <a:rPr lang="pt-BR" sz="1100">
                          <a:effectLst/>
                        </a:rPr>
                        <a:t> </a:t>
                      </a:r>
                      <a:endParaRPr lang="pt-BR" sz="1100">
                        <a:effectLst/>
                        <a:latin typeface="Calibri" panose="020F0502020204030204" pitchFamily="34" charset="0"/>
                      </a:endParaRPr>
                    </a:p>
                  </a:txBody>
                  <a:tcPr marL="9525" marR="9525" marT="9525" marB="0" anchor="b"/>
                </a:tc>
                <a:tc>
                  <a:txBody>
                    <a:bodyPr/>
                    <a:lstStyle/>
                    <a:p>
                      <a:pPr fontAlgn="b"/>
                      <a:r>
                        <a:rPr lang="pt-BR" sz="1100">
                          <a:effectLst/>
                        </a:rPr>
                        <a:t> </a:t>
                      </a:r>
                      <a:endParaRPr lang="pt-BR" sz="1100">
                        <a:effectLst/>
                        <a:latin typeface="Calibri" panose="020F0502020204030204" pitchFamily="34" charset="0"/>
                      </a:endParaRPr>
                    </a:p>
                  </a:txBody>
                  <a:tcPr marL="9525" marR="9525" marT="9525" marB="0" anchor="b"/>
                </a:tc>
                <a:tc>
                  <a:txBody>
                    <a:bodyPr/>
                    <a:lstStyle/>
                    <a:p>
                      <a:pPr fontAlgn="b"/>
                      <a:r>
                        <a:rPr lang="pt-BR" sz="1100">
                          <a:effectLst/>
                        </a:rPr>
                        <a:t> </a:t>
                      </a:r>
                      <a:endParaRPr lang="pt-BR" sz="1100">
                        <a:effectLst/>
                        <a:latin typeface="Calibri" panose="020F0502020204030204" pitchFamily="34" charset="0"/>
                      </a:endParaRPr>
                    </a:p>
                  </a:txBody>
                  <a:tcPr marL="9525" marR="9525" marT="9525" marB="0" anchor="b"/>
                </a:tc>
                <a:tc>
                  <a:txBody>
                    <a:bodyPr/>
                    <a:lstStyle/>
                    <a:p>
                      <a:pPr fontAlgn="b"/>
                      <a:r>
                        <a:rPr lang="pt-BR" sz="1100">
                          <a:effectLst/>
                        </a:rPr>
                        <a:t> </a:t>
                      </a:r>
                      <a:endParaRPr lang="pt-BR" sz="1100">
                        <a:effectLst/>
                        <a:latin typeface="Calibri" panose="020F0502020204030204" pitchFamily="34" charset="0"/>
                      </a:endParaRPr>
                    </a:p>
                  </a:txBody>
                  <a:tcPr marL="9525" marR="9525" marT="9525" marB="0" anchor="b"/>
                </a:tc>
                <a:tc>
                  <a:txBody>
                    <a:bodyPr/>
                    <a:lstStyle/>
                    <a:p>
                      <a:pPr fontAlgn="b"/>
                      <a:r>
                        <a:rPr lang="pt-BR" sz="1100">
                          <a:effectLst/>
                        </a:rPr>
                        <a:t> </a:t>
                      </a:r>
                      <a:endParaRPr lang="pt-BR" sz="1100">
                        <a:effectLst/>
                        <a:latin typeface="Calibri" panose="020F0502020204030204" pitchFamily="34" charset="0"/>
                      </a:endParaRPr>
                    </a:p>
                  </a:txBody>
                  <a:tcPr marL="9525" marR="9525" marT="9525" marB="0" anchor="b"/>
                </a:tc>
                <a:tc>
                  <a:txBody>
                    <a:bodyPr/>
                    <a:lstStyle/>
                    <a:p>
                      <a:pPr fontAlgn="b"/>
                      <a:r>
                        <a:rPr lang="pt-BR" sz="1100">
                          <a:effectLst/>
                        </a:rPr>
                        <a:t> </a:t>
                      </a:r>
                      <a:endParaRPr lang="pt-BR" sz="1100">
                        <a:effectLst/>
                        <a:latin typeface="Calibri" panose="020F0502020204030204" pitchFamily="34" charset="0"/>
                      </a:endParaRPr>
                    </a:p>
                  </a:txBody>
                  <a:tcPr marL="9525" marR="9525" marT="9525" marB="0" anchor="b"/>
                </a:tc>
                <a:tc>
                  <a:txBody>
                    <a:bodyPr/>
                    <a:lstStyle/>
                    <a:p>
                      <a:pPr fontAlgn="b"/>
                      <a:r>
                        <a:rPr lang="pt-BR" sz="1100">
                          <a:effectLst/>
                        </a:rPr>
                        <a:t> </a:t>
                      </a:r>
                      <a:endParaRPr lang="pt-BR" sz="1100">
                        <a:effectLst/>
                        <a:latin typeface="Calibri" panose="020F0502020204030204" pitchFamily="34" charset="0"/>
                      </a:endParaRPr>
                    </a:p>
                  </a:txBody>
                  <a:tcPr marL="9525" marR="9525" marT="9525" marB="0" anchor="b"/>
                </a:tc>
                <a:extLst>
                  <a:ext uri="{0D108BD9-81ED-4DB2-BD59-A6C34878D82A}">
                    <a16:rowId xmlns:a16="http://schemas.microsoft.com/office/drawing/2014/main" xmlns="" val="3009073419"/>
                  </a:ext>
                </a:extLst>
              </a:tr>
              <a:tr h="168221">
                <a:tc>
                  <a:txBody>
                    <a:bodyPr/>
                    <a:lstStyle/>
                    <a:p>
                      <a:pPr fontAlgn="b"/>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 </a:t>
                      </a:r>
                      <a:endParaRPr lang="pt-BR" sz="1100">
                        <a:effectLst/>
                        <a:latin typeface="Calibri" panose="020F0502020204030204" pitchFamily="34" charset="0"/>
                      </a:endParaRPr>
                    </a:p>
                  </a:txBody>
                  <a:tcPr marL="9525" marR="9525" marT="9525" marB="0" anchor="b"/>
                </a:tc>
                <a:tc>
                  <a:txBody>
                    <a:bodyPr/>
                    <a:lstStyle/>
                    <a:p>
                      <a:pPr algn="ctr" fontAlgn="b"/>
                      <a:endParaRPr lang="pt-BR" sz="1100">
                        <a:effectLst/>
                        <a:latin typeface="Calibri" panose="020F0502020204030204" pitchFamily="34" charset="0"/>
                      </a:endParaRPr>
                    </a:p>
                  </a:txBody>
                  <a:tcPr marL="9525" marR="9525" marT="9525" marB="0" anchor="b"/>
                </a:tc>
                <a:tc>
                  <a:txBody>
                    <a:bodyPr/>
                    <a:lstStyle/>
                    <a:p>
                      <a:pPr algn="ctr" fontAlgn="b"/>
                      <a:endParaRPr lang="pt-BR" sz="1100">
                        <a:effectLst/>
                        <a:latin typeface="Calibri" panose="020F0502020204030204" pitchFamily="34" charset="0"/>
                      </a:endParaRPr>
                    </a:p>
                  </a:txBody>
                  <a:tcPr marL="9525" marR="9525" marT="9525" marB="0" anchor="b"/>
                </a:tc>
                <a:tc>
                  <a:txBody>
                    <a:bodyPr/>
                    <a:lstStyle/>
                    <a:p>
                      <a:pPr algn="ctr" fontAlgn="b"/>
                      <a:endParaRPr lang="pt-BR" sz="1100">
                        <a:effectLst/>
                        <a:latin typeface="Calibri" panose="020F0502020204030204" pitchFamily="34" charset="0"/>
                      </a:endParaRPr>
                    </a:p>
                  </a:txBody>
                  <a:tcPr marL="9525" marR="9525" marT="9525" marB="0" anchor="b"/>
                </a:tc>
                <a:tc>
                  <a:txBody>
                    <a:bodyPr/>
                    <a:lstStyle/>
                    <a:p>
                      <a:pPr algn="ctr" fontAlgn="b"/>
                      <a:endParaRPr lang="pt-BR" sz="1100">
                        <a:effectLst/>
                        <a:latin typeface="Calibri" panose="020F0502020204030204" pitchFamily="34" charset="0"/>
                      </a:endParaRPr>
                    </a:p>
                  </a:txBody>
                  <a:tcPr marL="9525" marR="9525" marT="9525" marB="0" anchor="b"/>
                </a:tc>
                <a:tc>
                  <a:txBody>
                    <a:bodyPr/>
                    <a:lstStyle/>
                    <a:p>
                      <a:pPr algn="ctr" fontAlgn="b"/>
                      <a:endParaRPr lang="pt-BR" sz="1100">
                        <a:effectLst/>
                        <a:latin typeface="Calibri" panose="020F0502020204030204" pitchFamily="34" charset="0"/>
                      </a:endParaRPr>
                    </a:p>
                  </a:txBody>
                  <a:tcPr marL="9525" marR="9525" marT="9525" marB="0" anchor="b"/>
                </a:tc>
                <a:tc>
                  <a:txBody>
                    <a:bodyPr/>
                    <a:lstStyle/>
                    <a:p>
                      <a:pPr algn="ctr" fontAlgn="b"/>
                      <a:endParaRPr lang="pt-BR" sz="1100">
                        <a:effectLst/>
                        <a:latin typeface="Calibri" panose="020F0502020204030204" pitchFamily="34" charset="0"/>
                      </a:endParaRPr>
                    </a:p>
                  </a:txBody>
                  <a:tcPr marL="9525" marR="9525" marT="9525" marB="0" anchor="b"/>
                </a:tc>
                <a:tc>
                  <a:txBody>
                    <a:bodyPr/>
                    <a:lstStyle/>
                    <a:p>
                      <a:pPr algn="ctr" fontAlgn="b"/>
                      <a:endParaRPr lang="pt-BR" sz="1100">
                        <a:effectLst/>
                        <a:latin typeface="Calibri" panose="020F0502020204030204" pitchFamily="34" charset="0"/>
                      </a:endParaRPr>
                    </a:p>
                  </a:txBody>
                  <a:tcPr marL="9525" marR="9525" marT="9525" marB="0" anchor="b"/>
                </a:tc>
                <a:tc>
                  <a:txBody>
                    <a:bodyPr/>
                    <a:lstStyle/>
                    <a:p>
                      <a:pPr algn="ctr" fontAlgn="b"/>
                      <a:endParaRPr lang="pt-BR" sz="1100">
                        <a:effectLst/>
                        <a:latin typeface="Calibri" panose="020F0502020204030204" pitchFamily="34" charset="0"/>
                      </a:endParaRPr>
                    </a:p>
                  </a:txBody>
                  <a:tcPr marL="9525" marR="9525" marT="9525" marB="0" anchor="b"/>
                </a:tc>
                <a:tc>
                  <a:txBody>
                    <a:bodyPr/>
                    <a:lstStyle/>
                    <a:p>
                      <a:pPr algn="ctr" fontAlgn="b"/>
                      <a:endParaRPr lang="pt-BR" sz="1100">
                        <a:effectLst/>
                        <a:latin typeface="Calibri" panose="020F0502020204030204" pitchFamily="34" charset="0"/>
                      </a:endParaRPr>
                    </a:p>
                  </a:txBody>
                  <a:tcPr marL="9525" marR="9525" marT="9525" marB="0" anchor="b"/>
                </a:tc>
                <a:tc>
                  <a:txBody>
                    <a:bodyPr/>
                    <a:lstStyle/>
                    <a:p>
                      <a:pPr algn="ctr" fontAlgn="b"/>
                      <a:endParaRPr lang="pt-BR" sz="1100">
                        <a:effectLst/>
                        <a:latin typeface="Calibri" panose="020F0502020204030204" pitchFamily="34" charset="0"/>
                      </a:endParaRPr>
                    </a:p>
                  </a:txBody>
                  <a:tcPr marL="9525" marR="9525" marT="9525" marB="0" anchor="b"/>
                </a:tc>
                <a:tc>
                  <a:txBody>
                    <a:bodyPr/>
                    <a:lstStyle/>
                    <a:p>
                      <a:pPr algn="ctr" fontAlgn="b"/>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 </a:t>
                      </a:r>
                      <a:endParaRPr lang="pt-BR" sz="1100">
                        <a:effectLst/>
                        <a:latin typeface="Calibri" panose="020F0502020204030204" pitchFamily="34" charset="0"/>
                      </a:endParaRPr>
                    </a:p>
                  </a:txBody>
                  <a:tcPr marL="9525" marR="9525" marT="9525" marB="0" anchor="b"/>
                </a:tc>
                <a:extLst>
                  <a:ext uri="{0D108BD9-81ED-4DB2-BD59-A6C34878D82A}">
                    <a16:rowId xmlns:a16="http://schemas.microsoft.com/office/drawing/2014/main" xmlns="" val="1068010494"/>
                  </a:ext>
                </a:extLst>
              </a:tr>
              <a:tr h="168221">
                <a:tc>
                  <a:txBody>
                    <a:bodyPr/>
                    <a:lstStyle/>
                    <a:p>
                      <a:pPr fontAlgn="b"/>
                      <a:endParaRPr lang="pt-BR" sz="1100">
                        <a:effectLst/>
                        <a:latin typeface="Calibri" panose="020F0502020204030204" pitchFamily="34" charset="0"/>
                      </a:endParaRPr>
                    </a:p>
                  </a:txBody>
                  <a:tcPr marL="9525" marR="9525" marT="9525" marB="0" anchor="b"/>
                </a:tc>
                <a:tc gridSpan="13">
                  <a:txBody>
                    <a:bodyPr/>
                    <a:lstStyle/>
                    <a:p>
                      <a:pPr algn="ctr" fontAlgn="b"/>
                      <a:r>
                        <a:rPr lang="pt-BR" sz="1100">
                          <a:effectLst/>
                        </a:rPr>
                        <a:t>ANO 2021</a:t>
                      </a:r>
                      <a:endParaRPr lang="pt-BR" sz="1100" b="1">
                        <a:effectLst/>
                        <a:latin typeface="Calibri" panose="020F0502020204030204" pitchFamily="34" charset="0"/>
                      </a:endParaRPr>
                    </a:p>
                  </a:txBody>
                  <a:tcPr marL="9525" marR="9525" marT="9525" marB="0" anchor="b"/>
                </a:tc>
                <a:tc hMerge="1">
                  <a:txBody>
                    <a:bodyPr/>
                    <a:lstStyle/>
                    <a:p>
                      <a:endParaRPr lang="pt-BR"/>
                    </a:p>
                  </a:txBody>
                  <a:tcPr/>
                </a:tc>
                <a:tc hMerge="1">
                  <a:txBody>
                    <a:bodyPr/>
                    <a:lstStyle/>
                    <a:p>
                      <a:endParaRPr lang="pt-BR"/>
                    </a:p>
                  </a:txBody>
                  <a:tcPr/>
                </a:tc>
                <a:tc hMerge="1">
                  <a:txBody>
                    <a:bodyPr/>
                    <a:lstStyle/>
                    <a:p>
                      <a:endParaRPr lang="pt-BR"/>
                    </a:p>
                  </a:txBody>
                  <a:tcPr/>
                </a:tc>
                <a:tc hMerge="1">
                  <a:txBody>
                    <a:bodyPr/>
                    <a:lstStyle/>
                    <a:p>
                      <a:endParaRPr lang="pt-BR"/>
                    </a:p>
                  </a:txBody>
                  <a:tcPr/>
                </a:tc>
                <a:tc hMerge="1">
                  <a:txBody>
                    <a:bodyPr/>
                    <a:lstStyle/>
                    <a:p>
                      <a:endParaRPr lang="pt-BR"/>
                    </a:p>
                  </a:txBody>
                  <a:tcPr/>
                </a:tc>
                <a:tc hMerge="1">
                  <a:txBody>
                    <a:bodyPr/>
                    <a:lstStyle/>
                    <a:p>
                      <a:endParaRPr lang="pt-BR"/>
                    </a:p>
                  </a:txBody>
                  <a:tcPr/>
                </a:tc>
                <a:tc hMerge="1">
                  <a:txBody>
                    <a:bodyPr/>
                    <a:lstStyle/>
                    <a:p>
                      <a:endParaRPr lang="pt-BR"/>
                    </a:p>
                  </a:txBody>
                  <a:tcPr/>
                </a:tc>
                <a:tc hMerge="1">
                  <a:txBody>
                    <a:bodyPr/>
                    <a:lstStyle/>
                    <a:p>
                      <a:endParaRPr lang="pt-BR"/>
                    </a:p>
                  </a:txBody>
                  <a:tcPr/>
                </a:tc>
                <a:tc hMerge="1">
                  <a:txBody>
                    <a:bodyPr/>
                    <a:lstStyle/>
                    <a:p>
                      <a:endParaRPr lang="pt-BR"/>
                    </a:p>
                  </a:txBody>
                  <a:tcPr/>
                </a:tc>
                <a:tc hMerge="1">
                  <a:txBody>
                    <a:bodyPr/>
                    <a:lstStyle/>
                    <a:p>
                      <a:endParaRPr lang="pt-BR"/>
                    </a:p>
                  </a:txBody>
                  <a:tcPr/>
                </a:tc>
                <a:tc hMerge="1">
                  <a:txBody>
                    <a:bodyPr/>
                    <a:lstStyle/>
                    <a:p>
                      <a:endParaRPr lang="pt-BR"/>
                    </a:p>
                  </a:txBody>
                  <a:tcPr/>
                </a:tc>
                <a:tc hMerge="1">
                  <a:txBody>
                    <a:bodyPr/>
                    <a:lstStyle/>
                    <a:p>
                      <a:endParaRPr lang="pt-BR"/>
                    </a:p>
                  </a:txBody>
                  <a:tcPr/>
                </a:tc>
                <a:extLst>
                  <a:ext uri="{0D108BD9-81ED-4DB2-BD59-A6C34878D82A}">
                    <a16:rowId xmlns:a16="http://schemas.microsoft.com/office/drawing/2014/main" xmlns="" val="18932962"/>
                  </a:ext>
                </a:extLst>
              </a:tr>
              <a:tr h="168221">
                <a:tc>
                  <a:txBody>
                    <a:bodyPr/>
                    <a:lstStyle/>
                    <a:p>
                      <a:pPr fontAlgn="b"/>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 </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Janeiro</a:t>
                      </a:r>
                      <a:endParaRPr lang="pt-BR" sz="1100" b="1">
                        <a:effectLst/>
                        <a:latin typeface="Calibri" panose="020F0502020204030204" pitchFamily="34" charset="0"/>
                      </a:endParaRPr>
                    </a:p>
                  </a:txBody>
                  <a:tcPr marL="9525" marR="9525" marT="9525" marB="0" anchor="b"/>
                </a:tc>
                <a:tc>
                  <a:txBody>
                    <a:bodyPr/>
                    <a:lstStyle/>
                    <a:p>
                      <a:pPr algn="ctr" fontAlgn="b"/>
                      <a:r>
                        <a:rPr lang="pt-BR" sz="1100">
                          <a:effectLst/>
                        </a:rPr>
                        <a:t>Fevereiro</a:t>
                      </a:r>
                      <a:endParaRPr lang="pt-BR" sz="1100" b="1">
                        <a:effectLst/>
                        <a:latin typeface="Calibri" panose="020F0502020204030204" pitchFamily="34" charset="0"/>
                      </a:endParaRPr>
                    </a:p>
                  </a:txBody>
                  <a:tcPr marL="9525" marR="9525" marT="9525" marB="0" anchor="b"/>
                </a:tc>
                <a:tc>
                  <a:txBody>
                    <a:bodyPr/>
                    <a:lstStyle/>
                    <a:p>
                      <a:pPr algn="ctr" fontAlgn="b"/>
                      <a:r>
                        <a:rPr lang="pt-BR" sz="1100">
                          <a:effectLst/>
                        </a:rPr>
                        <a:t>Março</a:t>
                      </a:r>
                      <a:endParaRPr lang="pt-BR" sz="1100" b="1">
                        <a:effectLst/>
                        <a:latin typeface="Calibri" panose="020F0502020204030204" pitchFamily="34" charset="0"/>
                      </a:endParaRPr>
                    </a:p>
                  </a:txBody>
                  <a:tcPr marL="9525" marR="9525" marT="9525" marB="0" anchor="b"/>
                </a:tc>
                <a:tc>
                  <a:txBody>
                    <a:bodyPr/>
                    <a:lstStyle/>
                    <a:p>
                      <a:pPr algn="ctr" fontAlgn="b"/>
                      <a:r>
                        <a:rPr lang="pt-BR" sz="1100">
                          <a:effectLst/>
                        </a:rPr>
                        <a:t>Abril</a:t>
                      </a:r>
                      <a:endParaRPr lang="pt-BR" sz="1100" b="1">
                        <a:effectLst/>
                        <a:latin typeface="Calibri" panose="020F0502020204030204" pitchFamily="34" charset="0"/>
                      </a:endParaRPr>
                    </a:p>
                  </a:txBody>
                  <a:tcPr marL="9525" marR="9525" marT="9525" marB="0" anchor="b"/>
                </a:tc>
                <a:tc>
                  <a:txBody>
                    <a:bodyPr/>
                    <a:lstStyle/>
                    <a:p>
                      <a:pPr algn="ctr" fontAlgn="b"/>
                      <a:r>
                        <a:rPr lang="pt-BR" sz="1100">
                          <a:effectLst/>
                        </a:rPr>
                        <a:t>Maio</a:t>
                      </a:r>
                      <a:endParaRPr lang="pt-BR" sz="1100" b="1">
                        <a:effectLst/>
                        <a:latin typeface="Calibri" panose="020F0502020204030204" pitchFamily="34" charset="0"/>
                      </a:endParaRPr>
                    </a:p>
                  </a:txBody>
                  <a:tcPr marL="9525" marR="9525" marT="9525" marB="0" anchor="b"/>
                </a:tc>
                <a:tc>
                  <a:txBody>
                    <a:bodyPr/>
                    <a:lstStyle/>
                    <a:p>
                      <a:pPr algn="ctr" fontAlgn="b"/>
                      <a:r>
                        <a:rPr lang="pt-BR" sz="1100">
                          <a:effectLst/>
                        </a:rPr>
                        <a:t>Junho</a:t>
                      </a:r>
                      <a:endParaRPr lang="pt-BR" sz="1100" b="1">
                        <a:effectLst/>
                        <a:latin typeface="Calibri" panose="020F0502020204030204" pitchFamily="34" charset="0"/>
                      </a:endParaRPr>
                    </a:p>
                  </a:txBody>
                  <a:tcPr marL="9525" marR="9525" marT="9525" marB="0" anchor="b"/>
                </a:tc>
                <a:tc>
                  <a:txBody>
                    <a:bodyPr/>
                    <a:lstStyle/>
                    <a:p>
                      <a:pPr algn="ctr" fontAlgn="b"/>
                      <a:r>
                        <a:rPr lang="pt-BR" sz="1100">
                          <a:effectLst/>
                        </a:rPr>
                        <a:t>Julho</a:t>
                      </a:r>
                      <a:endParaRPr lang="pt-BR" sz="1100" b="1">
                        <a:effectLst/>
                        <a:latin typeface="Calibri" panose="020F0502020204030204" pitchFamily="34" charset="0"/>
                      </a:endParaRPr>
                    </a:p>
                  </a:txBody>
                  <a:tcPr marL="9525" marR="9525" marT="9525" marB="0" anchor="b"/>
                </a:tc>
                <a:tc>
                  <a:txBody>
                    <a:bodyPr/>
                    <a:lstStyle/>
                    <a:p>
                      <a:pPr algn="ctr" fontAlgn="b"/>
                      <a:r>
                        <a:rPr lang="pt-BR" sz="1100">
                          <a:effectLst/>
                        </a:rPr>
                        <a:t>Agosto</a:t>
                      </a:r>
                      <a:endParaRPr lang="pt-BR" sz="1100" b="1">
                        <a:effectLst/>
                        <a:latin typeface="Calibri" panose="020F0502020204030204" pitchFamily="34" charset="0"/>
                      </a:endParaRPr>
                    </a:p>
                  </a:txBody>
                  <a:tcPr marL="9525" marR="9525" marT="9525" marB="0" anchor="b"/>
                </a:tc>
                <a:tc>
                  <a:txBody>
                    <a:bodyPr/>
                    <a:lstStyle/>
                    <a:p>
                      <a:pPr algn="ctr" fontAlgn="b"/>
                      <a:r>
                        <a:rPr lang="pt-BR" sz="1100">
                          <a:effectLst/>
                        </a:rPr>
                        <a:t>Setembro</a:t>
                      </a:r>
                      <a:endParaRPr lang="pt-BR" sz="1100" b="1">
                        <a:effectLst/>
                        <a:latin typeface="Calibri" panose="020F0502020204030204" pitchFamily="34" charset="0"/>
                      </a:endParaRPr>
                    </a:p>
                  </a:txBody>
                  <a:tcPr marL="9525" marR="9525" marT="9525" marB="0" anchor="b"/>
                </a:tc>
                <a:tc>
                  <a:txBody>
                    <a:bodyPr/>
                    <a:lstStyle/>
                    <a:p>
                      <a:pPr algn="ctr" fontAlgn="b"/>
                      <a:r>
                        <a:rPr lang="pt-BR" sz="1100">
                          <a:effectLst/>
                        </a:rPr>
                        <a:t>Outubro</a:t>
                      </a:r>
                      <a:endParaRPr lang="pt-BR" sz="1100" b="1">
                        <a:effectLst/>
                        <a:latin typeface="Calibri" panose="020F0502020204030204" pitchFamily="34" charset="0"/>
                      </a:endParaRPr>
                    </a:p>
                  </a:txBody>
                  <a:tcPr marL="9525" marR="9525" marT="9525" marB="0" anchor="b"/>
                </a:tc>
                <a:tc>
                  <a:txBody>
                    <a:bodyPr/>
                    <a:lstStyle/>
                    <a:p>
                      <a:pPr algn="ctr" fontAlgn="b"/>
                      <a:r>
                        <a:rPr lang="pt-BR" sz="1100">
                          <a:effectLst/>
                        </a:rPr>
                        <a:t>Novembro</a:t>
                      </a:r>
                      <a:endParaRPr lang="pt-BR" sz="1100" b="1">
                        <a:effectLst/>
                        <a:latin typeface="Calibri" panose="020F0502020204030204" pitchFamily="34" charset="0"/>
                      </a:endParaRPr>
                    </a:p>
                  </a:txBody>
                  <a:tcPr marL="9525" marR="9525" marT="9525" marB="0" anchor="b"/>
                </a:tc>
                <a:tc>
                  <a:txBody>
                    <a:bodyPr/>
                    <a:lstStyle/>
                    <a:p>
                      <a:pPr algn="ctr" fontAlgn="b"/>
                      <a:r>
                        <a:rPr lang="pt-BR" sz="1100">
                          <a:effectLst/>
                        </a:rPr>
                        <a:t>Dezembro</a:t>
                      </a:r>
                      <a:endParaRPr lang="pt-BR" sz="1100" b="1">
                        <a:effectLst/>
                        <a:latin typeface="Calibri" panose="020F0502020204030204" pitchFamily="34" charset="0"/>
                      </a:endParaRPr>
                    </a:p>
                  </a:txBody>
                  <a:tcPr marL="9525" marR="9525" marT="9525" marB="0" anchor="b"/>
                </a:tc>
                <a:extLst>
                  <a:ext uri="{0D108BD9-81ED-4DB2-BD59-A6C34878D82A}">
                    <a16:rowId xmlns:a16="http://schemas.microsoft.com/office/drawing/2014/main" xmlns="" val="1813959053"/>
                  </a:ext>
                </a:extLst>
              </a:tr>
              <a:tr h="151399">
                <a:tc>
                  <a:txBody>
                    <a:bodyPr/>
                    <a:lstStyle/>
                    <a:p>
                      <a:pPr fontAlgn="b"/>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Displasia</a:t>
                      </a:r>
                      <a:endParaRPr lang="pt-BR" sz="1100" b="1">
                        <a:effectLst/>
                        <a:latin typeface="Calibri" panose="020F0502020204030204" pitchFamily="34" charset="0"/>
                      </a:endParaRPr>
                    </a:p>
                  </a:txBody>
                  <a:tcPr marL="9525" marR="9525" marT="9525" marB="0" anchor="b"/>
                </a:tc>
                <a:tc>
                  <a:txBody>
                    <a:bodyPr/>
                    <a:lstStyle/>
                    <a:p>
                      <a:pPr algn="ctr" fontAlgn="b"/>
                      <a:r>
                        <a:rPr lang="pt-BR" sz="1100">
                          <a:effectLst/>
                        </a:rPr>
                        <a:t>2</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1</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1</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1</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4</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1</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 </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 </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 </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 </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 </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 </a:t>
                      </a:r>
                      <a:endParaRPr lang="pt-BR" sz="1100">
                        <a:effectLst/>
                        <a:latin typeface="Calibri" panose="020F0502020204030204" pitchFamily="34" charset="0"/>
                      </a:endParaRPr>
                    </a:p>
                  </a:txBody>
                  <a:tcPr marL="9525" marR="9525" marT="9525" marB="0" anchor="b"/>
                </a:tc>
                <a:extLst>
                  <a:ext uri="{0D108BD9-81ED-4DB2-BD59-A6C34878D82A}">
                    <a16:rowId xmlns:a16="http://schemas.microsoft.com/office/drawing/2014/main" xmlns="" val="3447240405"/>
                  </a:ext>
                </a:extLst>
              </a:tr>
              <a:tr h="168221">
                <a:tc>
                  <a:txBody>
                    <a:bodyPr/>
                    <a:lstStyle/>
                    <a:p>
                      <a:pPr fontAlgn="b"/>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Percentual</a:t>
                      </a:r>
                      <a:endParaRPr lang="pt-BR" sz="1100" b="1">
                        <a:effectLst/>
                        <a:latin typeface="Calibri" panose="020F0502020204030204" pitchFamily="34" charset="0"/>
                      </a:endParaRPr>
                    </a:p>
                  </a:txBody>
                  <a:tcPr marL="9525" marR="9525" marT="9525" marB="0" anchor="b"/>
                </a:tc>
                <a:tc>
                  <a:txBody>
                    <a:bodyPr/>
                    <a:lstStyle/>
                    <a:p>
                      <a:pPr algn="ctr" fontAlgn="b"/>
                      <a:r>
                        <a:rPr lang="pt-BR" sz="1100">
                          <a:effectLst/>
                        </a:rPr>
                        <a:t>7%</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0%</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3%</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3%</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15%</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3%</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 </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 </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 </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 </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 </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 </a:t>
                      </a:r>
                      <a:endParaRPr lang="pt-BR" sz="1100">
                        <a:effectLst/>
                        <a:latin typeface="Calibri" panose="020F0502020204030204" pitchFamily="34" charset="0"/>
                      </a:endParaRPr>
                    </a:p>
                  </a:txBody>
                  <a:tcPr marL="9525" marR="9525" marT="9525" marB="0" anchor="b"/>
                </a:tc>
                <a:extLst>
                  <a:ext uri="{0D108BD9-81ED-4DB2-BD59-A6C34878D82A}">
                    <a16:rowId xmlns:a16="http://schemas.microsoft.com/office/drawing/2014/main" xmlns="" val="4207896182"/>
                  </a:ext>
                </a:extLst>
              </a:tr>
              <a:tr h="454199">
                <a:tc>
                  <a:txBody>
                    <a:bodyPr/>
                    <a:lstStyle/>
                    <a:p>
                      <a:pPr fontAlgn="b"/>
                      <a:endParaRPr lang="pt-BR" sz="1100">
                        <a:effectLst/>
                        <a:latin typeface="Calibri" panose="020F0502020204030204" pitchFamily="34" charset="0"/>
                      </a:endParaRPr>
                    </a:p>
                  </a:txBody>
                  <a:tcPr marL="9525" marR="9525" marT="9525" marB="0" anchor="b"/>
                </a:tc>
                <a:tc>
                  <a:txBody>
                    <a:bodyPr/>
                    <a:lstStyle/>
                    <a:p>
                      <a:pPr fontAlgn="b"/>
                      <a:r>
                        <a:rPr lang="pt-BR" sz="1100">
                          <a:effectLst/>
                        </a:rPr>
                        <a:t>N° Admissões - Geral </a:t>
                      </a:r>
                      <a:endParaRPr lang="pt-BR" sz="1100" b="1">
                        <a:effectLst/>
                        <a:latin typeface="Calibri" panose="020F0502020204030204" pitchFamily="34" charset="0"/>
                      </a:endParaRPr>
                    </a:p>
                  </a:txBody>
                  <a:tcPr marL="9525" marR="9525" marT="9525" marB="0" anchor="b"/>
                </a:tc>
                <a:tc>
                  <a:txBody>
                    <a:bodyPr/>
                    <a:lstStyle/>
                    <a:p>
                      <a:pPr algn="ctr" fontAlgn="b"/>
                      <a:r>
                        <a:rPr lang="pt-BR" sz="1100">
                          <a:effectLst/>
                        </a:rPr>
                        <a:t>45</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35</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54</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62</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49</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60</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 </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 </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 </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 </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 </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 </a:t>
                      </a:r>
                      <a:endParaRPr lang="pt-BR" sz="1100">
                        <a:effectLst/>
                        <a:latin typeface="Calibri" panose="020F0502020204030204" pitchFamily="34" charset="0"/>
                      </a:endParaRPr>
                    </a:p>
                  </a:txBody>
                  <a:tcPr marL="9525" marR="9525" marT="9525" marB="0" anchor="b"/>
                </a:tc>
                <a:extLst>
                  <a:ext uri="{0D108BD9-81ED-4DB2-BD59-A6C34878D82A}">
                    <a16:rowId xmlns:a16="http://schemas.microsoft.com/office/drawing/2014/main" xmlns="" val="849139203"/>
                  </a:ext>
                </a:extLst>
              </a:tr>
              <a:tr h="471020">
                <a:tc>
                  <a:txBody>
                    <a:bodyPr/>
                    <a:lstStyle/>
                    <a:p>
                      <a:pPr fontAlgn="b"/>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N° Admissões - &lt; 37s</a:t>
                      </a:r>
                      <a:endParaRPr lang="pt-BR" sz="1100" b="1">
                        <a:effectLst/>
                        <a:latin typeface="Calibri" panose="020F0502020204030204" pitchFamily="34" charset="0"/>
                      </a:endParaRPr>
                    </a:p>
                  </a:txBody>
                  <a:tcPr marL="9525" marR="9525" marT="9525" marB="0" anchor="b"/>
                </a:tc>
                <a:tc>
                  <a:txBody>
                    <a:bodyPr/>
                    <a:lstStyle/>
                    <a:p>
                      <a:pPr algn="ctr" fontAlgn="b"/>
                      <a:r>
                        <a:rPr lang="pt-BR" sz="1100">
                          <a:effectLst/>
                        </a:rPr>
                        <a:t>29</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22</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34</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38</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27</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33</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 </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 </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 </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 </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 </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 </a:t>
                      </a:r>
                      <a:endParaRPr lang="pt-BR" sz="1100">
                        <a:effectLst/>
                        <a:latin typeface="Calibri" panose="020F0502020204030204" pitchFamily="34" charset="0"/>
                      </a:endParaRPr>
                    </a:p>
                  </a:txBody>
                  <a:tcPr marL="9525" marR="9525" marT="9525" marB="0" anchor="b"/>
                </a:tc>
                <a:extLst>
                  <a:ext uri="{0D108BD9-81ED-4DB2-BD59-A6C34878D82A}">
                    <a16:rowId xmlns:a16="http://schemas.microsoft.com/office/drawing/2014/main" xmlns="" val="1849906208"/>
                  </a:ext>
                </a:extLst>
              </a:tr>
              <a:tr h="151399">
                <a:tc>
                  <a:txBody>
                    <a:bodyPr/>
                    <a:lstStyle/>
                    <a:p>
                      <a:pPr fontAlgn="b"/>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 </a:t>
                      </a:r>
                      <a:endParaRPr lang="pt-BR" sz="1100" b="1">
                        <a:effectLst/>
                        <a:latin typeface="Calibri" panose="020F0502020204030204" pitchFamily="34" charset="0"/>
                      </a:endParaRPr>
                    </a:p>
                  </a:txBody>
                  <a:tcPr marL="9525" marR="9525" marT="9525" marB="0" anchor="b"/>
                </a:tc>
                <a:tc>
                  <a:txBody>
                    <a:bodyPr/>
                    <a:lstStyle/>
                    <a:p>
                      <a:pPr algn="ctr" fontAlgn="b"/>
                      <a:r>
                        <a:rPr lang="pt-BR" sz="1100">
                          <a:effectLst/>
                        </a:rPr>
                        <a:t> </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 </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 </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 </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 </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 </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 </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 </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 </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 </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 </a:t>
                      </a:r>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 </a:t>
                      </a:r>
                      <a:endParaRPr lang="pt-BR" sz="1100">
                        <a:effectLst/>
                        <a:latin typeface="Calibri" panose="020F0502020204030204" pitchFamily="34" charset="0"/>
                      </a:endParaRPr>
                    </a:p>
                  </a:txBody>
                  <a:tcPr marL="9525" marR="9525" marT="9525" marB="0" anchor="b"/>
                </a:tc>
                <a:extLst>
                  <a:ext uri="{0D108BD9-81ED-4DB2-BD59-A6C34878D82A}">
                    <a16:rowId xmlns:a16="http://schemas.microsoft.com/office/drawing/2014/main" xmlns="" val="2133334784"/>
                  </a:ext>
                </a:extLst>
              </a:tr>
              <a:tr h="168221">
                <a:tc>
                  <a:txBody>
                    <a:bodyPr/>
                    <a:lstStyle/>
                    <a:p>
                      <a:pPr fontAlgn="b"/>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 </a:t>
                      </a:r>
                      <a:endParaRPr lang="pt-BR" sz="1100" b="1">
                        <a:effectLst/>
                        <a:latin typeface="Calibri" panose="020F0502020204030204" pitchFamily="34" charset="0"/>
                      </a:endParaRPr>
                    </a:p>
                  </a:txBody>
                  <a:tcPr marL="9525" marR="9525" marT="9525" marB="0" anchor="b"/>
                </a:tc>
                <a:tc>
                  <a:txBody>
                    <a:bodyPr/>
                    <a:lstStyle/>
                    <a:p>
                      <a:pPr fontAlgn="b"/>
                      <a:r>
                        <a:rPr lang="pt-BR" sz="1100">
                          <a:effectLst/>
                        </a:rPr>
                        <a:t> </a:t>
                      </a:r>
                      <a:endParaRPr lang="pt-BR" sz="1100">
                        <a:effectLst/>
                        <a:latin typeface="Calibri" panose="020F0502020204030204" pitchFamily="34" charset="0"/>
                      </a:endParaRPr>
                    </a:p>
                  </a:txBody>
                  <a:tcPr marL="9525" marR="9525" marT="9525" marB="0" anchor="b"/>
                </a:tc>
                <a:tc>
                  <a:txBody>
                    <a:bodyPr/>
                    <a:lstStyle/>
                    <a:p>
                      <a:pPr fontAlgn="b"/>
                      <a:r>
                        <a:rPr lang="pt-BR" sz="1100">
                          <a:effectLst/>
                        </a:rPr>
                        <a:t> </a:t>
                      </a:r>
                      <a:endParaRPr lang="pt-BR" sz="1100">
                        <a:effectLst/>
                        <a:latin typeface="Calibri" panose="020F0502020204030204" pitchFamily="34" charset="0"/>
                      </a:endParaRPr>
                    </a:p>
                  </a:txBody>
                  <a:tcPr marL="9525" marR="9525" marT="9525" marB="0" anchor="b"/>
                </a:tc>
                <a:tc>
                  <a:txBody>
                    <a:bodyPr/>
                    <a:lstStyle/>
                    <a:p>
                      <a:pPr fontAlgn="b"/>
                      <a:r>
                        <a:rPr lang="pt-BR" sz="1100">
                          <a:effectLst/>
                        </a:rPr>
                        <a:t> </a:t>
                      </a:r>
                      <a:endParaRPr lang="pt-BR" sz="1100">
                        <a:effectLst/>
                        <a:latin typeface="Calibri" panose="020F0502020204030204" pitchFamily="34" charset="0"/>
                      </a:endParaRPr>
                    </a:p>
                  </a:txBody>
                  <a:tcPr marL="9525" marR="9525" marT="9525" marB="0" anchor="b"/>
                </a:tc>
                <a:tc>
                  <a:txBody>
                    <a:bodyPr/>
                    <a:lstStyle/>
                    <a:p>
                      <a:pPr fontAlgn="b"/>
                      <a:r>
                        <a:rPr lang="pt-BR" sz="1100">
                          <a:effectLst/>
                        </a:rPr>
                        <a:t> </a:t>
                      </a:r>
                      <a:endParaRPr lang="pt-BR" sz="1100">
                        <a:effectLst/>
                        <a:latin typeface="Calibri" panose="020F0502020204030204" pitchFamily="34" charset="0"/>
                      </a:endParaRPr>
                    </a:p>
                  </a:txBody>
                  <a:tcPr marL="9525" marR="9525" marT="9525" marB="0" anchor="b"/>
                </a:tc>
                <a:tc>
                  <a:txBody>
                    <a:bodyPr/>
                    <a:lstStyle/>
                    <a:p>
                      <a:pPr fontAlgn="b"/>
                      <a:r>
                        <a:rPr lang="pt-BR" sz="1100">
                          <a:effectLst/>
                        </a:rPr>
                        <a:t> </a:t>
                      </a:r>
                      <a:endParaRPr lang="pt-BR" sz="1100">
                        <a:effectLst/>
                        <a:latin typeface="Calibri" panose="020F0502020204030204" pitchFamily="34" charset="0"/>
                      </a:endParaRPr>
                    </a:p>
                  </a:txBody>
                  <a:tcPr marL="9525" marR="9525" marT="9525" marB="0" anchor="b"/>
                </a:tc>
                <a:tc>
                  <a:txBody>
                    <a:bodyPr/>
                    <a:lstStyle/>
                    <a:p>
                      <a:pPr fontAlgn="b"/>
                      <a:r>
                        <a:rPr lang="pt-BR" sz="1100">
                          <a:effectLst/>
                        </a:rPr>
                        <a:t> </a:t>
                      </a:r>
                      <a:endParaRPr lang="pt-BR" sz="1100">
                        <a:effectLst/>
                        <a:latin typeface="Calibri" panose="020F0502020204030204" pitchFamily="34" charset="0"/>
                      </a:endParaRPr>
                    </a:p>
                  </a:txBody>
                  <a:tcPr marL="9525" marR="9525" marT="9525" marB="0" anchor="b"/>
                </a:tc>
                <a:tc>
                  <a:txBody>
                    <a:bodyPr/>
                    <a:lstStyle/>
                    <a:p>
                      <a:pPr fontAlgn="b"/>
                      <a:r>
                        <a:rPr lang="pt-BR" sz="1100">
                          <a:effectLst/>
                        </a:rPr>
                        <a:t> </a:t>
                      </a:r>
                      <a:endParaRPr lang="pt-BR" sz="1100">
                        <a:effectLst/>
                        <a:latin typeface="Calibri" panose="020F0502020204030204" pitchFamily="34" charset="0"/>
                      </a:endParaRPr>
                    </a:p>
                  </a:txBody>
                  <a:tcPr marL="9525" marR="9525" marT="9525" marB="0" anchor="b"/>
                </a:tc>
                <a:tc>
                  <a:txBody>
                    <a:bodyPr/>
                    <a:lstStyle/>
                    <a:p>
                      <a:pPr fontAlgn="b"/>
                      <a:r>
                        <a:rPr lang="pt-BR" sz="1100">
                          <a:effectLst/>
                        </a:rPr>
                        <a:t> </a:t>
                      </a:r>
                      <a:endParaRPr lang="pt-BR" sz="1100">
                        <a:effectLst/>
                        <a:latin typeface="Calibri" panose="020F0502020204030204" pitchFamily="34" charset="0"/>
                      </a:endParaRPr>
                    </a:p>
                  </a:txBody>
                  <a:tcPr marL="9525" marR="9525" marT="9525" marB="0" anchor="b"/>
                </a:tc>
                <a:tc>
                  <a:txBody>
                    <a:bodyPr/>
                    <a:lstStyle/>
                    <a:p>
                      <a:pPr fontAlgn="b"/>
                      <a:r>
                        <a:rPr lang="pt-BR" sz="1100">
                          <a:effectLst/>
                        </a:rPr>
                        <a:t> </a:t>
                      </a:r>
                      <a:endParaRPr lang="pt-BR" sz="1100">
                        <a:effectLst/>
                        <a:latin typeface="Calibri" panose="020F0502020204030204" pitchFamily="34" charset="0"/>
                      </a:endParaRPr>
                    </a:p>
                  </a:txBody>
                  <a:tcPr marL="9525" marR="9525" marT="9525" marB="0" anchor="b"/>
                </a:tc>
                <a:tc>
                  <a:txBody>
                    <a:bodyPr/>
                    <a:lstStyle/>
                    <a:p>
                      <a:pPr fontAlgn="b"/>
                      <a:r>
                        <a:rPr lang="pt-BR" sz="1100">
                          <a:effectLst/>
                        </a:rPr>
                        <a:t> </a:t>
                      </a:r>
                      <a:endParaRPr lang="pt-BR" sz="1100">
                        <a:effectLst/>
                        <a:latin typeface="Calibri" panose="020F0502020204030204" pitchFamily="34" charset="0"/>
                      </a:endParaRPr>
                    </a:p>
                  </a:txBody>
                  <a:tcPr marL="9525" marR="9525" marT="9525" marB="0" anchor="b"/>
                </a:tc>
                <a:tc>
                  <a:txBody>
                    <a:bodyPr/>
                    <a:lstStyle/>
                    <a:p>
                      <a:pPr fontAlgn="b"/>
                      <a:r>
                        <a:rPr lang="pt-BR" sz="1100">
                          <a:effectLst/>
                        </a:rPr>
                        <a:t> </a:t>
                      </a:r>
                      <a:endParaRPr lang="pt-BR" sz="1100">
                        <a:effectLst/>
                        <a:latin typeface="Calibri" panose="020F0502020204030204" pitchFamily="34" charset="0"/>
                      </a:endParaRPr>
                    </a:p>
                  </a:txBody>
                  <a:tcPr marL="9525" marR="9525" marT="9525" marB="0" anchor="b"/>
                </a:tc>
                <a:tc>
                  <a:txBody>
                    <a:bodyPr/>
                    <a:lstStyle/>
                    <a:p>
                      <a:pPr fontAlgn="b"/>
                      <a:r>
                        <a:rPr lang="pt-BR" sz="1100">
                          <a:effectLst/>
                        </a:rPr>
                        <a:t> </a:t>
                      </a:r>
                      <a:endParaRPr lang="pt-BR" sz="1100">
                        <a:effectLst/>
                        <a:latin typeface="Calibri" panose="020F0502020204030204" pitchFamily="34" charset="0"/>
                      </a:endParaRPr>
                    </a:p>
                  </a:txBody>
                  <a:tcPr marL="9525" marR="9525" marT="9525" marB="0" anchor="b"/>
                </a:tc>
                <a:extLst>
                  <a:ext uri="{0D108BD9-81ED-4DB2-BD59-A6C34878D82A}">
                    <a16:rowId xmlns:a16="http://schemas.microsoft.com/office/drawing/2014/main" xmlns="" val="3058342234"/>
                  </a:ext>
                </a:extLst>
              </a:tr>
              <a:tr h="168221">
                <a:tc>
                  <a:txBody>
                    <a:bodyPr/>
                    <a:lstStyle/>
                    <a:p>
                      <a:pPr fontAlgn="b"/>
                      <a:endParaRPr lang="pt-BR" sz="1100">
                        <a:effectLst/>
                        <a:latin typeface="Calibri" panose="020F0502020204030204" pitchFamily="34" charset="0"/>
                      </a:endParaRPr>
                    </a:p>
                  </a:txBody>
                  <a:tcPr marL="9525" marR="9525" marT="9525" marB="0" anchor="b"/>
                </a:tc>
                <a:tc>
                  <a:txBody>
                    <a:bodyPr/>
                    <a:lstStyle/>
                    <a:p>
                      <a:pPr algn="ctr" fontAlgn="b"/>
                      <a:r>
                        <a:rPr lang="pt-BR" sz="1100">
                          <a:effectLst/>
                        </a:rPr>
                        <a:t> </a:t>
                      </a:r>
                      <a:endParaRPr lang="pt-BR" sz="1100" b="1">
                        <a:effectLst/>
                        <a:latin typeface="Calibri" panose="020F0502020204030204" pitchFamily="34" charset="0"/>
                      </a:endParaRPr>
                    </a:p>
                  </a:txBody>
                  <a:tcPr marL="9525" marR="9525" marT="9525" marB="0" anchor="b"/>
                </a:tc>
                <a:tc>
                  <a:txBody>
                    <a:bodyPr/>
                    <a:lstStyle/>
                    <a:p>
                      <a:pPr fontAlgn="b"/>
                      <a:r>
                        <a:rPr lang="pt-BR" sz="1100">
                          <a:effectLst/>
                        </a:rPr>
                        <a:t> </a:t>
                      </a:r>
                      <a:endParaRPr lang="pt-BR" sz="1100">
                        <a:effectLst/>
                        <a:latin typeface="Calibri" panose="020F0502020204030204" pitchFamily="34" charset="0"/>
                      </a:endParaRPr>
                    </a:p>
                  </a:txBody>
                  <a:tcPr marL="9525" marR="9525" marT="9525" marB="0" anchor="b"/>
                </a:tc>
                <a:tc>
                  <a:txBody>
                    <a:bodyPr/>
                    <a:lstStyle/>
                    <a:p>
                      <a:pPr fontAlgn="b"/>
                      <a:r>
                        <a:rPr lang="pt-BR" sz="1100">
                          <a:effectLst/>
                        </a:rPr>
                        <a:t> </a:t>
                      </a:r>
                      <a:endParaRPr lang="pt-BR" sz="1100">
                        <a:effectLst/>
                        <a:latin typeface="Calibri" panose="020F0502020204030204" pitchFamily="34" charset="0"/>
                      </a:endParaRPr>
                    </a:p>
                  </a:txBody>
                  <a:tcPr marL="9525" marR="9525" marT="9525" marB="0" anchor="b"/>
                </a:tc>
                <a:tc>
                  <a:txBody>
                    <a:bodyPr/>
                    <a:lstStyle/>
                    <a:p>
                      <a:pPr fontAlgn="b"/>
                      <a:r>
                        <a:rPr lang="pt-BR" sz="1100">
                          <a:effectLst/>
                        </a:rPr>
                        <a:t> </a:t>
                      </a:r>
                      <a:endParaRPr lang="pt-BR" sz="1100">
                        <a:effectLst/>
                        <a:latin typeface="Calibri" panose="020F0502020204030204" pitchFamily="34" charset="0"/>
                      </a:endParaRPr>
                    </a:p>
                  </a:txBody>
                  <a:tcPr marL="9525" marR="9525" marT="9525" marB="0" anchor="b"/>
                </a:tc>
                <a:tc>
                  <a:txBody>
                    <a:bodyPr/>
                    <a:lstStyle/>
                    <a:p>
                      <a:pPr fontAlgn="b"/>
                      <a:r>
                        <a:rPr lang="pt-BR" sz="1100">
                          <a:effectLst/>
                        </a:rPr>
                        <a:t> </a:t>
                      </a:r>
                      <a:endParaRPr lang="pt-BR" sz="1100">
                        <a:effectLst/>
                        <a:latin typeface="Calibri" panose="020F0502020204030204" pitchFamily="34" charset="0"/>
                      </a:endParaRPr>
                    </a:p>
                  </a:txBody>
                  <a:tcPr marL="9525" marR="9525" marT="9525" marB="0" anchor="b"/>
                </a:tc>
                <a:tc>
                  <a:txBody>
                    <a:bodyPr/>
                    <a:lstStyle/>
                    <a:p>
                      <a:pPr fontAlgn="b"/>
                      <a:r>
                        <a:rPr lang="pt-BR" sz="1100">
                          <a:effectLst/>
                        </a:rPr>
                        <a:t> </a:t>
                      </a:r>
                      <a:endParaRPr lang="pt-BR" sz="1100">
                        <a:effectLst/>
                        <a:latin typeface="Calibri" panose="020F0502020204030204" pitchFamily="34" charset="0"/>
                      </a:endParaRPr>
                    </a:p>
                  </a:txBody>
                  <a:tcPr marL="9525" marR="9525" marT="9525" marB="0" anchor="b"/>
                </a:tc>
                <a:tc>
                  <a:txBody>
                    <a:bodyPr/>
                    <a:lstStyle/>
                    <a:p>
                      <a:pPr fontAlgn="b"/>
                      <a:r>
                        <a:rPr lang="pt-BR" sz="1100">
                          <a:effectLst/>
                        </a:rPr>
                        <a:t> </a:t>
                      </a:r>
                      <a:endParaRPr lang="pt-BR" sz="1100">
                        <a:effectLst/>
                        <a:latin typeface="Calibri" panose="020F0502020204030204" pitchFamily="34" charset="0"/>
                      </a:endParaRPr>
                    </a:p>
                  </a:txBody>
                  <a:tcPr marL="9525" marR="9525" marT="9525" marB="0" anchor="b"/>
                </a:tc>
                <a:tc>
                  <a:txBody>
                    <a:bodyPr/>
                    <a:lstStyle/>
                    <a:p>
                      <a:pPr fontAlgn="b"/>
                      <a:r>
                        <a:rPr lang="pt-BR" sz="1100">
                          <a:effectLst/>
                        </a:rPr>
                        <a:t> </a:t>
                      </a:r>
                      <a:endParaRPr lang="pt-BR" sz="1100">
                        <a:effectLst/>
                        <a:latin typeface="Calibri" panose="020F0502020204030204" pitchFamily="34" charset="0"/>
                      </a:endParaRPr>
                    </a:p>
                  </a:txBody>
                  <a:tcPr marL="9525" marR="9525" marT="9525" marB="0" anchor="b"/>
                </a:tc>
                <a:tc>
                  <a:txBody>
                    <a:bodyPr/>
                    <a:lstStyle/>
                    <a:p>
                      <a:pPr fontAlgn="b"/>
                      <a:r>
                        <a:rPr lang="pt-BR" sz="1100">
                          <a:effectLst/>
                        </a:rPr>
                        <a:t> </a:t>
                      </a:r>
                      <a:endParaRPr lang="pt-BR" sz="1100">
                        <a:effectLst/>
                        <a:latin typeface="Calibri" panose="020F0502020204030204" pitchFamily="34" charset="0"/>
                      </a:endParaRPr>
                    </a:p>
                  </a:txBody>
                  <a:tcPr marL="9525" marR="9525" marT="9525" marB="0" anchor="b"/>
                </a:tc>
                <a:tc>
                  <a:txBody>
                    <a:bodyPr/>
                    <a:lstStyle/>
                    <a:p>
                      <a:pPr fontAlgn="b"/>
                      <a:r>
                        <a:rPr lang="pt-BR" sz="1100">
                          <a:effectLst/>
                        </a:rPr>
                        <a:t> </a:t>
                      </a:r>
                      <a:endParaRPr lang="pt-BR" sz="1100">
                        <a:effectLst/>
                        <a:latin typeface="Calibri" panose="020F0502020204030204" pitchFamily="34" charset="0"/>
                      </a:endParaRPr>
                    </a:p>
                  </a:txBody>
                  <a:tcPr marL="9525" marR="9525" marT="9525" marB="0" anchor="b"/>
                </a:tc>
                <a:tc>
                  <a:txBody>
                    <a:bodyPr/>
                    <a:lstStyle/>
                    <a:p>
                      <a:pPr fontAlgn="b"/>
                      <a:r>
                        <a:rPr lang="pt-BR" sz="1100">
                          <a:effectLst/>
                        </a:rPr>
                        <a:t> </a:t>
                      </a:r>
                      <a:endParaRPr lang="pt-BR" sz="1100">
                        <a:effectLst/>
                        <a:latin typeface="Calibri" panose="020F0502020204030204" pitchFamily="34" charset="0"/>
                      </a:endParaRPr>
                    </a:p>
                  </a:txBody>
                  <a:tcPr marL="9525" marR="9525" marT="9525" marB="0" anchor="b"/>
                </a:tc>
                <a:tc>
                  <a:txBody>
                    <a:bodyPr/>
                    <a:lstStyle/>
                    <a:p>
                      <a:pPr fontAlgn="b"/>
                      <a:r>
                        <a:rPr lang="pt-BR" sz="1100">
                          <a:effectLst/>
                        </a:rPr>
                        <a:t> </a:t>
                      </a:r>
                      <a:endParaRPr lang="pt-BR" sz="1100">
                        <a:effectLst/>
                        <a:latin typeface="Calibri" panose="020F0502020204030204" pitchFamily="34" charset="0"/>
                      </a:endParaRPr>
                    </a:p>
                  </a:txBody>
                  <a:tcPr marL="9525" marR="9525" marT="9525" marB="0" anchor="b"/>
                </a:tc>
                <a:tc>
                  <a:txBody>
                    <a:bodyPr/>
                    <a:lstStyle/>
                    <a:p>
                      <a:pPr fontAlgn="b"/>
                      <a:r>
                        <a:rPr lang="pt-BR" sz="1100">
                          <a:effectLst/>
                        </a:rPr>
                        <a:t> </a:t>
                      </a:r>
                      <a:endParaRPr lang="pt-BR" sz="1100">
                        <a:effectLst/>
                        <a:latin typeface="Calibri" panose="020F0502020204030204" pitchFamily="34" charset="0"/>
                      </a:endParaRPr>
                    </a:p>
                  </a:txBody>
                  <a:tcPr marL="9525" marR="9525" marT="9525" marB="0" anchor="b"/>
                </a:tc>
                <a:extLst>
                  <a:ext uri="{0D108BD9-81ED-4DB2-BD59-A6C34878D82A}">
                    <a16:rowId xmlns:a16="http://schemas.microsoft.com/office/drawing/2014/main" xmlns="" val="3737171415"/>
                  </a:ext>
                </a:extLst>
              </a:tr>
            </a:tbl>
          </a:graphicData>
        </a:graphic>
      </p:graphicFrame>
    </p:spTree>
    <p:extLst>
      <p:ext uri="{BB962C8B-B14F-4D97-AF65-F5344CB8AC3E}">
        <p14:creationId xmlns:p14="http://schemas.microsoft.com/office/powerpoint/2010/main" val="3339027960"/>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2" name="TextShape 1"/>
          <p:cNvSpPr txBox="1"/>
          <p:nvPr/>
        </p:nvSpPr>
        <p:spPr>
          <a:xfrm>
            <a:off x="631440" y="-360"/>
            <a:ext cx="9324000" cy="1312200"/>
          </a:xfrm>
          <a:prstGeom prst="rect">
            <a:avLst/>
          </a:prstGeom>
          <a:noFill/>
          <a:ln w="12600">
            <a:noFill/>
          </a:ln>
        </p:spPr>
        <p:txBody>
          <a:bodyPr lIns="45720" rIns="45720">
            <a:normAutofit/>
          </a:bodyPr>
          <a:lstStyle/>
          <a:p>
            <a:pPr>
              <a:lnSpc>
                <a:spcPts val="8799"/>
              </a:lnSpc>
            </a:pPr>
            <a:r>
              <a:rPr lang="pt-BR" sz="4000" b="1" strike="noStrike" spc="-1">
                <a:solidFill>
                  <a:srgbClr val="FF4C24"/>
                </a:solidFill>
                <a:latin typeface="Dasa Sans Negrito"/>
                <a:ea typeface="Dasa Sans Negrito"/>
              </a:rPr>
              <a:t>REFERENCIAS BIBLIOGRÁFICAS</a:t>
            </a:r>
            <a:endParaRPr lang="pt-BR" sz="4000" b="0" strike="noStrike" spc="-1">
              <a:solidFill>
                <a:srgbClr val="000000"/>
              </a:solidFill>
              <a:latin typeface="Calibri"/>
            </a:endParaRPr>
          </a:p>
        </p:txBody>
      </p:sp>
      <p:sp>
        <p:nvSpPr>
          <p:cNvPr id="873" name="TextShape 2"/>
          <p:cNvSpPr txBox="1"/>
          <p:nvPr/>
        </p:nvSpPr>
        <p:spPr>
          <a:xfrm>
            <a:off x="148098" y="1132006"/>
            <a:ext cx="11895803" cy="5472720"/>
          </a:xfrm>
          <a:prstGeom prst="rect">
            <a:avLst/>
          </a:prstGeom>
          <a:noFill/>
          <a:ln w="12600">
            <a:noFill/>
          </a:ln>
        </p:spPr>
        <p:txBody>
          <a:bodyPr lIns="45720" tIns="45720" rIns="45720" bIns="45720" anchor="t">
            <a:normAutofit fontScale="92500" lnSpcReduction="10000"/>
          </a:bodyPr>
          <a:lstStyle/>
          <a:p>
            <a:pPr marL="228600" indent="-227965" algn="just">
              <a:lnSpc>
                <a:spcPct val="100000"/>
              </a:lnSpc>
              <a:spcBef>
                <a:spcPts val="1001"/>
              </a:spcBef>
            </a:pPr>
            <a:r>
              <a:rPr lang="pt-BR" sz="1600" b="1" strike="noStrike" spc="-1" dirty="0" err="1">
                <a:solidFill>
                  <a:srgbClr val="FFFFFF"/>
                </a:solidFill>
                <a:latin typeface="Dasa Sans Leve"/>
                <a:ea typeface="Dasa Sans Leve"/>
              </a:rPr>
              <a:t>Interdisciplinary</a:t>
            </a:r>
            <a:r>
              <a:rPr lang="pt-BR" sz="1600" b="1" strike="noStrike" spc="-1" dirty="0">
                <a:solidFill>
                  <a:srgbClr val="FFFFFF"/>
                </a:solidFill>
                <a:latin typeface="Dasa Sans Leve"/>
                <a:ea typeface="Dasa Sans Leve"/>
              </a:rPr>
              <a:t> </a:t>
            </a:r>
            <a:r>
              <a:rPr lang="pt-BR" sz="1600" b="1" strike="noStrike" spc="-1" dirty="0" err="1">
                <a:solidFill>
                  <a:srgbClr val="FFFFFF"/>
                </a:solidFill>
                <a:latin typeface="Dasa Sans Leve"/>
                <a:ea typeface="Dasa Sans Leve"/>
              </a:rPr>
              <a:t>Care</a:t>
            </a:r>
            <a:r>
              <a:rPr lang="pt-BR" sz="1600" b="1" strike="noStrike" spc="-1" dirty="0">
                <a:solidFill>
                  <a:srgbClr val="FFFFFF"/>
                </a:solidFill>
                <a:latin typeface="Dasa Sans Leve"/>
                <a:ea typeface="Dasa Sans Leve"/>
              </a:rPr>
              <a:t> </a:t>
            </a:r>
            <a:r>
              <a:rPr lang="pt-BR" sz="1600" b="1" strike="noStrike" spc="-1" dirty="0" err="1">
                <a:solidFill>
                  <a:srgbClr val="FFFFFF"/>
                </a:solidFill>
                <a:latin typeface="Dasa Sans Leve"/>
                <a:ea typeface="Dasa Sans Leve"/>
              </a:rPr>
              <a:t>of</a:t>
            </a:r>
            <a:r>
              <a:rPr lang="pt-BR" sz="1600" b="1" strike="noStrike" spc="-1" dirty="0">
                <a:solidFill>
                  <a:srgbClr val="FFFFFF"/>
                </a:solidFill>
                <a:latin typeface="Dasa Sans Leve"/>
                <a:ea typeface="Dasa Sans Leve"/>
              </a:rPr>
              <a:t> </a:t>
            </a:r>
            <a:r>
              <a:rPr lang="pt-BR" sz="1600" b="1" strike="noStrike" spc="-1" dirty="0" err="1">
                <a:solidFill>
                  <a:srgbClr val="FFFFFF"/>
                </a:solidFill>
                <a:latin typeface="Dasa Sans Leve"/>
                <a:ea typeface="Dasa Sans Leve"/>
              </a:rPr>
              <a:t>Children</a:t>
            </a:r>
            <a:r>
              <a:rPr lang="pt-BR" sz="1600" b="1" strike="noStrike" spc="-1" dirty="0">
                <a:solidFill>
                  <a:srgbClr val="FFFFFF"/>
                </a:solidFill>
                <a:latin typeface="Dasa Sans Leve"/>
                <a:ea typeface="Dasa Sans Leve"/>
              </a:rPr>
              <a:t> </a:t>
            </a:r>
            <a:r>
              <a:rPr lang="pt-BR" sz="1600" b="1" strike="noStrike" spc="-1" dirty="0" err="1">
                <a:solidFill>
                  <a:srgbClr val="FFFFFF"/>
                </a:solidFill>
                <a:latin typeface="Dasa Sans Leve"/>
                <a:ea typeface="Dasa Sans Leve"/>
              </a:rPr>
              <a:t>with</a:t>
            </a:r>
            <a:r>
              <a:rPr lang="pt-BR" sz="1600" b="1" strike="noStrike" spc="-1" dirty="0">
                <a:solidFill>
                  <a:srgbClr val="FFFFFF"/>
                </a:solidFill>
                <a:latin typeface="Dasa Sans Leve"/>
                <a:ea typeface="Dasa Sans Leve"/>
              </a:rPr>
              <a:t> </a:t>
            </a:r>
            <a:r>
              <a:rPr lang="pt-BR" sz="1600" b="1" strike="noStrike" spc="-1" dirty="0" err="1">
                <a:solidFill>
                  <a:srgbClr val="FFFFFF"/>
                </a:solidFill>
                <a:latin typeface="Dasa Sans Leve"/>
                <a:ea typeface="Dasa Sans Leve"/>
              </a:rPr>
              <a:t>Severe</a:t>
            </a:r>
            <a:r>
              <a:rPr lang="pt-BR" sz="1600" b="1" strike="noStrike" spc="-1" dirty="0">
                <a:solidFill>
                  <a:srgbClr val="FFFFFF"/>
                </a:solidFill>
                <a:latin typeface="Dasa Sans Leve"/>
                <a:ea typeface="Dasa Sans Leve"/>
              </a:rPr>
              <a:t> </a:t>
            </a:r>
            <a:r>
              <a:rPr lang="pt-BR" sz="1600" b="1" strike="noStrike" spc="-1" dirty="0" err="1">
                <a:solidFill>
                  <a:srgbClr val="FFFFFF"/>
                </a:solidFill>
                <a:latin typeface="Dasa Sans Leve"/>
                <a:ea typeface="Dasa Sans Leve"/>
              </a:rPr>
              <a:t>Bronchopulmonary</a:t>
            </a:r>
            <a:r>
              <a:rPr lang="pt-BR" sz="1600" b="1" strike="noStrike" spc="-1" dirty="0">
                <a:solidFill>
                  <a:srgbClr val="FFFFFF"/>
                </a:solidFill>
                <a:latin typeface="Dasa Sans Leve"/>
                <a:ea typeface="Dasa Sans Leve"/>
              </a:rPr>
              <a:t> </a:t>
            </a:r>
            <a:r>
              <a:rPr lang="pt-BR" sz="1600" b="1" strike="noStrike" spc="-1" dirty="0" err="1">
                <a:solidFill>
                  <a:srgbClr val="FFFFFF"/>
                </a:solidFill>
                <a:latin typeface="Dasa Sans Leve"/>
                <a:ea typeface="Dasa Sans Leve"/>
              </a:rPr>
              <a:t>Dysplasia</a:t>
            </a:r>
            <a:r>
              <a:rPr lang="pt-BR" sz="1600" b="0" strike="noStrike" spc="-1" dirty="0">
                <a:solidFill>
                  <a:srgbClr val="FFFFFF"/>
                </a:solidFill>
                <a:latin typeface="Dasa Sans Leve"/>
                <a:ea typeface="Dasa Sans Leve"/>
              </a:rPr>
              <a:t>. J </a:t>
            </a:r>
            <a:r>
              <a:rPr lang="pt-BR" sz="1600" b="0" strike="noStrike" spc="-1" dirty="0" err="1">
                <a:solidFill>
                  <a:srgbClr val="FFFFFF"/>
                </a:solidFill>
                <a:latin typeface="Dasa Sans Leve"/>
                <a:ea typeface="Dasa Sans Leve"/>
              </a:rPr>
              <a:t>Pediatr</a:t>
            </a:r>
            <a:r>
              <a:rPr lang="pt-BR" sz="1600" b="0" strike="noStrike" spc="-1" dirty="0">
                <a:solidFill>
                  <a:srgbClr val="FFFFFF"/>
                </a:solidFill>
                <a:latin typeface="Dasa Sans Leve"/>
                <a:ea typeface="Dasa Sans Leve"/>
              </a:rPr>
              <a:t>. 2017 Feb;181:12-28.e1. </a:t>
            </a:r>
            <a:r>
              <a:rPr lang="pt-BR" sz="1600" b="0" strike="noStrike" spc="-1" dirty="0" err="1">
                <a:solidFill>
                  <a:srgbClr val="FFFFFF"/>
                </a:solidFill>
                <a:latin typeface="Dasa Sans Leve"/>
                <a:ea typeface="Dasa Sans Leve"/>
              </a:rPr>
              <a:t>doi</a:t>
            </a:r>
            <a:r>
              <a:rPr lang="pt-BR" sz="1600" b="0" strike="noStrike" spc="-1" dirty="0">
                <a:solidFill>
                  <a:srgbClr val="FFFFFF"/>
                </a:solidFill>
                <a:latin typeface="Dasa Sans Leve"/>
                <a:ea typeface="Dasa Sans Leve"/>
              </a:rPr>
              <a:t>: 10.1016/j.jpeds.2016.10.082. </a:t>
            </a:r>
            <a:r>
              <a:rPr lang="pt-BR" sz="1600" b="0" strike="noStrike" spc="-1" dirty="0" err="1">
                <a:solidFill>
                  <a:srgbClr val="FFFFFF"/>
                </a:solidFill>
                <a:latin typeface="Dasa Sans Leve"/>
                <a:ea typeface="Dasa Sans Leve"/>
              </a:rPr>
              <a:t>Epub</a:t>
            </a:r>
            <a:r>
              <a:rPr lang="pt-BR" sz="1600" b="0" strike="noStrike" spc="-1" dirty="0">
                <a:solidFill>
                  <a:srgbClr val="FFFFFF"/>
                </a:solidFill>
                <a:latin typeface="Dasa Sans Leve"/>
                <a:ea typeface="Dasa Sans Leve"/>
              </a:rPr>
              <a:t> 2016 </a:t>
            </a:r>
            <a:r>
              <a:rPr lang="pt-BR" sz="1600" b="0" strike="noStrike" spc="-1" dirty="0" err="1">
                <a:solidFill>
                  <a:srgbClr val="FFFFFF"/>
                </a:solidFill>
                <a:latin typeface="Dasa Sans Leve"/>
                <a:ea typeface="Dasa Sans Leve"/>
              </a:rPr>
              <a:t>Nov</a:t>
            </a:r>
            <a:r>
              <a:rPr lang="pt-BR" sz="1600" b="0" strike="noStrike" spc="-1" dirty="0">
                <a:solidFill>
                  <a:srgbClr val="FFFFFF"/>
                </a:solidFill>
                <a:latin typeface="Dasa Sans Leve"/>
                <a:ea typeface="Dasa Sans Leve"/>
              </a:rPr>
              <a:t> 28</a:t>
            </a:r>
            <a:endParaRPr lang="pt-BR" sz="1600" b="0" strike="noStrike" spc="-1" dirty="0">
              <a:solidFill>
                <a:srgbClr val="FFFFFF"/>
              </a:solidFill>
              <a:latin typeface="Calibri"/>
            </a:endParaRPr>
          </a:p>
          <a:p>
            <a:pPr marL="228600" indent="-227965" algn="just">
              <a:spcBef>
                <a:spcPts val="1001"/>
              </a:spcBef>
            </a:pPr>
            <a:r>
              <a:rPr lang="pt-BR" sz="1600" spc="-1" dirty="0" smtClean="0">
                <a:solidFill>
                  <a:srgbClr val="FFFFFF"/>
                </a:solidFill>
                <a:latin typeface="Dasa Sans Leve"/>
                <a:ea typeface="Dasa Sans Leve"/>
              </a:rPr>
              <a:t>Margotto PR. Displasia broncopulmonar. In. Margotto PR. Assistência ao Recém-Nascido de Risco, HMIB/SES/DF, 4ª EDIÇÃO, </a:t>
            </a:r>
            <a:r>
              <a:rPr lang="pt-BR" sz="1600" b="0" strike="noStrike" spc="-1" dirty="0" smtClean="0">
                <a:solidFill>
                  <a:srgbClr val="FFFFFF"/>
                </a:solidFill>
                <a:latin typeface="Dasa Sans Leve"/>
                <a:ea typeface="Dasa Sans Leve"/>
              </a:rPr>
              <a:t>pg. 266-277 ( LINK: </a:t>
            </a:r>
            <a:r>
              <a:rPr lang="pt-BR" sz="1600" u="sng" dirty="0" smtClean="0">
                <a:hlinkClick r:id="rId2"/>
              </a:rPr>
              <a:t>https</a:t>
            </a:r>
            <a:r>
              <a:rPr lang="pt-BR" sz="1600" u="sng" dirty="0">
                <a:hlinkClick r:id="rId2"/>
              </a:rPr>
              <a:t>://</a:t>
            </a:r>
            <a:r>
              <a:rPr lang="pt-BR" sz="1600" u="sng" dirty="0" smtClean="0">
                <a:hlinkClick r:id="rId2"/>
              </a:rPr>
              <a:t>drive.google.com/file/d/1AEznxPCfIGWnSgc6qzNdbuoKJ1iFhjEj/view?usp=sharing</a:t>
            </a:r>
            <a:r>
              <a:rPr lang="pt-BR" sz="1600" u="sng" dirty="0" smtClean="0"/>
              <a:t>)))</a:t>
            </a:r>
            <a:r>
              <a:rPr lang="pt-BR" sz="1600" dirty="0" smtClean="0"/>
              <a:t> </a:t>
            </a:r>
            <a:endParaRPr lang="pt-BR" sz="1600" dirty="0"/>
          </a:p>
          <a:p>
            <a:pPr marL="228600" indent="-227965" algn="just">
              <a:lnSpc>
                <a:spcPct val="100000"/>
              </a:lnSpc>
              <a:spcBef>
                <a:spcPts val="1001"/>
              </a:spcBef>
            </a:pPr>
            <a:endParaRPr lang="pt-BR" sz="1600" b="0" strike="noStrike" spc="-1" dirty="0">
              <a:solidFill>
                <a:srgbClr val="FFFFFF"/>
              </a:solidFill>
              <a:latin typeface="Calibri"/>
            </a:endParaRPr>
          </a:p>
          <a:p>
            <a:pPr marL="228600" indent="-227965" algn="just">
              <a:lnSpc>
                <a:spcPct val="100000"/>
              </a:lnSpc>
              <a:spcBef>
                <a:spcPts val="1001"/>
              </a:spcBef>
            </a:pPr>
            <a:r>
              <a:rPr lang="pt-BR" sz="1600" b="0" strike="noStrike" spc="-1" dirty="0">
                <a:solidFill>
                  <a:srgbClr val="FFFFFF"/>
                </a:solidFill>
                <a:latin typeface="Dasa Sans Leve"/>
                <a:ea typeface="Dasa Sans Leve"/>
              </a:rPr>
              <a:t>Curso de ventilação mecânica SBP</a:t>
            </a:r>
            <a:endParaRPr lang="pt-BR" sz="1600" b="0" strike="noStrike" spc="-1" dirty="0">
              <a:solidFill>
                <a:srgbClr val="FFFFFF"/>
              </a:solidFill>
              <a:latin typeface="Calibri"/>
            </a:endParaRPr>
          </a:p>
          <a:p>
            <a:pPr marL="635" algn="just">
              <a:lnSpc>
                <a:spcPct val="100000"/>
              </a:lnSpc>
              <a:spcBef>
                <a:spcPts val="1001"/>
              </a:spcBef>
            </a:pPr>
            <a:r>
              <a:rPr lang="pt-BR" sz="1600" b="0" strike="noStrike" spc="-1" dirty="0" err="1">
                <a:solidFill>
                  <a:srgbClr val="FFFFFF"/>
                </a:solidFill>
                <a:latin typeface="Dasa Sans Leve"/>
                <a:ea typeface="Dasa Sans Leve"/>
              </a:rPr>
              <a:t>Machry</a:t>
            </a:r>
            <a:r>
              <a:rPr lang="pt-BR" sz="1600" b="0" strike="noStrike" spc="-1" dirty="0">
                <a:solidFill>
                  <a:srgbClr val="FFFFFF"/>
                </a:solidFill>
                <a:latin typeface="Dasa Sans Leve"/>
                <a:ea typeface="Dasa Sans Leve"/>
              </a:rPr>
              <a:t> J.S., </a:t>
            </a:r>
            <a:r>
              <a:rPr lang="pt-BR" sz="1600" b="0" strike="noStrike" spc="-1" dirty="0" err="1">
                <a:solidFill>
                  <a:srgbClr val="FFFFFF"/>
                </a:solidFill>
                <a:latin typeface="Dasa Sans Leve"/>
                <a:ea typeface="Dasa Sans Leve"/>
              </a:rPr>
              <a:t>bancalari</a:t>
            </a:r>
            <a:r>
              <a:rPr lang="pt-BR" sz="1600" b="0" strike="noStrike" spc="-1" dirty="0">
                <a:solidFill>
                  <a:srgbClr val="FFFFFF"/>
                </a:solidFill>
                <a:latin typeface="Dasa Sans Leve"/>
                <a:ea typeface="Dasa Sans Leve"/>
              </a:rPr>
              <a:t> E., </a:t>
            </a:r>
            <a:r>
              <a:rPr lang="pt-BR" sz="1600" b="0" strike="noStrike" spc="-1" dirty="0" err="1">
                <a:solidFill>
                  <a:srgbClr val="FFFFFF"/>
                </a:solidFill>
                <a:latin typeface="Dasa Sans Leve"/>
                <a:ea typeface="Dasa Sans Leve"/>
              </a:rPr>
              <a:t>Suguihara</a:t>
            </a:r>
            <a:r>
              <a:rPr lang="pt-BR" sz="1600" b="0" strike="noStrike" spc="-1" dirty="0">
                <a:solidFill>
                  <a:srgbClr val="FFFFFF"/>
                </a:solidFill>
                <a:latin typeface="Dasa Sans Leve"/>
                <a:ea typeface="Dasa Sans Leve"/>
              </a:rPr>
              <a:t> C. Uso de oxigênio na unidade de terapia intensiva neonatal: Níveis de segurança e suas consequências pro RN. In: Sociedade Brasileira de Pediatria. </a:t>
            </a:r>
            <a:r>
              <a:rPr lang="pt-BR" sz="1600" b="0" strike="noStrike" spc="-1" dirty="0" err="1">
                <a:solidFill>
                  <a:srgbClr val="FFFFFF"/>
                </a:solidFill>
                <a:latin typeface="Dasa Sans Leve"/>
                <a:ea typeface="Dasa Sans Leve"/>
              </a:rPr>
              <a:t>Procianoy</a:t>
            </a:r>
            <a:r>
              <a:rPr lang="pt-BR" sz="1600" b="0" strike="noStrike" spc="-1" dirty="0">
                <a:solidFill>
                  <a:srgbClr val="FFFFFF"/>
                </a:solidFill>
                <a:latin typeface="Dasa Sans Leve"/>
                <a:ea typeface="Dasa Sans Leve"/>
              </a:rPr>
              <a:t> RS, Leone CR, organizadores, PRORN Programa de atualização em neonatologia: Ciclo 14. Porto Alegre: Artmed Panamericana; 2012.p. 9-40 (Sistema de Educação Continuada a distância, v.1</a:t>
            </a:r>
          </a:p>
          <a:p>
            <a:pPr marL="228600" indent="-227965" algn="just">
              <a:spcBef>
                <a:spcPts val="1001"/>
              </a:spcBef>
            </a:pPr>
            <a:r>
              <a:rPr lang="en-US" sz="1600" b="1" dirty="0">
                <a:solidFill>
                  <a:schemeClr val="bg1"/>
                </a:solidFill>
                <a:ea typeface="+mn-lt"/>
                <a:cs typeface="+mn-lt"/>
                <a:hlinkClick r:id="rId3">
                  <a:extLst>
                    <a:ext uri="{A12FA001-AC4F-418D-AE19-62706E023703}">
                      <ahyp:hlinkClr xmlns:ahyp="http://schemas.microsoft.com/office/drawing/2018/hyperlinkcolor" xmlns="" val="tx"/>
                    </a:ext>
                  </a:extLst>
                </a:hlinkClick>
              </a:rPr>
              <a:t>Fluid</a:t>
            </a:r>
            <a:r>
              <a:rPr lang="en-US" sz="1600" dirty="0">
                <a:solidFill>
                  <a:srgbClr val="FFFFFF"/>
                </a:solidFill>
                <a:ea typeface="+mn-lt"/>
                <a:cs typeface="+mn-lt"/>
                <a:hlinkClick r:id="rId3">
                  <a:extLst>
                    <a:ext uri="{A12FA001-AC4F-418D-AE19-62706E023703}">
                      <ahyp:hlinkClr xmlns:ahyp="http://schemas.microsoft.com/office/drawing/2018/hyperlinkcolor" xmlns="" val="tx"/>
                    </a:ext>
                  </a:extLst>
                </a:hlinkClick>
              </a:rPr>
              <a:t> </a:t>
            </a:r>
            <a:r>
              <a:rPr lang="en-US" sz="1600" b="1" dirty="0">
                <a:solidFill>
                  <a:srgbClr val="FFFFFF"/>
                </a:solidFill>
                <a:ea typeface="+mn-lt"/>
                <a:cs typeface="+mn-lt"/>
                <a:hlinkClick r:id="rId3">
                  <a:extLst>
                    <a:ext uri="{A12FA001-AC4F-418D-AE19-62706E023703}">
                      <ahyp:hlinkClr xmlns:ahyp="http://schemas.microsoft.com/office/drawing/2018/hyperlinkcolor" xmlns="" val="tx"/>
                    </a:ext>
                  </a:extLst>
                </a:hlinkClick>
              </a:rPr>
              <a:t>status</a:t>
            </a:r>
            <a:r>
              <a:rPr lang="en-US" sz="1600" dirty="0">
                <a:solidFill>
                  <a:srgbClr val="FFFFFF"/>
                </a:solidFill>
                <a:ea typeface="+mn-lt"/>
                <a:cs typeface="+mn-lt"/>
                <a:hlinkClick r:id="rId3">
                  <a:extLst>
                    <a:ext uri="{A12FA001-AC4F-418D-AE19-62706E023703}">
                      <ahyp:hlinkClr xmlns:ahyp="http://schemas.microsoft.com/office/drawing/2018/hyperlinkcolor" xmlns="" val="tx"/>
                    </a:ext>
                  </a:extLst>
                </a:hlinkClick>
              </a:rPr>
              <a:t> in the </a:t>
            </a:r>
            <a:r>
              <a:rPr lang="en-US" sz="1600" b="1" dirty="0">
                <a:solidFill>
                  <a:srgbClr val="FFFFFF"/>
                </a:solidFill>
                <a:ea typeface="+mn-lt"/>
                <a:cs typeface="+mn-lt"/>
                <a:hlinkClick r:id="rId3">
                  <a:extLst>
                    <a:ext uri="{A12FA001-AC4F-418D-AE19-62706E023703}">
                      <ahyp:hlinkClr xmlns:ahyp="http://schemas.microsoft.com/office/drawing/2018/hyperlinkcolor" xmlns="" val="tx"/>
                    </a:ext>
                  </a:extLst>
                </a:hlinkClick>
              </a:rPr>
              <a:t>first</a:t>
            </a:r>
            <a:r>
              <a:rPr lang="en-US" sz="1600" dirty="0">
                <a:solidFill>
                  <a:srgbClr val="FFFFFF"/>
                </a:solidFill>
                <a:ea typeface="+mn-lt"/>
                <a:cs typeface="+mn-lt"/>
                <a:hlinkClick r:id="rId3">
                  <a:extLst>
                    <a:ext uri="{A12FA001-AC4F-418D-AE19-62706E023703}">
                      <ahyp:hlinkClr xmlns:ahyp="http://schemas.microsoft.com/office/drawing/2018/hyperlinkcolor" xmlns="" val="tx"/>
                    </a:ext>
                  </a:extLst>
                </a:hlinkClick>
              </a:rPr>
              <a:t> </a:t>
            </a:r>
            <a:r>
              <a:rPr lang="en-US" sz="1600" b="1" dirty="0">
                <a:solidFill>
                  <a:srgbClr val="FFFFFF"/>
                </a:solidFill>
                <a:ea typeface="+mn-lt"/>
                <a:cs typeface="+mn-lt"/>
                <a:hlinkClick r:id="rId3">
                  <a:extLst>
                    <a:ext uri="{A12FA001-AC4F-418D-AE19-62706E023703}">
                      <ahyp:hlinkClr xmlns:ahyp="http://schemas.microsoft.com/office/drawing/2018/hyperlinkcolor" xmlns="" val="tx"/>
                    </a:ext>
                  </a:extLst>
                </a:hlinkClick>
              </a:rPr>
              <a:t>10</a:t>
            </a:r>
            <a:r>
              <a:rPr lang="en-US" sz="1600" dirty="0">
                <a:solidFill>
                  <a:srgbClr val="FFFFFF"/>
                </a:solidFill>
                <a:ea typeface="+mn-lt"/>
                <a:cs typeface="+mn-lt"/>
                <a:hlinkClick r:id="rId3">
                  <a:extLst>
                    <a:ext uri="{A12FA001-AC4F-418D-AE19-62706E023703}">
                      <ahyp:hlinkClr xmlns:ahyp="http://schemas.microsoft.com/office/drawing/2018/hyperlinkcolor" xmlns="" val="tx"/>
                    </a:ext>
                  </a:extLst>
                </a:hlinkClick>
              </a:rPr>
              <a:t> </a:t>
            </a:r>
            <a:r>
              <a:rPr lang="en-US" sz="1600" b="1" dirty="0">
                <a:solidFill>
                  <a:srgbClr val="FFFFFF"/>
                </a:solidFill>
                <a:ea typeface="+mn-lt"/>
                <a:cs typeface="+mn-lt"/>
                <a:hlinkClick r:id="rId3">
                  <a:extLst>
                    <a:ext uri="{A12FA001-AC4F-418D-AE19-62706E023703}">
                      <ahyp:hlinkClr xmlns:ahyp="http://schemas.microsoft.com/office/drawing/2018/hyperlinkcolor" xmlns="" val="tx"/>
                    </a:ext>
                  </a:extLst>
                </a:hlinkClick>
              </a:rPr>
              <a:t>days</a:t>
            </a:r>
            <a:r>
              <a:rPr lang="en-US" sz="1600" dirty="0">
                <a:solidFill>
                  <a:srgbClr val="FFFFFF"/>
                </a:solidFill>
                <a:ea typeface="+mn-lt"/>
                <a:cs typeface="+mn-lt"/>
                <a:hlinkClick r:id="rId3">
                  <a:extLst>
                    <a:ext uri="{A12FA001-AC4F-418D-AE19-62706E023703}">
                      <ahyp:hlinkClr xmlns:ahyp="http://schemas.microsoft.com/office/drawing/2018/hyperlinkcolor" xmlns="" val="tx"/>
                    </a:ext>
                  </a:extLst>
                </a:hlinkClick>
              </a:rPr>
              <a:t> of life and death/bronchopulmonary dysplasia among preterm infants.</a:t>
            </a:r>
            <a:r>
              <a:rPr lang="pt-BR" sz="1600" dirty="0">
                <a:solidFill>
                  <a:srgbClr val="FFFFFF"/>
                </a:solidFill>
                <a:latin typeface="Times New Roman"/>
                <a:cs typeface="Times New Roman"/>
              </a:rPr>
              <a:t> </a:t>
            </a:r>
            <a:r>
              <a:rPr lang="en-US" sz="1600" dirty="0" err="1">
                <a:solidFill>
                  <a:srgbClr val="FFFFFF"/>
                </a:solidFill>
                <a:ea typeface="+mn-lt"/>
                <a:cs typeface="+mn-lt"/>
              </a:rPr>
              <a:t>Soullane</a:t>
            </a:r>
            <a:r>
              <a:rPr lang="en-US" sz="1600" dirty="0">
                <a:solidFill>
                  <a:srgbClr val="FFFFFF"/>
                </a:solidFill>
                <a:ea typeface="+mn-lt"/>
                <a:cs typeface="+mn-lt"/>
              </a:rPr>
              <a:t> S, Patel S, </a:t>
            </a:r>
            <a:r>
              <a:rPr lang="en-US" sz="1600" dirty="0" err="1">
                <a:solidFill>
                  <a:srgbClr val="FFFFFF"/>
                </a:solidFill>
                <a:ea typeface="+mn-lt"/>
                <a:cs typeface="+mn-lt"/>
              </a:rPr>
              <a:t>Claveau</a:t>
            </a:r>
            <a:r>
              <a:rPr lang="en-US" sz="1600" dirty="0">
                <a:solidFill>
                  <a:srgbClr val="FFFFFF"/>
                </a:solidFill>
                <a:ea typeface="+mn-lt"/>
                <a:cs typeface="+mn-lt"/>
              </a:rPr>
              <a:t> M, </a:t>
            </a:r>
            <a:r>
              <a:rPr lang="en-US" sz="1600" dirty="0" err="1">
                <a:solidFill>
                  <a:srgbClr val="FFFFFF"/>
                </a:solidFill>
                <a:ea typeface="+mn-lt"/>
                <a:cs typeface="+mn-lt"/>
              </a:rPr>
              <a:t>Wazneh</a:t>
            </a:r>
            <a:r>
              <a:rPr lang="en-US" sz="1600" dirty="0">
                <a:solidFill>
                  <a:srgbClr val="FFFFFF"/>
                </a:solidFill>
                <a:ea typeface="+mn-lt"/>
                <a:cs typeface="+mn-lt"/>
              </a:rPr>
              <a:t> L, </a:t>
            </a:r>
            <a:r>
              <a:rPr lang="en-US" sz="1600" dirty="0" err="1">
                <a:solidFill>
                  <a:srgbClr val="FFFFFF"/>
                </a:solidFill>
                <a:ea typeface="+mn-lt"/>
                <a:cs typeface="+mn-lt"/>
              </a:rPr>
              <a:t>Sant'Anna</a:t>
            </a:r>
            <a:r>
              <a:rPr lang="en-US" sz="1600" dirty="0">
                <a:solidFill>
                  <a:srgbClr val="FFFFFF"/>
                </a:solidFill>
                <a:ea typeface="+mn-lt"/>
                <a:cs typeface="+mn-lt"/>
              </a:rPr>
              <a:t> G, </a:t>
            </a:r>
            <a:r>
              <a:rPr lang="en-US" sz="1600" dirty="0" err="1">
                <a:solidFill>
                  <a:srgbClr val="FFFFFF"/>
                </a:solidFill>
                <a:ea typeface="+mn-lt"/>
                <a:cs typeface="+mn-lt"/>
              </a:rPr>
              <a:t>Beltempo</a:t>
            </a:r>
            <a:r>
              <a:rPr lang="en-US" sz="1600" dirty="0">
                <a:solidFill>
                  <a:srgbClr val="FFFFFF"/>
                </a:solidFill>
                <a:ea typeface="+mn-lt"/>
                <a:cs typeface="+mn-lt"/>
              </a:rPr>
              <a:t> </a:t>
            </a:r>
            <a:r>
              <a:rPr lang="en-US" sz="1600" dirty="0" err="1">
                <a:solidFill>
                  <a:srgbClr val="FFFFFF"/>
                </a:solidFill>
                <a:ea typeface="+mn-lt"/>
                <a:cs typeface="+mn-lt"/>
              </a:rPr>
              <a:t>M.Pediatr</a:t>
            </a:r>
            <a:r>
              <a:rPr lang="en-US" sz="1600" dirty="0">
                <a:solidFill>
                  <a:srgbClr val="FFFFFF"/>
                </a:solidFill>
                <a:ea typeface="+mn-lt"/>
                <a:cs typeface="+mn-lt"/>
              </a:rPr>
              <a:t> Res. 2021 Apr 6. </a:t>
            </a:r>
            <a:r>
              <a:rPr lang="en-US" sz="1600" dirty="0" err="1">
                <a:solidFill>
                  <a:srgbClr val="FFFFFF"/>
                </a:solidFill>
                <a:ea typeface="+mn-lt"/>
                <a:cs typeface="+mn-lt"/>
              </a:rPr>
              <a:t>doi</a:t>
            </a:r>
            <a:r>
              <a:rPr lang="en-US" sz="1600" dirty="0">
                <a:solidFill>
                  <a:srgbClr val="FFFFFF"/>
                </a:solidFill>
                <a:ea typeface="+mn-lt"/>
                <a:cs typeface="+mn-lt"/>
              </a:rPr>
              <a:t>: 10.1038/s41390-021-01485-8. Online ahead of </a:t>
            </a:r>
            <a:r>
              <a:rPr lang="en-US" sz="1600" dirty="0" err="1">
                <a:solidFill>
                  <a:srgbClr val="FFFFFF"/>
                </a:solidFill>
                <a:ea typeface="+mn-lt"/>
                <a:cs typeface="+mn-lt"/>
              </a:rPr>
              <a:t>print.PMID</a:t>
            </a:r>
            <a:r>
              <a:rPr lang="en-US" sz="1600" dirty="0">
                <a:solidFill>
                  <a:srgbClr val="FFFFFF"/>
                </a:solidFill>
                <a:ea typeface="+mn-lt"/>
                <a:cs typeface="+mn-lt"/>
              </a:rPr>
              <a:t>: 33824447</a:t>
            </a:r>
          </a:p>
          <a:p>
            <a:pPr marL="228600" indent="-227965" algn="just">
              <a:spcBef>
                <a:spcPts val="1001"/>
              </a:spcBef>
            </a:pPr>
            <a:endParaRPr lang="en-US" sz="1600" dirty="0">
              <a:solidFill>
                <a:srgbClr val="FFFFFF"/>
              </a:solidFill>
              <a:ea typeface="+mn-lt"/>
              <a:cs typeface="+mn-lt"/>
            </a:endParaRPr>
          </a:p>
          <a:p>
            <a:r>
              <a:rPr lang="en-US" sz="1600" dirty="0">
                <a:solidFill>
                  <a:srgbClr val="FFFFFF"/>
                </a:solidFill>
                <a:latin typeface="Segoe UI"/>
                <a:cs typeface="Times New Roman"/>
                <a:hlinkClick r:id="rId4">
                  <a:extLst>
                    <a:ext uri="{A12FA001-AC4F-418D-AE19-62706E023703}">
                      <ahyp:hlinkClr xmlns:ahyp="http://schemas.microsoft.com/office/drawing/2018/hyperlinkcolor" xmlns="" val="tx"/>
                    </a:ext>
                  </a:extLst>
                </a:hlinkClick>
              </a:rPr>
              <a:t>Caffeine in preterm infants: where are we in 2020?</a:t>
            </a:r>
            <a:r>
              <a:rPr lang="en-US" sz="1600" dirty="0">
                <a:solidFill>
                  <a:srgbClr val="FFFFFF"/>
                </a:solidFill>
                <a:latin typeface="Segoe UI"/>
                <a:cs typeface="Times New Roman"/>
              </a:rPr>
              <a:t> </a:t>
            </a:r>
            <a:r>
              <a:rPr lang="en-US" sz="1600" b="1" dirty="0">
                <a:solidFill>
                  <a:srgbClr val="FFFFFF"/>
                </a:solidFill>
                <a:latin typeface="Segoe UI"/>
                <a:cs typeface="Times New Roman"/>
              </a:rPr>
              <a:t>Moschino L</a:t>
            </a:r>
            <a:r>
              <a:rPr lang="en-US" sz="1600" dirty="0">
                <a:solidFill>
                  <a:srgbClr val="FFFFFF"/>
                </a:solidFill>
                <a:latin typeface="Segoe UI"/>
                <a:cs typeface="Times New Roman"/>
              </a:rPr>
              <a:t>, </a:t>
            </a:r>
            <a:r>
              <a:rPr lang="en-US" sz="1600" dirty="0" err="1">
                <a:solidFill>
                  <a:srgbClr val="FFFFFF"/>
                </a:solidFill>
                <a:latin typeface="Segoe UI"/>
                <a:cs typeface="Times New Roman"/>
              </a:rPr>
              <a:t>Zivanovic</a:t>
            </a:r>
            <a:r>
              <a:rPr lang="en-US" sz="1600" dirty="0">
                <a:solidFill>
                  <a:srgbClr val="FFFFFF"/>
                </a:solidFill>
                <a:latin typeface="Segoe UI"/>
                <a:cs typeface="Times New Roman"/>
              </a:rPr>
              <a:t> S, Hartley C, </a:t>
            </a:r>
            <a:r>
              <a:rPr lang="en-US" sz="1600" dirty="0" err="1">
                <a:solidFill>
                  <a:srgbClr val="FFFFFF"/>
                </a:solidFill>
                <a:latin typeface="Segoe UI"/>
                <a:cs typeface="Times New Roman"/>
              </a:rPr>
              <a:t>Trevisanuto</a:t>
            </a:r>
            <a:r>
              <a:rPr lang="en-US" sz="1600" dirty="0">
                <a:solidFill>
                  <a:srgbClr val="FFFFFF"/>
                </a:solidFill>
                <a:latin typeface="Segoe UI"/>
                <a:cs typeface="Times New Roman"/>
              </a:rPr>
              <a:t> D, </a:t>
            </a:r>
            <a:r>
              <a:rPr lang="en-US" sz="1600" dirty="0" err="1">
                <a:solidFill>
                  <a:srgbClr val="FFFFFF"/>
                </a:solidFill>
                <a:latin typeface="Segoe UI"/>
                <a:cs typeface="Times New Roman"/>
              </a:rPr>
              <a:t>Baraldi</a:t>
            </a:r>
            <a:r>
              <a:rPr lang="en-US" sz="1600" dirty="0">
                <a:solidFill>
                  <a:srgbClr val="FFFFFF"/>
                </a:solidFill>
                <a:latin typeface="Segoe UI"/>
                <a:cs typeface="Times New Roman"/>
              </a:rPr>
              <a:t> E, </a:t>
            </a:r>
            <a:r>
              <a:rPr lang="en-US" sz="1600" dirty="0" err="1">
                <a:solidFill>
                  <a:srgbClr val="FFFFFF"/>
                </a:solidFill>
                <a:latin typeface="Segoe UI"/>
                <a:cs typeface="Times New Roman"/>
              </a:rPr>
              <a:t>Roehr</a:t>
            </a:r>
            <a:r>
              <a:rPr lang="en-US" sz="1600" dirty="0">
                <a:solidFill>
                  <a:srgbClr val="FFFFFF"/>
                </a:solidFill>
                <a:latin typeface="Segoe UI"/>
                <a:cs typeface="Times New Roman"/>
              </a:rPr>
              <a:t> CC.ERJ Open Res. 2020 Mar 2;6(1):00330-2019. </a:t>
            </a:r>
            <a:r>
              <a:rPr lang="en-US" sz="1600" dirty="0" err="1">
                <a:solidFill>
                  <a:srgbClr val="FFFFFF"/>
                </a:solidFill>
                <a:latin typeface="Segoe UI"/>
                <a:cs typeface="Times New Roman"/>
              </a:rPr>
              <a:t>doi</a:t>
            </a:r>
            <a:r>
              <a:rPr lang="en-US" sz="1600" dirty="0">
                <a:solidFill>
                  <a:srgbClr val="FFFFFF"/>
                </a:solidFill>
                <a:latin typeface="Segoe UI"/>
                <a:cs typeface="Times New Roman"/>
              </a:rPr>
              <a:t>: 10.1183/23120541.00330-2019. </a:t>
            </a:r>
            <a:r>
              <a:rPr lang="en-US" sz="1600" dirty="0" err="1">
                <a:solidFill>
                  <a:srgbClr val="FFFFFF"/>
                </a:solidFill>
                <a:latin typeface="Segoe UI"/>
                <a:cs typeface="Times New Roman"/>
              </a:rPr>
              <a:t>eCollection</a:t>
            </a:r>
            <a:r>
              <a:rPr lang="en-US" sz="1600" dirty="0">
                <a:solidFill>
                  <a:srgbClr val="FFFFFF"/>
                </a:solidFill>
                <a:latin typeface="Segoe UI"/>
                <a:cs typeface="Times New Roman"/>
              </a:rPr>
              <a:t> 2020 </a:t>
            </a:r>
            <a:r>
              <a:rPr lang="en-US" sz="1600" dirty="0" err="1">
                <a:solidFill>
                  <a:srgbClr val="FFFFFF"/>
                </a:solidFill>
                <a:latin typeface="Segoe UI"/>
                <a:cs typeface="Times New Roman"/>
              </a:rPr>
              <a:t>Jan.PMID</a:t>
            </a:r>
            <a:r>
              <a:rPr lang="en-US" sz="1600" dirty="0">
                <a:solidFill>
                  <a:srgbClr val="FFFFFF"/>
                </a:solidFill>
                <a:latin typeface="Segoe UI"/>
                <a:cs typeface="Times New Roman"/>
              </a:rPr>
              <a:t>: 32154294 </a:t>
            </a:r>
            <a:r>
              <a:rPr lang="en-US" sz="1600" b="1" dirty="0">
                <a:solidFill>
                  <a:srgbClr val="FFFFFF"/>
                </a:solidFill>
                <a:latin typeface="Segoe UI"/>
                <a:cs typeface="Times New Roman"/>
              </a:rPr>
              <a:t>Free PMC article.</a:t>
            </a:r>
            <a:r>
              <a:rPr lang="en-US" sz="1600" dirty="0">
                <a:solidFill>
                  <a:srgbClr val="FFFFFF"/>
                </a:solidFill>
                <a:latin typeface="Segoe UI"/>
                <a:cs typeface="Times New Roman"/>
              </a:rPr>
              <a:t> </a:t>
            </a:r>
            <a:r>
              <a:rPr lang="pt-BR" sz="1600" dirty="0">
                <a:solidFill>
                  <a:srgbClr val="FFFFFF"/>
                </a:solidFill>
                <a:latin typeface="Segoe UI"/>
                <a:cs typeface="Segoe UI"/>
              </a:rPr>
              <a:t>Review.</a:t>
            </a:r>
          </a:p>
          <a:p>
            <a:endParaRPr lang="pt-BR" sz="1600" dirty="0">
              <a:solidFill>
                <a:srgbClr val="FFFFFF"/>
              </a:solidFill>
              <a:latin typeface="Segoe UI"/>
              <a:cs typeface="Segoe UI"/>
            </a:endParaRPr>
          </a:p>
          <a:p>
            <a:pPr algn="just"/>
            <a:r>
              <a:rPr lang="en-US" sz="1600" dirty="0">
                <a:solidFill>
                  <a:srgbClr val="FFFFFF"/>
                </a:solidFill>
                <a:latin typeface="Segoe UI"/>
                <a:cs typeface="Times New Roman"/>
                <a:hlinkClick r:id="rId5">
                  <a:extLst>
                    <a:ext uri="{A12FA001-AC4F-418D-AE19-62706E023703}">
                      <ahyp:hlinkClr xmlns:ahyp="http://schemas.microsoft.com/office/drawing/2018/hyperlinkcolor" xmlns="" val="tx"/>
                    </a:ext>
                  </a:extLst>
                </a:hlinkClick>
              </a:rPr>
              <a:t>Caffeine therapy for apnea of prematurity.</a:t>
            </a:r>
            <a:r>
              <a:rPr lang="en-US" sz="1600" dirty="0">
                <a:solidFill>
                  <a:srgbClr val="FFFFFF"/>
                </a:solidFill>
                <a:latin typeface="Segoe UI"/>
                <a:cs typeface="Times New Roman"/>
              </a:rPr>
              <a:t> </a:t>
            </a:r>
            <a:r>
              <a:rPr lang="en-US" sz="1600" b="1" dirty="0">
                <a:solidFill>
                  <a:srgbClr val="FFFFFF"/>
                </a:solidFill>
                <a:latin typeface="Segoe UI"/>
                <a:cs typeface="Times New Roman"/>
              </a:rPr>
              <a:t>Schmidt B</a:t>
            </a:r>
            <a:r>
              <a:rPr lang="en-US" sz="1600" dirty="0">
                <a:solidFill>
                  <a:srgbClr val="FFFFFF"/>
                </a:solidFill>
                <a:latin typeface="Segoe UI"/>
                <a:cs typeface="Times New Roman"/>
              </a:rPr>
              <a:t>, Roberts RS, Davis P, Doyle LW, Barrington KJ, Ohlsson A, </a:t>
            </a:r>
            <a:r>
              <a:rPr lang="en-US" sz="1600" dirty="0" err="1">
                <a:solidFill>
                  <a:srgbClr val="FFFFFF"/>
                </a:solidFill>
                <a:latin typeface="Segoe UI"/>
                <a:cs typeface="Times New Roman"/>
              </a:rPr>
              <a:t>Solimano</a:t>
            </a:r>
            <a:r>
              <a:rPr lang="en-US" sz="1600" dirty="0">
                <a:solidFill>
                  <a:srgbClr val="FFFFFF"/>
                </a:solidFill>
                <a:latin typeface="Segoe UI"/>
                <a:cs typeface="Times New Roman"/>
              </a:rPr>
              <a:t> A, Tin W; Caffeine for Apnea of Prematurity Trial </a:t>
            </a:r>
            <a:r>
              <a:rPr lang="en-US" sz="1600" dirty="0" err="1">
                <a:solidFill>
                  <a:srgbClr val="FFFFFF"/>
                </a:solidFill>
                <a:latin typeface="Segoe UI"/>
                <a:cs typeface="Times New Roman"/>
              </a:rPr>
              <a:t>Group.N</a:t>
            </a:r>
            <a:r>
              <a:rPr lang="en-US" sz="1600" dirty="0">
                <a:solidFill>
                  <a:srgbClr val="FFFFFF"/>
                </a:solidFill>
                <a:latin typeface="Segoe UI"/>
                <a:cs typeface="Times New Roman"/>
              </a:rPr>
              <a:t> </a:t>
            </a:r>
            <a:r>
              <a:rPr lang="en-US" sz="1600" dirty="0" err="1">
                <a:solidFill>
                  <a:srgbClr val="FFFFFF"/>
                </a:solidFill>
                <a:latin typeface="Segoe UI"/>
                <a:cs typeface="Times New Roman"/>
              </a:rPr>
              <a:t>Engl</a:t>
            </a:r>
            <a:r>
              <a:rPr lang="en-US" sz="1600" dirty="0">
                <a:solidFill>
                  <a:srgbClr val="FFFFFF"/>
                </a:solidFill>
                <a:latin typeface="Segoe UI"/>
                <a:cs typeface="Times New Roman"/>
              </a:rPr>
              <a:t> J Med. 2006 May 18;354(20):2112-21. </a:t>
            </a:r>
            <a:r>
              <a:rPr lang="en-US" sz="1600" dirty="0" err="1">
                <a:solidFill>
                  <a:srgbClr val="FFFFFF"/>
                </a:solidFill>
                <a:latin typeface="Segoe UI"/>
                <a:cs typeface="Times New Roman"/>
              </a:rPr>
              <a:t>doi</a:t>
            </a:r>
            <a:r>
              <a:rPr lang="en-US" sz="1600" dirty="0">
                <a:solidFill>
                  <a:srgbClr val="FFFFFF"/>
                </a:solidFill>
                <a:latin typeface="Segoe UI"/>
                <a:cs typeface="Times New Roman"/>
              </a:rPr>
              <a:t>: 10.1056/NEJMoa054065.PMID: 16707748 </a:t>
            </a:r>
            <a:r>
              <a:rPr lang="en-US" sz="1600" b="1" dirty="0">
                <a:solidFill>
                  <a:srgbClr val="FFFFFF"/>
                </a:solidFill>
                <a:latin typeface="Segoe UI"/>
                <a:cs typeface="Times New Roman"/>
              </a:rPr>
              <a:t>Free article.</a:t>
            </a:r>
            <a:r>
              <a:rPr lang="en-US" sz="1600" dirty="0">
                <a:solidFill>
                  <a:srgbClr val="FFFFFF"/>
                </a:solidFill>
                <a:latin typeface="Segoe UI"/>
                <a:cs typeface="Times New Roman"/>
              </a:rPr>
              <a:t> </a:t>
            </a:r>
            <a:r>
              <a:rPr lang="pt-BR" sz="1600" dirty="0" err="1">
                <a:solidFill>
                  <a:srgbClr val="FFFFFF"/>
                </a:solidFill>
                <a:latin typeface="Segoe UI"/>
                <a:cs typeface="Segoe UI"/>
              </a:rPr>
              <a:t>Clinical</a:t>
            </a:r>
            <a:r>
              <a:rPr lang="pt-BR" sz="1600" dirty="0">
                <a:solidFill>
                  <a:srgbClr val="FFFFFF"/>
                </a:solidFill>
                <a:latin typeface="Segoe UI"/>
                <a:cs typeface="Segoe UI"/>
              </a:rPr>
              <a:t> </a:t>
            </a:r>
            <a:r>
              <a:rPr lang="pt-BR" sz="1600" dirty="0" err="1">
                <a:solidFill>
                  <a:srgbClr val="FFFFFF"/>
                </a:solidFill>
                <a:latin typeface="Segoe UI"/>
                <a:cs typeface="Segoe UI"/>
              </a:rPr>
              <a:t>Trial</a:t>
            </a:r>
            <a:r>
              <a:rPr lang="pt-BR" sz="1600" dirty="0">
                <a:solidFill>
                  <a:srgbClr val="FFFFFF"/>
                </a:solidFill>
                <a:latin typeface="Segoe UI"/>
                <a:cs typeface="Segoe UI"/>
              </a:rPr>
              <a:t>.</a:t>
            </a:r>
          </a:p>
          <a:p>
            <a:pPr algn="just"/>
            <a:endParaRPr lang="pt-BR" sz="1600" dirty="0">
              <a:solidFill>
                <a:srgbClr val="FFFFFF"/>
              </a:solidFill>
              <a:latin typeface="Segoe UI"/>
              <a:cs typeface="Segoe UI"/>
            </a:endParaRPr>
          </a:p>
          <a:p>
            <a:pPr algn="just"/>
            <a:r>
              <a:rPr lang="en-US" sz="1600" dirty="0">
                <a:solidFill>
                  <a:srgbClr val="FFFFFF"/>
                </a:solidFill>
                <a:latin typeface="Segoe UI"/>
                <a:cs typeface="Times New Roman"/>
                <a:hlinkClick r:id="rId4">
                  <a:extLst>
                    <a:ext uri="{A12FA001-AC4F-418D-AE19-62706E023703}">
                      <ahyp:hlinkClr xmlns:ahyp="http://schemas.microsoft.com/office/drawing/2018/hyperlinkcolor" xmlns="" val="tx"/>
                    </a:ext>
                  </a:extLst>
                </a:hlinkClick>
              </a:rPr>
              <a:t>Caffeine in preterm infants: where are we in </a:t>
            </a:r>
            <a:r>
              <a:rPr lang="en-US" sz="1600" b="1" dirty="0">
                <a:solidFill>
                  <a:srgbClr val="FFFFFF"/>
                </a:solidFill>
                <a:latin typeface="Segoe UI"/>
                <a:cs typeface="Times New Roman"/>
                <a:hlinkClick r:id="rId4">
                  <a:extLst>
                    <a:ext uri="{A12FA001-AC4F-418D-AE19-62706E023703}">
                      <ahyp:hlinkClr xmlns:ahyp="http://schemas.microsoft.com/office/drawing/2018/hyperlinkcolor" xmlns="" val="tx"/>
                    </a:ext>
                  </a:extLst>
                </a:hlinkClick>
              </a:rPr>
              <a:t>2020</a:t>
            </a:r>
            <a:r>
              <a:rPr lang="en-US" sz="1600" dirty="0">
                <a:solidFill>
                  <a:srgbClr val="FFFFFF"/>
                </a:solidFill>
                <a:latin typeface="Segoe UI"/>
                <a:cs typeface="Times New Roman"/>
                <a:hlinkClick r:id="rId4">
                  <a:extLst>
                    <a:ext uri="{A12FA001-AC4F-418D-AE19-62706E023703}">
                      <ahyp:hlinkClr xmlns:ahyp="http://schemas.microsoft.com/office/drawing/2018/hyperlinkcolor" xmlns="" val="tx"/>
                    </a:ext>
                  </a:extLst>
                </a:hlinkClick>
              </a:rPr>
              <a:t>?</a:t>
            </a:r>
            <a:r>
              <a:rPr lang="en-US" sz="1600" dirty="0">
                <a:solidFill>
                  <a:srgbClr val="FFFFFF"/>
                </a:solidFill>
                <a:latin typeface="Segoe UI"/>
                <a:cs typeface="Times New Roman"/>
              </a:rPr>
              <a:t> </a:t>
            </a:r>
            <a:r>
              <a:rPr lang="en-US" sz="1600" b="1" dirty="0">
                <a:solidFill>
                  <a:srgbClr val="FFFFFF"/>
                </a:solidFill>
                <a:latin typeface="Segoe UI"/>
                <a:cs typeface="Times New Roman"/>
              </a:rPr>
              <a:t>Moschino L</a:t>
            </a:r>
            <a:r>
              <a:rPr lang="en-US" sz="1600" dirty="0">
                <a:solidFill>
                  <a:srgbClr val="FFFFFF"/>
                </a:solidFill>
                <a:latin typeface="Segoe UI"/>
                <a:cs typeface="Times New Roman"/>
              </a:rPr>
              <a:t>, </a:t>
            </a:r>
            <a:r>
              <a:rPr lang="en-US" sz="1600" dirty="0" err="1">
                <a:solidFill>
                  <a:srgbClr val="FFFFFF"/>
                </a:solidFill>
                <a:latin typeface="Segoe UI"/>
                <a:cs typeface="Times New Roman"/>
              </a:rPr>
              <a:t>Zivanovic</a:t>
            </a:r>
            <a:r>
              <a:rPr lang="en-US" sz="1600" dirty="0">
                <a:solidFill>
                  <a:srgbClr val="FFFFFF"/>
                </a:solidFill>
                <a:latin typeface="Segoe UI"/>
                <a:cs typeface="Times New Roman"/>
              </a:rPr>
              <a:t> S, Hartley C, </a:t>
            </a:r>
            <a:r>
              <a:rPr lang="en-US" sz="1600" dirty="0" err="1">
                <a:solidFill>
                  <a:srgbClr val="FFFFFF"/>
                </a:solidFill>
                <a:latin typeface="Segoe UI"/>
                <a:cs typeface="Times New Roman"/>
              </a:rPr>
              <a:t>Trevisanuto</a:t>
            </a:r>
            <a:r>
              <a:rPr lang="en-US" sz="1600" dirty="0">
                <a:solidFill>
                  <a:srgbClr val="FFFFFF"/>
                </a:solidFill>
                <a:latin typeface="Segoe UI"/>
                <a:cs typeface="Times New Roman"/>
              </a:rPr>
              <a:t> D, </a:t>
            </a:r>
            <a:r>
              <a:rPr lang="en-US" sz="1600" dirty="0" err="1">
                <a:solidFill>
                  <a:srgbClr val="FFFFFF"/>
                </a:solidFill>
                <a:latin typeface="Segoe UI"/>
                <a:cs typeface="Times New Roman"/>
              </a:rPr>
              <a:t>Baraldi</a:t>
            </a:r>
            <a:r>
              <a:rPr lang="en-US" sz="1600" dirty="0">
                <a:solidFill>
                  <a:srgbClr val="FFFFFF"/>
                </a:solidFill>
                <a:latin typeface="Segoe UI"/>
                <a:cs typeface="Times New Roman"/>
              </a:rPr>
              <a:t> E, </a:t>
            </a:r>
            <a:r>
              <a:rPr lang="en-US" sz="1600" dirty="0" err="1">
                <a:solidFill>
                  <a:srgbClr val="FFFFFF"/>
                </a:solidFill>
                <a:latin typeface="Segoe UI"/>
                <a:cs typeface="Times New Roman"/>
              </a:rPr>
              <a:t>Roehr</a:t>
            </a:r>
            <a:r>
              <a:rPr lang="en-US" sz="1600" dirty="0">
                <a:solidFill>
                  <a:srgbClr val="FFFFFF"/>
                </a:solidFill>
                <a:latin typeface="Segoe UI"/>
                <a:cs typeface="Times New Roman"/>
              </a:rPr>
              <a:t> CC.ERJ Open Res. 2</a:t>
            </a:r>
            <a:r>
              <a:rPr lang="en-US" sz="1200" dirty="0">
                <a:solidFill>
                  <a:srgbClr val="FFFFFF"/>
                </a:solidFill>
                <a:latin typeface="Segoe UI"/>
                <a:cs typeface="Times New Roman"/>
              </a:rPr>
              <a:t>020 Mar 2;6(1):003</a:t>
            </a:r>
            <a:r>
              <a:rPr lang="en-US" sz="800" dirty="0">
                <a:solidFill>
                  <a:srgbClr val="FFFFFF"/>
                </a:solidFill>
                <a:latin typeface="Segoe UI"/>
                <a:cs typeface="Times New Roman"/>
              </a:rPr>
              <a:t>30-2019. </a:t>
            </a:r>
            <a:r>
              <a:rPr lang="en-US" sz="800" dirty="0" err="1">
                <a:solidFill>
                  <a:srgbClr val="FFFFFF"/>
                </a:solidFill>
                <a:latin typeface="Segoe UI"/>
                <a:cs typeface="Times New Roman"/>
              </a:rPr>
              <a:t>doi</a:t>
            </a:r>
            <a:r>
              <a:rPr lang="en-US" sz="800" dirty="0">
                <a:solidFill>
                  <a:srgbClr val="FFFFFF"/>
                </a:solidFill>
                <a:latin typeface="Segoe UI"/>
                <a:cs typeface="Times New Roman"/>
              </a:rPr>
              <a:t>: 10.1183/23120541.00330-2019. </a:t>
            </a:r>
            <a:r>
              <a:rPr lang="en-US" sz="800" dirty="0" err="1">
                <a:solidFill>
                  <a:srgbClr val="FFFFFF"/>
                </a:solidFill>
                <a:latin typeface="Segoe UI"/>
                <a:cs typeface="Times New Roman"/>
              </a:rPr>
              <a:t>eCollection</a:t>
            </a:r>
            <a:r>
              <a:rPr lang="en-US" sz="800" dirty="0">
                <a:solidFill>
                  <a:srgbClr val="FFFFFF"/>
                </a:solidFill>
                <a:latin typeface="Segoe UI"/>
                <a:cs typeface="Times New Roman"/>
              </a:rPr>
              <a:t> 2020 </a:t>
            </a:r>
            <a:r>
              <a:rPr lang="en-US" sz="800" dirty="0" err="1">
                <a:solidFill>
                  <a:srgbClr val="FFFFFF"/>
                </a:solidFill>
                <a:latin typeface="Segoe UI"/>
                <a:cs typeface="Times New Roman"/>
              </a:rPr>
              <a:t>Jan.PMID</a:t>
            </a:r>
            <a:r>
              <a:rPr lang="en-US" sz="800" dirty="0">
                <a:solidFill>
                  <a:srgbClr val="FFFFFF"/>
                </a:solidFill>
                <a:latin typeface="Segoe UI"/>
                <a:cs typeface="Times New Roman"/>
              </a:rPr>
              <a:t>: 32154294 </a:t>
            </a:r>
            <a:r>
              <a:rPr lang="en-US" sz="800" b="1" dirty="0">
                <a:solidFill>
                  <a:srgbClr val="FFFFFF"/>
                </a:solidFill>
                <a:latin typeface="Segoe UI"/>
                <a:cs typeface="Times New Roman"/>
              </a:rPr>
              <a:t>Free PMC article.</a:t>
            </a:r>
            <a:r>
              <a:rPr lang="en-US" sz="800" dirty="0">
                <a:solidFill>
                  <a:srgbClr val="FFFFFF"/>
                </a:solidFill>
                <a:latin typeface="Segoe UI"/>
                <a:cs typeface="Times New Roman"/>
              </a:rPr>
              <a:t> Review.</a:t>
            </a:r>
          </a:p>
          <a:p>
            <a:endParaRPr lang="pt-BR" sz="1600" dirty="0">
              <a:solidFill>
                <a:srgbClr val="FFFFFF"/>
              </a:solidFill>
              <a:latin typeface="Segoe UI"/>
              <a:cs typeface="Segoe UI"/>
            </a:endParaRPr>
          </a:p>
          <a:p>
            <a:pPr marL="228600" indent="-227965">
              <a:spcBef>
                <a:spcPts val="1001"/>
              </a:spcBef>
            </a:pPr>
            <a:endParaRPr lang="pt-BR" sz="1600" dirty="0"/>
          </a:p>
          <a:p>
            <a:pPr marL="228600" indent="-227965" algn="just">
              <a:lnSpc>
                <a:spcPct val="100000"/>
              </a:lnSpc>
              <a:spcBef>
                <a:spcPts val="1001"/>
              </a:spcBef>
            </a:pPr>
            <a:endParaRPr lang="pt-BR" sz="1500" b="0" strike="noStrike" spc="-1" dirty="0">
              <a:solidFill>
                <a:srgbClr val="FFFFFF"/>
              </a:solidFill>
              <a:latin typeface="Calibri"/>
            </a:endParaRPr>
          </a:p>
          <a:p>
            <a:pPr marL="228600" indent="-227965" algn="just">
              <a:lnSpc>
                <a:spcPct val="100000"/>
              </a:lnSpc>
              <a:spcBef>
                <a:spcPts val="1001"/>
              </a:spcBef>
            </a:pPr>
            <a:endParaRPr lang="pt-BR" sz="3200" b="0" strike="noStrike" spc="-1" dirty="0">
              <a:solidFill>
                <a:srgbClr val="000000"/>
              </a:solidFill>
              <a:latin typeface="Calibri"/>
            </a:endParaRPr>
          </a:p>
          <a:p>
            <a:pPr marL="228600" indent="-227965">
              <a:lnSpc>
                <a:spcPct val="100000"/>
              </a:lnSpc>
              <a:spcBef>
                <a:spcPts val="1001"/>
              </a:spcBef>
            </a:pPr>
            <a:endParaRPr lang="pt-BR" sz="3200" b="0" strike="noStrike" spc="-1" dirty="0">
              <a:solidFill>
                <a:srgbClr val="000000"/>
              </a:solidFill>
              <a:latin typeface="Calibri"/>
            </a:endParaRPr>
          </a:p>
        </p:txBody>
      </p:sp>
      <p:pic>
        <p:nvPicPr>
          <p:cNvPr id="4" name="Imagem 3" descr="Logotipo&#10;&#10;Descrição gerada automaticamente">
            <a:extLst>
              <a:ext uri="{FF2B5EF4-FFF2-40B4-BE49-F238E27FC236}">
                <a16:creationId xmlns:a16="http://schemas.microsoft.com/office/drawing/2014/main" xmlns="" id="{11443731-D494-4027-86A3-584E792D1E7D}"/>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4471" t="25867" b="25888"/>
          <a:stretch/>
        </p:blipFill>
        <p:spPr>
          <a:xfrm>
            <a:off x="9186203" y="30874"/>
            <a:ext cx="3005797" cy="853977"/>
          </a:xfrm>
          <a:prstGeom prst="rect">
            <a:avLst/>
          </a:prstGeom>
        </p:spPr>
      </p:pic>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74" name="Espaço Reservado para Imagem 2"/>
          <p:cNvPicPr/>
          <p:nvPr/>
        </p:nvPicPr>
        <p:blipFill>
          <a:blip r:embed="rId2"/>
          <a:srcRect t="7813" b="7813"/>
          <a:stretch/>
        </p:blipFill>
        <p:spPr>
          <a:xfrm>
            <a:off x="-10440" y="0"/>
            <a:ext cx="12191760" cy="6857640"/>
          </a:xfrm>
          <a:prstGeom prst="rect">
            <a:avLst/>
          </a:prstGeom>
          <a:ln w="12600">
            <a:noFill/>
          </a:ln>
        </p:spPr>
      </p:pic>
      <p:sp>
        <p:nvSpPr>
          <p:cNvPr id="875" name="CustomShape 1"/>
          <p:cNvSpPr/>
          <p:nvPr/>
        </p:nvSpPr>
        <p:spPr>
          <a:xfrm>
            <a:off x="815400" y="1333440"/>
            <a:ext cx="1474200" cy="307800"/>
          </a:xfrm>
          <a:prstGeom prst="rect">
            <a:avLst/>
          </a:prstGeom>
          <a:noFill/>
          <a:ln w="12600">
            <a:noFill/>
          </a:ln>
        </p:spPr>
        <p:style>
          <a:lnRef idx="0">
            <a:scrgbClr r="0" g="0" b="0"/>
          </a:lnRef>
          <a:fillRef idx="0">
            <a:scrgbClr r="0" g="0" b="0"/>
          </a:fillRef>
          <a:effectRef idx="0">
            <a:scrgbClr r="0" g="0" b="0"/>
          </a:effectRef>
          <a:fontRef idx="minor"/>
        </p:style>
        <p:txBody>
          <a:bodyPr lIns="45720" rIns="45720"/>
          <a:lstStyle/>
          <a:p>
            <a:pPr>
              <a:lnSpc>
                <a:spcPts val="1701"/>
              </a:lnSpc>
            </a:pPr>
            <a:r>
              <a:rPr lang="pt-BR" sz="1600" b="0" strike="noStrike" spc="-1">
                <a:solidFill>
                  <a:srgbClr val="000E40"/>
                </a:solidFill>
                <a:latin typeface="Dasa Sans Leve"/>
                <a:ea typeface="Dasa Sans Leve"/>
              </a:rPr>
              <a:t>OBRIGADA</a:t>
            </a:r>
            <a:endParaRPr lang="pt-BR" sz="1600" b="0" strike="noStrike" spc="-1">
              <a:latin typeface="Arial"/>
            </a:endParaRPr>
          </a:p>
        </p:txBody>
      </p:sp>
      <p:pic>
        <p:nvPicPr>
          <p:cNvPr id="876" name="Imagem 22"/>
          <p:cNvPicPr/>
          <p:nvPr/>
        </p:nvPicPr>
        <p:blipFill>
          <a:blip r:embed="rId3"/>
          <a:stretch/>
        </p:blipFill>
        <p:spPr>
          <a:xfrm>
            <a:off x="874800" y="3071160"/>
            <a:ext cx="816480" cy="218880"/>
          </a:xfrm>
          <a:prstGeom prst="rect">
            <a:avLst/>
          </a:prstGeom>
          <a:ln w="12600">
            <a:noFill/>
          </a:ln>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9.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0.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3.xml><?xml version="1.0" encoding="utf-8"?>
<a:theme xmlns:a="http://schemas.openxmlformats.org/drawingml/2006/main" name="Tema do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510</TotalTime>
  <Words>1423</Words>
  <Application>Microsoft Office PowerPoint</Application>
  <PresentationFormat>Personalizar</PresentationFormat>
  <Paragraphs>603</Paragraphs>
  <Slides>44</Slides>
  <Notes>1</Notes>
  <HiddenSlides>0</HiddenSlides>
  <MMClips>0</MMClips>
  <ScaleCrop>false</ScaleCrop>
  <HeadingPairs>
    <vt:vector size="4" baseType="variant">
      <vt:variant>
        <vt:lpstr>Tema</vt:lpstr>
      </vt:variant>
      <vt:variant>
        <vt:i4>12</vt:i4>
      </vt:variant>
      <vt:variant>
        <vt:lpstr>Títulos de slides</vt:lpstr>
      </vt:variant>
      <vt:variant>
        <vt:i4>44</vt:i4>
      </vt:variant>
    </vt:vector>
  </HeadingPairs>
  <TitlesOfParts>
    <vt:vector size="56" baseType="lpstr">
      <vt:lpstr>Office Theme</vt:lpstr>
      <vt:lpstr>Office Theme</vt:lpstr>
      <vt:lpstr>Office Theme</vt:lpstr>
      <vt:lpstr>Office Theme</vt:lpstr>
      <vt:lpstr>Office Theme</vt:lpstr>
      <vt:lpstr>Office Theme</vt:lpstr>
      <vt:lpstr>Office Theme</vt:lpstr>
      <vt:lpstr>Office Theme</vt:lpstr>
      <vt:lpstr>Office Theme</vt:lpstr>
      <vt:lpstr>Office Theme</vt:lpstr>
      <vt:lpstr>Office Theme</vt:lpstr>
      <vt:lpstr>Office Theme</vt:lpstr>
      <vt:lpstr>Apresentação do PowerPoint</vt:lpstr>
      <vt:lpstr>Impacto na assistência e repercussões clínicas da displasia broncopulmonar em prematuros</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Dayane de Barros Ferreira</dc:creator>
  <cp:lastModifiedBy>Paulo</cp:lastModifiedBy>
  <cp:revision>1365</cp:revision>
  <dcterms:modified xsi:type="dcterms:W3CDTF">2021-08-13T18:14:48Z</dcterms:modified>
  <dc:language>pt-BR</dc:language>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ppVersion">
    <vt:lpwstr>15.0000</vt:lpwstr>
  </property>
  <property fmtid="{D5CDD505-2E9C-101B-9397-08002B2CF9AE}" pid="3" name="HiddenSlides">
    <vt:i4>0</vt:i4>
  </property>
  <property fmtid="{D5CDD505-2E9C-101B-9397-08002B2CF9AE}" pid="4" name="HyperlinksChanged">
    <vt:bool>false</vt:bool>
  </property>
  <property fmtid="{D5CDD505-2E9C-101B-9397-08002B2CF9AE}" pid="5" name="LinksUpToDate">
    <vt:bool>false</vt:bool>
  </property>
  <property fmtid="{D5CDD505-2E9C-101B-9397-08002B2CF9AE}" pid="6" name="MMClips">
    <vt:i4>0</vt:i4>
  </property>
  <property fmtid="{D5CDD505-2E9C-101B-9397-08002B2CF9AE}" pid="7" name="Notes">
    <vt:i4>0</vt:i4>
  </property>
  <property fmtid="{D5CDD505-2E9C-101B-9397-08002B2CF9AE}" pid="8" name="PresentationFormat">
    <vt:lpwstr>Widescreen</vt:lpwstr>
  </property>
  <property fmtid="{D5CDD505-2E9C-101B-9397-08002B2CF9AE}" pid="9" name="ScaleCrop">
    <vt:bool>false</vt:bool>
  </property>
  <property fmtid="{D5CDD505-2E9C-101B-9397-08002B2CF9AE}" pid="10" name="ShareDoc">
    <vt:bool>false</vt:bool>
  </property>
  <property fmtid="{D5CDD505-2E9C-101B-9397-08002B2CF9AE}" pid="11" name="Slides">
    <vt:i4>70</vt:i4>
  </property>
</Properties>
</file>