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4" r:id="rId28"/>
    <p:sldId id="285" r:id="rId29"/>
    <p:sldId id="288" r:id="rId30"/>
    <p:sldId id="286" r:id="rId31"/>
    <p:sldId id="287" r:id="rId32"/>
    <p:sldId id="289" r:id="rId33"/>
  </p:sldIdLst>
  <p:sldSz cx="24384000" cy="13716000"/>
  <p:notesSz cx="6858000" cy="9144000"/>
  <p:defaultTextStyle>
    <a:defPPr>
      <a:defRPr lang="pt-BR"/>
    </a:defPPr>
    <a:lvl1pPr algn="l" defTabSz="825500" rtl="0" fontAlgn="base">
      <a:spcBef>
        <a:spcPct val="0"/>
      </a:spcBef>
      <a:spcAft>
        <a:spcPct val="0"/>
      </a:spcAft>
      <a:defRPr sz="3000" kern="1200">
        <a:solidFill>
          <a:srgbClr val="838787"/>
        </a:solidFill>
        <a:latin typeface="Avenir Next Medium"/>
        <a:ea typeface="Avenir Next Medium"/>
        <a:cs typeface="Avenir Next Medium"/>
        <a:sym typeface="Avenir Next Medium"/>
      </a:defRPr>
    </a:lvl1pPr>
    <a:lvl2pPr algn="l" defTabSz="825500" rtl="0" fontAlgn="base">
      <a:spcBef>
        <a:spcPct val="0"/>
      </a:spcBef>
      <a:spcAft>
        <a:spcPct val="0"/>
      </a:spcAft>
      <a:defRPr sz="3000" kern="1200">
        <a:solidFill>
          <a:srgbClr val="838787"/>
        </a:solidFill>
        <a:latin typeface="Avenir Next Medium"/>
        <a:ea typeface="Avenir Next Medium"/>
        <a:cs typeface="Avenir Next Medium"/>
        <a:sym typeface="Avenir Next Medium"/>
      </a:defRPr>
    </a:lvl2pPr>
    <a:lvl3pPr algn="l" defTabSz="825500" rtl="0" fontAlgn="base">
      <a:spcBef>
        <a:spcPct val="0"/>
      </a:spcBef>
      <a:spcAft>
        <a:spcPct val="0"/>
      </a:spcAft>
      <a:defRPr sz="3000" kern="1200">
        <a:solidFill>
          <a:srgbClr val="838787"/>
        </a:solidFill>
        <a:latin typeface="Avenir Next Medium"/>
        <a:ea typeface="Avenir Next Medium"/>
        <a:cs typeface="Avenir Next Medium"/>
        <a:sym typeface="Avenir Next Medium"/>
      </a:defRPr>
    </a:lvl3pPr>
    <a:lvl4pPr algn="l" defTabSz="825500" rtl="0" fontAlgn="base">
      <a:spcBef>
        <a:spcPct val="0"/>
      </a:spcBef>
      <a:spcAft>
        <a:spcPct val="0"/>
      </a:spcAft>
      <a:defRPr sz="3000" kern="1200">
        <a:solidFill>
          <a:srgbClr val="838787"/>
        </a:solidFill>
        <a:latin typeface="Avenir Next Medium"/>
        <a:ea typeface="Avenir Next Medium"/>
        <a:cs typeface="Avenir Next Medium"/>
        <a:sym typeface="Avenir Next Medium"/>
      </a:defRPr>
    </a:lvl4pPr>
    <a:lvl5pPr algn="l" defTabSz="825500" rtl="0" fontAlgn="base">
      <a:spcBef>
        <a:spcPct val="0"/>
      </a:spcBef>
      <a:spcAft>
        <a:spcPct val="0"/>
      </a:spcAft>
      <a:defRPr sz="3000" kern="1200">
        <a:solidFill>
          <a:srgbClr val="838787"/>
        </a:solidFill>
        <a:latin typeface="Avenir Next Medium"/>
        <a:ea typeface="Avenir Next Medium"/>
        <a:cs typeface="Avenir Next Medium"/>
        <a:sym typeface="Avenir Next Medium"/>
      </a:defRPr>
    </a:lvl5pPr>
    <a:lvl6pPr marL="2286000" algn="l" defTabSz="914400" rtl="0" eaLnBrk="1" latinLnBrk="0" hangingPunct="1">
      <a:defRPr sz="3000" kern="1200">
        <a:solidFill>
          <a:srgbClr val="838787"/>
        </a:solidFill>
        <a:latin typeface="Avenir Next Medium"/>
        <a:ea typeface="Avenir Next Medium"/>
        <a:cs typeface="Avenir Next Medium"/>
        <a:sym typeface="Avenir Next Medium"/>
      </a:defRPr>
    </a:lvl6pPr>
    <a:lvl7pPr marL="2743200" algn="l" defTabSz="914400" rtl="0" eaLnBrk="1" latinLnBrk="0" hangingPunct="1">
      <a:defRPr sz="3000" kern="1200">
        <a:solidFill>
          <a:srgbClr val="838787"/>
        </a:solidFill>
        <a:latin typeface="Avenir Next Medium"/>
        <a:ea typeface="Avenir Next Medium"/>
        <a:cs typeface="Avenir Next Medium"/>
        <a:sym typeface="Avenir Next Medium"/>
      </a:defRPr>
    </a:lvl7pPr>
    <a:lvl8pPr marL="3200400" algn="l" defTabSz="914400" rtl="0" eaLnBrk="1" latinLnBrk="0" hangingPunct="1">
      <a:defRPr sz="3000" kern="1200">
        <a:solidFill>
          <a:srgbClr val="838787"/>
        </a:solidFill>
        <a:latin typeface="Avenir Next Medium"/>
        <a:ea typeface="Avenir Next Medium"/>
        <a:cs typeface="Avenir Next Medium"/>
        <a:sym typeface="Avenir Next Medium"/>
      </a:defRPr>
    </a:lvl8pPr>
    <a:lvl9pPr marL="3657600" algn="l" defTabSz="914400" rtl="0" eaLnBrk="1" latinLnBrk="0" hangingPunct="1">
      <a:defRPr sz="3000" kern="1200">
        <a:solidFill>
          <a:srgbClr val="838787"/>
        </a:solidFill>
        <a:latin typeface="Avenir Next Medium"/>
        <a:ea typeface="Avenir Next Medium"/>
        <a:cs typeface="Avenir Next Medium"/>
        <a:sym typeface="Avenir Next Medium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Avenir Next Medium"/>
          <a:ea typeface="Avenir Next Medium"/>
          <a:cs typeface="Avenir Next Medium"/>
        </a:font>
        <a:schemeClr val="accent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F6568"/>
              </a:solidFill>
              <a:prstDash val="solid"/>
              <a:miter lim="400000"/>
            </a:ln>
          </a:top>
          <a:bottom>
            <a:ln w="254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chemeClr val="accent1">
              <a:hueOff val="178262"/>
              <a:satOff val="-8651"/>
              <a:lumOff val="-7254"/>
              <a:alpha val="29000"/>
            </a:schemeClr>
          </a:solidFill>
        </a:fill>
      </a:tcStyle>
    </a:band2H>
    <a:firstCol>
      <a:tcTxStyle b="on" i="off">
        <a:font>
          <a:latin typeface="Avenir Next Demi Bold"/>
          <a:ea typeface="Avenir Next Demi Bold"/>
          <a:cs typeface="Avenir Next Demi Bold"/>
        </a:font>
        <a:srgbClr val="A6AAA9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F6568"/>
              </a:solidFill>
              <a:prstDash val="solid"/>
              <a:miter lim="400000"/>
            </a:ln>
          </a:top>
          <a:bottom>
            <a:ln w="254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Avenir Next Demi Bold"/>
          <a:ea typeface="Avenir Next Demi Bold"/>
          <a:cs typeface="Avenir Next Demi Bold"/>
        </a:font>
        <a:srgbClr val="A6AAA9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63500" cap="flat">
              <a:solidFill>
                <a:srgbClr val="5F6568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Avenir Next Demi Bold"/>
          <a:ea typeface="Avenir Next Demi Bold"/>
          <a:cs typeface="Avenir Next Demi Bold"/>
        </a:font>
        <a:srgbClr val="A6AAA9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635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>
          <a:latin typeface="Avenir Next Medium"/>
          <a:ea typeface="Avenir Next Medium"/>
          <a:cs typeface="Avenir Next Medium"/>
        </a:font>
        <a:srgbClr val="838787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chemeClr val="accent6">
              <a:alpha val="25000"/>
            </a:schemeClr>
          </a:solidFill>
        </a:fill>
      </a:tcStyle>
    </a:band2H>
    <a:firstCol>
      <a:tcTxStyle b="on" i="off">
        <a:font>
          <a:latin typeface="Avenir Next Demi Bold"/>
          <a:ea typeface="Avenir Next Demi Bold"/>
          <a:cs typeface="Avenir Next Demi Bol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A01D73"/>
          </a:solidFill>
        </a:fill>
      </a:tcStyle>
    </a:firstCol>
    <a:lastRow>
      <a:tcTxStyle b="on" i="off">
        <a:font>
          <a:latin typeface="Avenir Next Demi Bold"/>
          <a:ea typeface="Avenir Next Demi Bold"/>
          <a:cs typeface="Avenir Next Demi Bol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81873"/>
          </a:solidFill>
        </a:fill>
      </a:tcStyle>
    </a:lastRow>
    <a:firstRow>
      <a:tcTxStyle b="on" i="off">
        <a:font>
          <a:latin typeface="Avenir Next Demi Bold"/>
          <a:ea typeface="Avenir Next Demi Bold"/>
          <a:cs typeface="Avenir Next Demi Bol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81873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Avenir Next Medium"/>
          <a:ea typeface="Avenir Next Medium"/>
          <a:cs typeface="Avenir Next Medium"/>
        </a:font>
        <a:srgbClr val="838787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F6568"/>
              </a:solidFill>
              <a:prstDash val="solid"/>
              <a:miter lim="400000"/>
            </a:ln>
          </a:top>
          <a:bottom>
            <a:ln w="254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DCDEE0">
              <a:alpha val="18000"/>
            </a:srgbClr>
          </a:solidFill>
        </a:fill>
      </a:tcStyle>
    </a:band2H>
    <a:firstCol>
      <a:tcTxStyle b="on" i="off">
        <a:font>
          <a:latin typeface="Avenir Next Demi Bold"/>
          <a:ea typeface="Avenir Next Demi Bold"/>
          <a:cs typeface="Avenir Next Demi Bold"/>
        </a:font>
        <a:srgbClr val="A6AAA9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F6568"/>
              </a:solidFill>
              <a:prstDash val="solid"/>
              <a:miter lim="400000"/>
            </a:ln>
          </a:top>
          <a:bottom>
            <a:ln w="254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Avenir Next Demi Bold"/>
          <a:ea typeface="Avenir Next Demi Bold"/>
          <a:cs typeface="Avenir Next Demi Bol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38787"/>
          </a:solidFill>
        </a:fill>
      </a:tcStyle>
    </a:lastRow>
    <a:firstRow>
      <a:tcTxStyle b="on" i="off">
        <a:font>
          <a:latin typeface="Avenir Next Demi Bold"/>
          <a:ea typeface="Avenir Next Demi Bold"/>
          <a:cs typeface="Avenir Next Demi Bol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-239254"/>
              <a:lumOff val="-1399"/>
            </a:schemeClr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Avenir Next Medium"/>
          <a:ea typeface="Avenir Next Medium"/>
          <a:cs typeface="Avenir Next Medium"/>
        </a:font>
        <a:srgbClr val="838787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F6568"/>
              </a:solidFill>
              <a:prstDash val="solid"/>
              <a:miter lim="400000"/>
            </a:ln>
          </a:top>
          <a:bottom>
            <a:ln w="254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D4EB9B">
              <a:alpha val="26000"/>
            </a:srgbClr>
          </a:solidFill>
        </a:fill>
      </a:tcStyle>
    </a:band2H>
    <a:firstCol>
      <a:tcTxStyle b="on" i="off">
        <a:font>
          <a:latin typeface="Avenir Next Demi Bold"/>
          <a:ea typeface="Avenir Next Demi Bold"/>
          <a:cs typeface="Avenir Next Demi Bold"/>
        </a:font>
        <a:srgbClr val="A6AAA9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F6568"/>
              </a:solidFill>
              <a:prstDash val="solid"/>
              <a:miter lim="400000"/>
            </a:ln>
          </a:top>
          <a:bottom>
            <a:ln w="254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Avenir Next Demi Bold"/>
          <a:ea typeface="Avenir Next Demi Bold"/>
          <a:cs typeface="Avenir Next Demi Bold"/>
        </a:font>
        <a:srgbClr val="A6AAA9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88900" cap="flat">
              <a:solidFill>
                <a:srgbClr val="5F6568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D4EB9B">
                  <a:alpha val="26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Avenir Next Demi Bold"/>
          <a:ea typeface="Avenir Next Demi Bold"/>
          <a:cs typeface="Avenir Next Demi Bol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635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D4EB9B">
                  <a:alpha val="26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147882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Avenir Next Medium"/>
          <a:ea typeface="Avenir Next Medium"/>
          <a:cs typeface="Avenir Next Medium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222222"/>
              </a:solidFill>
              <a:prstDash val="solid"/>
              <a:miter lim="400000"/>
            </a:ln>
          </a:top>
          <a:bottom>
            <a:ln w="25400" cap="flat">
              <a:solidFill>
                <a:srgbClr val="222222"/>
              </a:solidFill>
              <a:prstDash val="solid"/>
              <a:miter lim="400000"/>
            </a:ln>
          </a:bottom>
          <a:insideH>
            <a:ln w="25400" cap="flat">
              <a:solidFill>
                <a:srgbClr val="222222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38787">
              <a:alpha val="75000"/>
            </a:srgbClr>
          </a:solidFill>
        </a:fill>
      </a:tcStyle>
    </a:wholeTbl>
    <a:band2H>
      <a:tcTxStyle/>
      <a:tcStyle>
        <a:tcBdr/>
        <a:fill>
          <a:solidFill>
            <a:srgbClr val="686A6A">
              <a:alpha val="85000"/>
            </a:srgbClr>
          </a:solidFill>
        </a:fill>
      </a:tcStyle>
    </a:band2H>
    <a:firstCol>
      <a:tcTxStyle b="on" i="off">
        <a:font>
          <a:latin typeface="Avenir Next Demi Bold"/>
          <a:ea typeface="Avenir Next Demi Bold"/>
          <a:cs typeface="Avenir Next Demi Bold"/>
        </a:font>
        <a:srgbClr val="222222"/>
      </a:tcTxStyle>
      <a:tcStyle>
        <a:tcBdr>
          <a:left>
            <a:ln w="12700" cap="flat">
              <a:noFill/>
              <a:miter lim="400000"/>
            </a:ln>
          </a:left>
          <a:right>
            <a:ln w="63500" cap="flat">
              <a:solidFill>
                <a:srgbClr val="222222"/>
              </a:solidFill>
              <a:prstDash val="solid"/>
              <a:miter lim="400000"/>
            </a:ln>
          </a:right>
          <a:top>
            <a:ln w="25400" cap="flat">
              <a:solidFill>
                <a:srgbClr val="222222"/>
              </a:solidFill>
              <a:prstDash val="solid"/>
              <a:miter lim="400000"/>
            </a:ln>
          </a:top>
          <a:bottom>
            <a:ln w="25400" cap="flat">
              <a:solidFill>
                <a:srgbClr val="222222"/>
              </a:solidFill>
              <a:prstDash val="solid"/>
              <a:miter lim="400000"/>
            </a:ln>
          </a:bottom>
          <a:insideH>
            <a:ln w="25400" cap="flat">
              <a:solidFill>
                <a:srgbClr val="222222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86A6A">
              <a:alpha val="85000"/>
            </a:srgbClr>
          </a:solidFill>
        </a:fill>
      </a:tcStyle>
    </a:firstCol>
    <a:lastRow>
      <a:tcTxStyle b="on" i="off">
        <a:font>
          <a:latin typeface="Avenir Next Demi Bold"/>
          <a:ea typeface="Avenir Next Demi Bold"/>
          <a:cs typeface="Avenir Next Demi Bold"/>
        </a:font>
        <a:srgbClr val="3D3D3D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63500" cap="flat">
              <a:solidFill>
                <a:srgbClr val="22222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222222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38787"/>
          </a:solidFill>
        </a:fill>
      </a:tcStyle>
    </a:lastRow>
    <a:firstRow>
      <a:tcTxStyle b="on" i="off">
        <a:font>
          <a:latin typeface="Avenir Next Demi Bold"/>
          <a:ea typeface="Avenir Next Demi Bold"/>
          <a:cs typeface="Avenir Next Demi Bold"/>
        </a:font>
        <a:srgbClr val="3D3D3D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63500" cap="flat">
              <a:solidFill>
                <a:srgbClr val="222222"/>
              </a:solidFill>
              <a:prstDash val="solid"/>
              <a:miter lim="400000"/>
            </a:ln>
          </a:bottom>
          <a:insideH>
            <a:ln w="25400" cap="flat">
              <a:solidFill>
                <a:srgbClr val="222222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38787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Avenir Next Medium"/>
          <a:ea typeface="Avenir Next Medium"/>
          <a:cs typeface="Avenir Next Medium"/>
        </a:font>
        <a:srgbClr val="838787"/>
      </a:tcTxStyle>
      <a:tcStyle>
        <a:tcBdr>
          <a:left>
            <a:ln w="25400" cap="flat">
              <a:solidFill>
                <a:srgbClr val="5F6568"/>
              </a:solidFill>
              <a:prstDash val="solid"/>
              <a:miter lim="400000"/>
            </a:ln>
          </a:left>
          <a:right>
            <a:ln w="25400" cap="flat">
              <a:solidFill>
                <a:srgbClr val="5F6568"/>
              </a:solidFill>
              <a:prstDash val="solid"/>
              <a:miter lim="400000"/>
            </a:ln>
          </a:right>
          <a:top>
            <a:ln w="25400" cap="flat">
              <a:solidFill>
                <a:srgbClr val="5F6568"/>
              </a:solidFill>
              <a:prstDash val="solid"/>
              <a:miter lim="400000"/>
            </a:ln>
          </a:top>
          <a:bottom>
            <a:ln w="254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25400" cap="flat">
              <a:solidFill>
                <a:srgbClr val="5F6568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DCDEE0">
              <a:alpha val="18000"/>
            </a:srgbClr>
          </a:solidFill>
        </a:fill>
      </a:tcStyle>
    </a:band2H>
    <a:firstCol>
      <a:tcTxStyle b="on" i="off">
        <a:font>
          <a:latin typeface="Avenir Next Demi Bold"/>
          <a:ea typeface="Avenir Next Demi Bold"/>
          <a:cs typeface="Avenir Next Demi Bold"/>
        </a:font>
        <a:srgbClr val="A6AAA9"/>
      </a:tcTxStyle>
      <a:tcStyle>
        <a:tcBdr>
          <a:left>
            <a:ln w="12700" cap="flat">
              <a:noFill/>
              <a:miter lim="400000"/>
            </a:ln>
          </a:left>
          <a:right>
            <a:ln w="63500" cap="flat">
              <a:solidFill>
                <a:srgbClr val="5F6568"/>
              </a:solidFill>
              <a:prstDash val="solid"/>
              <a:miter lim="400000"/>
            </a:ln>
          </a:right>
          <a:top>
            <a:ln w="25400" cap="flat">
              <a:solidFill>
                <a:srgbClr val="5F6568"/>
              </a:solidFill>
              <a:prstDash val="solid"/>
              <a:miter lim="400000"/>
            </a:ln>
          </a:top>
          <a:bottom>
            <a:ln w="254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25400" cap="flat">
              <a:solidFill>
                <a:srgbClr val="5F6568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Avenir Next Demi Bold"/>
          <a:ea typeface="Avenir Next Demi Bold"/>
          <a:cs typeface="Avenir Next Demi Bold"/>
        </a:font>
        <a:srgbClr val="A6AAA9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63500" cap="flat">
              <a:solidFill>
                <a:srgbClr val="5F6568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Avenir Next Demi Bold"/>
          <a:ea typeface="Avenir Next Demi Bold"/>
          <a:cs typeface="Avenir Next Demi Bold"/>
        </a:font>
        <a:srgbClr val="A6AAA9"/>
      </a:tcTxStyle>
      <a:tcStyle>
        <a:tcBdr>
          <a:left>
            <a:ln w="25400" cap="flat">
              <a:solidFill>
                <a:srgbClr val="5F6568"/>
              </a:solidFill>
              <a:prstDash val="solid"/>
              <a:miter lim="400000"/>
            </a:ln>
          </a:left>
          <a:right>
            <a:ln w="25400" cap="flat">
              <a:solidFill>
                <a:srgbClr val="5F6568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635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25400" cap="flat">
              <a:solidFill>
                <a:srgbClr val="5F6568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33" d="100"/>
          <a:sy n="33" d="100"/>
        </p:scale>
        <p:origin x="-1190" y="-360"/>
      </p:cViewPr>
      <p:guideLst>
        <p:guide orient="horz" pos="4320"/>
        <p:guide pos="76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hape 163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45059" name="Shape 164"/>
          <p:cNvSpPr>
            <a:spLocks noGrp="1"/>
          </p:cNvSpPr>
          <p:nvPr>
            <p:ph type="body" sz="quarter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smtClean="0">
              <a:sym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197535387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Helvetica Neue"/>
        <a:ea typeface="Helvetica Neue"/>
        <a:cs typeface="Helvetica Neue"/>
        <a:sym typeface="Helvetica Neue"/>
      </a:defRPr>
    </a:lvl1pPr>
    <a:lvl2pPr marL="742950" indent="-28575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Helvetica Neue"/>
        <a:ea typeface="Helvetica Neue"/>
        <a:cs typeface="Helvetica Neue"/>
        <a:sym typeface="Helvetica Neue"/>
      </a:defRPr>
    </a:lvl2pPr>
    <a:lvl3pPr marL="1143000" indent="-22860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Helvetica Neue"/>
        <a:ea typeface="Helvetica Neue"/>
        <a:cs typeface="Helvetica Neue"/>
        <a:sym typeface="Helvetica Neue"/>
      </a:defRPr>
    </a:lvl3pPr>
    <a:lvl4pPr marL="1600200" indent="-22860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Helvetica Neue"/>
        <a:ea typeface="Helvetica Neue"/>
        <a:cs typeface="Helvetica Neue"/>
        <a:sym typeface="Helvetica Neue"/>
      </a:defRPr>
    </a:lvl4pPr>
    <a:lvl5pPr marL="2057400" indent="-22860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ítulo e Subtítulo">
    <p:bg>
      <p:bgPr>
        <a:solidFill>
          <a:srgbClr val="2222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ha"/>
          <p:cNvSpPr>
            <a:spLocks noChangeShapeType="1"/>
          </p:cNvSpPr>
          <p:nvPr/>
        </p:nvSpPr>
        <p:spPr bwMode="auto">
          <a:xfrm flipV="1">
            <a:off x="762000" y="8636000"/>
            <a:ext cx="22860000" cy="0"/>
          </a:xfrm>
          <a:prstGeom prst="line">
            <a:avLst/>
          </a:prstGeom>
          <a:noFill/>
          <a:ln w="50800">
            <a:solidFill>
              <a:srgbClr val="A6AAA9"/>
            </a:solidFill>
            <a:miter lim="4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0800" tIns="50800" rIns="50800" bIns="50800" anchor="ctr"/>
          <a:lstStyle/>
          <a:p>
            <a:endParaRPr lang="pt-BR"/>
          </a:p>
        </p:txBody>
      </p:sp>
      <p:sp>
        <p:nvSpPr>
          <p:cNvPr id="13" name="Texto do Título"/>
          <p:cNvSpPr txBox="1">
            <a:spLocks noGrp="1"/>
          </p:cNvSpPr>
          <p:nvPr>
            <p:ph type="title"/>
          </p:nvPr>
        </p:nvSpPr>
        <p:spPr>
          <a:xfrm>
            <a:off x="762000" y="9042400"/>
            <a:ext cx="22860000" cy="3810000"/>
          </a:xfrm>
          <a:prstGeom prst="rect">
            <a:avLst/>
          </a:prstGeom>
        </p:spPr>
        <p:txBody>
          <a:bodyPr/>
          <a:lstStyle>
            <a:lvl1pPr algn="ctr">
              <a:spcBef>
                <a:spcPts val="0"/>
              </a:spcBef>
              <a:defRPr sz="28000"/>
            </a:lvl1pPr>
          </a:lstStyle>
          <a:p>
            <a:r>
              <a:t>Texto do Título</a:t>
            </a:r>
          </a:p>
        </p:txBody>
      </p:sp>
      <p:sp>
        <p:nvSpPr>
          <p:cNvPr id="14" name="Nível de Corpo Um…"/>
          <p:cNvSpPr txBox="1">
            <a:spLocks noGrp="1"/>
          </p:cNvSpPr>
          <p:nvPr>
            <p:ph type="body" sz="quarter" idx="1"/>
          </p:nvPr>
        </p:nvSpPr>
        <p:spPr>
          <a:xfrm>
            <a:off x="762000" y="5994400"/>
            <a:ext cx="22860000" cy="2540000"/>
          </a:xfrm>
          <a:prstGeom prst="rect">
            <a:avLst/>
          </a:prstGeom>
        </p:spPr>
        <p:txBody>
          <a:bodyPr anchor="b"/>
          <a:lstStyle>
            <a:lvl1pPr marL="0" indent="0">
              <a:lnSpc>
                <a:spcPct val="80000"/>
              </a:lnSpc>
              <a:spcBef>
                <a:spcPts val="3200"/>
              </a:spcBef>
              <a:buClrTx/>
              <a:buSzTx/>
              <a:buFontTx/>
              <a:buNone/>
              <a:defRPr sz="7700" cap="all">
                <a:solidFill>
                  <a:srgbClr val="A6AAA9"/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1pPr>
            <a:lvl2pPr marL="0" indent="0">
              <a:lnSpc>
                <a:spcPct val="80000"/>
              </a:lnSpc>
              <a:spcBef>
                <a:spcPts val="3200"/>
              </a:spcBef>
              <a:buClrTx/>
              <a:buSzTx/>
              <a:buFontTx/>
              <a:buNone/>
              <a:defRPr sz="7700" cap="all">
                <a:solidFill>
                  <a:srgbClr val="A6AAA9"/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2pPr>
            <a:lvl3pPr marL="0" indent="0">
              <a:lnSpc>
                <a:spcPct val="80000"/>
              </a:lnSpc>
              <a:spcBef>
                <a:spcPts val="3200"/>
              </a:spcBef>
              <a:buClrTx/>
              <a:buSzTx/>
              <a:buFontTx/>
              <a:buNone/>
              <a:defRPr sz="7700" cap="all">
                <a:solidFill>
                  <a:srgbClr val="A6AAA9"/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3pPr>
            <a:lvl4pPr marL="0" indent="0">
              <a:lnSpc>
                <a:spcPct val="80000"/>
              </a:lnSpc>
              <a:spcBef>
                <a:spcPts val="3200"/>
              </a:spcBef>
              <a:buClrTx/>
              <a:buSzTx/>
              <a:buFontTx/>
              <a:buNone/>
              <a:defRPr sz="7700" cap="all">
                <a:solidFill>
                  <a:srgbClr val="A6AAA9"/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4pPr>
            <a:lvl5pPr marL="0" indent="0">
              <a:lnSpc>
                <a:spcPct val="80000"/>
              </a:lnSpc>
              <a:spcBef>
                <a:spcPts val="3200"/>
              </a:spcBef>
              <a:buClrTx/>
              <a:buSzTx/>
              <a:buFontTx/>
              <a:buNone/>
              <a:defRPr sz="7700" cap="all">
                <a:solidFill>
                  <a:srgbClr val="A6AAA9"/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5" name="Número do Slide"/>
          <p:cNvSpPr txBox="1">
            <a:spLocks noGrp="1"/>
          </p:cNvSpPr>
          <p:nvPr>
            <p:ph type="sldNum" sz="quarter" idx="10"/>
          </p:nvPr>
        </p:nvSpPr>
        <p:spPr>
          <a:xfrm>
            <a:off x="22788563" y="609600"/>
            <a:ext cx="827087" cy="541338"/>
          </a:xfrm>
        </p:spPr>
        <p:txBody>
          <a:bodyPr/>
          <a:lstStyle>
            <a:lvl1pPr eaLnBrk="1" hangingPunct="0">
              <a:spcBef>
                <a:spcPct val="0"/>
              </a:spcBef>
              <a:defRPr sz="3600">
                <a:solidFill>
                  <a:srgbClr val="838787"/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1pPr>
            <a:lvl2pPr marL="742950" indent="-28575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1430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6002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0574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5146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29718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4290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38862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fld id="{D9763662-0F5D-4D05-B734-7D7D3D14AABA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0479318"/>
      </p:ext>
    </p:extLst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Foto - Horizontal">
    <p:bg>
      <p:bgPr>
        <a:solidFill>
          <a:srgbClr val="2222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ha"/>
          <p:cNvSpPr>
            <a:spLocks noChangeShapeType="1"/>
          </p:cNvSpPr>
          <p:nvPr/>
        </p:nvSpPr>
        <p:spPr bwMode="auto">
          <a:xfrm flipV="1">
            <a:off x="762000" y="8636000"/>
            <a:ext cx="22860000" cy="0"/>
          </a:xfrm>
          <a:prstGeom prst="line">
            <a:avLst/>
          </a:prstGeom>
          <a:noFill/>
          <a:ln w="50800">
            <a:solidFill>
              <a:srgbClr val="A6AAA9"/>
            </a:solidFill>
            <a:miter lim="4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0800" tIns="50800" rIns="50800" bIns="50800" anchor="ctr"/>
          <a:lstStyle/>
          <a:p>
            <a:endParaRPr lang="pt-BR"/>
          </a:p>
        </p:txBody>
      </p:sp>
      <p:sp>
        <p:nvSpPr>
          <p:cNvPr id="22" name="Imagem"/>
          <p:cNvSpPr>
            <a:spLocks noGrp="1"/>
          </p:cNvSpPr>
          <p:nvPr>
            <p:ph type="pic" idx="21"/>
          </p:nvPr>
        </p:nvSpPr>
        <p:spPr>
          <a:xfrm>
            <a:off x="-38100" y="-1219200"/>
            <a:ext cx="24460200" cy="1614593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 lvl="0"/>
            <a:endParaRPr noProof="0">
              <a:sym typeface="Avenir Next Medium"/>
            </a:endParaRPr>
          </a:p>
        </p:txBody>
      </p:sp>
      <p:sp>
        <p:nvSpPr>
          <p:cNvPr id="24" name="Texto do Título"/>
          <p:cNvSpPr txBox="1">
            <a:spLocks noGrp="1"/>
          </p:cNvSpPr>
          <p:nvPr>
            <p:ph type="title"/>
          </p:nvPr>
        </p:nvSpPr>
        <p:spPr>
          <a:xfrm>
            <a:off x="762000" y="9042400"/>
            <a:ext cx="22860000" cy="3810000"/>
          </a:xfrm>
          <a:prstGeom prst="rect">
            <a:avLst/>
          </a:prstGeom>
        </p:spPr>
        <p:txBody>
          <a:bodyPr/>
          <a:lstStyle>
            <a:lvl1pPr algn="ctr">
              <a:spcBef>
                <a:spcPts val="0"/>
              </a:spcBef>
              <a:defRPr sz="28000"/>
            </a:lvl1pPr>
          </a:lstStyle>
          <a:p>
            <a:r>
              <a:t>Texto do Título</a:t>
            </a:r>
          </a:p>
        </p:txBody>
      </p:sp>
      <p:sp>
        <p:nvSpPr>
          <p:cNvPr id="25" name="Nível de Corpo Um…"/>
          <p:cNvSpPr txBox="1">
            <a:spLocks noGrp="1"/>
          </p:cNvSpPr>
          <p:nvPr>
            <p:ph type="body" sz="quarter" idx="1"/>
          </p:nvPr>
        </p:nvSpPr>
        <p:spPr>
          <a:xfrm>
            <a:off x="762000" y="5994400"/>
            <a:ext cx="22860000" cy="2540000"/>
          </a:xfrm>
          <a:prstGeom prst="rect">
            <a:avLst/>
          </a:prstGeom>
        </p:spPr>
        <p:txBody>
          <a:bodyPr anchor="b"/>
          <a:lstStyle>
            <a:lvl1pPr marL="0" indent="0">
              <a:lnSpc>
                <a:spcPct val="80000"/>
              </a:lnSpc>
              <a:spcBef>
                <a:spcPts val="3200"/>
              </a:spcBef>
              <a:buClrTx/>
              <a:buSzTx/>
              <a:buFontTx/>
              <a:buNone/>
              <a:defRPr sz="7700" cap="all">
                <a:solidFill>
                  <a:srgbClr val="A6AAA9"/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1pPr>
            <a:lvl2pPr marL="0" indent="0">
              <a:lnSpc>
                <a:spcPct val="80000"/>
              </a:lnSpc>
              <a:spcBef>
                <a:spcPts val="3200"/>
              </a:spcBef>
              <a:buClrTx/>
              <a:buSzTx/>
              <a:buFontTx/>
              <a:buNone/>
              <a:defRPr sz="7700" cap="all">
                <a:solidFill>
                  <a:srgbClr val="A6AAA9"/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2pPr>
            <a:lvl3pPr marL="0" indent="0">
              <a:lnSpc>
                <a:spcPct val="80000"/>
              </a:lnSpc>
              <a:spcBef>
                <a:spcPts val="3200"/>
              </a:spcBef>
              <a:buClrTx/>
              <a:buSzTx/>
              <a:buFontTx/>
              <a:buNone/>
              <a:defRPr sz="7700" cap="all">
                <a:solidFill>
                  <a:srgbClr val="A6AAA9"/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3pPr>
            <a:lvl4pPr marL="0" indent="0">
              <a:lnSpc>
                <a:spcPct val="80000"/>
              </a:lnSpc>
              <a:spcBef>
                <a:spcPts val="3200"/>
              </a:spcBef>
              <a:buClrTx/>
              <a:buSzTx/>
              <a:buFontTx/>
              <a:buNone/>
              <a:defRPr sz="7700" cap="all">
                <a:solidFill>
                  <a:srgbClr val="A6AAA9"/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4pPr>
            <a:lvl5pPr marL="0" indent="0">
              <a:lnSpc>
                <a:spcPct val="80000"/>
              </a:lnSpc>
              <a:spcBef>
                <a:spcPts val="3200"/>
              </a:spcBef>
              <a:buClrTx/>
              <a:buSzTx/>
              <a:buFontTx/>
              <a:buNone/>
              <a:defRPr sz="7700" cap="all">
                <a:solidFill>
                  <a:srgbClr val="A6AAA9"/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6" name="Número do Slide"/>
          <p:cNvSpPr txBox="1">
            <a:spLocks noGrp="1"/>
          </p:cNvSpPr>
          <p:nvPr>
            <p:ph type="sldNum" sz="quarter" idx="22"/>
          </p:nvPr>
        </p:nvSpPr>
        <p:spPr>
          <a:xfrm>
            <a:off x="22788563" y="609600"/>
            <a:ext cx="827087" cy="541338"/>
          </a:xfrm>
        </p:spPr>
        <p:txBody>
          <a:bodyPr/>
          <a:lstStyle>
            <a:lvl1pPr eaLnBrk="1" hangingPunct="0">
              <a:spcBef>
                <a:spcPct val="0"/>
              </a:spcBef>
              <a:defRPr sz="3600">
                <a:solidFill>
                  <a:srgbClr val="838787"/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1pPr>
            <a:lvl2pPr marL="742950" indent="-28575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1430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6002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0574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5146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29718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4290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38862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fld id="{28250A56-B256-408E-9000-EE87BB056E79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5205522"/>
      </p:ext>
    </p:extLst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ítulo e Subtítulo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ha"/>
          <p:cNvSpPr>
            <a:spLocks noChangeShapeType="1"/>
          </p:cNvSpPr>
          <p:nvPr/>
        </p:nvSpPr>
        <p:spPr bwMode="auto">
          <a:xfrm flipV="1">
            <a:off x="762000" y="8636000"/>
            <a:ext cx="22860000" cy="0"/>
          </a:xfrm>
          <a:prstGeom prst="line">
            <a:avLst/>
          </a:prstGeom>
          <a:noFill/>
          <a:ln w="50800">
            <a:solidFill>
              <a:srgbClr val="A6AAA9"/>
            </a:solidFill>
            <a:miter lim="4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0800" tIns="50800" rIns="50800" bIns="50800" anchor="ctr"/>
          <a:lstStyle/>
          <a:p>
            <a:endParaRPr lang="pt-BR"/>
          </a:p>
        </p:txBody>
      </p:sp>
      <p:sp>
        <p:nvSpPr>
          <p:cNvPr id="34" name="Texto do Título"/>
          <p:cNvSpPr txBox="1">
            <a:spLocks noGrp="1"/>
          </p:cNvSpPr>
          <p:nvPr>
            <p:ph type="title"/>
          </p:nvPr>
        </p:nvSpPr>
        <p:spPr>
          <a:xfrm>
            <a:off x="762000" y="9042400"/>
            <a:ext cx="22860000" cy="3810000"/>
          </a:xfrm>
          <a:prstGeom prst="rect">
            <a:avLst/>
          </a:prstGeom>
        </p:spPr>
        <p:txBody>
          <a:bodyPr/>
          <a:lstStyle>
            <a:lvl1pPr algn="ctr">
              <a:spcBef>
                <a:spcPts val="0"/>
              </a:spcBef>
              <a:defRPr sz="28000"/>
            </a:lvl1pPr>
          </a:lstStyle>
          <a:p>
            <a:r>
              <a:t>Texto do Título</a:t>
            </a:r>
          </a:p>
        </p:txBody>
      </p:sp>
      <p:sp>
        <p:nvSpPr>
          <p:cNvPr id="35" name="Nível de Corpo Um…"/>
          <p:cNvSpPr txBox="1">
            <a:spLocks noGrp="1"/>
          </p:cNvSpPr>
          <p:nvPr>
            <p:ph type="body" sz="quarter" idx="1"/>
          </p:nvPr>
        </p:nvSpPr>
        <p:spPr>
          <a:xfrm>
            <a:off x="762000" y="5994400"/>
            <a:ext cx="22860000" cy="2540000"/>
          </a:xfrm>
          <a:prstGeom prst="rect">
            <a:avLst/>
          </a:prstGeom>
        </p:spPr>
        <p:txBody>
          <a:bodyPr anchor="b"/>
          <a:lstStyle>
            <a:lvl1pPr marL="0" indent="0">
              <a:lnSpc>
                <a:spcPct val="80000"/>
              </a:lnSpc>
              <a:spcBef>
                <a:spcPts val="3200"/>
              </a:spcBef>
              <a:buClrTx/>
              <a:buSzTx/>
              <a:buFontTx/>
              <a:buNone/>
              <a:defRPr sz="7700" cap="all">
                <a:solidFill>
                  <a:srgbClr val="A6AAA9"/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1pPr>
            <a:lvl2pPr marL="0" indent="0">
              <a:lnSpc>
                <a:spcPct val="80000"/>
              </a:lnSpc>
              <a:spcBef>
                <a:spcPts val="3200"/>
              </a:spcBef>
              <a:buClrTx/>
              <a:buSzTx/>
              <a:buFontTx/>
              <a:buNone/>
              <a:defRPr sz="7700" cap="all">
                <a:solidFill>
                  <a:srgbClr val="A6AAA9"/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2pPr>
            <a:lvl3pPr marL="0" indent="0">
              <a:lnSpc>
                <a:spcPct val="80000"/>
              </a:lnSpc>
              <a:spcBef>
                <a:spcPts val="3200"/>
              </a:spcBef>
              <a:buClrTx/>
              <a:buSzTx/>
              <a:buFontTx/>
              <a:buNone/>
              <a:defRPr sz="7700" cap="all">
                <a:solidFill>
                  <a:srgbClr val="A6AAA9"/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3pPr>
            <a:lvl4pPr marL="0" indent="0">
              <a:lnSpc>
                <a:spcPct val="80000"/>
              </a:lnSpc>
              <a:spcBef>
                <a:spcPts val="3200"/>
              </a:spcBef>
              <a:buClrTx/>
              <a:buSzTx/>
              <a:buFontTx/>
              <a:buNone/>
              <a:defRPr sz="7700" cap="all">
                <a:solidFill>
                  <a:srgbClr val="A6AAA9"/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4pPr>
            <a:lvl5pPr marL="0" indent="0">
              <a:lnSpc>
                <a:spcPct val="80000"/>
              </a:lnSpc>
              <a:spcBef>
                <a:spcPts val="3200"/>
              </a:spcBef>
              <a:buClrTx/>
              <a:buSzTx/>
              <a:buFontTx/>
              <a:buNone/>
              <a:defRPr sz="7700" cap="all">
                <a:solidFill>
                  <a:srgbClr val="A6AAA9"/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5" name="Número do Slide"/>
          <p:cNvSpPr txBox="1">
            <a:spLocks noGrp="1"/>
          </p:cNvSpPr>
          <p:nvPr>
            <p:ph type="sldNum" sz="quarter" idx="10"/>
          </p:nvPr>
        </p:nvSpPr>
        <p:spPr>
          <a:xfrm>
            <a:off x="22739350" y="584200"/>
            <a:ext cx="827088" cy="541338"/>
          </a:xfrm>
        </p:spPr>
        <p:txBody>
          <a:bodyPr/>
          <a:lstStyle>
            <a:lvl1pPr eaLnBrk="1" hangingPunct="0">
              <a:spcBef>
                <a:spcPct val="0"/>
              </a:spcBef>
              <a:defRPr sz="3600">
                <a:solidFill>
                  <a:srgbClr val="838787"/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1pPr>
            <a:lvl2pPr marL="742950" indent="-28575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1430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6002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0574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5146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29718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4290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38862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fld id="{3C4BC5E4-8912-4CFF-9169-80DA1751AE48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2992305"/>
      </p:ext>
    </p:extLst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ítulo - Centro">
    <p:bg>
      <p:bgPr>
        <a:solidFill>
          <a:srgbClr val="2222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o do Título"/>
          <p:cNvSpPr txBox="1">
            <a:spLocks noGrp="1"/>
          </p:cNvSpPr>
          <p:nvPr>
            <p:ph type="title"/>
          </p:nvPr>
        </p:nvSpPr>
        <p:spPr>
          <a:xfrm>
            <a:off x="762000" y="5676900"/>
            <a:ext cx="22860000" cy="6350000"/>
          </a:xfrm>
          <a:prstGeom prst="rect">
            <a:avLst/>
          </a:prstGeom>
        </p:spPr>
        <p:txBody>
          <a:bodyPr/>
          <a:lstStyle>
            <a:lvl1pPr algn="ctr">
              <a:spcBef>
                <a:spcPts val="0"/>
              </a:spcBef>
              <a:defRPr sz="28000"/>
            </a:lvl1pPr>
          </a:lstStyle>
          <a:p>
            <a:r>
              <a:t>Texto do Título</a:t>
            </a:r>
          </a:p>
        </p:txBody>
      </p:sp>
      <p:sp>
        <p:nvSpPr>
          <p:cNvPr id="3" name="Número do Slide"/>
          <p:cNvSpPr txBox="1">
            <a:spLocks noGrp="1"/>
          </p:cNvSpPr>
          <p:nvPr>
            <p:ph type="sldNum" sz="quarter" idx="10"/>
          </p:nvPr>
        </p:nvSpPr>
        <p:spPr>
          <a:xfrm>
            <a:off x="22788563" y="609600"/>
            <a:ext cx="827087" cy="541338"/>
          </a:xfrm>
        </p:spPr>
        <p:txBody>
          <a:bodyPr/>
          <a:lstStyle>
            <a:lvl1pPr eaLnBrk="1" hangingPunct="0">
              <a:spcBef>
                <a:spcPct val="0"/>
              </a:spcBef>
              <a:defRPr sz="3600">
                <a:solidFill>
                  <a:srgbClr val="838787"/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1pPr>
            <a:lvl2pPr marL="742950" indent="-28575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1430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6002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0574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5146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29718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4290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38862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fld id="{9A0C354A-1D1F-4BD0-B759-193E2D3DCA83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93465"/>
      </p:ext>
    </p:extLst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Foto - Vertical">
    <p:bg>
      <p:bgPr>
        <a:solidFill>
          <a:srgbClr val="2222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ha"/>
          <p:cNvSpPr>
            <a:spLocks noChangeShapeType="1"/>
          </p:cNvSpPr>
          <p:nvPr/>
        </p:nvSpPr>
        <p:spPr bwMode="auto">
          <a:xfrm flipV="1">
            <a:off x="11049000" y="8636000"/>
            <a:ext cx="12573000" cy="0"/>
          </a:xfrm>
          <a:prstGeom prst="line">
            <a:avLst/>
          </a:prstGeom>
          <a:noFill/>
          <a:ln w="50800">
            <a:solidFill>
              <a:srgbClr val="A6AAA9"/>
            </a:solidFill>
            <a:miter lim="4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0800" tIns="50800" rIns="50800" bIns="50800" anchor="ctr"/>
          <a:lstStyle/>
          <a:p>
            <a:endParaRPr lang="pt-BR"/>
          </a:p>
        </p:txBody>
      </p:sp>
      <p:sp>
        <p:nvSpPr>
          <p:cNvPr id="52" name="Imagem"/>
          <p:cNvSpPr>
            <a:spLocks noGrp="1"/>
          </p:cNvSpPr>
          <p:nvPr>
            <p:ph type="pic" idx="21"/>
          </p:nvPr>
        </p:nvSpPr>
        <p:spPr>
          <a:xfrm>
            <a:off x="-190500" y="0"/>
            <a:ext cx="12428272" cy="1371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 lvl="0"/>
            <a:endParaRPr noProof="0">
              <a:sym typeface="Avenir Next Medium"/>
            </a:endParaRPr>
          </a:p>
        </p:txBody>
      </p:sp>
      <p:sp>
        <p:nvSpPr>
          <p:cNvPr id="53" name="Texto do Título"/>
          <p:cNvSpPr txBox="1">
            <a:spLocks noGrp="1"/>
          </p:cNvSpPr>
          <p:nvPr>
            <p:ph type="title"/>
          </p:nvPr>
        </p:nvSpPr>
        <p:spPr>
          <a:xfrm>
            <a:off x="11049000" y="9042400"/>
            <a:ext cx="12573000" cy="3810000"/>
          </a:xfrm>
          <a:prstGeom prst="rect">
            <a:avLst/>
          </a:prstGeom>
        </p:spPr>
        <p:txBody>
          <a:bodyPr/>
          <a:lstStyle>
            <a:lvl1pPr algn="ctr">
              <a:spcBef>
                <a:spcPts val="0"/>
              </a:spcBef>
              <a:defRPr sz="28000"/>
            </a:lvl1pPr>
          </a:lstStyle>
          <a:p>
            <a:r>
              <a:t>Texto do Título</a:t>
            </a:r>
          </a:p>
        </p:txBody>
      </p:sp>
      <p:sp>
        <p:nvSpPr>
          <p:cNvPr id="54" name="Nível de Corpo Um…"/>
          <p:cNvSpPr txBox="1">
            <a:spLocks noGrp="1"/>
          </p:cNvSpPr>
          <p:nvPr>
            <p:ph type="body" sz="quarter" idx="1"/>
          </p:nvPr>
        </p:nvSpPr>
        <p:spPr>
          <a:xfrm>
            <a:off x="11049000" y="5994400"/>
            <a:ext cx="12573000" cy="2540000"/>
          </a:xfrm>
          <a:prstGeom prst="rect">
            <a:avLst/>
          </a:prstGeom>
        </p:spPr>
        <p:txBody>
          <a:bodyPr anchor="b"/>
          <a:lstStyle>
            <a:lvl1pPr marL="0" indent="0">
              <a:lnSpc>
                <a:spcPct val="80000"/>
              </a:lnSpc>
              <a:spcBef>
                <a:spcPts val="3200"/>
              </a:spcBef>
              <a:buClrTx/>
              <a:buSzTx/>
              <a:buFontTx/>
              <a:buNone/>
              <a:defRPr sz="7700" cap="all">
                <a:solidFill>
                  <a:srgbClr val="A6AAA9"/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1pPr>
            <a:lvl2pPr marL="0" indent="0">
              <a:lnSpc>
                <a:spcPct val="80000"/>
              </a:lnSpc>
              <a:spcBef>
                <a:spcPts val="3200"/>
              </a:spcBef>
              <a:buClrTx/>
              <a:buSzTx/>
              <a:buFontTx/>
              <a:buNone/>
              <a:defRPr sz="7700" cap="all">
                <a:solidFill>
                  <a:srgbClr val="A6AAA9"/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2pPr>
            <a:lvl3pPr marL="0" indent="0">
              <a:lnSpc>
                <a:spcPct val="80000"/>
              </a:lnSpc>
              <a:spcBef>
                <a:spcPts val="3200"/>
              </a:spcBef>
              <a:buClrTx/>
              <a:buSzTx/>
              <a:buFontTx/>
              <a:buNone/>
              <a:defRPr sz="7700" cap="all">
                <a:solidFill>
                  <a:srgbClr val="A6AAA9"/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3pPr>
            <a:lvl4pPr marL="0" indent="0">
              <a:lnSpc>
                <a:spcPct val="80000"/>
              </a:lnSpc>
              <a:spcBef>
                <a:spcPts val="3200"/>
              </a:spcBef>
              <a:buClrTx/>
              <a:buSzTx/>
              <a:buFontTx/>
              <a:buNone/>
              <a:defRPr sz="7700" cap="all">
                <a:solidFill>
                  <a:srgbClr val="A6AAA9"/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4pPr>
            <a:lvl5pPr marL="0" indent="0">
              <a:lnSpc>
                <a:spcPct val="80000"/>
              </a:lnSpc>
              <a:spcBef>
                <a:spcPts val="3200"/>
              </a:spcBef>
              <a:buClrTx/>
              <a:buSzTx/>
              <a:buFontTx/>
              <a:buNone/>
              <a:defRPr sz="7700" cap="all">
                <a:solidFill>
                  <a:srgbClr val="A6AAA9"/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6" name="Número do Slide"/>
          <p:cNvSpPr txBox="1">
            <a:spLocks noGrp="1"/>
          </p:cNvSpPr>
          <p:nvPr>
            <p:ph type="sldNum" sz="quarter" idx="22"/>
          </p:nvPr>
        </p:nvSpPr>
        <p:spPr>
          <a:xfrm>
            <a:off x="22788563" y="609600"/>
            <a:ext cx="827087" cy="541338"/>
          </a:xfrm>
        </p:spPr>
        <p:txBody>
          <a:bodyPr/>
          <a:lstStyle>
            <a:lvl1pPr eaLnBrk="1" hangingPunct="0">
              <a:spcBef>
                <a:spcPct val="0"/>
              </a:spcBef>
              <a:defRPr sz="3600">
                <a:solidFill>
                  <a:srgbClr val="838787"/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1pPr>
            <a:lvl2pPr marL="742950" indent="-28575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1430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6002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0574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5146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29718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4290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38862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fld id="{5088008C-0826-4510-A1F5-42AB384BBD1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4202108"/>
      </p:ext>
    </p:extLst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- Superi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exto"/>
          <p:cNvSpPr txBox="1">
            <a:spLocks noGrp="1"/>
          </p:cNvSpPr>
          <p:nvPr>
            <p:ph type="body" sz="quarter" idx="21"/>
          </p:nvPr>
        </p:nvSpPr>
        <p:spPr>
          <a:xfrm>
            <a:off x="762000" y="635000"/>
            <a:ext cx="20955000" cy="635000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defTabSz="647700">
              <a:lnSpc>
                <a:spcPct val="80000"/>
              </a:lnSpc>
              <a:spcBef>
                <a:spcPts val="0"/>
              </a:spcBef>
              <a:buClrTx/>
              <a:buSzTx/>
              <a:buFontTx/>
              <a:buNone/>
              <a:defRPr sz="3600" cap="all" spc="180">
                <a:latin typeface="DIN Alternate Bold"/>
                <a:ea typeface="DIN Alternate Bold"/>
                <a:cs typeface="DIN Alternate Bold"/>
                <a:sym typeface="DIN Alternate Bold"/>
              </a:defRPr>
            </a:lvl1pPr>
          </a:lstStyle>
          <a:p>
            <a:r>
              <a:t>Texto</a:t>
            </a:r>
          </a:p>
        </p:txBody>
      </p:sp>
      <p:sp>
        <p:nvSpPr>
          <p:cNvPr id="63" name="Texto do Títul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do Título</a:t>
            </a:r>
          </a:p>
        </p:txBody>
      </p:sp>
      <p:sp>
        <p:nvSpPr>
          <p:cNvPr id="4" name="Número do Slide"/>
          <p:cNvSpPr txBox="1">
            <a:spLocks noGrp="1"/>
          </p:cNvSpPr>
          <p:nvPr>
            <p:ph type="sldNum" sz="quarter" idx="2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1BA8A4-563E-4D1E-A492-B43F2D6451AD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1798009"/>
      </p:ext>
    </p:extLst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e Marcadores">
    <p:bg>
      <p:bgPr>
        <a:solidFill>
          <a:srgbClr val="2222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Texto"/>
          <p:cNvSpPr txBox="1">
            <a:spLocks noGrp="1"/>
          </p:cNvSpPr>
          <p:nvPr>
            <p:ph type="body" sz="quarter" idx="21"/>
          </p:nvPr>
        </p:nvSpPr>
        <p:spPr>
          <a:xfrm>
            <a:off x="762000" y="635000"/>
            <a:ext cx="20955000" cy="635000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defTabSz="647700">
              <a:lnSpc>
                <a:spcPct val="80000"/>
              </a:lnSpc>
              <a:spcBef>
                <a:spcPts val="0"/>
              </a:spcBef>
              <a:buClrTx/>
              <a:buSzTx/>
              <a:buFontTx/>
              <a:buNone/>
              <a:defRPr sz="3600" cap="all" spc="180">
                <a:latin typeface="DIN Alternate Bold"/>
                <a:ea typeface="DIN Alternate Bold"/>
                <a:cs typeface="DIN Alternate Bold"/>
                <a:sym typeface="DIN Alternate Bold"/>
              </a:defRPr>
            </a:lvl1pPr>
          </a:lstStyle>
          <a:p>
            <a:r>
              <a:t>Texto</a:t>
            </a:r>
          </a:p>
        </p:txBody>
      </p:sp>
      <p:sp>
        <p:nvSpPr>
          <p:cNvPr id="72" name="Texto do Títul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do Título</a:t>
            </a:r>
          </a:p>
        </p:txBody>
      </p:sp>
      <p:sp>
        <p:nvSpPr>
          <p:cNvPr id="73" name="Nível de Corpo Um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Clr>
                <a:schemeClr val="accent1"/>
              </a:buClr>
              <a:buChar char="▸"/>
            </a:lvl1pPr>
            <a:lvl2pPr>
              <a:buClr>
                <a:schemeClr val="accent1"/>
              </a:buClr>
              <a:buChar char="▸"/>
            </a:lvl2pPr>
            <a:lvl3pPr>
              <a:buClr>
                <a:schemeClr val="accent1"/>
              </a:buClr>
              <a:buChar char="▸"/>
            </a:lvl3pPr>
            <a:lvl4pPr>
              <a:buClr>
                <a:schemeClr val="accent1"/>
              </a:buClr>
              <a:buChar char="▸"/>
            </a:lvl4pPr>
            <a:lvl5pPr>
              <a:buClr>
                <a:schemeClr val="accent1"/>
              </a:buClr>
              <a:buChar char="▸"/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5" name="Número do Slide"/>
          <p:cNvSpPr txBox="1">
            <a:spLocks noGrp="1"/>
          </p:cNvSpPr>
          <p:nvPr>
            <p:ph type="sldNum" sz="quarter" idx="22"/>
          </p:nvPr>
        </p:nvSpPr>
        <p:spPr/>
        <p:txBody>
          <a:bodyPr/>
          <a:lstStyle>
            <a:lvl1pPr eaLnBrk="1" hangingPunct="0">
              <a:spcBef>
                <a:spcPct val="0"/>
              </a:spcBef>
              <a:defRPr sz="3600">
                <a:solidFill>
                  <a:srgbClr val="838787"/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1pPr>
            <a:lvl2pPr marL="742950" indent="-28575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1430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6002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0574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5146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29718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4290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38862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fld id="{EFBDC015-7D46-4423-AEF0-88F5B4277F6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7551299"/>
      </p:ext>
    </p:extLst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e Marcadores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Texto"/>
          <p:cNvSpPr txBox="1">
            <a:spLocks noGrp="1"/>
          </p:cNvSpPr>
          <p:nvPr>
            <p:ph type="body" sz="quarter" idx="21"/>
          </p:nvPr>
        </p:nvSpPr>
        <p:spPr>
          <a:xfrm>
            <a:off x="762000" y="635000"/>
            <a:ext cx="20955000" cy="635000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defTabSz="647700">
              <a:lnSpc>
                <a:spcPct val="80000"/>
              </a:lnSpc>
              <a:spcBef>
                <a:spcPts val="0"/>
              </a:spcBef>
              <a:buClrTx/>
              <a:buSzTx/>
              <a:buFontTx/>
              <a:buNone/>
              <a:defRPr sz="3600" cap="all" spc="180">
                <a:latin typeface="DIN Alternate Bold"/>
                <a:ea typeface="DIN Alternate Bold"/>
                <a:cs typeface="DIN Alternate Bold"/>
                <a:sym typeface="DIN Alternate Bold"/>
              </a:defRPr>
            </a:lvl1pPr>
          </a:lstStyle>
          <a:p>
            <a:r>
              <a:t>Texto</a:t>
            </a:r>
          </a:p>
        </p:txBody>
      </p:sp>
      <p:sp>
        <p:nvSpPr>
          <p:cNvPr id="82" name="Texto do Títul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do Título</a:t>
            </a:r>
          </a:p>
        </p:txBody>
      </p:sp>
      <p:sp>
        <p:nvSpPr>
          <p:cNvPr id="83" name="Nível de Corpo Um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Clr>
                <a:schemeClr val="accent1"/>
              </a:buClr>
              <a:buChar char="▸"/>
            </a:lvl1pPr>
            <a:lvl2pPr>
              <a:buClr>
                <a:schemeClr val="accent1"/>
              </a:buClr>
              <a:buChar char="▸"/>
            </a:lvl2pPr>
            <a:lvl3pPr>
              <a:buClr>
                <a:schemeClr val="accent1"/>
              </a:buClr>
              <a:buChar char="▸"/>
            </a:lvl3pPr>
            <a:lvl4pPr>
              <a:buClr>
                <a:schemeClr val="accent1"/>
              </a:buClr>
              <a:buChar char="▸"/>
            </a:lvl4pPr>
            <a:lvl5pPr>
              <a:buClr>
                <a:schemeClr val="accent1"/>
              </a:buClr>
              <a:buChar char="▸"/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5" name="Número do Slide"/>
          <p:cNvSpPr txBox="1">
            <a:spLocks noGrp="1"/>
          </p:cNvSpPr>
          <p:nvPr>
            <p:ph type="sldNum" sz="quarter" idx="2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8DB65A-9B55-4CA2-B4BE-72A1DDAEA4E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678412"/>
      </p:ext>
    </p:extLst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, Marcadores e Foto">
    <p:bg>
      <p:bgPr>
        <a:solidFill>
          <a:srgbClr val="2222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Texto"/>
          <p:cNvSpPr txBox="1">
            <a:spLocks noGrp="1"/>
          </p:cNvSpPr>
          <p:nvPr>
            <p:ph type="body" sz="quarter" idx="21"/>
          </p:nvPr>
        </p:nvSpPr>
        <p:spPr>
          <a:xfrm>
            <a:off x="762000" y="635000"/>
            <a:ext cx="20955000" cy="635000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defTabSz="647700">
              <a:lnSpc>
                <a:spcPct val="80000"/>
              </a:lnSpc>
              <a:spcBef>
                <a:spcPts val="0"/>
              </a:spcBef>
              <a:buClrTx/>
              <a:buSzTx/>
              <a:buFontTx/>
              <a:buNone/>
              <a:defRPr sz="3600" cap="all" spc="180">
                <a:latin typeface="DIN Alternate Bold"/>
                <a:ea typeface="DIN Alternate Bold"/>
                <a:cs typeface="DIN Alternate Bold"/>
                <a:sym typeface="DIN Alternate Bold"/>
              </a:defRPr>
            </a:lvl1pPr>
          </a:lstStyle>
          <a:p>
            <a:r>
              <a:t>Texto</a:t>
            </a:r>
          </a:p>
        </p:txBody>
      </p:sp>
      <p:sp>
        <p:nvSpPr>
          <p:cNvPr id="92" name="Imagem"/>
          <p:cNvSpPr>
            <a:spLocks noGrp="1"/>
          </p:cNvSpPr>
          <p:nvPr>
            <p:ph type="pic" idx="22"/>
          </p:nvPr>
        </p:nvSpPr>
        <p:spPr>
          <a:xfrm>
            <a:off x="13258800" y="0"/>
            <a:ext cx="12428272" cy="1371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 lvl="0"/>
            <a:endParaRPr noProof="0">
              <a:sym typeface="Avenir Next Medium"/>
            </a:endParaRPr>
          </a:p>
        </p:txBody>
      </p:sp>
      <p:sp>
        <p:nvSpPr>
          <p:cNvPr id="93" name="Texto do Título"/>
          <p:cNvSpPr txBox="1">
            <a:spLocks noGrp="1"/>
          </p:cNvSpPr>
          <p:nvPr>
            <p:ph type="title"/>
          </p:nvPr>
        </p:nvSpPr>
        <p:spPr>
          <a:xfrm>
            <a:off x="762000" y="2159000"/>
            <a:ext cx="11811000" cy="1016000"/>
          </a:xfrm>
          <a:prstGeom prst="rect">
            <a:avLst/>
          </a:prstGeom>
        </p:spPr>
        <p:txBody>
          <a:bodyPr/>
          <a:lstStyle/>
          <a:p>
            <a:r>
              <a:t>Texto do Título</a:t>
            </a:r>
          </a:p>
        </p:txBody>
      </p:sp>
      <p:sp>
        <p:nvSpPr>
          <p:cNvPr id="94" name="Nível de Corpo Um…"/>
          <p:cNvSpPr txBox="1">
            <a:spLocks noGrp="1"/>
          </p:cNvSpPr>
          <p:nvPr>
            <p:ph type="body" sz="half" idx="1"/>
          </p:nvPr>
        </p:nvSpPr>
        <p:spPr>
          <a:xfrm>
            <a:off x="762000" y="3860800"/>
            <a:ext cx="11811000" cy="8585200"/>
          </a:xfrm>
          <a:prstGeom prst="rect">
            <a:avLst/>
          </a:prstGeom>
        </p:spPr>
        <p:txBody>
          <a:bodyPr/>
          <a:lstStyle>
            <a:lvl1pPr>
              <a:buClr>
                <a:schemeClr val="accent1"/>
              </a:buClr>
              <a:buChar char="▸"/>
              <a:defRPr sz="4000"/>
            </a:lvl1pPr>
            <a:lvl2pPr>
              <a:buClr>
                <a:schemeClr val="accent1"/>
              </a:buClr>
              <a:buChar char="▸"/>
              <a:defRPr sz="4000"/>
            </a:lvl2pPr>
            <a:lvl3pPr>
              <a:buClr>
                <a:schemeClr val="accent1"/>
              </a:buClr>
              <a:buChar char="▸"/>
              <a:defRPr sz="4000"/>
            </a:lvl3pPr>
            <a:lvl4pPr>
              <a:buClr>
                <a:schemeClr val="accent1"/>
              </a:buClr>
              <a:buChar char="▸"/>
              <a:defRPr sz="4000"/>
            </a:lvl4pPr>
            <a:lvl5pPr>
              <a:buClr>
                <a:schemeClr val="accent1"/>
              </a:buClr>
              <a:buChar char="▸"/>
              <a:defRPr sz="4000"/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6" name="Número do Slide"/>
          <p:cNvSpPr txBox="1">
            <a:spLocks noGrp="1"/>
          </p:cNvSpPr>
          <p:nvPr>
            <p:ph type="sldNum" sz="quarter" idx="23"/>
          </p:nvPr>
        </p:nvSpPr>
        <p:spPr/>
        <p:txBody>
          <a:bodyPr/>
          <a:lstStyle>
            <a:lvl1pPr eaLnBrk="1" hangingPunct="0">
              <a:spcBef>
                <a:spcPct val="0"/>
              </a:spcBef>
              <a:defRPr sz="3600">
                <a:solidFill>
                  <a:srgbClr val="838787"/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1pPr>
            <a:lvl2pPr marL="742950" indent="-28575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1430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6002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0574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5146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29718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4290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38862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fld id="{B99B0EF9-D418-4493-8C48-5B14647D683B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2339825"/>
      </p:ext>
    </p:extLst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Marcadores">
    <p:bg>
      <p:bgPr>
        <a:solidFill>
          <a:srgbClr val="2222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Texto"/>
          <p:cNvSpPr txBox="1">
            <a:spLocks noGrp="1"/>
          </p:cNvSpPr>
          <p:nvPr>
            <p:ph type="body" sz="quarter" idx="21"/>
          </p:nvPr>
        </p:nvSpPr>
        <p:spPr>
          <a:xfrm>
            <a:off x="762000" y="635000"/>
            <a:ext cx="20955000" cy="635000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defTabSz="647700">
              <a:lnSpc>
                <a:spcPct val="80000"/>
              </a:lnSpc>
              <a:spcBef>
                <a:spcPts val="0"/>
              </a:spcBef>
              <a:buClrTx/>
              <a:buSzTx/>
              <a:buFontTx/>
              <a:buNone/>
              <a:defRPr sz="3600" cap="all" spc="180">
                <a:latin typeface="DIN Alternate Bold"/>
                <a:ea typeface="DIN Alternate Bold"/>
                <a:cs typeface="DIN Alternate Bold"/>
                <a:sym typeface="DIN Alternate Bold"/>
              </a:defRPr>
            </a:lvl1pPr>
          </a:lstStyle>
          <a:p>
            <a:r>
              <a:t>Texto</a:t>
            </a:r>
          </a:p>
        </p:txBody>
      </p:sp>
      <p:sp>
        <p:nvSpPr>
          <p:cNvPr id="103" name="Nível de Corpo Um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Clr>
                <a:schemeClr val="accent1"/>
              </a:buClr>
              <a:buSzPct val="125000"/>
              <a:buChar char="▸"/>
            </a:lvl1pPr>
            <a:lvl2pPr>
              <a:buClr>
                <a:schemeClr val="accent1"/>
              </a:buClr>
              <a:buSzPct val="125000"/>
              <a:buChar char="▸"/>
            </a:lvl2pPr>
            <a:lvl3pPr>
              <a:buClr>
                <a:schemeClr val="accent1"/>
              </a:buClr>
              <a:buSzPct val="125000"/>
              <a:buChar char="▸"/>
            </a:lvl3pPr>
            <a:lvl4pPr>
              <a:buClr>
                <a:schemeClr val="accent1"/>
              </a:buClr>
              <a:buSzPct val="125000"/>
              <a:buChar char="▸"/>
            </a:lvl4pPr>
            <a:lvl5pPr>
              <a:buClr>
                <a:schemeClr val="accent1"/>
              </a:buClr>
              <a:buSzPct val="125000"/>
              <a:buChar char="▸"/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4" name="Número do Slide"/>
          <p:cNvSpPr txBox="1">
            <a:spLocks noGrp="1"/>
          </p:cNvSpPr>
          <p:nvPr>
            <p:ph type="sldNum" sz="quarter" idx="22"/>
          </p:nvPr>
        </p:nvSpPr>
        <p:spPr/>
        <p:txBody>
          <a:bodyPr/>
          <a:lstStyle>
            <a:lvl1pPr eaLnBrk="1" hangingPunct="0">
              <a:spcBef>
                <a:spcPct val="0"/>
              </a:spcBef>
              <a:defRPr sz="3600">
                <a:solidFill>
                  <a:srgbClr val="838787"/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1pPr>
            <a:lvl2pPr marL="742950" indent="-28575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1430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6002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0574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5146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29718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4290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38862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fld id="{E119A64E-C457-42CC-BB01-FA7B0A4F66E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1440984"/>
      </p:ext>
    </p:extLst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rês Fotos">
    <p:bg>
      <p:bgPr>
        <a:solidFill>
          <a:srgbClr val="2222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Imagem"/>
          <p:cNvSpPr>
            <a:spLocks noGrp="1"/>
          </p:cNvSpPr>
          <p:nvPr>
            <p:ph type="pic" sz="half" idx="21"/>
          </p:nvPr>
        </p:nvSpPr>
        <p:spPr>
          <a:xfrm>
            <a:off x="12192000" y="-177800"/>
            <a:ext cx="12192000" cy="71628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 lvl="0"/>
            <a:endParaRPr noProof="0">
              <a:sym typeface="Avenir Next Medium"/>
            </a:endParaRPr>
          </a:p>
        </p:txBody>
      </p:sp>
      <p:sp>
        <p:nvSpPr>
          <p:cNvPr id="112" name="Imagem"/>
          <p:cNvSpPr>
            <a:spLocks noGrp="1"/>
          </p:cNvSpPr>
          <p:nvPr>
            <p:ph type="pic" sz="half" idx="22"/>
          </p:nvPr>
        </p:nvSpPr>
        <p:spPr>
          <a:xfrm>
            <a:off x="12192000" y="6451600"/>
            <a:ext cx="12192000" cy="829733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 lvl="0"/>
            <a:endParaRPr noProof="0">
              <a:sym typeface="Avenir Next Medium"/>
            </a:endParaRPr>
          </a:p>
        </p:txBody>
      </p:sp>
      <p:sp>
        <p:nvSpPr>
          <p:cNvPr id="113" name="Imagem"/>
          <p:cNvSpPr>
            <a:spLocks noGrp="1"/>
          </p:cNvSpPr>
          <p:nvPr>
            <p:ph type="pic" idx="23"/>
          </p:nvPr>
        </p:nvSpPr>
        <p:spPr>
          <a:xfrm>
            <a:off x="-190500" y="0"/>
            <a:ext cx="12428272" cy="1371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 lvl="0"/>
            <a:endParaRPr noProof="0">
              <a:sym typeface="Avenir Next Medium"/>
            </a:endParaRPr>
          </a:p>
        </p:txBody>
      </p:sp>
      <p:sp>
        <p:nvSpPr>
          <p:cNvPr id="5" name="Número do Slide"/>
          <p:cNvSpPr txBox="1">
            <a:spLocks noGrp="1"/>
          </p:cNvSpPr>
          <p:nvPr>
            <p:ph type="sldNum" sz="quarter" idx="24"/>
          </p:nvPr>
        </p:nvSpPr>
        <p:spPr/>
        <p:txBody>
          <a:bodyPr/>
          <a:lstStyle>
            <a:lvl1pPr eaLnBrk="1" hangingPunct="0">
              <a:spcBef>
                <a:spcPct val="0"/>
              </a:spcBef>
              <a:defRPr sz="3600">
                <a:solidFill>
                  <a:srgbClr val="838787"/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1pPr>
            <a:lvl2pPr marL="742950" indent="-28575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1430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6002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0574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5146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29718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4290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38862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fld id="{9D2CF979-FFF6-4B33-902F-C3261E7F573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1907748"/>
      </p:ext>
    </p:extLst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ação">
    <p:bg>
      <p:bgPr>
        <a:solidFill>
          <a:srgbClr val="2222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alão Retangular"/>
          <p:cNvSpPr/>
          <p:nvPr/>
        </p:nvSpPr>
        <p:spPr>
          <a:xfrm>
            <a:off x="876300" y="3314700"/>
            <a:ext cx="22631400" cy="73167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9" y="0"/>
                </a:moveTo>
                <a:cubicBezTo>
                  <a:pt x="54" y="0"/>
                  <a:pt x="0" y="165"/>
                  <a:pt x="0" y="369"/>
                </a:cubicBezTo>
                <a:lnTo>
                  <a:pt x="0" y="19013"/>
                </a:lnTo>
                <a:cubicBezTo>
                  <a:pt x="0" y="19217"/>
                  <a:pt x="54" y="19382"/>
                  <a:pt x="119" y="19382"/>
                </a:cubicBezTo>
                <a:lnTo>
                  <a:pt x="18186" y="19382"/>
                </a:lnTo>
                <a:lnTo>
                  <a:pt x="18717" y="21600"/>
                </a:lnTo>
                <a:lnTo>
                  <a:pt x="19247" y="19382"/>
                </a:lnTo>
                <a:lnTo>
                  <a:pt x="21481" y="19382"/>
                </a:lnTo>
                <a:cubicBezTo>
                  <a:pt x="21546" y="19382"/>
                  <a:pt x="21600" y="19217"/>
                  <a:pt x="21600" y="19013"/>
                </a:cubicBezTo>
                <a:lnTo>
                  <a:pt x="21600" y="369"/>
                </a:lnTo>
                <a:cubicBezTo>
                  <a:pt x="21600" y="165"/>
                  <a:pt x="21546" y="0"/>
                  <a:pt x="21481" y="0"/>
                </a:cubicBezTo>
                <a:lnTo>
                  <a:pt x="119" y="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 sz="4000" cap="all">
                <a:solidFill>
                  <a:srgbClr val="FFFFFF"/>
                </a:solidFill>
                <a:latin typeface="+mn-lt"/>
                <a:ea typeface="+mn-ea"/>
                <a:cs typeface="+mn-cs"/>
                <a:sym typeface="DIN Condensed Bold"/>
              </a:defRPr>
            </a:pPr>
            <a:endParaRPr sz="4000" kern="0" cap="all">
              <a:solidFill>
                <a:srgbClr val="FFFFFF"/>
              </a:solidFill>
              <a:latin typeface="+mn-lt"/>
              <a:ea typeface="+mn-ea"/>
              <a:cs typeface="+mn-cs"/>
              <a:sym typeface="DIN Condensed Bold"/>
            </a:endParaRPr>
          </a:p>
        </p:txBody>
      </p:sp>
      <p:sp>
        <p:nvSpPr>
          <p:cNvPr id="122" name="Digite uma citação aqui."/>
          <p:cNvSpPr txBox="1">
            <a:spLocks noGrp="1"/>
          </p:cNvSpPr>
          <p:nvPr>
            <p:ph type="body" sz="quarter" idx="21"/>
          </p:nvPr>
        </p:nvSpPr>
        <p:spPr>
          <a:xfrm>
            <a:off x="1676400" y="4089400"/>
            <a:ext cx="21056600" cy="1805940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80000"/>
              </a:lnSpc>
              <a:spcBef>
                <a:spcPts val="0"/>
              </a:spcBef>
              <a:buClrTx/>
              <a:buSzTx/>
              <a:buFontTx/>
              <a:buNone/>
              <a:defRPr sz="13400" cap="all">
                <a:solidFill>
                  <a:srgbClr val="FFFFFF"/>
                </a:solidFill>
                <a:latin typeface="+mn-lt"/>
                <a:ea typeface="+mn-ea"/>
                <a:cs typeface="+mn-cs"/>
                <a:sym typeface="DIN Condensed Bold"/>
              </a:defRPr>
            </a:lvl1pPr>
          </a:lstStyle>
          <a:p>
            <a:r>
              <a:t>Digite uma citação aqui.</a:t>
            </a:r>
          </a:p>
        </p:txBody>
      </p:sp>
      <p:sp>
        <p:nvSpPr>
          <p:cNvPr id="123" name="Jaime Silveira"/>
          <p:cNvSpPr txBox="1">
            <a:spLocks noGrp="1"/>
          </p:cNvSpPr>
          <p:nvPr>
            <p:ph type="body" sz="quarter" idx="22"/>
          </p:nvPr>
        </p:nvSpPr>
        <p:spPr>
          <a:xfrm>
            <a:off x="762000" y="10953750"/>
            <a:ext cx="22860000" cy="1206500"/>
          </a:xfrm>
          <a:prstGeom prst="rect">
            <a:avLst/>
          </a:prstGeom>
        </p:spPr>
        <p:txBody>
          <a:bodyPr anchor="ctr">
            <a:spAutoFit/>
          </a:bodyPr>
          <a:lstStyle>
            <a:lvl1pPr marL="0" indent="0" algn="r">
              <a:lnSpc>
                <a:spcPct val="80000"/>
              </a:lnSpc>
              <a:spcBef>
                <a:spcPts val="0"/>
              </a:spcBef>
              <a:buClrTx/>
              <a:buSzTx/>
              <a:buFontTx/>
              <a:buNone/>
              <a:defRPr sz="8700">
                <a:latin typeface="+mn-lt"/>
                <a:ea typeface="+mn-ea"/>
                <a:cs typeface="+mn-cs"/>
                <a:sym typeface="DIN Condensed Bold"/>
              </a:defRPr>
            </a:lvl1pPr>
          </a:lstStyle>
          <a:p>
            <a:r>
              <a:t>Jaime Silveira</a:t>
            </a:r>
          </a:p>
        </p:txBody>
      </p:sp>
      <p:sp>
        <p:nvSpPr>
          <p:cNvPr id="124" name="Texto"/>
          <p:cNvSpPr txBox="1">
            <a:spLocks noGrp="1"/>
          </p:cNvSpPr>
          <p:nvPr>
            <p:ph type="body" sz="quarter" idx="23"/>
          </p:nvPr>
        </p:nvSpPr>
        <p:spPr>
          <a:xfrm>
            <a:off x="762000" y="635000"/>
            <a:ext cx="20955000" cy="635000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defTabSz="647700">
              <a:lnSpc>
                <a:spcPct val="80000"/>
              </a:lnSpc>
              <a:spcBef>
                <a:spcPts val="0"/>
              </a:spcBef>
              <a:buClrTx/>
              <a:buSzTx/>
              <a:buFontTx/>
              <a:buNone/>
              <a:defRPr sz="3600" cap="all" spc="180">
                <a:latin typeface="DIN Alternate Bold"/>
                <a:ea typeface="DIN Alternate Bold"/>
                <a:cs typeface="DIN Alternate Bold"/>
                <a:sym typeface="DIN Alternate Bold"/>
              </a:defRPr>
            </a:lvl1pPr>
          </a:lstStyle>
          <a:p>
            <a:r>
              <a:t>Texto</a:t>
            </a:r>
          </a:p>
        </p:txBody>
      </p:sp>
      <p:sp>
        <p:nvSpPr>
          <p:cNvPr id="6" name="Número do Slide"/>
          <p:cNvSpPr txBox="1">
            <a:spLocks noGrp="1"/>
          </p:cNvSpPr>
          <p:nvPr>
            <p:ph type="sldNum" sz="quarter" idx="24"/>
          </p:nvPr>
        </p:nvSpPr>
        <p:spPr/>
        <p:txBody>
          <a:bodyPr/>
          <a:lstStyle>
            <a:lvl1pPr eaLnBrk="1" hangingPunct="0">
              <a:spcBef>
                <a:spcPct val="0"/>
              </a:spcBef>
              <a:defRPr sz="3600">
                <a:solidFill>
                  <a:srgbClr val="838787"/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1pPr>
            <a:lvl2pPr marL="742950" indent="-28575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1430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6002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0574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5146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29718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4290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38862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fld id="{7546A160-E9E5-411C-8792-9E3DACB958D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9707401"/>
      </p:ext>
    </p:extLst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itação Alt.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Digite uma citação aqui."/>
          <p:cNvSpPr txBox="1">
            <a:spLocks noGrp="1"/>
          </p:cNvSpPr>
          <p:nvPr>
            <p:ph type="body" sz="quarter" idx="21"/>
          </p:nvPr>
        </p:nvSpPr>
        <p:spPr>
          <a:xfrm>
            <a:off x="11049000" y="3721100"/>
            <a:ext cx="12573000" cy="3509773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80000"/>
              </a:lnSpc>
              <a:spcBef>
                <a:spcPts val="0"/>
              </a:spcBef>
              <a:buClrTx/>
              <a:buSzTx/>
              <a:buFontTx/>
              <a:buNone/>
              <a:defRPr sz="13400" cap="all">
                <a:solidFill>
                  <a:srgbClr val="FFFFFF"/>
                </a:solidFill>
                <a:latin typeface="+mn-lt"/>
                <a:ea typeface="+mn-ea"/>
                <a:cs typeface="+mn-cs"/>
                <a:sym typeface="DIN Condensed Bold"/>
              </a:defRPr>
            </a:lvl1pPr>
          </a:lstStyle>
          <a:p>
            <a:r>
              <a:t>Digite uma citação aqui.</a:t>
            </a:r>
          </a:p>
        </p:txBody>
      </p:sp>
      <p:sp>
        <p:nvSpPr>
          <p:cNvPr id="133" name="Imagem"/>
          <p:cNvSpPr>
            <a:spLocks noGrp="1"/>
          </p:cNvSpPr>
          <p:nvPr>
            <p:ph type="pic" idx="22"/>
          </p:nvPr>
        </p:nvSpPr>
        <p:spPr>
          <a:xfrm>
            <a:off x="-190500" y="0"/>
            <a:ext cx="12428272" cy="1371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 lvl="0"/>
            <a:endParaRPr noProof="0">
              <a:sym typeface="Avenir Next Medium"/>
            </a:endParaRPr>
          </a:p>
        </p:txBody>
      </p:sp>
      <p:sp>
        <p:nvSpPr>
          <p:cNvPr id="134" name="Jaime Silveira"/>
          <p:cNvSpPr txBox="1">
            <a:spLocks noGrp="1"/>
          </p:cNvSpPr>
          <p:nvPr>
            <p:ph type="body" sz="quarter" idx="23"/>
          </p:nvPr>
        </p:nvSpPr>
        <p:spPr>
          <a:xfrm>
            <a:off x="11049000" y="10953750"/>
            <a:ext cx="12573000" cy="1206500"/>
          </a:xfrm>
          <a:prstGeom prst="rect">
            <a:avLst/>
          </a:prstGeom>
        </p:spPr>
        <p:txBody>
          <a:bodyPr anchor="ctr">
            <a:spAutoFit/>
          </a:bodyPr>
          <a:lstStyle>
            <a:lvl1pPr marL="0" indent="0" defTabSz="647700">
              <a:spcBef>
                <a:spcPts val="0"/>
              </a:spcBef>
              <a:buClrTx/>
              <a:buSzTx/>
              <a:buFontTx/>
              <a:buNone/>
              <a:defRPr sz="8700">
                <a:solidFill>
                  <a:srgbClr val="232323"/>
                </a:solidFill>
                <a:latin typeface="+mn-lt"/>
                <a:ea typeface="+mn-ea"/>
                <a:cs typeface="+mn-cs"/>
                <a:sym typeface="DIN Condensed Bold"/>
              </a:defRPr>
            </a:lvl1pPr>
          </a:lstStyle>
          <a:p>
            <a:r>
              <a:t>Jaime Silveira</a:t>
            </a:r>
          </a:p>
        </p:txBody>
      </p:sp>
      <p:sp>
        <p:nvSpPr>
          <p:cNvPr id="5" name="Número do Slide"/>
          <p:cNvSpPr txBox="1">
            <a:spLocks noGrp="1"/>
          </p:cNvSpPr>
          <p:nvPr>
            <p:ph type="sldNum" sz="quarter" idx="24"/>
          </p:nvPr>
        </p:nvSpPr>
        <p:spPr/>
        <p:txBody>
          <a:bodyPr/>
          <a:lstStyle>
            <a:lvl1pPr eaLnBrk="1" hangingPunct="0">
              <a:spcBef>
                <a:spcPct val="0"/>
              </a:spcBef>
              <a:defRPr sz="3600">
                <a:solidFill>
                  <a:srgbClr val="838787"/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1pPr>
            <a:lvl2pPr marL="742950" indent="-28575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1430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6002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0574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5146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29718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4290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38862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fld id="{D6C3FEDF-38DA-4D89-967D-DF8D107651D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3331796"/>
      </p:ext>
    </p:extLst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Foto">
    <p:bg>
      <p:bgPr>
        <a:solidFill>
          <a:srgbClr val="2222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Imagem"/>
          <p:cNvSpPr>
            <a:spLocks noGrp="1"/>
          </p:cNvSpPr>
          <p:nvPr>
            <p:ph type="pic" idx="21"/>
          </p:nvPr>
        </p:nvSpPr>
        <p:spPr>
          <a:xfrm>
            <a:off x="-38100" y="-1219200"/>
            <a:ext cx="24460200" cy="1614593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 lvl="0"/>
            <a:endParaRPr noProof="0">
              <a:sym typeface="Avenir Next Medium"/>
            </a:endParaRPr>
          </a:p>
        </p:txBody>
      </p:sp>
      <p:sp>
        <p:nvSpPr>
          <p:cNvPr id="3" name="Número do Slide"/>
          <p:cNvSpPr txBox="1">
            <a:spLocks noGrp="1"/>
          </p:cNvSpPr>
          <p:nvPr>
            <p:ph type="sldNum" sz="quarter" idx="22"/>
          </p:nvPr>
        </p:nvSpPr>
        <p:spPr/>
        <p:txBody>
          <a:bodyPr/>
          <a:lstStyle>
            <a:lvl1pPr eaLnBrk="1" hangingPunct="0">
              <a:spcBef>
                <a:spcPct val="0"/>
              </a:spcBef>
              <a:defRPr sz="3600">
                <a:solidFill>
                  <a:srgbClr val="838787"/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1pPr>
            <a:lvl2pPr marL="742950" indent="-28575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1430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6002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0574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5146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29718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4290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38862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fld id="{7FE085C2-1A5B-4E62-B1C4-C7F2DF49DE35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3245506"/>
      </p:ext>
    </p:extLst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Em Branco">
    <p:bg>
      <p:bgPr>
        <a:solidFill>
          <a:srgbClr val="2222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úmero do Slide"/>
          <p:cNvSpPr txBox="1"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1" hangingPunct="0">
              <a:spcBef>
                <a:spcPct val="0"/>
              </a:spcBef>
              <a:defRPr sz="3600">
                <a:solidFill>
                  <a:srgbClr val="838787"/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1pPr>
            <a:lvl2pPr marL="742950" indent="-28575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1430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6002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0574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5146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29718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4290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38862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fld id="{AD1D4F12-C1CC-46D3-A936-6A08EDC2A172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1019541"/>
      </p:ext>
    </p:extLst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Em Branco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úmero do Slide"/>
          <p:cNvSpPr txBox="1"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1" hangingPunct="0">
              <a:spcBef>
                <a:spcPct val="0"/>
              </a:spcBef>
              <a:defRPr sz="3600">
                <a:solidFill>
                  <a:srgbClr val="838787"/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1pPr>
            <a:lvl2pPr marL="742950" indent="-28575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1430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6002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0574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5146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29718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4290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38862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fld id="{597F779D-5E03-4AF0-9F0F-7AF88E5734F9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6026380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ha"/>
          <p:cNvSpPr>
            <a:spLocks noChangeShapeType="1"/>
          </p:cNvSpPr>
          <p:nvPr/>
        </p:nvSpPr>
        <p:spPr bwMode="auto">
          <a:xfrm flipV="1">
            <a:off x="762000" y="1397000"/>
            <a:ext cx="22860000" cy="0"/>
          </a:xfrm>
          <a:prstGeom prst="line">
            <a:avLst/>
          </a:prstGeom>
          <a:noFill/>
          <a:ln w="25400">
            <a:solidFill>
              <a:srgbClr val="A6AAA9"/>
            </a:solidFill>
            <a:miter lim="4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0800" tIns="50800" rIns="50800" bIns="50800" anchor="ctr"/>
          <a:lstStyle/>
          <a:p>
            <a:endParaRPr lang="pt-BR"/>
          </a:p>
        </p:txBody>
      </p:sp>
      <p:sp>
        <p:nvSpPr>
          <p:cNvPr id="3" name="Texto do Título"/>
          <p:cNvSpPr txBox="1">
            <a:spLocks noGrp="1"/>
          </p:cNvSpPr>
          <p:nvPr>
            <p:ph type="title"/>
          </p:nvPr>
        </p:nvSpPr>
        <p:spPr>
          <a:xfrm>
            <a:off x="762000" y="2159000"/>
            <a:ext cx="22860000" cy="1016000"/>
          </a:xfrm>
          <a:prstGeom prst="rect">
            <a:avLst/>
          </a:prstGeom>
          <a:ln w="12700">
            <a:miter lim="400000"/>
          </a:ln>
          <a:extLst>
            <a:ext uri="{C572A759-6A51-4108-AA02-DFA0A04FC94B}"/>
          </a:extLst>
        </p:spPr>
        <p:txBody>
          <a:bodyPr lIns="50800" tIns="50800" rIns="50800" bIns="50800">
            <a:normAutofit/>
          </a:bodyPr>
          <a:lstStyle/>
          <a:p>
            <a:r>
              <a:t>Texto do Título</a:t>
            </a:r>
          </a:p>
        </p:txBody>
      </p:sp>
      <p:sp>
        <p:nvSpPr>
          <p:cNvPr id="1028" name="Nível de Corpo Um…"/>
          <p:cNvSpPr txBox="1">
            <a:spLocks noGrp="1"/>
          </p:cNvSpPr>
          <p:nvPr>
            <p:ph type="body" idx="1"/>
          </p:nvPr>
        </p:nvSpPr>
        <p:spPr bwMode="auto">
          <a:xfrm>
            <a:off x="762000" y="3860800"/>
            <a:ext cx="22860000" cy="858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>
                <a:sym typeface="Avenir Next Medium"/>
              </a:rPr>
              <a:t>Nível de Corpo Um</a:t>
            </a:r>
          </a:p>
          <a:p>
            <a:pPr lvl="1"/>
            <a:r>
              <a:rPr lang="pt-BR" smtClean="0">
                <a:sym typeface="Avenir Next Medium"/>
              </a:rPr>
              <a:t>Nível de Corpo Dois</a:t>
            </a:r>
          </a:p>
          <a:p>
            <a:pPr lvl="2"/>
            <a:r>
              <a:rPr lang="pt-BR" smtClean="0">
                <a:sym typeface="Avenir Next Medium"/>
              </a:rPr>
              <a:t>Nível de Corpo Três</a:t>
            </a:r>
          </a:p>
          <a:p>
            <a:pPr lvl="3"/>
            <a:r>
              <a:rPr lang="pt-BR" smtClean="0">
                <a:sym typeface="Avenir Next Medium"/>
              </a:rPr>
              <a:t>Nível de Corpo Quatro</a:t>
            </a:r>
          </a:p>
          <a:p>
            <a:pPr lvl="4"/>
            <a:r>
              <a:rPr lang="pt-BR" smtClean="0">
                <a:sym typeface="Avenir Next Medium"/>
              </a:rPr>
              <a:t>Nível de Corpo Cinco</a:t>
            </a:r>
          </a:p>
        </p:txBody>
      </p:sp>
      <p:sp>
        <p:nvSpPr>
          <p:cNvPr id="1029" name="Número do Slide"/>
          <p:cNvSpPr txBox="1">
            <a:spLocks noGrp="1"/>
          </p:cNvSpPr>
          <p:nvPr>
            <p:ph type="sldNum" sz="quarter" idx="2"/>
          </p:nvPr>
        </p:nvSpPr>
        <p:spPr bwMode="auto">
          <a:xfrm>
            <a:off x="22785388" y="609600"/>
            <a:ext cx="827087" cy="54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vert="horz" wrap="none" lIns="50800" tIns="50800" rIns="50800" bIns="50800" numCol="1" anchor="t" anchorCtr="0" compatLnSpc="1">
            <a:prstTxWarp prst="textNoShape">
              <a:avLst/>
            </a:prstTxWarp>
            <a:spAutoFit/>
          </a:bodyPr>
          <a:lstStyle>
            <a:lvl1pPr algn="r" eaLnBrk="1" hangingPunct="0">
              <a:lnSpc>
                <a:spcPct val="80000"/>
              </a:lnSpc>
              <a:spcBef>
                <a:spcPct val="0"/>
              </a:spcBef>
              <a:defRPr sz="3600">
                <a:solidFill>
                  <a:srgbClr val="838787"/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1pPr>
            <a:lvl2pPr marL="742950" indent="-28575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1430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6002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0574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5146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29718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4290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38862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fld id="{63C17265-D9BB-40F2-9849-5A1DAC1F6CB5}" type="slidenum">
              <a:rPr lang="pt-BR"/>
              <a:pPr/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0" r:id="rId6"/>
    <p:sldLayoutId id="2147483686" r:id="rId7"/>
    <p:sldLayoutId id="2147483679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</p:sldLayoutIdLst>
  <p:transition spd="med"/>
  <p:txStyles>
    <p:titleStyle>
      <a:lvl1pPr algn="l" defTabSz="825500" rtl="0" eaLnBrk="0" fontAlgn="base" hangingPunct="0">
        <a:lnSpc>
          <a:spcPct val="80000"/>
        </a:lnSpc>
        <a:spcBef>
          <a:spcPts val="3900"/>
        </a:spcBef>
        <a:spcAft>
          <a:spcPct val="0"/>
        </a:spcAft>
        <a:defRPr sz="8700" cap="all">
          <a:solidFill>
            <a:schemeClr val="accent1"/>
          </a:solidFill>
          <a:latin typeface="+mn-lt"/>
          <a:ea typeface="+mn-ea"/>
          <a:cs typeface="+mn-cs"/>
          <a:sym typeface="DIN Condensed Bold"/>
        </a:defRPr>
      </a:lvl1pPr>
      <a:lvl2pPr algn="l" defTabSz="825500" rtl="0" eaLnBrk="0" fontAlgn="base" hangingPunct="0">
        <a:lnSpc>
          <a:spcPct val="80000"/>
        </a:lnSpc>
        <a:spcBef>
          <a:spcPts val="3900"/>
        </a:spcBef>
        <a:spcAft>
          <a:spcPct val="0"/>
        </a:spcAft>
        <a:defRPr sz="8700" cap="all">
          <a:solidFill>
            <a:schemeClr val="accent1"/>
          </a:solidFill>
          <a:latin typeface="+mn-lt"/>
          <a:ea typeface="+mn-ea"/>
          <a:cs typeface="+mn-cs"/>
          <a:sym typeface="DIN Condensed Bold"/>
        </a:defRPr>
      </a:lvl2pPr>
      <a:lvl3pPr algn="l" defTabSz="825500" rtl="0" eaLnBrk="0" fontAlgn="base" hangingPunct="0">
        <a:lnSpc>
          <a:spcPct val="80000"/>
        </a:lnSpc>
        <a:spcBef>
          <a:spcPts val="3900"/>
        </a:spcBef>
        <a:spcAft>
          <a:spcPct val="0"/>
        </a:spcAft>
        <a:defRPr sz="8700" cap="all">
          <a:solidFill>
            <a:schemeClr val="accent1"/>
          </a:solidFill>
          <a:latin typeface="+mn-lt"/>
          <a:ea typeface="+mn-ea"/>
          <a:cs typeface="+mn-cs"/>
          <a:sym typeface="DIN Condensed Bold"/>
        </a:defRPr>
      </a:lvl3pPr>
      <a:lvl4pPr algn="l" defTabSz="825500" rtl="0" eaLnBrk="0" fontAlgn="base" hangingPunct="0">
        <a:lnSpc>
          <a:spcPct val="80000"/>
        </a:lnSpc>
        <a:spcBef>
          <a:spcPts val="3900"/>
        </a:spcBef>
        <a:spcAft>
          <a:spcPct val="0"/>
        </a:spcAft>
        <a:defRPr sz="8700" cap="all">
          <a:solidFill>
            <a:schemeClr val="accent1"/>
          </a:solidFill>
          <a:latin typeface="+mn-lt"/>
          <a:ea typeface="+mn-ea"/>
          <a:cs typeface="+mn-cs"/>
          <a:sym typeface="DIN Condensed Bold"/>
        </a:defRPr>
      </a:lvl4pPr>
      <a:lvl5pPr algn="l" defTabSz="825500" rtl="0" eaLnBrk="0" fontAlgn="base" hangingPunct="0">
        <a:lnSpc>
          <a:spcPct val="80000"/>
        </a:lnSpc>
        <a:spcBef>
          <a:spcPts val="3900"/>
        </a:spcBef>
        <a:spcAft>
          <a:spcPct val="0"/>
        </a:spcAft>
        <a:defRPr sz="8700" cap="all">
          <a:solidFill>
            <a:schemeClr val="accent1"/>
          </a:solidFill>
          <a:latin typeface="+mn-lt"/>
          <a:ea typeface="+mn-ea"/>
          <a:cs typeface="+mn-cs"/>
          <a:sym typeface="DIN Condensed Bold"/>
        </a:defRPr>
      </a:lvl5pPr>
      <a:lvl6pPr marL="0" marR="0" indent="0" algn="l" defTabSz="825500" rtl="0" latinLnBrk="0">
        <a:lnSpc>
          <a:spcPct val="80000"/>
        </a:lnSpc>
        <a:spcBef>
          <a:spcPts val="3900"/>
        </a:spcBef>
        <a:spcAft>
          <a:spcPts val="0"/>
        </a:spcAft>
        <a:buClrTx/>
        <a:buSzTx/>
        <a:buFontTx/>
        <a:buNone/>
        <a:tabLst/>
        <a:defRPr sz="8700" b="0" i="0" u="none" strike="noStrike" cap="all" spc="0" baseline="0">
          <a:solidFill>
            <a:schemeClr val="accent1"/>
          </a:solidFill>
          <a:uFillTx/>
          <a:latin typeface="+mn-lt"/>
          <a:ea typeface="+mn-ea"/>
          <a:cs typeface="+mn-cs"/>
          <a:sym typeface="DIN Condensed Bold"/>
        </a:defRPr>
      </a:lvl6pPr>
      <a:lvl7pPr marL="0" marR="0" indent="0" algn="l" defTabSz="825500" rtl="0" latinLnBrk="0">
        <a:lnSpc>
          <a:spcPct val="80000"/>
        </a:lnSpc>
        <a:spcBef>
          <a:spcPts val="3900"/>
        </a:spcBef>
        <a:spcAft>
          <a:spcPts val="0"/>
        </a:spcAft>
        <a:buClrTx/>
        <a:buSzTx/>
        <a:buFontTx/>
        <a:buNone/>
        <a:tabLst/>
        <a:defRPr sz="8700" b="0" i="0" u="none" strike="noStrike" cap="all" spc="0" baseline="0">
          <a:solidFill>
            <a:schemeClr val="accent1"/>
          </a:solidFill>
          <a:uFillTx/>
          <a:latin typeface="+mn-lt"/>
          <a:ea typeface="+mn-ea"/>
          <a:cs typeface="+mn-cs"/>
          <a:sym typeface="DIN Condensed Bold"/>
        </a:defRPr>
      </a:lvl7pPr>
      <a:lvl8pPr marL="0" marR="0" indent="0" algn="l" defTabSz="825500" rtl="0" latinLnBrk="0">
        <a:lnSpc>
          <a:spcPct val="80000"/>
        </a:lnSpc>
        <a:spcBef>
          <a:spcPts val="3900"/>
        </a:spcBef>
        <a:spcAft>
          <a:spcPts val="0"/>
        </a:spcAft>
        <a:buClrTx/>
        <a:buSzTx/>
        <a:buFontTx/>
        <a:buNone/>
        <a:tabLst/>
        <a:defRPr sz="8700" b="0" i="0" u="none" strike="noStrike" cap="all" spc="0" baseline="0">
          <a:solidFill>
            <a:schemeClr val="accent1"/>
          </a:solidFill>
          <a:uFillTx/>
          <a:latin typeface="+mn-lt"/>
          <a:ea typeface="+mn-ea"/>
          <a:cs typeface="+mn-cs"/>
          <a:sym typeface="DIN Condensed Bold"/>
        </a:defRPr>
      </a:lvl8pPr>
      <a:lvl9pPr marL="0" marR="0" indent="0" algn="l" defTabSz="825500" rtl="0" latinLnBrk="0">
        <a:lnSpc>
          <a:spcPct val="80000"/>
        </a:lnSpc>
        <a:spcBef>
          <a:spcPts val="3900"/>
        </a:spcBef>
        <a:spcAft>
          <a:spcPts val="0"/>
        </a:spcAft>
        <a:buClrTx/>
        <a:buSzTx/>
        <a:buFontTx/>
        <a:buNone/>
        <a:tabLst/>
        <a:defRPr sz="8700" b="0" i="0" u="none" strike="noStrike" cap="all" spc="0" baseline="0">
          <a:solidFill>
            <a:schemeClr val="accent1"/>
          </a:solidFill>
          <a:uFillTx/>
          <a:latin typeface="+mn-lt"/>
          <a:ea typeface="+mn-ea"/>
          <a:cs typeface="+mn-cs"/>
          <a:sym typeface="DIN Condensed Bold"/>
        </a:defRPr>
      </a:lvl9pPr>
    </p:titleStyle>
    <p:bodyStyle>
      <a:lvl1pPr marL="635000" indent="-635000" algn="l" defTabSz="825500" rtl="0" eaLnBrk="0" fontAlgn="base" hangingPunct="0">
        <a:spcBef>
          <a:spcPts val="3900"/>
        </a:spcBef>
        <a:spcAft>
          <a:spcPct val="0"/>
        </a:spcAft>
        <a:buClr>
          <a:srgbClr val="39A3D5"/>
        </a:buClr>
        <a:buSzPct val="105000"/>
        <a:buFont typeface="Avenir Next Regular"/>
        <a:buChar char="‣"/>
        <a:defRPr sz="4800">
          <a:solidFill>
            <a:srgbClr val="838787"/>
          </a:solidFill>
          <a:latin typeface="Avenir Next Medium"/>
          <a:ea typeface="Avenir Next Medium"/>
          <a:cs typeface="Avenir Next Medium"/>
          <a:sym typeface="Avenir Next Medium"/>
        </a:defRPr>
      </a:lvl1pPr>
      <a:lvl2pPr marL="1270000" indent="-635000" algn="l" defTabSz="825500" rtl="0" eaLnBrk="0" fontAlgn="base" hangingPunct="0">
        <a:spcBef>
          <a:spcPts val="3900"/>
        </a:spcBef>
        <a:spcAft>
          <a:spcPct val="0"/>
        </a:spcAft>
        <a:buClr>
          <a:srgbClr val="39A3D5"/>
        </a:buClr>
        <a:buSzPct val="105000"/>
        <a:buFont typeface="Avenir Next Regular"/>
        <a:buChar char="‣"/>
        <a:defRPr sz="4800">
          <a:solidFill>
            <a:srgbClr val="838787"/>
          </a:solidFill>
          <a:latin typeface="Avenir Next Medium"/>
          <a:ea typeface="Avenir Next Medium"/>
          <a:cs typeface="Avenir Next Medium"/>
          <a:sym typeface="Avenir Next Medium"/>
        </a:defRPr>
      </a:lvl2pPr>
      <a:lvl3pPr marL="1905000" indent="-635000" algn="l" defTabSz="825500" rtl="0" eaLnBrk="0" fontAlgn="base" hangingPunct="0">
        <a:spcBef>
          <a:spcPts val="3900"/>
        </a:spcBef>
        <a:spcAft>
          <a:spcPct val="0"/>
        </a:spcAft>
        <a:buClr>
          <a:srgbClr val="39A3D5"/>
        </a:buClr>
        <a:buSzPct val="105000"/>
        <a:buFont typeface="Avenir Next Regular"/>
        <a:buChar char="‣"/>
        <a:defRPr sz="4800">
          <a:solidFill>
            <a:srgbClr val="838787"/>
          </a:solidFill>
          <a:latin typeface="Avenir Next Medium"/>
          <a:ea typeface="Avenir Next Medium"/>
          <a:cs typeface="Avenir Next Medium"/>
          <a:sym typeface="Avenir Next Medium"/>
        </a:defRPr>
      </a:lvl3pPr>
      <a:lvl4pPr marL="2540000" indent="-635000" algn="l" defTabSz="825500" rtl="0" eaLnBrk="0" fontAlgn="base" hangingPunct="0">
        <a:spcBef>
          <a:spcPts val="3900"/>
        </a:spcBef>
        <a:spcAft>
          <a:spcPct val="0"/>
        </a:spcAft>
        <a:buClr>
          <a:srgbClr val="39A3D5"/>
        </a:buClr>
        <a:buSzPct val="105000"/>
        <a:buFont typeface="Avenir Next Regular"/>
        <a:buChar char="‣"/>
        <a:defRPr sz="4800">
          <a:solidFill>
            <a:srgbClr val="838787"/>
          </a:solidFill>
          <a:latin typeface="Avenir Next Medium"/>
          <a:ea typeface="Avenir Next Medium"/>
          <a:cs typeface="Avenir Next Medium"/>
          <a:sym typeface="Avenir Next Medium"/>
        </a:defRPr>
      </a:lvl4pPr>
      <a:lvl5pPr marL="3175000" indent="-635000" algn="l" defTabSz="825500" rtl="0" eaLnBrk="0" fontAlgn="base" hangingPunct="0">
        <a:spcBef>
          <a:spcPts val="3900"/>
        </a:spcBef>
        <a:spcAft>
          <a:spcPct val="0"/>
        </a:spcAft>
        <a:buClr>
          <a:srgbClr val="39A3D5"/>
        </a:buClr>
        <a:buSzPct val="105000"/>
        <a:buFont typeface="Avenir Next Regular"/>
        <a:buChar char="‣"/>
        <a:defRPr sz="4800">
          <a:solidFill>
            <a:srgbClr val="838787"/>
          </a:solidFill>
          <a:latin typeface="Avenir Next Medium"/>
          <a:ea typeface="Avenir Next Medium"/>
          <a:cs typeface="Avenir Next Medium"/>
          <a:sym typeface="Avenir Next Medium"/>
        </a:defRPr>
      </a:lvl5pPr>
      <a:lvl6pPr marL="3810000" marR="0" indent="-635000" algn="l" defTabSz="825500" rtl="0" latinLnBrk="0">
        <a:lnSpc>
          <a:spcPct val="100000"/>
        </a:lnSpc>
        <a:spcBef>
          <a:spcPts val="3900"/>
        </a:spcBef>
        <a:spcAft>
          <a:spcPts val="0"/>
        </a:spcAft>
        <a:buClr>
          <a:schemeClr val="accent1">
            <a:satOff val="-4060"/>
          </a:schemeClr>
        </a:buClr>
        <a:buSzPct val="104999"/>
        <a:buFont typeface="Avenir Next Regular"/>
        <a:buChar char="‣"/>
        <a:tabLst/>
        <a:defRPr sz="4800" b="0" i="0" u="none" strike="noStrike" cap="none" spc="0" baseline="0">
          <a:solidFill>
            <a:srgbClr val="838787"/>
          </a:solidFill>
          <a:uFillTx/>
          <a:latin typeface="Avenir Next Medium"/>
          <a:ea typeface="Avenir Next Medium"/>
          <a:cs typeface="Avenir Next Medium"/>
          <a:sym typeface="Avenir Next Medium"/>
        </a:defRPr>
      </a:lvl6pPr>
      <a:lvl7pPr marL="4445000" marR="0" indent="-635000" algn="l" defTabSz="825500" rtl="0" latinLnBrk="0">
        <a:lnSpc>
          <a:spcPct val="100000"/>
        </a:lnSpc>
        <a:spcBef>
          <a:spcPts val="3900"/>
        </a:spcBef>
        <a:spcAft>
          <a:spcPts val="0"/>
        </a:spcAft>
        <a:buClr>
          <a:schemeClr val="accent1">
            <a:satOff val="-4060"/>
          </a:schemeClr>
        </a:buClr>
        <a:buSzPct val="104999"/>
        <a:buFont typeface="Avenir Next Regular"/>
        <a:buChar char="‣"/>
        <a:tabLst/>
        <a:defRPr sz="4800" b="0" i="0" u="none" strike="noStrike" cap="none" spc="0" baseline="0">
          <a:solidFill>
            <a:srgbClr val="838787"/>
          </a:solidFill>
          <a:uFillTx/>
          <a:latin typeface="Avenir Next Medium"/>
          <a:ea typeface="Avenir Next Medium"/>
          <a:cs typeface="Avenir Next Medium"/>
          <a:sym typeface="Avenir Next Medium"/>
        </a:defRPr>
      </a:lvl7pPr>
      <a:lvl8pPr marL="5080000" marR="0" indent="-635000" algn="l" defTabSz="825500" rtl="0" latinLnBrk="0">
        <a:lnSpc>
          <a:spcPct val="100000"/>
        </a:lnSpc>
        <a:spcBef>
          <a:spcPts val="3900"/>
        </a:spcBef>
        <a:spcAft>
          <a:spcPts val="0"/>
        </a:spcAft>
        <a:buClr>
          <a:schemeClr val="accent1">
            <a:satOff val="-4060"/>
          </a:schemeClr>
        </a:buClr>
        <a:buSzPct val="104999"/>
        <a:buFont typeface="Avenir Next Regular"/>
        <a:buChar char="‣"/>
        <a:tabLst/>
        <a:defRPr sz="4800" b="0" i="0" u="none" strike="noStrike" cap="none" spc="0" baseline="0">
          <a:solidFill>
            <a:srgbClr val="838787"/>
          </a:solidFill>
          <a:uFillTx/>
          <a:latin typeface="Avenir Next Medium"/>
          <a:ea typeface="Avenir Next Medium"/>
          <a:cs typeface="Avenir Next Medium"/>
          <a:sym typeface="Avenir Next Medium"/>
        </a:defRPr>
      </a:lvl8pPr>
      <a:lvl9pPr marL="5715000" marR="0" indent="-635000" algn="l" defTabSz="825500" rtl="0" latinLnBrk="0">
        <a:lnSpc>
          <a:spcPct val="100000"/>
        </a:lnSpc>
        <a:spcBef>
          <a:spcPts val="3900"/>
        </a:spcBef>
        <a:spcAft>
          <a:spcPts val="0"/>
        </a:spcAft>
        <a:buClr>
          <a:schemeClr val="accent1">
            <a:satOff val="-4060"/>
          </a:schemeClr>
        </a:buClr>
        <a:buSzPct val="104999"/>
        <a:buFont typeface="Avenir Next Regular"/>
        <a:buChar char="‣"/>
        <a:tabLst/>
        <a:defRPr sz="4800" b="0" i="0" u="none" strike="noStrike" cap="none" spc="0" baseline="0">
          <a:solidFill>
            <a:srgbClr val="838787"/>
          </a:solidFill>
          <a:uFillTx/>
          <a:latin typeface="Avenir Next Medium"/>
          <a:ea typeface="Avenir Next Medium"/>
          <a:cs typeface="Avenir Next Medium"/>
          <a:sym typeface="Avenir Next Medium"/>
        </a:defRPr>
      </a:lvl9pPr>
    </p:bodyStyle>
    <p:otherStyle>
      <a:lvl1pPr marL="0" marR="0" indent="0" algn="r" defTabSz="82550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DIN Alternate Bold"/>
        </a:defRPr>
      </a:lvl1pPr>
      <a:lvl2pPr marL="0" marR="0" indent="228600" algn="r" defTabSz="82550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DIN Alternate Bold"/>
        </a:defRPr>
      </a:lvl2pPr>
      <a:lvl3pPr marL="0" marR="0" indent="457200" algn="r" defTabSz="82550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DIN Alternate Bold"/>
        </a:defRPr>
      </a:lvl3pPr>
      <a:lvl4pPr marL="0" marR="0" indent="685800" algn="r" defTabSz="82550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DIN Alternate Bold"/>
        </a:defRPr>
      </a:lvl4pPr>
      <a:lvl5pPr marL="0" marR="0" indent="914400" algn="r" defTabSz="82550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DIN Alternate Bold"/>
        </a:defRPr>
      </a:lvl5pPr>
      <a:lvl6pPr marL="0" marR="0" indent="1143000" algn="r" defTabSz="82550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DIN Alternate Bold"/>
        </a:defRPr>
      </a:lvl6pPr>
      <a:lvl7pPr marL="0" marR="0" indent="1371600" algn="r" defTabSz="82550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DIN Alternate Bold"/>
        </a:defRPr>
      </a:lvl7pPr>
      <a:lvl8pPr marL="0" marR="0" indent="1600200" algn="r" defTabSz="82550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DIN Alternate Bold"/>
        </a:defRPr>
      </a:lvl8pPr>
      <a:lvl9pPr marL="0" marR="0" indent="1828800" algn="r" defTabSz="82550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DIN Alternate Bold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ubmed.ncbi.nlm.nih.gov/27733241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hyperlink" Target="http://www.paulomargotto.com.br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D6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recem-nascido-parto-normal-nascimento-0418-1400x800.jpg" descr="recem-nascido-parto-normal-nascimento-0418-1400x8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330025" cy="1390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sp>
        <p:nvSpPr>
          <p:cNvPr id="167" name="Doença renal crônica em neonatos: etiologias, manejo e resultados…"/>
          <p:cNvSpPr txBox="1">
            <a:spLocks noGrp="1"/>
          </p:cNvSpPr>
          <p:nvPr>
            <p:ph type="ctrTitle"/>
          </p:nvPr>
        </p:nvSpPr>
        <p:spPr>
          <a:xfrm>
            <a:off x="1143000" y="304800"/>
            <a:ext cx="22860000" cy="3810000"/>
          </a:xfrm>
        </p:spPr>
        <p:txBody>
          <a:bodyPr vert="horz" wrap="square" numCol="1" anchor="t" anchorCtr="0" compatLnSpc="1">
            <a:prstTxWarp prst="textNoShape">
              <a:avLst/>
            </a:prstTxWarp>
            <a:normAutofit fontScale="90000"/>
          </a:bodyPr>
          <a:lstStyle>
            <a:lvl1pPr defTabSz="330200">
              <a:defRPr sz="8700">
                <a:solidFill>
                  <a:schemeClr val="accent1"/>
                </a:solidFill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  <a:lvl2pPr defTabSz="330200">
              <a:defRPr sz="8700">
                <a:solidFill>
                  <a:schemeClr val="accent1"/>
                </a:solidFill>
                <a:latin typeface="DIN Condensed Bold"/>
                <a:ea typeface="DIN Condensed Bold"/>
                <a:cs typeface="DIN Condensed Bold"/>
                <a:sym typeface="DIN Condensed Bold"/>
              </a:defRPr>
            </a:lvl2pPr>
            <a:lvl3pPr defTabSz="330200">
              <a:defRPr sz="8700">
                <a:solidFill>
                  <a:schemeClr val="accent1"/>
                </a:solidFill>
                <a:latin typeface="DIN Condensed Bold"/>
                <a:ea typeface="DIN Condensed Bold"/>
                <a:cs typeface="DIN Condensed Bold"/>
                <a:sym typeface="DIN Condensed Bold"/>
              </a:defRPr>
            </a:lvl3pPr>
            <a:lvl4pPr defTabSz="330200">
              <a:defRPr sz="8700">
                <a:solidFill>
                  <a:schemeClr val="accent1"/>
                </a:solidFill>
                <a:latin typeface="DIN Condensed Bold"/>
                <a:ea typeface="DIN Condensed Bold"/>
                <a:cs typeface="DIN Condensed Bold"/>
                <a:sym typeface="DIN Condensed Bold"/>
              </a:defRPr>
            </a:lvl4pPr>
            <a:lvl5pPr defTabSz="330200">
              <a:defRPr sz="8700">
                <a:solidFill>
                  <a:schemeClr val="accent1"/>
                </a:solidFill>
                <a:latin typeface="DIN Condensed Bold"/>
                <a:ea typeface="DIN Condensed Bold"/>
                <a:cs typeface="DIN Condensed Bold"/>
                <a:sym typeface="DIN Condensed Bold"/>
              </a:defRPr>
            </a:lvl5pPr>
            <a:lvl6pPr marL="457200" defTabSz="330200" eaLnBrk="0" fontAlgn="base" hangingPunct="0">
              <a:spcAft>
                <a:spcPct val="0"/>
              </a:spcAft>
              <a:defRPr sz="8700">
                <a:solidFill>
                  <a:schemeClr val="accent1"/>
                </a:solidFill>
                <a:latin typeface="DIN Condensed Bold"/>
                <a:ea typeface="DIN Condensed Bold"/>
                <a:cs typeface="DIN Condensed Bold"/>
                <a:sym typeface="DIN Condensed Bold"/>
              </a:defRPr>
            </a:lvl6pPr>
            <a:lvl7pPr marL="914400" defTabSz="330200" eaLnBrk="0" fontAlgn="base" hangingPunct="0">
              <a:spcAft>
                <a:spcPct val="0"/>
              </a:spcAft>
              <a:defRPr sz="8700">
                <a:solidFill>
                  <a:schemeClr val="accent1"/>
                </a:solidFill>
                <a:latin typeface="DIN Condensed Bold"/>
                <a:ea typeface="DIN Condensed Bold"/>
                <a:cs typeface="DIN Condensed Bold"/>
                <a:sym typeface="DIN Condensed Bold"/>
              </a:defRPr>
            </a:lvl7pPr>
            <a:lvl8pPr marL="1371600" defTabSz="330200" eaLnBrk="0" fontAlgn="base" hangingPunct="0">
              <a:spcAft>
                <a:spcPct val="0"/>
              </a:spcAft>
              <a:defRPr sz="8700">
                <a:solidFill>
                  <a:schemeClr val="accent1"/>
                </a:solidFill>
                <a:latin typeface="DIN Condensed Bold"/>
                <a:ea typeface="DIN Condensed Bold"/>
                <a:cs typeface="DIN Condensed Bold"/>
                <a:sym typeface="DIN Condensed Bold"/>
              </a:defRPr>
            </a:lvl8pPr>
            <a:lvl9pPr marL="1828800" defTabSz="330200" eaLnBrk="0" fontAlgn="base" hangingPunct="0">
              <a:spcAft>
                <a:spcPct val="0"/>
              </a:spcAft>
              <a:defRPr sz="8700">
                <a:solidFill>
                  <a:schemeClr val="accent1"/>
                </a:solidFill>
                <a:latin typeface="DIN Condensed Bold"/>
                <a:ea typeface="DIN Condensed Bold"/>
                <a:cs typeface="DIN Condensed Bold"/>
                <a:sym typeface="DIN Condensed Bold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pt-BR" sz="11200" cap="none" dirty="0" smtClean="0">
                <a:solidFill>
                  <a:srgbClr val="FFFF00"/>
                </a:solidFill>
              </a:rPr>
              <a:t>DOENÇA RENAL CRÔNICA EM NEONATOS: ETIOLOGIAS, MANEJO E RESULTADOS</a:t>
            </a:r>
            <a:br>
              <a:rPr lang="pt-BR" sz="11200" cap="none" dirty="0" smtClean="0">
                <a:solidFill>
                  <a:srgbClr val="FFFF00"/>
                </a:solidFill>
              </a:rPr>
            </a:br>
            <a:endParaRPr lang="pt-BR" sz="11200" cap="none" dirty="0" smtClean="0">
              <a:solidFill>
                <a:srgbClr val="FFFF00"/>
              </a:solidFill>
            </a:endParaRPr>
          </a:p>
        </p:txBody>
      </p:sp>
      <p:sp>
        <p:nvSpPr>
          <p:cNvPr id="168" name="Residente: Jamille Coutinho Alves…"/>
          <p:cNvSpPr txBox="1">
            <a:spLocks noGrp="1"/>
          </p:cNvSpPr>
          <p:nvPr>
            <p:ph type="subTitle" sz="quarter" idx="1"/>
          </p:nvPr>
        </p:nvSpPr>
        <p:spPr>
          <a:xfrm>
            <a:off x="762000" y="9677400"/>
            <a:ext cx="22860000" cy="2540000"/>
          </a:xfrm>
        </p:spPr>
        <p:txBody>
          <a:bodyPr>
            <a:normAutofit/>
          </a:bodyPr>
          <a:lstStyle>
            <a:lvl1pPr algn="ctr" defTabSz="387350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marL="742950" indent="-285750" algn="ctr" defTabSz="387350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143000" indent="-228600" algn="ctr" defTabSz="387350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600200" indent="-228600" algn="ctr" defTabSz="387350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057400" indent="-228600" algn="ctr" defTabSz="387350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514600" indent="-228600" algn="ctr" defTabSz="38735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2971800" indent="-228600" algn="ctr" defTabSz="38735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429000" indent="-228600" algn="ctr" defTabSz="38735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3886200" indent="-228600" algn="ctr" defTabSz="38735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500"/>
              </a:spcBef>
            </a:pPr>
            <a:r>
              <a:rPr lang="pt-BR" b="1" cap="none" smtClean="0">
                <a:solidFill>
                  <a:schemeClr val="hlink"/>
                </a:solidFill>
                <a:latin typeface="DIN Alternate Bold"/>
                <a:ea typeface="DIN Alternate Bold"/>
                <a:cs typeface="DIN Alternate Bold"/>
                <a:sym typeface="DIN Alternate Bold"/>
              </a:rPr>
              <a:t>Apresentação: Jamille Coutinho Alves (R4 Neonatologia)/HMIB/SES/DF</a:t>
            </a:r>
          </a:p>
          <a:p>
            <a:pPr eaLnBrk="1" hangingPunct="1">
              <a:lnSpc>
                <a:spcPct val="90000"/>
              </a:lnSpc>
              <a:spcBef>
                <a:spcPts val="1500"/>
              </a:spcBef>
            </a:pPr>
            <a:r>
              <a:rPr lang="pt-BR" b="1" cap="none" smtClean="0">
                <a:solidFill>
                  <a:schemeClr val="hlink"/>
                </a:solidFill>
                <a:latin typeface="DIN Alternate Bold"/>
                <a:ea typeface="DIN Alternate Bold"/>
                <a:cs typeface="DIN Alternate Bold"/>
                <a:sym typeface="DIN Alternate Bold"/>
              </a:rPr>
              <a:t>Coordenação: Miriam Leal</a:t>
            </a:r>
          </a:p>
          <a:p>
            <a:pPr eaLnBrk="1" hangingPunct="1">
              <a:lnSpc>
                <a:spcPct val="90000"/>
              </a:lnSpc>
              <a:spcBef>
                <a:spcPts val="1500"/>
              </a:spcBef>
            </a:pPr>
            <a:r>
              <a:rPr lang="pt-BR" b="1" cap="none" smtClean="0">
                <a:solidFill>
                  <a:schemeClr val="hlink"/>
                </a:solidFill>
                <a:latin typeface="DIN Alternate Bold"/>
                <a:ea typeface="DIN Alternate Bold"/>
                <a:cs typeface="DIN Alternate Bold"/>
                <a:sym typeface="DIN Alternate Bold"/>
              </a:rPr>
              <a:t>Brasília, 10 de setembro de 2021</a:t>
            </a:r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0" y="8534400"/>
            <a:ext cx="24384000" cy="914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 b="1" dirty="0" err="1">
                <a:hlinkClick r:id="rId3"/>
              </a:rPr>
              <a:t>Chronic</a:t>
            </a:r>
            <a:r>
              <a:rPr lang="pt-BR" dirty="0">
                <a:hlinkClick r:id="rId3"/>
              </a:rPr>
              <a:t> </a:t>
            </a:r>
            <a:r>
              <a:rPr lang="pt-BR" b="1" dirty="0" err="1">
                <a:hlinkClick r:id="rId3"/>
              </a:rPr>
              <a:t>kidney</a:t>
            </a:r>
            <a:r>
              <a:rPr lang="pt-BR" dirty="0">
                <a:hlinkClick r:id="rId3"/>
              </a:rPr>
              <a:t> </a:t>
            </a:r>
            <a:r>
              <a:rPr lang="pt-BR" b="1" dirty="0" err="1">
                <a:hlinkClick r:id="rId3"/>
              </a:rPr>
              <a:t>disease</a:t>
            </a:r>
            <a:r>
              <a:rPr lang="pt-BR" dirty="0">
                <a:hlinkClick r:id="rId3"/>
              </a:rPr>
              <a:t> in </a:t>
            </a:r>
            <a:r>
              <a:rPr lang="pt-BR" dirty="0" err="1">
                <a:hlinkClick r:id="rId3"/>
              </a:rPr>
              <a:t>the</a:t>
            </a:r>
            <a:r>
              <a:rPr lang="pt-BR" dirty="0">
                <a:hlinkClick r:id="rId3"/>
              </a:rPr>
              <a:t> </a:t>
            </a:r>
            <a:r>
              <a:rPr lang="pt-BR" b="1" dirty="0" err="1">
                <a:hlinkClick r:id="rId3"/>
              </a:rPr>
              <a:t>neonate</a:t>
            </a:r>
            <a:r>
              <a:rPr lang="pt-BR" dirty="0">
                <a:hlinkClick r:id="rId3"/>
              </a:rPr>
              <a:t>: </a:t>
            </a:r>
            <a:r>
              <a:rPr lang="pt-BR" b="1" dirty="0" err="1">
                <a:hlinkClick r:id="rId3"/>
              </a:rPr>
              <a:t>etiologies</a:t>
            </a:r>
            <a:r>
              <a:rPr lang="pt-BR" dirty="0">
                <a:hlinkClick r:id="rId3"/>
              </a:rPr>
              <a:t>, management, </a:t>
            </a:r>
            <a:r>
              <a:rPr lang="pt-BR" dirty="0" err="1">
                <a:hlinkClick r:id="rId3"/>
              </a:rPr>
              <a:t>and</a:t>
            </a:r>
            <a:r>
              <a:rPr lang="pt-BR" dirty="0">
                <a:hlinkClick r:id="rId3"/>
              </a:rPr>
              <a:t> </a:t>
            </a:r>
            <a:r>
              <a:rPr lang="pt-BR" dirty="0" err="1">
                <a:hlinkClick r:id="rId3"/>
              </a:rPr>
              <a:t>outcomes</a:t>
            </a:r>
            <a:r>
              <a:rPr lang="pt-BR" dirty="0">
                <a:hlinkClick r:id="rId3"/>
              </a:rPr>
              <a:t>.</a:t>
            </a:r>
            <a:endParaRPr lang="pt-BR" dirty="0"/>
          </a:p>
          <a:p>
            <a:pPr algn="ctr"/>
            <a:r>
              <a:rPr lang="pt-BR" dirty="0" err="1"/>
              <a:t>Misurac</a:t>
            </a:r>
            <a:r>
              <a:rPr lang="pt-BR" dirty="0"/>
              <a:t> </a:t>
            </a:r>
            <a:r>
              <a:rPr lang="pt-BR" dirty="0" err="1"/>
              <a:t>J.Semin</a:t>
            </a:r>
            <a:r>
              <a:rPr lang="pt-BR" dirty="0"/>
              <a:t> Fetal Neonatal Med. 2017 Apr;22(2):98-103. </a:t>
            </a:r>
            <a:r>
              <a:rPr lang="pt-BR" dirty="0" err="1"/>
              <a:t>doi</a:t>
            </a:r>
            <a:r>
              <a:rPr lang="pt-BR" dirty="0"/>
              <a:t>: </a:t>
            </a:r>
            <a:r>
              <a:rPr lang="pt-BR" dirty="0">
                <a:solidFill>
                  <a:srgbClr val="0000FF"/>
                </a:solidFill>
              </a:rPr>
              <a:t>10.1016/j.siny.2016.09.003</a:t>
            </a:r>
            <a:r>
              <a:rPr lang="pt-BR" dirty="0"/>
              <a:t>. PMID: 27733241 </a:t>
            </a:r>
            <a:r>
              <a:rPr lang="pt-BR" dirty="0" err="1"/>
              <a:t>Review</a:t>
            </a:r>
            <a:r>
              <a:rPr lang="pt-BR" dirty="0"/>
              <a:t>.</a:t>
            </a:r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8518525" y="12692063"/>
            <a:ext cx="5873750" cy="64135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4572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9144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13716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18288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defTabSz="914400" eaLnBrk="1" hangingPunct="1">
              <a:spcBef>
                <a:spcPct val="0"/>
              </a:spcBef>
            </a:pPr>
            <a:r>
              <a:rPr lang="pt-BR" sz="3600">
                <a:hlinkClick r:id="rId4"/>
              </a:rPr>
              <a:t>www.paulomargotto.com.br</a:t>
            </a:r>
            <a:r>
              <a:rPr lang="pt-BR" sz="3600"/>
              <a:t> </a:t>
            </a:r>
          </a:p>
        </p:txBody>
      </p:sp>
      <p:pic>
        <p:nvPicPr>
          <p:cNvPr id="16393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0532370"/>
            <a:ext cx="3270250" cy="3370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5" name="Picture 11" descr="Entrada da Maternidade do HMIB (2019)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45200" y="10534650"/>
            <a:ext cx="5210175" cy="318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D6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nicho-de-mercado.jpg" descr="nicho-de-mercad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-184150"/>
            <a:ext cx="24387176" cy="13936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sp>
        <p:nvSpPr>
          <p:cNvPr id="173" name="Etiologias da doença renal crônica neonatal"/>
          <p:cNvSpPr txBox="1">
            <a:spLocks noGrp="1"/>
          </p:cNvSpPr>
          <p:nvPr>
            <p:ph type="title"/>
          </p:nvPr>
        </p:nvSpPr>
        <p:spPr>
          <a:solidFill>
            <a:srgbClr val="FFFFFF"/>
          </a:solidFill>
          <a:ln w="9525">
            <a:round/>
          </a:ln>
        </p:spPr>
        <p:txBody>
          <a:bodyPr>
            <a:normAutofit fontScale="90000"/>
          </a:bodyPr>
          <a:lstStyle>
            <a:lvl1pPr algn="ctr" defTabSz="668655">
              <a:spcBef>
                <a:spcPts val="3100"/>
              </a:spcBef>
              <a:defRPr sz="7047"/>
            </a:lvl1pPr>
          </a:lstStyle>
          <a:p>
            <a:pPr eaLnBrk="1" fontAlgn="auto" hangingPunct="1">
              <a:spcAft>
                <a:spcPts val="0"/>
              </a:spcAft>
              <a:defRPr/>
            </a:pPr>
            <a:r>
              <a:t>Etiologias da doença renal crônica neonatal</a:t>
            </a:r>
          </a:p>
        </p:txBody>
      </p:sp>
      <p:sp>
        <p:nvSpPr>
          <p:cNvPr id="18436" name="Definição…"/>
          <p:cNvSpPr txBox="1">
            <a:spLocks noGrp="1"/>
          </p:cNvSpPr>
          <p:nvPr>
            <p:ph type="body" sz="quarter" idx="1"/>
          </p:nvPr>
        </p:nvSpPr>
        <p:spPr>
          <a:xfrm>
            <a:off x="6408738" y="5803900"/>
            <a:ext cx="11566525" cy="4711700"/>
          </a:xfr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marL="742950" indent="-285750">
              <a:defRPr sz="4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143000" indent="-228600">
              <a:defRPr sz="4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600200" indent="-228600">
              <a:defRPr sz="4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057400" indent="-228600">
              <a:defRPr sz="4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514600" indent="-22860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2971800" indent="-22860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429000" indent="-22860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3886200" indent="-22860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marL="0" indent="0" algn="ctr" eaLnBrk="1" hangingPunct="1">
              <a:buClrTx/>
              <a:buSzTx/>
              <a:buFontTx/>
              <a:buNone/>
            </a:pPr>
            <a:r>
              <a:rPr lang="pt-BR" sz="4800" b="1" u="sng" smtClean="0">
                <a:solidFill>
                  <a:srgbClr val="0000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Definição</a:t>
            </a:r>
          </a:p>
          <a:p>
            <a:pPr marL="0" indent="0" algn="just" eaLnBrk="1" hangingPunct="1">
              <a:buSzTx/>
              <a:buFont typeface="Avenir Next Regular"/>
              <a:buNone/>
            </a:pPr>
            <a:r>
              <a:rPr lang="pt-BR" sz="4800" smtClean="0"/>
              <a:t>Diminuição da função renal que se manifesta no período neonatal e é de longa data ou espera-se que seja</a:t>
            </a:r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D6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Etiologias da doença renal crônica neonatal"/>
          <p:cNvSpPr txBox="1">
            <a:spLocks noGrp="1"/>
          </p:cNvSpPr>
          <p:nvPr>
            <p:ph type="title"/>
          </p:nvPr>
        </p:nvSpPr>
        <p:spPr>
          <a:solidFill>
            <a:srgbClr val="FFFFFF"/>
          </a:solidFill>
          <a:ln w="9525">
            <a:round/>
          </a:ln>
        </p:spPr>
        <p:txBody>
          <a:bodyPr>
            <a:normAutofit fontScale="90000"/>
          </a:bodyPr>
          <a:lstStyle>
            <a:lvl1pPr algn="ctr" defTabSz="668655">
              <a:spcBef>
                <a:spcPts val="3100"/>
              </a:spcBef>
              <a:defRPr sz="7047"/>
            </a:lvl1pPr>
          </a:lstStyle>
          <a:p>
            <a:pPr eaLnBrk="1" fontAlgn="auto" hangingPunct="1">
              <a:spcAft>
                <a:spcPts val="0"/>
              </a:spcAft>
              <a:defRPr/>
            </a:pPr>
            <a:r>
              <a:t>Etiologias da doença renal crônica neonatal</a:t>
            </a:r>
          </a:p>
        </p:txBody>
      </p:sp>
      <p:sp>
        <p:nvSpPr>
          <p:cNvPr id="177" name="Incidência: difícil estimar, pois há poucos estudos sistemáticos…"/>
          <p:cNvSpPr txBox="1">
            <a:spLocks noGrp="1"/>
          </p:cNvSpPr>
          <p:nvPr>
            <p:ph type="body" idx="1"/>
          </p:nvPr>
        </p:nvSpPr>
        <p:spPr>
          <a:solidFill>
            <a:schemeClr val="tx2"/>
          </a:solidFill>
          <a:ln w="12700">
            <a:solidFill>
              <a:schemeClr val="tx1"/>
            </a:solidFill>
            <a:miter lim="400000"/>
            <a:headEnd/>
            <a:tailEnd/>
          </a:ln>
        </p:spPr>
        <p:txBody>
          <a:bodyPr/>
          <a:lstStyle>
            <a:lvl1pPr marL="552450" indent="-552450" defTabSz="717550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marL="1104900" indent="-552450" defTabSz="717550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657350" indent="-552450" defTabSz="717550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600200" indent="-228600" defTabSz="717550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057400" indent="-228600" defTabSz="717550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514600" indent="-228600" defTabSz="71755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2971800" indent="-228600" defTabSz="71755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429000" indent="-228600" defTabSz="71755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3886200" indent="-228600" defTabSz="71755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algn="just" eaLnBrk="1" hangingPunct="1">
              <a:spcBef>
                <a:spcPts val="3300"/>
              </a:spcBef>
            </a:pPr>
            <a:r>
              <a:rPr lang="pt-BR" sz="4100" b="1" u="sng" dirty="0" smtClean="0">
                <a:solidFill>
                  <a:srgbClr val="0000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Incidência:</a:t>
            </a:r>
            <a:r>
              <a:rPr lang="pt-BR" sz="4100" dirty="0" smtClean="0"/>
              <a:t> </a:t>
            </a:r>
            <a:r>
              <a:rPr lang="pt-BR" sz="4100" dirty="0" smtClean="0">
                <a:solidFill>
                  <a:schemeClr val="bg1"/>
                </a:solidFill>
              </a:rPr>
              <a:t>difícil estimar, pois há poucos estudos sistemáticos </a:t>
            </a:r>
          </a:p>
          <a:p>
            <a:pPr lvl="1" algn="just" eaLnBrk="1" hangingPunct="1">
              <a:spcBef>
                <a:spcPts val="3300"/>
              </a:spcBef>
            </a:pPr>
            <a:r>
              <a:rPr lang="pt-BR" sz="4100" dirty="0" smtClean="0">
                <a:solidFill>
                  <a:schemeClr val="bg1"/>
                </a:solidFill>
              </a:rPr>
              <a:t>Um estudo do banco de dados do Ensaios e Estudos Colaborativos Norte-Americano de Doença Renal Pediátrica (NAPRTCS) identificou as causas do estágio final de doença renal (ESRD) na era moderna (2000-2012) entre 98 recém-nascidos com idade &lt;31 dias: </a:t>
            </a:r>
          </a:p>
          <a:p>
            <a:pPr lvl="2" algn="just" eaLnBrk="1" hangingPunct="1">
              <a:spcBef>
                <a:spcPts val="3300"/>
              </a:spcBef>
            </a:pPr>
            <a:r>
              <a:rPr lang="pt-BR" sz="4100" dirty="0" smtClean="0">
                <a:solidFill>
                  <a:schemeClr val="bg1"/>
                </a:solidFill>
              </a:rPr>
              <a:t>Displasia renal (28%)</a:t>
            </a:r>
          </a:p>
          <a:p>
            <a:pPr lvl="2" algn="just" eaLnBrk="1" hangingPunct="1">
              <a:spcBef>
                <a:spcPts val="3300"/>
              </a:spcBef>
            </a:pPr>
            <a:r>
              <a:rPr lang="pt-BR" sz="4100" dirty="0" err="1" smtClean="0">
                <a:solidFill>
                  <a:schemeClr val="bg1"/>
                </a:solidFill>
              </a:rPr>
              <a:t>Uropatia</a:t>
            </a:r>
            <a:r>
              <a:rPr lang="pt-BR" sz="4100" dirty="0" smtClean="0">
                <a:solidFill>
                  <a:schemeClr val="bg1"/>
                </a:solidFill>
              </a:rPr>
              <a:t> obstrutiva (21%)</a:t>
            </a:r>
          </a:p>
          <a:p>
            <a:pPr lvl="2" algn="just" eaLnBrk="1" hangingPunct="1">
              <a:spcBef>
                <a:spcPts val="3300"/>
              </a:spcBef>
            </a:pPr>
            <a:r>
              <a:rPr lang="pt-BR" sz="4100" dirty="0" err="1" smtClean="0">
                <a:solidFill>
                  <a:schemeClr val="bg1"/>
                </a:solidFill>
              </a:rPr>
              <a:t>Nefropatia</a:t>
            </a:r>
            <a:r>
              <a:rPr lang="pt-BR" sz="4100" dirty="0" smtClean="0">
                <a:solidFill>
                  <a:schemeClr val="bg1"/>
                </a:solidFill>
              </a:rPr>
              <a:t> de refluxo (3%)</a:t>
            </a:r>
          </a:p>
          <a:p>
            <a:pPr lvl="2" algn="just" eaLnBrk="1" hangingPunct="1">
              <a:spcBef>
                <a:spcPts val="3300"/>
              </a:spcBef>
            </a:pPr>
            <a:r>
              <a:rPr lang="pt-BR" sz="4100" dirty="0" smtClean="0">
                <a:solidFill>
                  <a:schemeClr val="bg1"/>
                </a:solidFill>
              </a:rPr>
              <a:t>Outras causas (46%)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D6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29e600eec405e8695a07c33f387ca824.jpg" descr="29e600eec405e8695a07c33f387ca8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-1368425"/>
            <a:ext cx="24403050" cy="1626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sp>
        <p:nvSpPr>
          <p:cNvPr id="20483" name="Causas mais comuns de ESRD neonatal de acordo com banco de dados combinado representando 40 países e 264 pacientes:…"/>
          <p:cNvSpPr txBox="1">
            <a:spLocks noGrp="1"/>
          </p:cNvSpPr>
          <p:nvPr>
            <p:ph type="body" idx="1"/>
          </p:nvPr>
        </p:nvSpPr>
        <p:spPr>
          <a:xfrm>
            <a:off x="762000" y="3886200"/>
            <a:ext cx="22860000" cy="8585200"/>
          </a:xfrm>
          <a:solidFill>
            <a:schemeClr val="tx2"/>
          </a:solidFill>
        </p:spPr>
        <p:txBody>
          <a:bodyPr/>
          <a:lstStyle>
            <a:lvl1pPr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143000" indent="-228600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600200" indent="-228600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057400" indent="-228600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514600" indent="-22860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2971800" indent="-22860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429000" indent="-22860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3886200" indent="-22860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algn="just" eaLnBrk="1" hangingPunct="1"/>
            <a:r>
              <a:rPr lang="pt-BR" dirty="0" smtClean="0">
                <a:solidFill>
                  <a:srgbClr val="000000"/>
                </a:solidFill>
              </a:rPr>
              <a:t>Causas </a:t>
            </a:r>
            <a:r>
              <a:rPr lang="pt-BR" b="1" dirty="0" smtClean="0">
                <a:solidFill>
                  <a:srgbClr val="9411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mais comuns</a:t>
            </a:r>
            <a:r>
              <a:rPr lang="pt-BR" dirty="0" smtClean="0">
                <a:solidFill>
                  <a:srgbClr val="000000"/>
                </a:solidFill>
              </a:rPr>
              <a:t> de ESRD neonatal de acordo com banco de dados combinado representando 40 países e 264 pacientes: </a:t>
            </a:r>
          </a:p>
          <a:p>
            <a:pPr lvl="1" algn="just" eaLnBrk="1" hangingPunct="1"/>
            <a:r>
              <a:rPr lang="pt-BR" dirty="0" smtClean="0">
                <a:solidFill>
                  <a:srgbClr val="000000"/>
                </a:solidFill>
              </a:rPr>
              <a:t>Anomalias congênitas do rim e do trato urinário (CAKUT) (55%)</a:t>
            </a:r>
          </a:p>
          <a:p>
            <a:pPr lvl="1" algn="just" eaLnBrk="1" hangingPunct="1"/>
            <a:r>
              <a:rPr lang="pt-BR" dirty="0" smtClean="0">
                <a:solidFill>
                  <a:srgbClr val="000000"/>
                </a:solidFill>
              </a:rPr>
              <a:t>Doença renal cística (13%)</a:t>
            </a:r>
          </a:p>
          <a:p>
            <a:pPr lvl="1" algn="just" eaLnBrk="1" hangingPunct="1"/>
            <a:r>
              <a:rPr lang="pt-BR" dirty="0" smtClean="0">
                <a:solidFill>
                  <a:srgbClr val="000000"/>
                </a:solidFill>
              </a:rPr>
              <a:t>Necrose (11%)</a:t>
            </a:r>
          </a:p>
          <a:p>
            <a:pPr lvl="1" algn="just" eaLnBrk="1" hangingPunct="1"/>
            <a:r>
              <a:rPr lang="pt-BR" dirty="0" smtClean="0">
                <a:solidFill>
                  <a:srgbClr val="000000"/>
                </a:solidFill>
              </a:rPr>
              <a:t>Síndrome </a:t>
            </a:r>
            <a:r>
              <a:rPr lang="pt-BR" dirty="0" err="1" smtClean="0">
                <a:solidFill>
                  <a:srgbClr val="000000"/>
                </a:solidFill>
              </a:rPr>
              <a:t>nefrótica</a:t>
            </a:r>
            <a:r>
              <a:rPr lang="pt-BR" dirty="0" smtClean="0">
                <a:solidFill>
                  <a:srgbClr val="000000"/>
                </a:solidFill>
              </a:rPr>
              <a:t> congênita (6%)</a:t>
            </a:r>
          </a:p>
        </p:txBody>
      </p:sp>
      <p:sp>
        <p:nvSpPr>
          <p:cNvPr id="181" name="Etiologias da doença renal crônica neonatal"/>
          <p:cNvSpPr txBox="1">
            <a:spLocks noGrp="1"/>
          </p:cNvSpPr>
          <p:nvPr>
            <p:ph type="title"/>
          </p:nvPr>
        </p:nvSpPr>
        <p:spPr>
          <a:solidFill>
            <a:srgbClr val="FFFFFF"/>
          </a:solidFill>
          <a:ln w="9525">
            <a:round/>
          </a:ln>
        </p:spPr>
        <p:txBody>
          <a:bodyPr>
            <a:normAutofit fontScale="90000"/>
          </a:bodyPr>
          <a:lstStyle>
            <a:lvl1pPr algn="ctr" defTabSz="668655">
              <a:spcBef>
                <a:spcPts val="3100"/>
              </a:spcBef>
              <a:defRPr sz="7047"/>
            </a:lvl1pPr>
          </a:lstStyle>
          <a:p>
            <a:pPr eaLnBrk="1" fontAlgn="auto" hangingPunct="1">
              <a:spcAft>
                <a:spcPts val="0"/>
              </a:spcAft>
              <a:defRPr/>
            </a:pPr>
            <a:r>
              <a:t>Etiologias da doença renal crônica neonatal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D6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rematuro.jpeg" descr="prematuro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52600"/>
            <a:ext cx="24368125" cy="1780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sp>
        <p:nvSpPr>
          <p:cNvPr id="184" name="Prematuros apresentam maior risco de DRC…"/>
          <p:cNvSpPr txBox="1">
            <a:spLocks noGrp="1"/>
          </p:cNvSpPr>
          <p:nvPr>
            <p:ph type="body" idx="1"/>
          </p:nvPr>
        </p:nvSpPr>
        <p:spPr>
          <a:xfrm>
            <a:off x="381000" y="3886200"/>
            <a:ext cx="23622000" cy="10972800"/>
          </a:xfrm>
          <a:solidFill>
            <a:schemeClr val="tx2"/>
          </a:solidFill>
        </p:spPr>
        <p:txBody>
          <a:bodyPr/>
          <a:lstStyle/>
          <a:p>
            <a:pPr marL="596900" indent="-596900" algn="just" defTabSz="775969" eaLnBrk="1" fontAlgn="auto" hangingPunct="1">
              <a:spcBef>
                <a:spcPts val="3600"/>
              </a:spcBef>
              <a:spcAft>
                <a:spcPts val="0"/>
              </a:spcAft>
              <a:buSzPct val="104999"/>
              <a:defRPr sz="4512"/>
            </a:pPr>
            <a:r>
              <a:rPr sz="4512">
                <a:solidFill>
                  <a:srgbClr val="000000"/>
                </a:solidFill>
              </a:rPr>
              <a:t>Prematuros apresentam</a:t>
            </a:r>
            <a:r>
              <a:rPr sz="4512"/>
              <a:t> </a:t>
            </a:r>
            <a:r>
              <a:rPr sz="4512" b="1" u="sng">
                <a:solidFill>
                  <a:srgbClr val="9411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maior risco</a:t>
            </a:r>
            <a:r>
              <a:rPr sz="4512"/>
              <a:t> </a:t>
            </a:r>
            <a:r>
              <a:rPr sz="4512">
                <a:solidFill>
                  <a:srgbClr val="000000"/>
                </a:solidFill>
              </a:rPr>
              <a:t>de DRC</a:t>
            </a:r>
          </a:p>
          <a:p>
            <a:pPr marL="1193800" lvl="1" indent="-596900" algn="just" defTabSz="775969" eaLnBrk="1" fontAlgn="auto" hangingPunct="1">
              <a:spcBef>
                <a:spcPts val="3600"/>
              </a:spcBef>
              <a:spcAft>
                <a:spcPts val="0"/>
              </a:spcAft>
              <a:buSzPct val="104999"/>
              <a:defRPr sz="4512"/>
            </a:pPr>
            <a:r>
              <a:rPr sz="4512" b="1">
                <a:solidFill>
                  <a:srgbClr val="0000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Menor quantidade de néfrons ao nascimento:</a:t>
            </a:r>
            <a:r>
              <a:rPr sz="4512"/>
              <a:t> </a:t>
            </a:r>
            <a:r>
              <a:rPr sz="4512">
                <a:solidFill>
                  <a:srgbClr val="000000"/>
                </a:solidFill>
              </a:rPr>
              <a:t>platô da nefrogênese acontece com 36 semanas </a:t>
            </a:r>
          </a:p>
          <a:p>
            <a:pPr marL="1193800" lvl="1" indent="-596900" algn="just" defTabSz="775969" eaLnBrk="1" fontAlgn="auto" hangingPunct="1">
              <a:spcBef>
                <a:spcPts val="3600"/>
              </a:spcBef>
              <a:spcAft>
                <a:spcPts val="0"/>
              </a:spcAft>
              <a:buSzPct val="104999"/>
              <a:defRPr sz="4512"/>
            </a:pPr>
            <a:r>
              <a:rPr sz="4512" b="1">
                <a:solidFill>
                  <a:srgbClr val="0000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Nefrogênese</a:t>
            </a:r>
            <a:r>
              <a:rPr sz="4512"/>
              <a:t> </a:t>
            </a:r>
            <a:r>
              <a:rPr sz="4512" b="1">
                <a:solidFill>
                  <a:srgbClr val="9411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não</a:t>
            </a:r>
            <a:r>
              <a:rPr sz="4512"/>
              <a:t> </a:t>
            </a:r>
            <a:r>
              <a:rPr sz="4512" b="1">
                <a:solidFill>
                  <a:srgbClr val="0000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acontece normalmente após um nascimento prematuro:</a:t>
            </a:r>
            <a:r>
              <a:rPr sz="4512"/>
              <a:t> </a:t>
            </a:r>
            <a:r>
              <a:rPr sz="4512">
                <a:solidFill>
                  <a:srgbClr val="000000"/>
                </a:solidFill>
              </a:rPr>
              <a:t>rins prematuros demonstraram aceleração da maturação renal pós-natal com uma proporção muito maior de glomérulos anormais em comparação com rins de bebês natimortos (Sutherland </a:t>
            </a:r>
            <a:r>
              <a:rPr sz="4512" i="1">
                <a:solidFill>
                  <a:srgbClr val="0000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et al</a:t>
            </a:r>
            <a:r>
              <a:rPr sz="4512">
                <a:solidFill>
                  <a:srgbClr val="000000"/>
                </a:solidFill>
              </a:rPr>
              <a:t>, 2011) </a:t>
            </a:r>
          </a:p>
          <a:p>
            <a:pPr marL="1193800" lvl="1" indent="-596900" algn="just" defTabSz="775969" eaLnBrk="1" fontAlgn="auto" hangingPunct="1">
              <a:spcBef>
                <a:spcPts val="3600"/>
              </a:spcBef>
              <a:spcAft>
                <a:spcPts val="0"/>
              </a:spcAft>
              <a:buSzPct val="104999"/>
              <a:defRPr sz="4512">
                <a:solidFill>
                  <a:srgbClr val="000000"/>
                </a:solidFill>
              </a:defRPr>
            </a:pPr>
            <a:r>
              <a:rPr sz="4512">
                <a:solidFill>
                  <a:srgbClr val="000000"/>
                </a:solidFill>
              </a:rPr>
              <a:t>Exposição a medicações nefrotóxicas e outros fatores de risco para lesão renal aguda</a:t>
            </a:r>
          </a:p>
        </p:txBody>
      </p:sp>
      <p:sp>
        <p:nvSpPr>
          <p:cNvPr id="185" name="Etiologias da doença renal crônica neonatal"/>
          <p:cNvSpPr txBox="1">
            <a:spLocks noGrp="1"/>
          </p:cNvSpPr>
          <p:nvPr>
            <p:ph type="title"/>
          </p:nvPr>
        </p:nvSpPr>
        <p:spPr>
          <a:solidFill>
            <a:srgbClr val="FFFFFF"/>
          </a:solidFill>
          <a:ln w="9525">
            <a:round/>
          </a:ln>
        </p:spPr>
        <p:txBody>
          <a:bodyPr>
            <a:normAutofit fontScale="90000"/>
          </a:bodyPr>
          <a:lstStyle>
            <a:lvl1pPr algn="ctr" defTabSz="668655">
              <a:spcBef>
                <a:spcPts val="3100"/>
              </a:spcBef>
              <a:defRPr sz="7047"/>
            </a:lvl1pPr>
          </a:lstStyle>
          <a:p>
            <a:pPr eaLnBrk="1" fontAlgn="auto" hangingPunct="1">
              <a:spcAft>
                <a:spcPts val="0"/>
              </a:spcAft>
              <a:defRPr/>
            </a:pPr>
            <a:r>
              <a:t>Etiologias da doença renal crônica neonatal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D6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rematuro.jpeg" descr="prematuro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975" y="-2217738"/>
            <a:ext cx="24844375" cy="18151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sp>
        <p:nvSpPr>
          <p:cNvPr id="188" name="Prematuros apresentam maior risco de DRC…"/>
          <p:cNvSpPr txBox="1">
            <a:spLocks noGrp="1"/>
          </p:cNvSpPr>
          <p:nvPr>
            <p:ph type="body" idx="1"/>
          </p:nvPr>
        </p:nvSpPr>
        <p:spPr>
          <a:xfrm>
            <a:off x="152400" y="3810000"/>
            <a:ext cx="24231600" cy="9906000"/>
          </a:xfrm>
          <a:solidFill>
            <a:schemeClr val="tx2"/>
          </a:solidFill>
        </p:spPr>
        <p:txBody>
          <a:bodyPr/>
          <a:lstStyle>
            <a:lvl1pPr marL="571500" indent="-571500" defTabSz="742950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marL="1143000" indent="-571500" defTabSz="742950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143000" indent="-228600" defTabSz="742950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600200" indent="-228600" defTabSz="742950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057400" indent="-228600" defTabSz="742950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514600" indent="-228600" defTabSz="74295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2971800" indent="-228600" defTabSz="74295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429000" indent="-228600" defTabSz="74295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3886200" indent="-228600" defTabSz="74295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algn="just" eaLnBrk="1" hangingPunct="1">
              <a:spcBef>
                <a:spcPts val="3500"/>
              </a:spcBef>
            </a:pPr>
            <a:r>
              <a:rPr lang="pt-BR" sz="4300" dirty="0" smtClean="0">
                <a:solidFill>
                  <a:srgbClr val="000000"/>
                </a:solidFill>
              </a:rPr>
              <a:t>Prematuros</a:t>
            </a:r>
            <a:r>
              <a:rPr lang="pt-BR" sz="4300" dirty="0" smtClean="0"/>
              <a:t> </a:t>
            </a:r>
            <a:r>
              <a:rPr lang="pt-BR" sz="4300" dirty="0" smtClean="0">
                <a:solidFill>
                  <a:srgbClr val="000000"/>
                </a:solidFill>
              </a:rPr>
              <a:t>apresentam</a:t>
            </a:r>
            <a:r>
              <a:rPr lang="pt-BR" sz="4300" dirty="0" smtClean="0"/>
              <a:t> </a:t>
            </a:r>
            <a:r>
              <a:rPr lang="pt-BR" sz="4300" b="1" u="sng" dirty="0" smtClean="0">
                <a:solidFill>
                  <a:srgbClr val="9411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maior risco</a:t>
            </a:r>
            <a:r>
              <a:rPr lang="pt-BR" sz="4300" dirty="0" smtClean="0"/>
              <a:t> </a:t>
            </a:r>
            <a:r>
              <a:rPr lang="pt-BR" sz="4300" dirty="0" smtClean="0">
                <a:solidFill>
                  <a:srgbClr val="000000"/>
                </a:solidFill>
              </a:rPr>
              <a:t>de</a:t>
            </a:r>
            <a:r>
              <a:rPr lang="pt-BR" sz="4300" dirty="0" smtClean="0"/>
              <a:t> </a:t>
            </a:r>
            <a:r>
              <a:rPr lang="pt-BR" sz="4300" dirty="0" smtClean="0">
                <a:solidFill>
                  <a:srgbClr val="000000"/>
                </a:solidFill>
              </a:rPr>
              <a:t>DRC</a:t>
            </a:r>
          </a:p>
          <a:p>
            <a:pPr lvl="1" algn="just" eaLnBrk="1" hangingPunct="1">
              <a:spcBef>
                <a:spcPts val="3500"/>
              </a:spcBef>
            </a:pPr>
            <a:r>
              <a:rPr lang="pt-BR" sz="4300" b="1" dirty="0" smtClean="0">
                <a:solidFill>
                  <a:srgbClr val="0000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Doença renal pré-natal aumenta o risco de parto prematuro:</a:t>
            </a:r>
            <a:r>
              <a:rPr lang="pt-BR" sz="4300" dirty="0" smtClean="0">
                <a:solidFill>
                  <a:srgbClr val="000000"/>
                </a:solidFill>
              </a:rPr>
              <a:t> pode estar relacionado ao </a:t>
            </a:r>
            <a:r>
              <a:rPr lang="pt-BR" sz="4300" dirty="0" err="1" smtClean="0">
                <a:solidFill>
                  <a:srgbClr val="000000"/>
                </a:solidFill>
              </a:rPr>
              <a:t>oligoidrâmnio</a:t>
            </a:r>
            <a:r>
              <a:rPr lang="pt-BR" sz="4300" dirty="0" smtClean="0">
                <a:solidFill>
                  <a:srgbClr val="000000"/>
                </a:solidFill>
              </a:rPr>
              <a:t> ou com causas sindrômicas de doença renal crônica, com manifestações </a:t>
            </a:r>
            <a:r>
              <a:rPr lang="pt-BR" sz="4300" dirty="0" err="1" smtClean="0">
                <a:solidFill>
                  <a:srgbClr val="000000"/>
                </a:solidFill>
              </a:rPr>
              <a:t>extra-renais</a:t>
            </a:r>
            <a:endParaRPr lang="pt-BR" sz="4300" dirty="0" smtClean="0">
              <a:solidFill>
                <a:srgbClr val="000000"/>
              </a:solidFill>
            </a:endParaRPr>
          </a:p>
          <a:p>
            <a:pPr algn="just" eaLnBrk="1" hangingPunct="1">
              <a:spcBef>
                <a:spcPts val="3500"/>
              </a:spcBef>
            </a:pPr>
            <a:r>
              <a:rPr lang="pt-BR" sz="4300" dirty="0" smtClean="0">
                <a:solidFill>
                  <a:srgbClr val="000000"/>
                </a:solidFill>
              </a:rPr>
              <a:t>Uma revisão sistemática compilou estudos observacionais que examinaram a ligação entre peso ao nascer e o desenvolvimento de DRC, definida como </a:t>
            </a:r>
            <a:r>
              <a:rPr lang="pt-BR" sz="4300" dirty="0" err="1" smtClean="0">
                <a:solidFill>
                  <a:srgbClr val="000000"/>
                </a:solidFill>
              </a:rPr>
              <a:t>albuminúria</a:t>
            </a:r>
            <a:r>
              <a:rPr lang="pt-BR" sz="4300" dirty="0" smtClean="0">
                <a:solidFill>
                  <a:srgbClr val="000000"/>
                </a:solidFill>
              </a:rPr>
              <a:t>, taxa de filtração glomerular estimada baixa (TFG &lt;60 </a:t>
            </a:r>
            <a:r>
              <a:rPr lang="pt-BR" sz="4300" dirty="0" err="1" smtClean="0">
                <a:solidFill>
                  <a:srgbClr val="000000"/>
                </a:solidFill>
              </a:rPr>
              <a:t>mL</a:t>
            </a:r>
            <a:r>
              <a:rPr lang="pt-BR" sz="4300" dirty="0" smtClean="0">
                <a:solidFill>
                  <a:srgbClr val="000000"/>
                </a:solidFill>
              </a:rPr>
              <a:t>/min/1,73m</a:t>
            </a:r>
            <a:r>
              <a:rPr lang="pt-BR" sz="4300" baseline="32000" dirty="0" smtClean="0">
                <a:solidFill>
                  <a:srgbClr val="000000"/>
                </a:solidFill>
              </a:rPr>
              <a:t>2</a:t>
            </a:r>
            <a:r>
              <a:rPr lang="pt-BR" sz="4300" dirty="0" smtClean="0">
                <a:solidFill>
                  <a:srgbClr val="000000"/>
                </a:solidFill>
              </a:rPr>
              <a:t>) ou ESRD. Houve uma associação significativa entre </a:t>
            </a:r>
            <a:r>
              <a:rPr lang="pt-BR" sz="4300" b="1" dirty="0" smtClean="0">
                <a:solidFill>
                  <a:srgbClr val="9411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BAIXO PESO</a:t>
            </a:r>
            <a:r>
              <a:rPr lang="pt-BR" sz="4300" dirty="0" smtClean="0">
                <a:solidFill>
                  <a:srgbClr val="000000"/>
                </a:solidFill>
              </a:rPr>
              <a:t> e </a:t>
            </a:r>
            <a:r>
              <a:rPr lang="pt-BR" sz="4300" b="1" dirty="0" smtClean="0">
                <a:solidFill>
                  <a:srgbClr val="9411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risco de DRC</a:t>
            </a:r>
            <a:r>
              <a:rPr lang="pt-BR" sz="4300" dirty="0" smtClean="0">
                <a:solidFill>
                  <a:srgbClr val="000000"/>
                </a:solidFill>
              </a:rPr>
              <a:t> em 20-50 anos de idade, com </a:t>
            </a:r>
            <a:r>
              <a:rPr lang="pt-BR" sz="4300" b="1" dirty="0" err="1" smtClean="0">
                <a:solidFill>
                  <a:srgbClr val="9411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odds</a:t>
            </a:r>
            <a:r>
              <a:rPr lang="pt-BR" sz="4300" b="1" dirty="0" smtClean="0">
                <a:solidFill>
                  <a:srgbClr val="9411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 </a:t>
            </a:r>
            <a:r>
              <a:rPr lang="pt-BR" sz="4300" b="1" dirty="0" err="1" smtClean="0">
                <a:solidFill>
                  <a:srgbClr val="9411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ratio</a:t>
            </a:r>
            <a:r>
              <a:rPr lang="pt-BR" sz="4300" b="1" dirty="0" smtClean="0">
                <a:solidFill>
                  <a:srgbClr val="9411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 geral de 1,73</a:t>
            </a:r>
            <a:r>
              <a:rPr lang="pt-BR" sz="4300" dirty="0" smtClean="0">
                <a:solidFill>
                  <a:srgbClr val="000000"/>
                </a:solidFill>
              </a:rPr>
              <a:t> (intervalo de confiança de 95% 1.44-2.08) (White </a:t>
            </a:r>
            <a:r>
              <a:rPr lang="pt-BR" sz="4300" i="1" dirty="0" smtClean="0">
                <a:solidFill>
                  <a:srgbClr val="0000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et al</a:t>
            </a:r>
            <a:r>
              <a:rPr lang="pt-BR" sz="4300" dirty="0" smtClean="0">
                <a:solidFill>
                  <a:srgbClr val="000000"/>
                </a:solidFill>
              </a:rPr>
              <a:t>, 2009)</a:t>
            </a:r>
          </a:p>
        </p:txBody>
      </p:sp>
      <p:sp>
        <p:nvSpPr>
          <p:cNvPr id="189" name="Etiologias da doença renal crônica neonatal"/>
          <p:cNvSpPr txBox="1">
            <a:spLocks noGrp="1"/>
          </p:cNvSpPr>
          <p:nvPr>
            <p:ph type="title"/>
          </p:nvPr>
        </p:nvSpPr>
        <p:spPr>
          <a:solidFill>
            <a:srgbClr val="FFFFFF"/>
          </a:solidFill>
          <a:ln w="9525">
            <a:round/>
          </a:ln>
        </p:spPr>
        <p:txBody>
          <a:bodyPr>
            <a:normAutofit fontScale="90000"/>
          </a:bodyPr>
          <a:lstStyle>
            <a:lvl1pPr algn="ctr" defTabSz="668655">
              <a:spcBef>
                <a:spcPts val="3100"/>
              </a:spcBef>
              <a:defRPr sz="7047"/>
            </a:lvl1pPr>
          </a:lstStyle>
          <a:p>
            <a:pPr eaLnBrk="1" fontAlgn="auto" hangingPunct="1">
              <a:spcAft>
                <a:spcPts val="0"/>
              </a:spcAft>
              <a:defRPr/>
            </a:pPr>
            <a:r>
              <a:t>Etiologias da doença renal crônica neonatal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D6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Doença renal cística e ciliopatias renais…"/>
          <p:cNvSpPr txBox="1"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>
            <a:lvl1pPr marL="609600" indent="-609600" defTabSz="792163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marL="1219200" indent="-609600" defTabSz="792163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828800" indent="-609600" defTabSz="792163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600200" indent="-228600" defTabSz="792163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057400" indent="-228600" defTabSz="792163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514600" indent="-228600" defTabSz="792163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2971800" indent="-228600" defTabSz="792163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429000" indent="-228600" defTabSz="792163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3886200" indent="-228600" defTabSz="792163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algn="just" eaLnBrk="1" hangingPunct="1">
              <a:spcBef>
                <a:spcPts val="3700"/>
              </a:spcBef>
            </a:pPr>
            <a:r>
              <a:rPr lang="pt-BR" sz="4600" b="1" u="sng" dirty="0" smtClean="0">
                <a:solidFill>
                  <a:srgbClr val="2389C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Doença renal cística e </a:t>
            </a:r>
            <a:r>
              <a:rPr lang="pt-BR" sz="4600" b="1" u="sng" dirty="0" err="1" smtClean="0">
                <a:solidFill>
                  <a:srgbClr val="2389C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ciliopatias</a:t>
            </a:r>
            <a:r>
              <a:rPr lang="pt-BR" sz="4600" b="1" u="sng" dirty="0" smtClean="0">
                <a:solidFill>
                  <a:srgbClr val="2389C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 renais </a:t>
            </a:r>
          </a:p>
          <a:p>
            <a:pPr lvl="1" algn="ctr" eaLnBrk="1" hangingPunct="1">
              <a:spcBef>
                <a:spcPts val="3700"/>
              </a:spcBef>
            </a:pPr>
            <a:r>
              <a:rPr lang="pt-BR" sz="4600" b="1" dirty="0" smtClean="0">
                <a:solidFill>
                  <a:srgbClr val="0000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Doença renal policística autossômica dominante (</a:t>
            </a:r>
            <a:r>
              <a:rPr lang="pt-BR" i="1" dirty="0" err="1" smtClean="0">
                <a:sym typeface="Avenir Next Regular"/>
              </a:rPr>
              <a:t>Autosomal</a:t>
            </a:r>
            <a:r>
              <a:rPr lang="pt-BR" i="1" dirty="0" smtClean="0">
                <a:sym typeface="Avenir Next Regular"/>
              </a:rPr>
              <a:t/>
            </a:r>
            <a:br>
              <a:rPr lang="pt-BR" i="1" dirty="0" smtClean="0">
                <a:sym typeface="Avenir Next Regular"/>
              </a:rPr>
            </a:br>
            <a:r>
              <a:rPr lang="pt-BR" i="1" dirty="0" err="1" smtClean="0">
                <a:sym typeface="Avenir Next Regular"/>
              </a:rPr>
              <a:t>dominant</a:t>
            </a:r>
            <a:r>
              <a:rPr lang="pt-BR" i="1" dirty="0" smtClean="0">
                <a:sym typeface="Avenir Next Regular"/>
              </a:rPr>
              <a:t> </a:t>
            </a:r>
            <a:r>
              <a:rPr lang="pt-BR" i="1" dirty="0" err="1" smtClean="0">
                <a:sym typeface="Avenir Next Regular"/>
              </a:rPr>
              <a:t>polycystic</a:t>
            </a:r>
            <a:r>
              <a:rPr lang="pt-BR" i="1" dirty="0" smtClean="0">
                <a:sym typeface="Avenir Next Regular"/>
              </a:rPr>
              <a:t> </a:t>
            </a:r>
            <a:r>
              <a:rPr lang="pt-BR" i="1" dirty="0" err="1" smtClean="0">
                <a:sym typeface="Avenir Next Regular"/>
              </a:rPr>
              <a:t>kidney</a:t>
            </a:r>
            <a:r>
              <a:rPr lang="pt-BR" i="1" dirty="0" smtClean="0">
                <a:sym typeface="Avenir Next Regular"/>
              </a:rPr>
              <a:t> </a:t>
            </a:r>
            <a:r>
              <a:rPr lang="pt-BR" i="1" dirty="0" err="1" smtClean="0">
                <a:sym typeface="Avenir Next Regular"/>
              </a:rPr>
              <a:t>disease</a:t>
            </a:r>
            <a:r>
              <a:rPr lang="pt-BR" i="1" dirty="0" smtClean="0">
                <a:sym typeface="Avenir Next Regular"/>
              </a:rPr>
              <a:t>-</a:t>
            </a:r>
            <a:r>
              <a:rPr lang="pt-BR" sz="4600" b="1" dirty="0" smtClean="0">
                <a:solidFill>
                  <a:srgbClr val="0000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ADPKD) </a:t>
            </a:r>
          </a:p>
          <a:p>
            <a:pPr lvl="2" algn="just" eaLnBrk="1" hangingPunct="1">
              <a:spcBef>
                <a:spcPts val="3700"/>
              </a:spcBef>
            </a:pPr>
            <a:r>
              <a:rPr lang="pt-BR" sz="4600" dirty="0" smtClean="0"/>
              <a:t>Mutação em PKD1 ou PDK2</a:t>
            </a:r>
          </a:p>
          <a:p>
            <a:pPr lvl="2" algn="just" eaLnBrk="1" hangingPunct="1">
              <a:spcBef>
                <a:spcPts val="3700"/>
              </a:spcBef>
            </a:pPr>
            <a:r>
              <a:rPr lang="pt-BR" sz="4600" dirty="0" smtClean="0"/>
              <a:t>Penetração próximo a 100%, mas a </a:t>
            </a:r>
            <a:r>
              <a:rPr lang="pt-BR" sz="4600" b="1" dirty="0" smtClean="0">
                <a:solidFill>
                  <a:srgbClr val="9411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gravidade</a:t>
            </a:r>
            <a:r>
              <a:rPr lang="pt-BR" sz="4600" dirty="0" smtClean="0"/>
              <a:t> é </a:t>
            </a:r>
            <a:r>
              <a:rPr lang="pt-BR" sz="4600" b="1" u="sng" dirty="0" smtClean="0">
                <a:latin typeface="Avenir Next Regular"/>
                <a:ea typeface="Avenir Next Regular"/>
                <a:cs typeface="Avenir Next Regular"/>
                <a:sym typeface="Avenir Next Regular"/>
              </a:rPr>
              <a:t>variável</a:t>
            </a:r>
            <a:r>
              <a:rPr lang="pt-BR" sz="4600" dirty="0" smtClean="0"/>
              <a:t> </a:t>
            </a:r>
          </a:p>
          <a:p>
            <a:pPr lvl="2" algn="just" eaLnBrk="1" hangingPunct="1">
              <a:spcBef>
                <a:spcPts val="3700"/>
              </a:spcBef>
            </a:pPr>
            <a:r>
              <a:rPr lang="pt-BR" sz="4600" dirty="0" smtClean="0"/>
              <a:t>Doença renal hereditária </a:t>
            </a:r>
            <a:r>
              <a:rPr lang="pt-BR" sz="4600" b="1" dirty="0" smtClean="0">
                <a:solidFill>
                  <a:srgbClr val="9411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mais prevalente</a:t>
            </a:r>
            <a:r>
              <a:rPr lang="pt-BR" sz="4600" dirty="0" smtClean="0"/>
              <a:t> </a:t>
            </a:r>
          </a:p>
          <a:p>
            <a:pPr lvl="2" algn="just" eaLnBrk="1" hangingPunct="1">
              <a:spcBef>
                <a:spcPts val="3700"/>
              </a:spcBef>
            </a:pPr>
            <a:r>
              <a:rPr lang="pt-BR" sz="4600" dirty="0" smtClean="0"/>
              <a:t>Cistos surgem em qualquer parte dos </a:t>
            </a:r>
            <a:r>
              <a:rPr lang="pt-BR" sz="4600" dirty="0" err="1" smtClean="0"/>
              <a:t>néfrons</a:t>
            </a:r>
            <a:r>
              <a:rPr lang="pt-BR" sz="4600" dirty="0" smtClean="0"/>
              <a:t>, de tamanho variável </a:t>
            </a:r>
          </a:p>
          <a:p>
            <a:pPr lvl="2" algn="just" eaLnBrk="1" hangingPunct="1">
              <a:spcBef>
                <a:spcPts val="3700"/>
              </a:spcBef>
            </a:pPr>
            <a:r>
              <a:rPr lang="pt-BR" sz="4600" dirty="0" smtClean="0"/>
              <a:t>Prevalência de hipertensão em torno de 20% </a:t>
            </a:r>
          </a:p>
        </p:txBody>
      </p:sp>
      <p:sp>
        <p:nvSpPr>
          <p:cNvPr id="192" name="Etiologias congênitas da doença renal crônica neonatal"/>
          <p:cNvSpPr txBox="1">
            <a:spLocks noGrp="1"/>
          </p:cNvSpPr>
          <p:nvPr>
            <p:ph type="title"/>
          </p:nvPr>
        </p:nvSpPr>
        <p:spPr>
          <a:xfrm>
            <a:off x="762000" y="2057400"/>
            <a:ext cx="22783800" cy="1447800"/>
          </a:xfrm>
          <a:solidFill>
            <a:srgbClr val="FFFFFF"/>
          </a:solidFill>
          <a:ln w="9525">
            <a:round/>
          </a:ln>
        </p:spPr>
        <p:txBody>
          <a:bodyPr>
            <a:normAutofit fontScale="90000"/>
          </a:bodyPr>
          <a:lstStyle>
            <a:lvl1pPr algn="ctr" defTabSz="668655">
              <a:spcBef>
                <a:spcPts val="3100"/>
              </a:spcBef>
              <a:defRPr sz="7047"/>
            </a:lvl1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dirty="0" err="1"/>
              <a:t>Etiologias</a:t>
            </a:r>
            <a:r>
              <a:rPr dirty="0"/>
              <a:t> </a:t>
            </a:r>
            <a:r>
              <a:rPr dirty="0" err="1"/>
              <a:t>congênitas</a:t>
            </a:r>
            <a:r>
              <a:rPr dirty="0"/>
              <a:t> da </a:t>
            </a:r>
            <a:r>
              <a:rPr dirty="0" err="1"/>
              <a:t>doença</a:t>
            </a:r>
            <a:r>
              <a:rPr dirty="0"/>
              <a:t> renal </a:t>
            </a:r>
            <a:r>
              <a:rPr dirty="0" err="1"/>
              <a:t>crônica</a:t>
            </a:r>
            <a:r>
              <a:rPr dirty="0"/>
              <a:t> neonatal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D6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Doença renal cística e ciliopatias renais…"/>
          <p:cNvSpPr txBox="1"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just" eaLnBrk="1" fontAlgn="auto" hangingPunct="1">
              <a:spcAft>
                <a:spcPts val="0"/>
              </a:spcAft>
              <a:buSzPct val="104999"/>
              <a:defRPr b="1" u="sng">
                <a:solidFill>
                  <a:schemeClr val="accent1">
                    <a:hueOff val="104794"/>
                    <a:lumOff val="-8431"/>
                  </a:schemeClr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b="1" u="sng">
                <a:solidFill>
                  <a:schemeClr val="accent1">
                    <a:hueOff val="104794"/>
                    <a:lumOff val="-8431"/>
                  </a:schemeClr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Doença renal cística e ciliopatias renais </a:t>
            </a:r>
          </a:p>
          <a:p>
            <a:pPr lvl="1" algn="just" eaLnBrk="1" fontAlgn="auto" hangingPunct="1">
              <a:spcAft>
                <a:spcPts val="0"/>
              </a:spcAft>
              <a:buSzPct val="104999"/>
              <a:defRPr b="1">
                <a:solidFill>
                  <a:srgbClr val="00000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b="1">
                <a:solidFill>
                  <a:srgbClr val="0000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Doença renal policística autossômica recessiva (ARPKD) </a:t>
            </a:r>
          </a:p>
          <a:p>
            <a:pPr lvl="2" algn="just" eaLnBrk="1" fontAlgn="auto" hangingPunct="1">
              <a:spcAft>
                <a:spcPts val="0"/>
              </a:spcAft>
              <a:buSzPct val="104999"/>
              <a:defRPr/>
            </a:pPr>
            <a:r>
              <a:t>Mutação no gene PKHD1, localizado no cromossomo 6p21</a:t>
            </a:r>
          </a:p>
          <a:p>
            <a:pPr lvl="2" algn="just" eaLnBrk="1" fontAlgn="auto" hangingPunct="1">
              <a:spcAft>
                <a:spcPts val="0"/>
              </a:spcAft>
              <a:buSzPct val="104999"/>
              <a:defRPr/>
            </a:pPr>
            <a:r>
              <a:t>Identificada no período pré-natal e neonatal pela presença de rins grandes e ecogênicos, com função reduzida </a:t>
            </a:r>
          </a:p>
          <a:p>
            <a:pPr lvl="2" algn="just" eaLnBrk="1" fontAlgn="auto" hangingPunct="1">
              <a:spcAft>
                <a:spcPts val="0"/>
              </a:spcAft>
              <a:buSzPct val="104999"/>
              <a:defRPr/>
            </a:pPr>
            <a:r>
              <a:t>Incidência geral de 1 para cada 10.000 a 40.000 nascidos vivos</a:t>
            </a:r>
          </a:p>
          <a:p>
            <a:pPr lvl="2" algn="just" eaLnBrk="1" fontAlgn="auto" hangingPunct="1">
              <a:spcAft>
                <a:spcPts val="0"/>
              </a:spcAft>
              <a:buSzPct val="104999"/>
              <a:defRPr/>
            </a:pPr>
            <a:r>
              <a:t>Afeta homens e mulheres igualmente</a:t>
            </a:r>
          </a:p>
        </p:txBody>
      </p:sp>
      <p:sp>
        <p:nvSpPr>
          <p:cNvPr id="195" name="Etiologias congênitas da doença renal crônica neonatal"/>
          <p:cNvSpPr txBox="1">
            <a:spLocks noGrp="1"/>
          </p:cNvSpPr>
          <p:nvPr>
            <p:ph type="title"/>
          </p:nvPr>
        </p:nvSpPr>
        <p:spPr>
          <a:xfrm>
            <a:off x="762000" y="2159000"/>
            <a:ext cx="22860000" cy="1422400"/>
          </a:xfrm>
          <a:solidFill>
            <a:srgbClr val="FFFFFF"/>
          </a:solidFill>
          <a:ln w="9525">
            <a:round/>
          </a:ln>
        </p:spPr>
        <p:txBody>
          <a:bodyPr>
            <a:normAutofit fontScale="90000"/>
          </a:bodyPr>
          <a:lstStyle>
            <a:lvl1pPr algn="ctr" defTabSz="668655">
              <a:spcBef>
                <a:spcPts val="3100"/>
              </a:spcBef>
              <a:defRPr sz="7047"/>
            </a:lvl1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dirty="0" err="1"/>
              <a:t>Etiologias</a:t>
            </a:r>
            <a:r>
              <a:rPr dirty="0"/>
              <a:t> </a:t>
            </a:r>
            <a:r>
              <a:rPr dirty="0" err="1"/>
              <a:t>congênitas</a:t>
            </a:r>
            <a:r>
              <a:rPr dirty="0"/>
              <a:t> da </a:t>
            </a:r>
            <a:r>
              <a:rPr dirty="0" err="1"/>
              <a:t>doença</a:t>
            </a:r>
            <a:r>
              <a:rPr dirty="0"/>
              <a:t> renal </a:t>
            </a:r>
            <a:r>
              <a:rPr dirty="0" err="1"/>
              <a:t>crônica</a:t>
            </a:r>
            <a:r>
              <a:rPr dirty="0"/>
              <a:t> neonatal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D6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Doença renal cística e ciliopatias renais…"/>
          <p:cNvSpPr txBox="1"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558800" indent="-558800" algn="just" defTabSz="726440" eaLnBrk="1" fontAlgn="auto" hangingPunct="1">
              <a:spcBef>
                <a:spcPts val="3400"/>
              </a:spcBef>
              <a:spcAft>
                <a:spcPts val="0"/>
              </a:spcAft>
              <a:buSzPct val="104999"/>
              <a:defRPr sz="4224" b="1" u="sng">
                <a:solidFill>
                  <a:schemeClr val="accent1">
                    <a:hueOff val="104794"/>
                    <a:lumOff val="-8431"/>
                  </a:schemeClr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sz="4224" b="1" u="sng">
                <a:solidFill>
                  <a:schemeClr val="accent1">
                    <a:hueOff val="104794"/>
                    <a:lumOff val="-8431"/>
                  </a:schemeClr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Doença renal cística e ciliopatias renais </a:t>
            </a:r>
          </a:p>
          <a:p>
            <a:pPr marL="1117600" lvl="1" indent="-558800" algn="just" defTabSz="726440" eaLnBrk="1" fontAlgn="auto" hangingPunct="1">
              <a:spcBef>
                <a:spcPts val="3400"/>
              </a:spcBef>
              <a:spcAft>
                <a:spcPts val="0"/>
              </a:spcAft>
              <a:buSzPct val="104999"/>
              <a:defRPr sz="4224" b="1">
                <a:solidFill>
                  <a:srgbClr val="00000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sz="4224" b="1">
                <a:solidFill>
                  <a:srgbClr val="0000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Doença renal policística autossômica recessiva (ARPKD) </a:t>
            </a:r>
          </a:p>
          <a:p>
            <a:pPr marL="1676400" lvl="2" indent="-558800" algn="just" defTabSz="726440" eaLnBrk="1" fontAlgn="auto" hangingPunct="1">
              <a:spcBef>
                <a:spcPts val="3400"/>
              </a:spcBef>
              <a:spcAft>
                <a:spcPts val="0"/>
              </a:spcAft>
              <a:buSzPct val="104999"/>
              <a:defRPr sz="4224"/>
            </a:pPr>
            <a:r>
              <a:rPr sz="4224"/>
              <a:t>Cistos geralmente não são visíveis à ultrassonografia e são semelhantes em tamanho </a:t>
            </a:r>
          </a:p>
          <a:p>
            <a:pPr marL="1676400" lvl="2" indent="-558800" algn="just" defTabSz="726440" eaLnBrk="1" fontAlgn="auto" hangingPunct="1">
              <a:spcBef>
                <a:spcPts val="3400"/>
              </a:spcBef>
              <a:spcAft>
                <a:spcPts val="0"/>
              </a:spcAft>
              <a:buSzPct val="104999"/>
              <a:defRPr sz="4224"/>
            </a:pPr>
            <a:r>
              <a:rPr sz="4224"/>
              <a:t>Surgem dos </a:t>
            </a:r>
            <a:r>
              <a:rPr sz="4224" b="1">
                <a:latin typeface="Avenir Next Regular"/>
                <a:ea typeface="Avenir Next Regular"/>
                <a:cs typeface="Avenir Next Regular"/>
                <a:sym typeface="Avenir Next Regular"/>
              </a:rPr>
              <a:t>túbulos coletores</a:t>
            </a:r>
            <a:r>
              <a:rPr sz="4224"/>
              <a:t> </a:t>
            </a:r>
          </a:p>
          <a:p>
            <a:pPr marL="1676400" lvl="2" indent="-558800" algn="just" defTabSz="726440" eaLnBrk="1" fontAlgn="auto" hangingPunct="1">
              <a:spcBef>
                <a:spcPts val="3400"/>
              </a:spcBef>
              <a:spcAft>
                <a:spcPts val="0"/>
              </a:spcAft>
              <a:buSzPct val="104999"/>
              <a:defRPr sz="4224"/>
            </a:pPr>
            <a:r>
              <a:rPr sz="4224" b="1" u="sng">
                <a:solidFill>
                  <a:srgbClr val="9411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Apresentação clínica:</a:t>
            </a:r>
            <a:r>
              <a:rPr sz="4224"/>
              <a:t> varia de ESRD com hipoplasia pulmonar severa e fibrose hepática congênita ao nascimento até diminuição da função renal com progressão gradual para ESRD </a:t>
            </a:r>
          </a:p>
          <a:p>
            <a:pPr marL="1676400" lvl="2" indent="-558800" algn="just" defTabSz="726440" eaLnBrk="1" fontAlgn="auto" hangingPunct="1">
              <a:spcBef>
                <a:spcPts val="3400"/>
              </a:spcBef>
              <a:spcAft>
                <a:spcPts val="0"/>
              </a:spcAft>
              <a:buSzPct val="104999"/>
              <a:defRPr sz="4224"/>
            </a:pPr>
            <a:r>
              <a:rPr sz="4224"/>
              <a:t>14% atingiram ESRD aos 5 anos, 29% até 10 anos e 58% aos 20 anos</a:t>
            </a:r>
          </a:p>
        </p:txBody>
      </p:sp>
      <p:sp>
        <p:nvSpPr>
          <p:cNvPr id="198" name="Etiologias congênitas da doença renal crônica neonatal"/>
          <p:cNvSpPr txBox="1">
            <a:spLocks noGrp="1"/>
          </p:cNvSpPr>
          <p:nvPr>
            <p:ph type="title"/>
          </p:nvPr>
        </p:nvSpPr>
        <p:spPr>
          <a:xfrm>
            <a:off x="762000" y="2159000"/>
            <a:ext cx="23012400" cy="1574800"/>
          </a:xfrm>
          <a:solidFill>
            <a:srgbClr val="FFFFFF"/>
          </a:solidFill>
          <a:ln w="9525">
            <a:round/>
          </a:ln>
        </p:spPr>
        <p:txBody>
          <a:bodyPr>
            <a:normAutofit fontScale="90000"/>
          </a:bodyPr>
          <a:lstStyle>
            <a:lvl1pPr algn="ctr" defTabSz="668655">
              <a:spcBef>
                <a:spcPts val="3100"/>
              </a:spcBef>
              <a:defRPr sz="7047"/>
            </a:lvl1pPr>
          </a:lstStyle>
          <a:p>
            <a:pPr eaLnBrk="1" fontAlgn="auto" hangingPunct="1">
              <a:spcAft>
                <a:spcPts val="0"/>
              </a:spcAft>
              <a:defRPr/>
            </a:pPr>
            <a:r>
              <a:t>Etiologias congênitas da doença renal crônica neonatal</a:t>
            </a:r>
          </a:p>
        </p:txBody>
      </p: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D6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Doença renal cística e ciliopatias renais…"/>
          <p:cNvSpPr txBox="1"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482600" indent="-482600" algn="just" defTabSz="627379" eaLnBrk="1" fontAlgn="auto" hangingPunct="1">
              <a:spcBef>
                <a:spcPts val="2900"/>
              </a:spcBef>
              <a:spcAft>
                <a:spcPts val="0"/>
              </a:spcAft>
              <a:buSzPct val="104999"/>
              <a:defRPr sz="3648" b="1" u="sng">
                <a:solidFill>
                  <a:schemeClr val="accent1">
                    <a:hueOff val="104794"/>
                    <a:lumOff val="-8431"/>
                  </a:schemeClr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sz="3648" b="1" u="sng">
                <a:solidFill>
                  <a:schemeClr val="accent1">
                    <a:hueOff val="104794"/>
                    <a:lumOff val="-8431"/>
                  </a:schemeClr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Doença renal cística e ciliopatias renais </a:t>
            </a:r>
          </a:p>
          <a:p>
            <a:pPr marL="965200" lvl="1" indent="-482600" algn="just" defTabSz="627379" eaLnBrk="1" fontAlgn="auto" hangingPunct="1">
              <a:spcBef>
                <a:spcPts val="2900"/>
              </a:spcBef>
              <a:spcAft>
                <a:spcPts val="0"/>
              </a:spcAft>
              <a:buSzPct val="104999"/>
              <a:defRPr sz="3648" b="1">
                <a:solidFill>
                  <a:srgbClr val="00000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sz="3648" b="1">
                <a:solidFill>
                  <a:srgbClr val="0000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Doença renal policística autossômica recessiva (ARPKD) </a:t>
            </a:r>
          </a:p>
          <a:p>
            <a:pPr marL="1447800" lvl="2" indent="-482600" algn="just" defTabSz="627379" eaLnBrk="1" fontAlgn="auto" hangingPunct="1">
              <a:spcBef>
                <a:spcPts val="2900"/>
              </a:spcBef>
              <a:spcAft>
                <a:spcPts val="0"/>
              </a:spcAft>
              <a:buSzPct val="104999"/>
              <a:defRPr sz="3648"/>
            </a:pPr>
            <a:r>
              <a:rPr sz="3648"/>
              <a:t>70% sobrevivem além do período neonatal e a mortalidade neste período está associada a </a:t>
            </a:r>
            <a:r>
              <a:rPr sz="3648" b="1">
                <a:solidFill>
                  <a:srgbClr val="9411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doença pulmonar </a:t>
            </a:r>
          </a:p>
          <a:p>
            <a:pPr marL="1447800" lvl="2" indent="-482600" algn="just" defTabSz="627379" eaLnBrk="1" fontAlgn="auto" hangingPunct="1">
              <a:spcBef>
                <a:spcPts val="2900"/>
              </a:spcBef>
              <a:spcAft>
                <a:spcPts val="0"/>
              </a:spcAft>
              <a:buSzPct val="104999"/>
              <a:defRPr sz="3648"/>
            </a:pPr>
            <a:r>
              <a:rPr sz="3648"/>
              <a:t>Não há tratamento específico para retardar a progressão da formação de cistos </a:t>
            </a:r>
          </a:p>
          <a:p>
            <a:pPr marL="1447800" lvl="2" indent="-482600" algn="just" defTabSz="627379" eaLnBrk="1" fontAlgn="auto" hangingPunct="1">
              <a:spcBef>
                <a:spcPts val="2900"/>
              </a:spcBef>
              <a:spcAft>
                <a:spcPts val="0"/>
              </a:spcAft>
              <a:buSzPct val="104999"/>
              <a:defRPr sz="3648"/>
            </a:pPr>
            <a:r>
              <a:rPr sz="3648" b="1">
                <a:latin typeface="Avenir Next Regular"/>
                <a:ea typeface="Avenir Next Regular"/>
                <a:cs typeface="Avenir Next Regular"/>
                <a:sym typeface="Avenir Next Regular"/>
              </a:rPr>
              <a:t>Hipertensão</a:t>
            </a:r>
            <a:r>
              <a:rPr sz="3648"/>
              <a:t> é </a:t>
            </a:r>
            <a:r>
              <a:rPr sz="3648" b="1" u="sng">
                <a:solidFill>
                  <a:srgbClr val="9411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comum</a:t>
            </a:r>
            <a:r>
              <a:rPr sz="3648"/>
              <a:t> </a:t>
            </a:r>
          </a:p>
          <a:p>
            <a:pPr marL="1447800" lvl="2" indent="-482600" algn="just" defTabSz="627379" eaLnBrk="1" fontAlgn="auto" hangingPunct="1">
              <a:spcBef>
                <a:spcPts val="2900"/>
              </a:spcBef>
              <a:spcAft>
                <a:spcPts val="0"/>
              </a:spcAft>
              <a:buSzPct val="104999"/>
              <a:defRPr sz="3648"/>
            </a:pPr>
            <a:r>
              <a:rPr sz="3648" b="1">
                <a:latin typeface="Avenir Next Regular"/>
                <a:ea typeface="Avenir Next Regular"/>
                <a:cs typeface="Avenir Next Regular"/>
                <a:sym typeface="Avenir Next Regular"/>
              </a:rPr>
              <a:t>Nefrectomia</a:t>
            </a:r>
            <a:r>
              <a:rPr sz="3648"/>
              <a:t> uni ou bilateral pode ser necessária por choque do compartimento abdominal no diafragma ou para permitir diálise peritoneal  </a:t>
            </a:r>
          </a:p>
          <a:p>
            <a:pPr marL="1447800" lvl="2" indent="-482600" algn="just" defTabSz="627379" eaLnBrk="1" fontAlgn="auto" hangingPunct="1">
              <a:spcBef>
                <a:spcPts val="2900"/>
              </a:spcBef>
              <a:spcAft>
                <a:spcPts val="0"/>
              </a:spcAft>
              <a:buSzPct val="104999"/>
              <a:defRPr sz="3648"/>
            </a:pPr>
            <a:r>
              <a:rPr sz="3648" b="1">
                <a:solidFill>
                  <a:srgbClr val="9411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Hipertensão portal por fibrose hepática</a:t>
            </a:r>
            <a:r>
              <a:rPr sz="3648"/>
              <a:t> ocorre em metade dos pacientes que sobrevivem ao período neonatal </a:t>
            </a:r>
          </a:p>
        </p:txBody>
      </p:sp>
      <p:sp>
        <p:nvSpPr>
          <p:cNvPr id="201" name="Etiologias congênitas da doença renal crônica neonatal"/>
          <p:cNvSpPr txBox="1">
            <a:spLocks noGrp="1"/>
          </p:cNvSpPr>
          <p:nvPr>
            <p:ph type="title"/>
          </p:nvPr>
        </p:nvSpPr>
        <p:spPr>
          <a:xfrm>
            <a:off x="762000" y="2159000"/>
            <a:ext cx="22936200" cy="1498600"/>
          </a:xfrm>
          <a:solidFill>
            <a:srgbClr val="FFFFFF"/>
          </a:solidFill>
          <a:ln w="9525">
            <a:round/>
          </a:ln>
        </p:spPr>
        <p:txBody>
          <a:bodyPr>
            <a:normAutofit fontScale="90000"/>
          </a:bodyPr>
          <a:lstStyle>
            <a:lvl1pPr algn="ctr" defTabSz="668655">
              <a:spcBef>
                <a:spcPts val="3100"/>
              </a:spcBef>
              <a:defRPr sz="7047"/>
            </a:lvl1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dirty="0" err="1"/>
              <a:t>Etiologias</a:t>
            </a:r>
            <a:r>
              <a:rPr dirty="0"/>
              <a:t> </a:t>
            </a:r>
            <a:r>
              <a:rPr dirty="0" err="1"/>
              <a:t>congênitas</a:t>
            </a:r>
            <a:r>
              <a:rPr dirty="0"/>
              <a:t> da doença renal crônica neonatal</a:t>
            </a:r>
          </a:p>
        </p:txBody>
      </p: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D6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Doença renal cística e ciliopatias renais…"/>
          <p:cNvSpPr txBox="1">
            <a:spLocks noGrp="1"/>
          </p:cNvSpPr>
          <p:nvPr>
            <p:ph type="body" idx="1"/>
          </p:nvPr>
        </p:nvSpPr>
        <p:spPr/>
        <p:txBody>
          <a:bodyPr/>
          <a:lstStyle>
            <a:lvl1pPr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600200" indent="-228600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057400" indent="-228600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514600" indent="-22860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2971800" indent="-22860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429000" indent="-22860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3886200" indent="-22860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algn="just" eaLnBrk="1" hangingPunct="1"/>
            <a:r>
              <a:rPr lang="pt-BR" b="1" u="sng" dirty="0" smtClean="0">
                <a:solidFill>
                  <a:srgbClr val="2389C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Doença renal cística e </a:t>
            </a:r>
            <a:r>
              <a:rPr lang="pt-BR" b="1" u="sng" dirty="0" err="1" smtClean="0">
                <a:solidFill>
                  <a:srgbClr val="2389C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ciliopatias</a:t>
            </a:r>
            <a:r>
              <a:rPr lang="pt-BR" b="1" u="sng" dirty="0" smtClean="0">
                <a:solidFill>
                  <a:srgbClr val="2389C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 renais </a:t>
            </a:r>
          </a:p>
          <a:p>
            <a:pPr lvl="1" algn="just" eaLnBrk="1" hangingPunct="1"/>
            <a:r>
              <a:rPr lang="pt-BR" b="1" dirty="0" smtClean="0">
                <a:solidFill>
                  <a:srgbClr val="0000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Outras </a:t>
            </a:r>
            <a:r>
              <a:rPr lang="pt-BR" b="1" dirty="0" err="1" smtClean="0">
                <a:solidFill>
                  <a:srgbClr val="0000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ciliopatias</a:t>
            </a:r>
            <a:r>
              <a:rPr lang="pt-BR" b="1" dirty="0" smtClean="0">
                <a:solidFill>
                  <a:srgbClr val="0000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 renais</a:t>
            </a:r>
          </a:p>
          <a:p>
            <a:pPr lvl="2" algn="just" eaLnBrk="1" hangingPunct="1"/>
            <a:r>
              <a:rPr lang="pt-BR" dirty="0" smtClean="0"/>
              <a:t>Muitos dos genes implicados em várias formas de hereditárias de doença renal cística estável tem produtos que se localizam ou interagem com os cílios primários nas células epiteliais renais</a:t>
            </a:r>
          </a:p>
        </p:txBody>
      </p:sp>
      <p:sp>
        <p:nvSpPr>
          <p:cNvPr id="204" name="Etiologias congênitas da doença renal crônica neonatal"/>
          <p:cNvSpPr txBox="1">
            <a:spLocks noGrp="1"/>
          </p:cNvSpPr>
          <p:nvPr>
            <p:ph type="title"/>
          </p:nvPr>
        </p:nvSpPr>
        <p:spPr>
          <a:xfrm>
            <a:off x="762000" y="2159000"/>
            <a:ext cx="22860000" cy="1498600"/>
          </a:xfrm>
          <a:solidFill>
            <a:srgbClr val="FFFFFF"/>
          </a:solidFill>
          <a:ln w="9525">
            <a:round/>
          </a:ln>
        </p:spPr>
        <p:txBody>
          <a:bodyPr>
            <a:normAutofit fontScale="90000"/>
          </a:bodyPr>
          <a:lstStyle>
            <a:lvl1pPr algn="ctr" defTabSz="668655">
              <a:spcBef>
                <a:spcPts val="3100"/>
              </a:spcBef>
              <a:defRPr sz="7047"/>
            </a:lvl1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dirty="0" err="1"/>
              <a:t>Etiologias</a:t>
            </a:r>
            <a:r>
              <a:rPr dirty="0"/>
              <a:t> </a:t>
            </a:r>
            <a:r>
              <a:rPr dirty="0" err="1"/>
              <a:t>congênitas</a:t>
            </a:r>
            <a:r>
              <a:rPr dirty="0"/>
              <a:t> da </a:t>
            </a:r>
            <a:r>
              <a:rPr dirty="0" err="1"/>
              <a:t>doença</a:t>
            </a:r>
            <a:r>
              <a:rPr dirty="0"/>
              <a:t> renal </a:t>
            </a:r>
            <a:r>
              <a:rPr dirty="0" err="1"/>
              <a:t>crônica</a:t>
            </a:r>
            <a:r>
              <a:rPr dirty="0"/>
              <a:t> neonatal</a:t>
            </a:r>
          </a:p>
        </p:txBody>
      </p:sp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D6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Displasia renal…"/>
          <p:cNvSpPr txBox="1">
            <a:spLocks noGrp="1"/>
          </p:cNvSpPr>
          <p:nvPr>
            <p:ph type="body" idx="1"/>
          </p:nvPr>
        </p:nvSpPr>
        <p:spPr>
          <a:xfrm>
            <a:off x="762000" y="3886200"/>
            <a:ext cx="22860000" cy="9296400"/>
          </a:xfrm>
        </p:spPr>
        <p:txBody>
          <a:bodyPr>
            <a:normAutofit/>
          </a:bodyPr>
          <a:lstStyle>
            <a:lvl1pPr marL="438150" indent="-438150" defTabSz="568325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marL="876300" indent="-438150" defTabSz="568325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314450" indent="-438150" defTabSz="568325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600200" indent="-228600" defTabSz="568325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057400" indent="-228600" defTabSz="568325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514600" indent="-228600" defTabSz="568325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2971800" indent="-228600" defTabSz="568325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429000" indent="-228600" defTabSz="568325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3886200" indent="-228600" defTabSz="568325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algn="just" eaLnBrk="1" hangingPunct="1">
              <a:spcBef>
                <a:spcPts val="2600"/>
              </a:spcBef>
            </a:pPr>
            <a:r>
              <a:rPr lang="pt-BR" sz="4000" b="1" u="sng" smtClean="0">
                <a:solidFill>
                  <a:srgbClr val="2389C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Displasia renal</a:t>
            </a:r>
          </a:p>
          <a:p>
            <a:pPr lvl="1" algn="just" eaLnBrk="1" hangingPunct="1">
              <a:spcBef>
                <a:spcPts val="2600"/>
              </a:spcBef>
            </a:pPr>
            <a:r>
              <a:rPr lang="pt-BR" sz="4000" b="1" smtClean="0">
                <a:solidFill>
                  <a:srgbClr val="0000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Rins deficientes em tecido normal: </a:t>
            </a:r>
            <a:r>
              <a:rPr lang="pt-BR" sz="4000" smtClean="0"/>
              <a:t>túbulos primitivos, cartilagem metaplásica e estroma arredondados, vasos dismórficos e cistos</a:t>
            </a:r>
          </a:p>
          <a:p>
            <a:pPr lvl="1" algn="just" eaLnBrk="1" hangingPunct="1">
              <a:spcBef>
                <a:spcPts val="2600"/>
              </a:spcBef>
            </a:pPr>
            <a:r>
              <a:rPr lang="pt-BR" sz="4000" smtClean="0"/>
              <a:t>Se enquadra na categoria mais ampla de CAKUT</a:t>
            </a:r>
          </a:p>
          <a:p>
            <a:pPr lvl="1" algn="just" eaLnBrk="1" hangingPunct="1">
              <a:spcBef>
                <a:spcPts val="2600"/>
              </a:spcBef>
            </a:pPr>
            <a:r>
              <a:rPr lang="pt-BR" sz="4000" b="1" u="sng" smtClean="0">
                <a:solidFill>
                  <a:srgbClr val="9411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Causas:</a:t>
            </a:r>
            <a:r>
              <a:rPr lang="pt-BR" sz="4000" smtClean="0"/>
              <a:t> defeitos genéticos, obstrução do trato urinário inferior ou certos teratogênicos, mas na maioria das vezes é </a:t>
            </a:r>
            <a:r>
              <a:rPr lang="pt-BR" sz="4000" b="1" smtClean="0">
                <a:solidFill>
                  <a:srgbClr val="9411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idiopática</a:t>
            </a:r>
            <a:r>
              <a:rPr lang="pt-BR" sz="4000" smtClean="0"/>
              <a:t> (Winyard, 2008) </a:t>
            </a:r>
          </a:p>
          <a:p>
            <a:pPr lvl="1" algn="just" eaLnBrk="1" hangingPunct="1">
              <a:spcBef>
                <a:spcPts val="2600"/>
              </a:spcBef>
            </a:pPr>
            <a:r>
              <a:rPr lang="pt-BR" sz="4000" smtClean="0"/>
              <a:t>Rim displásico multicístico (MCDK) é uma forma </a:t>
            </a:r>
            <a:r>
              <a:rPr lang="pt-BR" sz="4000" b="1" u="sng" smtClean="0">
                <a:latin typeface="Avenir Next Regular"/>
                <a:ea typeface="Avenir Next Regular"/>
                <a:cs typeface="Avenir Next Regular"/>
                <a:sym typeface="Avenir Next Regular"/>
              </a:rPr>
              <a:t>grave</a:t>
            </a:r>
            <a:r>
              <a:rPr lang="pt-BR" sz="4000" smtClean="0"/>
              <a:t> de displasia renal sem tecido renal funcional (Winyard, 2008) </a:t>
            </a:r>
          </a:p>
          <a:p>
            <a:pPr lvl="1" algn="just" eaLnBrk="1" hangingPunct="1">
              <a:spcBef>
                <a:spcPts val="2600"/>
              </a:spcBef>
            </a:pPr>
            <a:r>
              <a:rPr lang="pt-BR" sz="4000" smtClean="0"/>
              <a:t>Estudos genéticos recentes de coortes identificaram um número de genes únicos que podem levar ao CAKUT (Vivante </a:t>
            </a:r>
            <a:r>
              <a:rPr lang="pt-BR" sz="4000" i="1" smtClean="0">
                <a:latin typeface="Avenir Next Regular"/>
                <a:ea typeface="Avenir Next Regular"/>
                <a:cs typeface="Avenir Next Regular"/>
                <a:sym typeface="Avenir Next Regular"/>
              </a:rPr>
              <a:t>et al</a:t>
            </a:r>
            <a:r>
              <a:rPr lang="pt-BR" sz="4000" smtClean="0"/>
              <a:t>, 2014; Hwang </a:t>
            </a:r>
            <a:r>
              <a:rPr lang="pt-BR" sz="4000" i="1" smtClean="0">
                <a:latin typeface="Avenir Next Regular"/>
                <a:ea typeface="Avenir Next Regular"/>
                <a:cs typeface="Avenir Next Regular"/>
                <a:sym typeface="Avenir Next Regular"/>
              </a:rPr>
              <a:t>et al</a:t>
            </a:r>
            <a:r>
              <a:rPr lang="pt-BR" sz="4000" smtClean="0"/>
              <a:t>, 2014)</a:t>
            </a:r>
          </a:p>
          <a:p>
            <a:pPr lvl="2" algn="just" eaLnBrk="1" hangingPunct="1">
              <a:spcBef>
                <a:spcPts val="2600"/>
              </a:spcBef>
            </a:pPr>
            <a:r>
              <a:rPr lang="pt-BR" sz="4000" smtClean="0"/>
              <a:t>Anteriormente considerado poligênico ou não hereditário </a:t>
            </a:r>
          </a:p>
        </p:txBody>
      </p:sp>
      <p:sp>
        <p:nvSpPr>
          <p:cNvPr id="207" name="Etiologias congênitas da doença renal crônica neonatal"/>
          <p:cNvSpPr txBox="1">
            <a:spLocks noGrp="1"/>
          </p:cNvSpPr>
          <p:nvPr>
            <p:ph type="title"/>
          </p:nvPr>
        </p:nvSpPr>
        <p:spPr>
          <a:xfrm>
            <a:off x="762000" y="2159000"/>
            <a:ext cx="22860000" cy="1498600"/>
          </a:xfrm>
          <a:solidFill>
            <a:srgbClr val="FFFFFF"/>
          </a:solidFill>
          <a:ln w="9525">
            <a:round/>
          </a:ln>
        </p:spPr>
        <p:txBody>
          <a:bodyPr>
            <a:normAutofit fontScale="90000"/>
          </a:bodyPr>
          <a:lstStyle>
            <a:lvl1pPr algn="ctr" defTabSz="668655">
              <a:spcBef>
                <a:spcPts val="3100"/>
              </a:spcBef>
              <a:defRPr sz="7047"/>
            </a:lvl1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dirty="0" err="1"/>
              <a:t>Etiologias</a:t>
            </a:r>
            <a:r>
              <a:rPr dirty="0"/>
              <a:t> </a:t>
            </a:r>
            <a:r>
              <a:rPr dirty="0" err="1"/>
              <a:t>congênitas</a:t>
            </a:r>
            <a:r>
              <a:rPr dirty="0"/>
              <a:t> da </a:t>
            </a:r>
            <a:r>
              <a:rPr dirty="0" err="1"/>
              <a:t>doença</a:t>
            </a:r>
            <a:r>
              <a:rPr dirty="0"/>
              <a:t> renal </a:t>
            </a:r>
            <a:r>
              <a:rPr dirty="0" err="1"/>
              <a:t>crônica</a:t>
            </a:r>
            <a:r>
              <a:rPr dirty="0"/>
              <a:t> neonatal</a:t>
            </a:r>
          </a:p>
        </p:txBody>
      </p:sp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D6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Displasia renal…"/>
          <p:cNvSpPr txBox="1"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>
            <a:lvl1pPr marL="527050" indent="-527050" defTabSz="684213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marL="1054100" indent="-527050" defTabSz="684213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581150" indent="-527050" defTabSz="684213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600200" indent="-228600" defTabSz="684213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057400" indent="-228600" defTabSz="684213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514600" indent="-228600" defTabSz="684213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2971800" indent="-228600" defTabSz="684213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429000" indent="-228600" defTabSz="684213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3886200" indent="-228600" defTabSz="684213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algn="just" eaLnBrk="1" hangingPunct="1">
              <a:spcBef>
                <a:spcPts val="3200"/>
              </a:spcBef>
            </a:pPr>
            <a:r>
              <a:rPr lang="pt-BR" sz="4400" b="1" u="sng" dirty="0" smtClean="0">
                <a:solidFill>
                  <a:srgbClr val="2389C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Displasia renal</a:t>
            </a:r>
          </a:p>
          <a:p>
            <a:pPr lvl="1" algn="just" eaLnBrk="1" hangingPunct="1">
              <a:spcBef>
                <a:spcPts val="3200"/>
              </a:spcBef>
            </a:pPr>
            <a:r>
              <a:rPr lang="pt-BR" sz="4400" dirty="0" smtClean="0"/>
              <a:t>Vários genes foram implicados no CAKUT, incluindo </a:t>
            </a:r>
            <a:r>
              <a:rPr lang="pt-BR" sz="4400" b="1" dirty="0" smtClean="0">
                <a:solidFill>
                  <a:srgbClr val="9411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fator nuclear de hepatócitos 1β (HNF1β)</a:t>
            </a:r>
          </a:p>
          <a:p>
            <a:pPr lvl="2" algn="just" eaLnBrk="1" hangingPunct="1">
              <a:spcBef>
                <a:spcPts val="3200"/>
              </a:spcBef>
            </a:pPr>
            <a:r>
              <a:rPr lang="pt-BR" sz="4400" dirty="0" smtClean="0"/>
              <a:t>Presente em até 30% dos pacientes com CAKUT, incluindo refluxo </a:t>
            </a:r>
            <a:r>
              <a:rPr lang="pt-BR" sz="4400" dirty="0" err="1" smtClean="0"/>
              <a:t>vesicoureteral</a:t>
            </a:r>
            <a:r>
              <a:rPr lang="pt-BR" sz="4400" dirty="0" smtClean="0"/>
              <a:t>, displasia </a:t>
            </a:r>
            <a:r>
              <a:rPr lang="pt-BR" sz="4400" dirty="0" err="1" smtClean="0"/>
              <a:t>multicística</a:t>
            </a:r>
            <a:r>
              <a:rPr lang="pt-BR" sz="4400" dirty="0" smtClean="0"/>
              <a:t>, válvulas uretrais posteriores e </a:t>
            </a:r>
            <a:r>
              <a:rPr lang="pt-BR" sz="4400" dirty="0" err="1" smtClean="0"/>
              <a:t>hipo</a:t>
            </a:r>
            <a:r>
              <a:rPr lang="pt-BR" sz="4400" dirty="0" smtClean="0"/>
              <a:t>/displasia renal (</a:t>
            </a:r>
            <a:r>
              <a:rPr lang="pt-BR" sz="4400" dirty="0" err="1" smtClean="0"/>
              <a:t>Hwang</a:t>
            </a:r>
            <a:r>
              <a:rPr lang="pt-BR" sz="4400" dirty="0" smtClean="0"/>
              <a:t> </a:t>
            </a:r>
            <a:r>
              <a:rPr lang="pt-BR" sz="4400" i="1" dirty="0" smtClean="0">
                <a:latin typeface="Avenir Next Regular"/>
                <a:ea typeface="Avenir Next Regular"/>
                <a:cs typeface="Avenir Next Regular"/>
                <a:sym typeface="Avenir Next Regular"/>
              </a:rPr>
              <a:t>et al</a:t>
            </a:r>
            <a:r>
              <a:rPr lang="pt-BR" sz="4400" dirty="0" smtClean="0"/>
              <a:t>, 2014)</a:t>
            </a:r>
          </a:p>
          <a:p>
            <a:pPr lvl="2" algn="just" eaLnBrk="1" hangingPunct="1">
              <a:spcBef>
                <a:spcPts val="3200"/>
              </a:spcBef>
            </a:pPr>
            <a:r>
              <a:rPr lang="pt-BR" sz="4400" dirty="0" smtClean="0"/>
              <a:t>O tamanho normal do rim ao nascimento e a falta de aumento renal rápido após o nascimento diferencia doença renal por mutação no gene HNF1β de ARPKD</a:t>
            </a:r>
          </a:p>
          <a:p>
            <a:pPr lvl="2" algn="just" eaLnBrk="1" hangingPunct="1">
              <a:spcBef>
                <a:spcPts val="3200"/>
              </a:spcBef>
            </a:pPr>
            <a:r>
              <a:rPr lang="pt-BR" sz="4400" dirty="0" smtClean="0"/>
              <a:t>Mutações nesse gene podem causar alterações </a:t>
            </a:r>
            <a:r>
              <a:rPr lang="pt-BR" sz="4400" dirty="0" err="1" smtClean="0"/>
              <a:t>extra-renais</a:t>
            </a:r>
            <a:r>
              <a:rPr lang="pt-BR" sz="4400" dirty="0" smtClean="0"/>
              <a:t>, como na síndrome de cistos renais e diabetes: </a:t>
            </a:r>
            <a:r>
              <a:rPr lang="pt-BR" sz="4400" b="1" dirty="0" smtClean="0">
                <a:solidFill>
                  <a:srgbClr val="0000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MODY5</a:t>
            </a:r>
            <a:r>
              <a:rPr lang="pt-BR" sz="4400" dirty="0" smtClean="0"/>
              <a:t> (</a:t>
            </a:r>
            <a:r>
              <a:rPr lang="pt-BR" sz="4400" dirty="0" err="1" smtClean="0"/>
              <a:t>Bockenhauer</a:t>
            </a:r>
            <a:r>
              <a:rPr lang="pt-BR" sz="4400" dirty="0" smtClean="0"/>
              <a:t>, 2016) </a:t>
            </a:r>
          </a:p>
        </p:txBody>
      </p:sp>
      <p:sp>
        <p:nvSpPr>
          <p:cNvPr id="210" name="Etiologias congênitas da doença renal crônica neonatal"/>
          <p:cNvSpPr txBox="1">
            <a:spLocks noGrp="1"/>
          </p:cNvSpPr>
          <p:nvPr>
            <p:ph type="title"/>
          </p:nvPr>
        </p:nvSpPr>
        <p:spPr>
          <a:xfrm>
            <a:off x="762000" y="2159000"/>
            <a:ext cx="22783800" cy="1422400"/>
          </a:xfrm>
          <a:solidFill>
            <a:srgbClr val="FFFFFF"/>
          </a:solidFill>
          <a:ln w="9525">
            <a:round/>
          </a:ln>
        </p:spPr>
        <p:txBody>
          <a:bodyPr>
            <a:normAutofit fontScale="90000"/>
          </a:bodyPr>
          <a:lstStyle>
            <a:lvl1pPr algn="ctr" defTabSz="668655">
              <a:spcBef>
                <a:spcPts val="3100"/>
              </a:spcBef>
              <a:defRPr sz="7047"/>
            </a:lvl1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dirty="0" err="1"/>
              <a:t>Etiologias</a:t>
            </a:r>
            <a:r>
              <a:rPr dirty="0"/>
              <a:t> </a:t>
            </a:r>
            <a:r>
              <a:rPr dirty="0" err="1"/>
              <a:t>congênitas</a:t>
            </a:r>
            <a:r>
              <a:rPr dirty="0"/>
              <a:t> da </a:t>
            </a:r>
            <a:r>
              <a:rPr dirty="0" err="1"/>
              <a:t>doença</a:t>
            </a:r>
            <a:r>
              <a:rPr dirty="0"/>
              <a:t> renal </a:t>
            </a:r>
            <a:r>
              <a:rPr dirty="0" err="1"/>
              <a:t>crônica</a:t>
            </a:r>
            <a:r>
              <a:rPr dirty="0"/>
              <a:t> neonatal</a:t>
            </a:r>
          </a:p>
        </p:txBody>
      </p:sp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D6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Uropatia obstrutiva…"/>
          <p:cNvSpPr txBox="1"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>
            <a:lvl1pPr marL="469900" indent="-469900" defTabSz="609600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marL="939800" indent="-469900" defTabSz="609600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409700" indent="-469900" defTabSz="609600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600200" indent="-228600" defTabSz="609600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057400" indent="-228600" defTabSz="609600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514600" indent="-228600" defTabSz="60960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2971800" indent="-228600" defTabSz="60960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429000" indent="-228600" defTabSz="60960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3886200" indent="-228600" defTabSz="60960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algn="just" eaLnBrk="1" hangingPunct="1">
              <a:spcBef>
                <a:spcPts val="2800"/>
              </a:spcBef>
            </a:pPr>
            <a:r>
              <a:rPr lang="pt-BR" sz="4400" b="1" u="sng" smtClean="0">
                <a:solidFill>
                  <a:srgbClr val="2389C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Uropatia obstrutiva</a:t>
            </a:r>
          </a:p>
          <a:p>
            <a:pPr lvl="1" algn="just" eaLnBrk="1" hangingPunct="1">
              <a:spcBef>
                <a:spcPts val="2800"/>
              </a:spcBef>
            </a:pPr>
            <a:r>
              <a:rPr lang="pt-BR" sz="4400" b="1" smtClean="0">
                <a:solidFill>
                  <a:srgbClr val="0000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Válvulas uretrais posteriores (VUPs)</a:t>
            </a:r>
          </a:p>
          <a:p>
            <a:pPr lvl="2" algn="just" eaLnBrk="1" hangingPunct="1">
              <a:spcBef>
                <a:spcPts val="2800"/>
              </a:spcBef>
            </a:pPr>
            <a:r>
              <a:rPr lang="pt-BR" sz="4400" smtClean="0"/>
              <a:t>Uma das causas </a:t>
            </a:r>
            <a:r>
              <a:rPr lang="pt-BR" sz="4400" b="1" smtClean="0">
                <a:solidFill>
                  <a:srgbClr val="9411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mais comuns</a:t>
            </a:r>
            <a:r>
              <a:rPr lang="pt-BR" sz="4400" smtClean="0"/>
              <a:t> de ESRD em neonatos </a:t>
            </a:r>
          </a:p>
          <a:p>
            <a:pPr lvl="2" algn="just" eaLnBrk="1" hangingPunct="1">
              <a:spcBef>
                <a:spcPts val="2800"/>
              </a:spcBef>
            </a:pPr>
            <a:r>
              <a:rPr lang="pt-BR" sz="4400" smtClean="0"/>
              <a:t>Ocorre exclusivamente em meninos</a:t>
            </a:r>
          </a:p>
          <a:p>
            <a:pPr lvl="2" algn="just" eaLnBrk="1" hangingPunct="1">
              <a:spcBef>
                <a:spcPts val="2800"/>
              </a:spcBef>
            </a:pPr>
            <a:r>
              <a:rPr lang="pt-BR" sz="4400" smtClean="0"/>
              <a:t>Gravidade variável de disfunção renal (Odeh </a:t>
            </a:r>
            <a:r>
              <a:rPr lang="pt-BR" sz="4400" i="1" smtClean="0">
                <a:latin typeface="Avenir Next Regular"/>
                <a:ea typeface="Avenir Next Regular"/>
                <a:cs typeface="Avenir Next Regular"/>
                <a:sym typeface="Avenir Next Regular"/>
              </a:rPr>
              <a:t>et al</a:t>
            </a:r>
            <a:r>
              <a:rPr lang="pt-BR" sz="4400" smtClean="0"/>
              <a:t>, 2016) </a:t>
            </a:r>
          </a:p>
          <a:p>
            <a:pPr lvl="2" algn="just" eaLnBrk="1" hangingPunct="1">
              <a:spcBef>
                <a:spcPts val="2800"/>
              </a:spcBef>
            </a:pPr>
            <a:r>
              <a:rPr lang="pt-BR" sz="4400" smtClean="0"/>
              <a:t>Importante preditor da função renal a longo prazo é a função renal no nascimento (Odeh </a:t>
            </a:r>
            <a:r>
              <a:rPr lang="pt-BR" sz="4400" i="1" smtClean="0">
                <a:latin typeface="Avenir Next Regular"/>
                <a:ea typeface="Avenir Next Regular"/>
                <a:cs typeface="Avenir Next Regular"/>
                <a:sym typeface="Avenir Next Regular"/>
              </a:rPr>
              <a:t>et al</a:t>
            </a:r>
            <a:r>
              <a:rPr lang="pt-BR" sz="4400" smtClean="0"/>
              <a:t>, 2016) </a:t>
            </a:r>
          </a:p>
          <a:p>
            <a:pPr lvl="2" algn="just" eaLnBrk="1" hangingPunct="1">
              <a:spcBef>
                <a:spcPts val="2800"/>
              </a:spcBef>
            </a:pPr>
            <a:r>
              <a:rPr lang="pt-BR" sz="4400" smtClean="0"/>
              <a:t>A função renal de longo prazo também é afetada pela garantia de esvaziamento adequado da bexiga e manutenção de baixa pressão</a:t>
            </a:r>
          </a:p>
          <a:p>
            <a:pPr lvl="2" algn="just" eaLnBrk="1" hangingPunct="1">
              <a:spcBef>
                <a:spcPts val="2800"/>
              </a:spcBef>
            </a:pPr>
            <a:r>
              <a:rPr lang="pt-BR" sz="4400" b="1" smtClean="0">
                <a:solidFill>
                  <a:srgbClr val="9411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Base do tratamento:</a:t>
            </a:r>
            <a:r>
              <a:rPr lang="pt-BR" sz="4400" smtClean="0"/>
              <a:t> ablação da VUP e esvaziamento adequado da bexiga</a:t>
            </a:r>
          </a:p>
        </p:txBody>
      </p:sp>
      <p:sp>
        <p:nvSpPr>
          <p:cNvPr id="213" name="Etiologias congênitas da doença renal crônica neonatal"/>
          <p:cNvSpPr txBox="1">
            <a:spLocks noGrp="1"/>
          </p:cNvSpPr>
          <p:nvPr>
            <p:ph type="title"/>
          </p:nvPr>
        </p:nvSpPr>
        <p:spPr>
          <a:xfrm>
            <a:off x="762000" y="2159000"/>
            <a:ext cx="22860000" cy="1498600"/>
          </a:xfrm>
          <a:solidFill>
            <a:srgbClr val="FFFFFF"/>
          </a:solidFill>
          <a:ln w="9525">
            <a:round/>
          </a:ln>
        </p:spPr>
        <p:txBody>
          <a:bodyPr>
            <a:normAutofit fontScale="90000"/>
          </a:bodyPr>
          <a:lstStyle>
            <a:lvl1pPr algn="ctr" defTabSz="668655">
              <a:spcBef>
                <a:spcPts val="3100"/>
              </a:spcBef>
              <a:defRPr sz="7047"/>
            </a:lvl1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dirty="0" err="1"/>
              <a:t>Etiologias</a:t>
            </a:r>
            <a:r>
              <a:rPr dirty="0"/>
              <a:t> </a:t>
            </a:r>
            <a:r>
              <a:rPr dirty="0" err="1"/>
              <a:t>congênitas</a:t>
            </a:r>
            <a:r>
              <a:rPr dirty="0"/>
              <a:t> da </a:t>
            </a:r>
            <a:r>
              <a:rPr dirty="0" err="1"/>
              <a:t>doença</a:t>
            </a:r>
            <a:r>
              <a:rPr dirty="0"/>
              <a:t> renal </a:t>
            </a:r>
            <a:r>
              <a:rPr dirty="0" err="1"/>
              <a:t>crônica</a:t>
            </a:r>
            <a:r>
              <a:rPr dirty="0"/>
              <a:t> neonatal</a:t>
            </a:r>
          </a:p>
        </p:txBody>
      </p:sp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D6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Uropatia obstrutiva…"/>
          <p:cNvSpPr txBox="1"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>
            <a:lvl1pPr marL="469900" indent="-469900" defTabSz="609600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marL="939800" indent="-469900" defTabSz="609600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409700" indent="-469900" defTabSz="609600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879600" indent="-469900" defTabSz="609600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057400" indent="-228600" defTabSz="609600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514600" indent="-228600" defTabSz="60960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2971800" indent="-228600" defTabSz="60960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429000" indent="-228600" defTabSz="60960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3886200" indent="-228600" defTabSz="60960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algn="just" eaLnBrk="1" hangingPunct="1">
              <a:spcBef>
                <a:spcPts val="2800"/>
              </a:spcBef>
            </a:pPr>
            <a:r>
              <a:rPr lang="pt-BR" sz="4000" b="1" u="sng" smtClean="0">
                <a:solidFill>
                  <a:srgbClr val="2389C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Uropatia obstrutiva</a:t>
            </a:r>
          </a:p>
          <a:p>
            <a:pPr lvl="1" algn="just" eaLnBrk="1" hangingPunct="1">
              <a:spcBef>
                <a:spcPts val="2800"/>
              </a:spcBef>
            </a:pPr>
            <a:r>
              <a:rPr lang="pt-BR" sz="4000" b="1" smtClean="0">
                <a:solidFill>
                  <a:srgbClr val="0000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Outras formas de obstrução do trato urinário </a:t>
            </a:r>
          </a:p>
          <a:p>
            <a:pPr lvl="2" algn="just" eaLnBrk="1" hangingPunct="1">
              <a:spcBef>
                <a:spcPts val="2800"/>
              </a:spcBef>
            </a:pPr>
            <a:r>
              <a:rPr lang="pt-BR" sz="4000" b="1" smtClean="0">
                <a:solidFill>
                  <a:srgbClr val="9411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JUP(junção ureter-pélvica)</a:t>
            </a:r>
            <a:r>
              <a:rPr lang="pt-BR" sz="4000" smtClean="0"/>
              <a:t> e </a:t>
            </a:r>
            <a:r>
              <a:rPr lang="pt-BR" sz="4000" b="1" smtClean="0">
                <a:solidFill>
                  <a:srgbClr val="9411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JUV (junção uretér-vesical)</a:t>
            </a:r>
            <a:r>
              <a:rPr lang="pt-BR" sz="4000" smtClean="0"/>
              <a:t> são formas relativamente frequentes, mas não causam DRC, a menos que sejam </a:t>
            </a:r>
            <a:r>
              <a:rPr lang="pt-BR" sz="4000" b="1" smtClean="0">
                <a:latin typeface="Avenir Next Regular"/>
                <a:ea typeface="Avenir Next Regular"/>
                <a:cs typeface="Avenir Next Regular"/>
                <a:sym typeface="Avenir Next Regular"/>
              </a:rPr>
              <a:t>bilaterais</a:t>
            </a:r>
            <a:r>
              <a:rPr lang="pt-BR" sz="4000" smtClean="0"/>
              <a:t> </a:t>
            </a:r>
          </a:p>
          <a:p>
            <a:pPr lvl="2" algn="just" eaLnBrk="1" hangingPunct="1">
              <a:spcBef>
                <a:spcPts val="2800"/>
              </a:spcBef>
            </a:pPr>
            <a:r>
              <a:rPr lang="pt-BR" sz="4000" b="1" smtClean="0">
                <a:solidFill>
                  <a:srgbClr val="9411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Bexiga neurogênica por mielomeningocele</a:t>
            </a:r>
            <a:r>
              <a:rPr lang="pt-BR" sz="4000" smtClean="0"/>
              <a:t> pode causar DRC, mas geralmente não no período neonatal </a:t>
            </a:r>
          </a:p>
          <a:p>
            <a:pPr lvl="2" algn="just" eaLnBrk="1" hangingPunct="1">
              <a:spcBef>
                <a:spcPts val="2800"/>
              </a:spcBef>
            </a:pPr>
            <a:r>
              <a:rPr lang="pt-BR" sz="4000" b="1" smtClean="0">
                <a:solidFill>
                  <a:srgbClr val="9411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Síndrome de Prune-Belly:</a:t>
            </a:r>
            <a:r>
              <a:rPr lang="pt-BR" sz="4000" smtClean="0"/>
              <a:t> obstrução transitória do trato urinário inferior em um ponto específico no desenvolvimento fetal resulta em dilatação maciça do trato ureteral inferior, causando distensão e destruição da musculatura abdominal (Herman, 2009) </a:t>
            </a:r>
          </a:p>
          <a:p>
            <a:pPr lvl="3" algn="just" eaLnBrk="1" hangingPunct="1">
              <a:spcBef>
                <a:spcPts val="2800"/>
              </a:spcBef>
            </a:pPr>
            <a:r>
              <a:rPr lang="pt-BR" sz="4000" smtClean="0"/>
              <a:t>Hipoplasia ou displasia renal são comuns </a:t>
            </a:r>
          </a:p>
          <a:p>
            <a:pPr lvl="3" algn="just" eaLnBrk="1" hangingPunct="1">
              <a:spcBef>
                <a:spcPts val="2800"/>
              </a:spcBef>
            </a:pPr>
            <a:r>
              <a:rPr lang="pt-BR" sz="4000" smtClean="0"/>
              <a:t>Associação com atresia ou má rotação intestinal </a:t>
            </a:r>
          </a:p>
        </p:txBody>
      </p:sp>
      <p:sp>
        <p:nvSpPr>
          <p:cNvPr id="216" name="Etiologias congênitas da doença renal crônica neonatal"/>
          <p:cNvSpPr txBox="1">
            <a:spLocks noGrp="1"/>
          </p:cNvSpPr>
          <p:nvPr>
            <p:ph type="title"/>
          </p:nvPr>
        </p:nvSpPr>
        <p:spPr>
          <a:xfrm>
            <a:off x="762000" y="2159000"/>
            <a:ext cx="22860000" cy="1422400"/>
          </a:xfrm>
          <a:solidFill>
            <a:srgbClr val="FFFFFF"/>
          </a:solidFill>
          <a:ln w="9525">
            <a:round/>
          </a:ln>
        </p:spPr>
        <p:txBody>
          <a:bodyPr>
            <a:normAutofit fontScale="90000"/>
          </a:bodyPr>
          <a:lstStyle>
            <a:lvl1pPr algn="ctr" defTabSz="668655">
              <a:spcBef>
                <a:spcPts val="3100"/>
              </a:spcBef>
              <a:defRPr sz="7047"/>
            </a:lvl1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dirty="0" err="1"/>
              <a:t>Etiologias</a:t>
            </a:r>
            <a:r>
              <a:rPr dirty="0"/>
              <a:t> </a:t>
            </a:r>
            <a:r>
              <a:rPr dirty="0" err="1"/>
              <a:t>congênitas</a:t>
            </a:r>
            <a:r>
              <a:rPr dirty="0"/>
              <a:t> da </a:t>
            </a:r>
            <a:r>
              <a:rPr dirty="0" err="1"/>
              <a:t>doença</a:t>
            </a:r>
            <a:r>
              <a:rPr dirty="0"/>
              <a:t> renal </a:t>
            </a:r>
            <a:r>
              <a:rPr dirty="0" err="1"/>
              <a:t>crônica</a:t>
            </a:r>
            <a:r>
              <a:rPr dirty="0"/>
              <a:t> neonatal</a:t>
            </a:r>
          </a:p>
        </p:txBody>
      </p:sp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D6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nsuficeicnarenal_foto.jpg" descr="insuficeicnarenal_fot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-84138"/>
            <a:ext cx="24599900" cy="1737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sp>
        <p:nvSpPr>
          <p:cNvPr id="219" name="Lesão renal aguda…"/>
          <p:cNvSpPr txBox="1">
            <a:spLocks noGrp="1"/>
          </p:cNvSpPr>
          <p:nvPr>
            <p:ph type="body" idx="1"/>
          </p:nvPr>
        </p:nvSpPr>
        <p:spPr>
          <a:xfrm>
            <a:off x="914400" y="13716000"/>
            <a:ext cx="22860000" cy="3505200"/>
          </a:xfrm>
          <a:solidFill>
            <a:schemeClr val="tx2"/>
          </a:solidFill>
        </p:spPr>
        <p:txBody>
          <a:bodyPr/>
          <a:lstStyle>
            <a:lvl1pPr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143000" indent="-228600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600200" indent="-228600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057400" indent="-228600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514600" indent="-22860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2971800" indent="-22860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429000" indent="-22860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3886200" indent="-22860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algn="just" eaLnBrk="1" hangingPunct="1">
              <a:lnSpc>
                <a:spcPct val="90000"/>
              </a:lnSpc>
            </a:pPr>
            <a:r>
              <a:rPr lang="pt-BR" b="1" u="sng" smtClean="0">
                <a:solidFill>
                  <a:srgbClr val="2389C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Lesão renal aguda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pt-BR" smtClean="0">
                <a:solidFill>
                  <a:srgbClr val="000000"/>
                </a:solidFill>
              </a:rPr>
              <a:t>A recuperação é muitas vezes </a:t>
            </a:r>
            <a:r>
              <a:rPr lang="pt-BR" b="1" smtClean="0">
                <a:solidFill>
                  <a:srgbClr val="0000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incompleta</a:t>
            </a:r>
            <a:r>
              <a:rPr lang="pt-BR" smtClean="0">
                <a:solidFill>
                  <a:srgbClr val="000000"/>
                </a:solidFill>
              </a:rPr>
              <a:t> por interrupção da nefrogênese junto com diminuição da dotação de néfrons em neonatos prematuros. Assim, pode ser uma importante causa adquirida de DRC </a:t>
            </a:r>
          </a:p>
        </p:txBody>
      </p:sp>
      <p:sp>
        <p:nvSpPr>
          <p:cNvPr id="220" name="Causas adquiridas de doença renal crônica neonatal"/>
          <p:cNvSpPr txBox="1">
            <a:spLocks noGrp="1"/>
          </p:cNvSpPr>
          <p:nvPr>
            <p:ph type="title"/>
          </p:nvPr>
        </p:nvSpPr>
        <p:spPr>
          <a:xfrm>
            <a:off x="762000" y="2159000"/>
            <a:ext cx="22860000" cy="1498600"/>
          </a:xfrm>
          <a:solidFill>
            <a:srgbClr val="FFFFFF"/>
          </a:solidFill>
          <a:ln w="9525">
            <a:round/>
          </a:ln>
        </p:spPr>
        <p:txBody>
          <a:bodyPr>
            <a:normAutofit fontScale="90000"/>
          </a:bodyPr>
          <a:lstStyle>
            <a:lvl1pPr algn="ctr" defTabSz="668655">
              <a:spcBef>
                <a:spcPts val="3100"/>
              </a:spcBef>
              <a:defRPr sz="7047"/>
            </a:lvl1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dirty="0" err="1"/>
              <a:t>Causas</a:t>
            </a:r>
            <a:r>
              <a:rPr dirty="0"/>
              <a:t> </a:t>
            </a:r>
            <a:r>
              <a:rPr dirty="0" err="1"/>
              <a:t>adquiridas</a:t>
            </a:r>
            <a:r>
              <a:rPr dirty="0"/>
              <a:t> de </a:t>
            </a:r>
            <a:r>
              <a:rPr dirty="0" err="1"/>
              <a:t>doença</a:t>
            </a:r>
            <a:r>
              <a:rPr dirty="0"/>
              <a:t> renal </a:t>
            </a:r>
            <a:r>
              <a:rPr dirty="0" err="1"/>
              <a:t>crônica</a:t>
            </a:r>
            <a:r>
              <a:rPr dirty="0"/>
              <a:t> neonatal</a:t>
            </a:r>
          </a:p>
        </p:txBody>
      </p:sp>
    </p:spTree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D6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Trombose vascular renal…"/>
          <p:cNvSpPr txBox="1"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just" eaLnBrk="1" fontAlgn="auto" hangingPunct="1">
              <a:spcAft>
                <a:spcPts val="0"/>
              </a:spcAft>
              <a:buSzPct val="104999"/>
              <a:defRPr b="1" u="sng">
                <a:solidFill>
                  <a:schemeClr val="accent1">
                    <a:hueOff val="104794"/>
                    <a:lumOff val="-8431"/>
                  </a:schemeClr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b="1" u="sng">
                <a:solidFill>
                  <a:schemeClr val="accent1">
                    <a:hueOff val="104794"/>
                    <a:lumOff val="-8431"/>
                  </a:schemeClr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Trombose vascular renal</a:t>
            </a:r>
          </a:p>
          <a:p>
            <a:pPr lvl="1" algn="just" eaLnBrk="1" fontAlgn="auto" hangingPunct="1">
              <a:spcAft>
                <a:spcPts val="0"/>
              </a:spcAft>
              <a:buSzPct val="104999"/>
              <a:defRPr/>
            </a:pPr>
            <a:r>
              <a:t>A coagulação neonatal é imatura em comparação com lactentes e crianças </a:t>
            </a:r>
          </a:p>
          <a:p>
            <a:pPr lvl="1" algn="just" eaLnBrk="1" fontAlgn="auto" hangingPunct="1">
              <a:spcAft>
                <a:spcPts val="0"/>
              </a:spcAft>
              <a:buSzPct val="104999"/>
              <a:defRPr/>
            </a:pPr>
            <a:r>
              <a:t>O saldo de fatores pró e anticoagulantes em neonatos saudáveis não predispõe à coagulação</a:t>
            </a:r>
          </a:p>
          <a:p>
            <a:pPr lvl="1" algn="just" eaLnBrk="1" fontAlgn="auto" hangingPunct="1">
              <a:spcAft>
                <a:spcPts val="0"/>
              </a:spcAft>
              <a:buSzPct val="104999"/>
              <a:defRPr/>
            </a:pPr>
            <a:r>
              <a:t>Este equilíbrio é menos estável e é facilmente alterado por fatores maternos, genéticos, infecciosos e iatrogênicos (Resontoc, 2016) </a:t>
            </a:r>
          </a:p>
        </p:txBody>
      </p:sp>
      <p:sp>
        <p:nvSpPr>
          <p:cNvPr id="223" name="Causas adquiridas de doença renal crônica neonatal"/>
          <p:cNvSpPr txBox="1">
            <a:spLocks noGrp="1"/>
          </p:cNvSpPr>
          <p:nvPr>
            <p:ph type="title"/>
          </p:nvPr>
        </p:nvSpPr>
        <p:spPr>
          <a:xfrm>
            <a:off x="762000" y="2159000"/>
            <a:ext cx="22860000" cy="1574800"/>
          </a:xfrm>
          <a:solidFill>
            <a:srgbClr val="FFFFFF"/>
          </a:solidFill>
          <a:ln w="9525">
            <a:round/>
          </a:ln>
        </p:spPr>
        <p:txBody>
          <a:bodyPr>
            <a:normAutofit fontScale="90000"/>
          </a:bodyPr>
          <a:lstStyle>
            <a:lvl1pPr algn="ctr" defTabSz="668655">
              <a:spcBef>
                <a:spcPts val="3100"/>
              </a:spcBef>
              <a:defRPr sz="7047"/>
            </a:lvl1pPr>
          </a:lstStyle>
          <a:p>
            <a:pPr eaLnBrk="1" fontAlgn="auto" hangingPunct="1">
              <a:spcAft>
                <a:spcPts val="0"/>
              </a:spcAft>
              <a:defRPr/>
            </a:pPr>
            <a:r>
              <a:t>Causas adquiridas de doença renal crônica neonatal</a:t>
            </a:r>
          </a:p>
        </p:txBody>
      </p:sp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D6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Trombose vascular renal…"/>
          <p:cNvSpPr txBox="1"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>
            <a:lvl1pPr marL="520700" indent="-520700" defTabSz="676275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marL="1041400" indent="-520700" defTabSz="676275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562100" indent="-520700" defTabSz="676275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600200" indent="-228600" defTabSz="676275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057400" indent="-228600" defTabSz="676275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514600" indent="-228600" defTabSz="676275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2971800" indent="-228600" defTabSz="676275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429000" indent="-228600" defTabSz="676275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3886200" indent="-228600" defTabSz="676275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algn="just" eaLnBrk="1" hangingPunct="1">
              <a:spcBef>
                <a:spcPts val="3100"/>
              </a:spcBef>
            </a:pPr>
            <a:r>
              <a:rPr lang="pt-BR" sz="3900" b="1" u="sng" smtClean="0">
                <a:solidFill>
                  <a:srgbClr val="2389C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Trombose vascular renal</a:t>
            </a:r>
          </a:p>
          <a:p>
            <a:pPr lvl="1" algn="just" eaLnBrk="1" hangingPunct="1">
              <a:spcBef>
                <a:spcPts val="3100"/>
              </a:spcBef>
            </a:pPr>
            <a:r>
              <a:rPr lang="pt-BR" sz="3900" b="1" smtClean="0">
                <a:solidFill>
                  <a:srgbClr val="FF00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Trombose da veia renal</a:t>
            </a:r>
          </a:p>
          <a:p>
            <a:pPr lvl="2" algn="just" eaLnBrk="1" hangingPunct="1">
              <a:spcBef>
                <a:spcPts val="3100"/>
              </a:spcBef>
            </a:pPr>
            <a:r>
              <a:rPr lang="pt-BR" sz="3900" smtClean="0"/>
              <a:t>A incidência de sintomas renais foi estimada em 2,2 por 100.000 nascidos vivos (Bokenkamp, 1992)</a:t>
            </a:r>
          </a:p>
          <a:p>
            <a:pPr lvl="2" algn="just" eaLnBrk="1" hangingPunct="1">
              <a:spcBef>
                <a:spcPts val="3100"/>
              </a:spcBef>
            </a:pPr>
            <a:r>
              <a:rPr lang="pt-BR" sz="3900" b="1" u="sng" smtClean="0">
                <a:solidFill>
                  <a:srgbClr val="9411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Fatores de risco:</a:t>
            </a:r>
            <a:r>
              <a:rPr lang="pt-BR" sz="3900" smtClean="0"/>
              <a:t> diabetes materno, corioamnionite, policitemia neonatal, trombofilia hereditária, cardiopatia congênita, sexo masculino, asfixia ao nascer, desidratação, sepse e cateterização venosa prolongada </a:t>
            </a:r>
          </a:p>
          <a:p>
            <a:pPr lvl="2" algn="just" eaLnBrk="1" hangingPunct="1">
              <a:spcBef>
                <a:spcPts val="3100"/>
              </a:spcBef>
            </a:pPr>
            <a:r>
              <a:rPr lang="pt-BR" sz="3900" b="1" smtClean="0">
                <a:solidFill>
                  <a:srgbClr val="9411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Tríade clássica (presente em 22% dos casos):</a:t>
            </a:r>
            <a:r>
              <a:rPr lang="pt-BR" sz="3900" smtClean="0"/>
              <a:t> hematúria macroscópica (48-56%), massa abdominal ou em flanco (45-62%) e trombocitopenia (48-80%) (Resontoc, 2016; Winyard </a:t>
            </a:r>
            <a:r>
              <a:rPr lang="pt-BR" sz="3900" i="1" smtClean="0">
                <a:latin typeface="Avenir Next Regular"/>
                <a:ea typeface="Avenir Next Regular"/>
                <a:cs typeface="Avenir Next Regular"/>
                <a:sym typeface="Avenir Next Regular"/>
              </a:rPr>
              <a:t>et al</a:t>
            </a:r>
            <a:r>
              <a:rPr lang="pt-BR" sz="3900" smtClean="0"/>
              <a:t>, 2008) </a:t>
            </a:r>
          </a:p>
        </p:txBody>
      </p:sp>
      <p:sp>
        <p:nvSpPr>
          <p:cNvPr id="226" name="Causas adquiridas de doença renal crônica neonatal"/>
          <p:cNvSpPr txBox="1">
            <a:spLocks noGrp="1"/>
          </p:cNvSpPr>
          <p:nvPr>
            <p:ph type="title"/>
          </p:nvPr>
        </p:nvSpPr>
        <p:spPr>
          <a:xfrm>
            <a:off x="762000" y="2133600"/>
            <a:ext cx="22860000" cy="1422400"/>
          </a:xfrm>
          <a:solidFill>
            <a:srgbClr val="FFFFFF"/>
          </a:solidFill>
          <a:ln w="9525">
            <a:round/>
          </a:ln>
        </p:spPr>
        <p:txBody>
          <a:bodyPr>
            <a:normAutofit fontScale="90000"/>
          </a:bodyPr>
          <a:lstStyle>
            <a:lvl1pPr algn="ctr" defTabSz="668655">
              <a:spcBef>
                <a:spcPts val="3100"/>
              </a:spcBef>
              <a:defRPr sz="7047"/>
            </a:lvl1pPr>
          </a:lstStyle>
          <a:p>
            <a:pPr eaLnBrk="1" fontAlgn="auto" hangingPunct="1">
              <a:spcAft>
                <a:spcPts val="0"/>
              </a:spcAft>
              <a:defRPr/>
            </a:pPr>
            <a:r>
              <a:t>Causas adquiridas de doença renal crônica neonatal</a:t>
            </a:r>
          </a:p>
        </p:txBody>
      </p:sp>
      <p:sp>
        <p:nvSpPr>
          <p:cNvPr id="34820" name="AutoShape 4"/>
          <p:cNvSpPr>
            <a:spLocks/>
          </p:cNvSpPr>
          <p:nvPr/>
        </p:nvSpPr>
        <p:spPr bwMode="auto">
          <a:xfrm>
            <a:off x="1524000" y="7620000"/>
            <a:ext cx="609600" cy="3886200"/>
          </a:xfrm>
          <a:prstGeom prst="leftBracket">
            <a:avLst>
              <a:gd name="adj" fmla="val 53125"/>
            </a:avLst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D6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Trombose vascular renal…"/>
          <p:cNvSpPr txBox="1"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>
            <a:lvl1pPr marL="558800" indent="-558800" defTabSz="725488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marL="1117600" indent="-558800" defTabSz="725488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676400" indent="-558800" defTabSz="725488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600200" indent="-228600" defTabSz="725488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057400" indent="-228600" defTabSz="725488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514600" indent="-228600" defTabSz="725488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2971800" indent="-228600" defTabSz="725488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429000" indent="-228600" defTabSz="725488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3886200" indent="-228600" defTabSz="725488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algn="just" eaLnBrk="1" hangingPunct="1">
              <a:spcBef>
                <a:spcPts val="3400"/>
              </a:spcBef>
            </a:pPr>
            <a:r>
              <a:rPr lang="pt-BR" sz="4200" b="1" u="sng" smtClean="0">
                <a:solidFill>
                  <a:srgbClr val="2389C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Trombose vascular renal</a:t>
            </a:r>
          </a:p>
          <a:p>
            <a:pPr lvl="1" algn="just" eaLnBrk="1" hangingPunct="1">
              <a:spcBef>
                <a:spcPts val="3400"/>
              </a:spcBef>
            </a:pPr>
            <a:r>
              <a:rPr lang="pt-BR" sz="4200" b="1" smtClean="0">
                <a:solidFill>
                  <a:srgbClr val="FF00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Trombose da veia renal</a:t>
            </a:r>
          </a:p>
          <a:p>
            <a:pPr lvl="2" algn="just" eaLnBrk="1" hangingPunct="1">
              <a:spcBef>
                <a:spcPts val="3400"/>
              </a:spcBef>
            </a:pPr>
            <a:r>
              <a:rPr lang="pt-BR" sz="4200" smtClean="0"/>
              <a:t>Em </a:t>
            </a:r>
            <a:r>
              <a:rPr lang="pt-BR" sz="4200" b="1" smtClean="0">
                <a:latin typeface="Avenir Next Regular"/>
                <a:ea typeface="Avenir Next Regular"/>
                <a:cs typeface="Avenir Next Regular"/>
                <a:sym typeface="Avenir Next Regular"/>
              </a:rPr>
              <a:t>70%</a:t>
            </a:r>
            <a:r>
              <a:rPr lang="pt-BR" sz="4200" smtClean="0"/>
              <a:t> dos casos é </a:t>
            </a:r>
            <a:r>
              <a:rPr lang="pt-BR" sz="4200" b="1" smtClean="0">
                <a:solidFill>
                  <a:srgbClr val="0000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unilateral </a:t>
            </a:r>
          </a:p>
          <a:p>
            <a:pPr lvl="2" algn="just" eaLnBrk="1" hangingPunct="1">
              <a:spcBef>
                <a:spcPts val="3400"/>
              </a:spcBef>
            </a:pPr>
            <a:r>
              <a:rPr lang="pt-BR" sz="4200" b="1" smtClean="0">
                <a:solidFill>
                  <a:srgbClr val="9411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DRC</a:t>
            </a:r>
            <a:r>
              <a:rPr lang="pt-BR" sz="4200" smtClean="0"/>
              <a:t> é mais comum quando</a:t>
            </a:r>
            <a:r>
              <a:rPr lang="pt-BR" sz="4200" b="1" smtClean="0">
                <a:solidFill>
                  <a:srgbClr val="9411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 trombose bilateral </a:t>
            </a:r>
          </a:p>
          <a:p>
            <a:pPr lvl="2" algn="just" eaLnBrk="1" hangingPunct="1">
              <a:spcBef>
                <a:spcPts val="3400"/>
              </a:spcBef>
            </a:pPr>
            <a:r>
              <a:rPr lang="pt-BR" sz="4200" smtClean="0"/>
              <a:t>Para diagnóstico, US Doppler é o mais utilizado em virtude da disponibilidade e por ser menos invasivo </a:t>
            </a:r>
          </a:p>
          <a:p>
            <a:pPr lvl="2" algn="just" eaLnBrk="1" hangingPunct="1">
              <a:spcBef>
                <a:spcPts val="3400"/>
              </a:spcBef>
            </a:pPr>
            <a:r>
              <a:rPr lang="pt-BR" sz="4200" smtClean="0"/>
              <a:t>O tratamento varia conforme o serviço </a:t>
            </a:r>
          </a:p>
          <a:p>
            <a:pPr lvl="2" algn="just" eaLnBrk="1" hangingPunct="1">
              <a:spcBef>
                <a:spcPts val="3400"/>
              </a:spcBef>
            </a:pPr>
            <a:r>
              <a:rPr lang="pt-BR" sz="4200" smtClean="0"/>
              <a:t>Em caso de uso de terapia específica, é recomendado US renal para monitorização</a:t>
            </a:r>
          </a:p>
        </p:txBody>
      </p:sp>
      <p:sp>
        <p:nvSpPr>
          <p:cNvPr id="229" name="Causas adquiridas de doença renal crônica neonatal"/>
          <p:cNvSpPr txBox="1">
            <a:spLocks noGrp="1"/>
          </p:cNvSpPr>
          <p:nvPr>
            <p:ph type="title"/>
          </p:nvPr>
        </p:nvSpPr>
        <p:spPr>
          <a:xfrm>
            <a:off x="762000" y="2133600"/>
            <a:ext cx="22860000" cy="1498600"/>
          </a:xfrm>
          <a:solidFill>
            <a:srgbClr val="FFFFFF"/>
          </a:solidFill>
          <a:ln w="9525">
            <a:round/>
          </a:ln>
        </p:spPr>
        <p:txBody>
          <a:bodyPr>
            <a:normAutofit fontScale="90000"/>
          </a:bodyPr>
          <a:lstStyle>
            <a:lvl1pPr algn="ctr" defTabSz="668655">
              <a:spcBef>
                <a:spcPts val="3100"/>
              </a:spcBef>
              <a:defRPr sz="7047"/>
            </a:lvl1pPr>
          </a:lstStyle>
          <a:p>
            <a:pPr eaLnBrk="1" fontAlgn="auto" hangingPunct="1">
              <a:spcAft>
                <a:spcPts val="0"/>
              </a:spcAft>
              <a:defRPr/>
            </a:pPr>
            <a:r>
              <a:t>Causas adquiridas de doença renal crônica neonatal</a:t>
            </a:r>
          </a:p>
        </p:txBody>
      </p:sp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D6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Trombose vascular renal…"/>
          <p:cNvSpPr txBox="1"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>
            <a:lvl1pPr marL="584200" indent="-584200" defTabSz="758825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marL="1168400" indent="-584200" defTabSz="758825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752600" indent="-584200" defTabSz="758825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600200" indent="-228600" defTabSz="758825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057400" indent="-228600" defTabSz="758825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514600" indent="-228600" defTabSz="758825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2971800" indent="-228600" defTabSz="758825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429000" indent="-228600" defTabSz="758825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3886200" indent="-228600" defTabSz="758825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algn="just" eaLnBrk="1" hangingPunct="1">
              <a:spcBef>
                <a:spcPts val="3500"/>
              </a:spcBef>
            </a:pPr>
            <a:r>
              <a:rPr lang="pt-BR" sz="4400" b="1" u="sng" smtClean="0">
                <a:solidFill>
                  <a:srgbClr val="2389C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Trombose vascular renal</a:t>
            </a:r>
          </a:p>
          <a:p>
            <a:pPr lvl="1" algn="just" eaLnBrk="1" hangingPunct="1">
              <a:spcBef>
                <a:spcPts val="3500"/>
              </a:spcBef>
            </a:pPr>
            <a:r>
              <a:rPr lang="pt-BR" sz="4400" b="1" smtClean="0">
                <a:solidFill>
                  <a:schemeClr val="folHlink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Trombose arterial renal</a:t>
            </a:r>
            <a:r>
              <a:rPr lang="pt-BR" sz="4400" b="1" smtClean="0">
                <a:solidFill>
                  <a:srgbClr val="0000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 </a:t>
            </a:r>
          </a:p>
          <a:p>
            <a:pPr lvl="2" algn="just" eaLnBrk="1" hangingPunct="1">
              <a:spcBef>
                <a:spcPts val="3500"/>
              </a:spcBef>
            </a:pPr>
            <a:r>
              <a:rPr lang="pt-BR" sz="4400" smtClean="0"/>
              <a:t>Menos prevalente que trombose da veia renal </a:t>
            </a:r>
          </a:p>
          <a:p>
            <a:pPr lvl="2" algn="just" eaLnBrk="1" hangingPunct="1">
              <a:spcBef>
                <a:spcPts val="3500"/>
              </a:spcBef>
            </a:pPr>
            <a:r>
              <a:rPr lang="pt-BR" sz="4400" b="1" u="sng" smtClean="0">
                <a:solidFill>
                  <a:srgbClr val="9411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Fator de risco mais importante:</a:t>
            </a:r>
            <a:r>
              <a:rPr lang="pt-BR" sz="4400" b="1" smtClean="0">
                <a:solidFill>
                  <a:srgbClr val="9411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 </a:t>
            </a:r>
            <a:r>
              <a:rPr lang="pt-BR" sz="4400" smtClean="0"/>
              <a:t>uso prolongado de cateter arterial femoral ou umbilical </a:t>
            </a:r>
          </a:p>
          <a:p>
            <a:pPr lvl="2" algn="just" eaLnBrk="1" hangingPunct="1">
              <a:spcBef>
                <a:spcPts val="3500"/>
              </a:spcBef>
            </a:pPr>
            <a:r>
              <a:rPr lang="pt-BR" sz="4400" b="1" u="sng" smtClean="0">
                <a:solidFill>
                  <a:srgbClr val="9411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Outros fatores de risco:</a:t>
            </a:r>
            <a:r>
              <a:rPr lang="pt-BR" sz="4400" smtClean="0"/>
              <a:t> baixo peso ao nascer, prematuridade, sepse, tipo de cateter e localização (Cohen </a:t>
            </a:r>
            <a:r>
              <a:rPr lang="pt-BR" sz="4400" i="1" smtClean="0">
                <a:latin typeface="Avenir Next Regular"/>
                <a:ea typeface="Avenir Next Regular"/>
                <a:cs typeface="Avenir Next Regular"/>
                <a:sym typeface="Avenir Next Regular"/>
              </a:rPr>
              <a:t>et al</a:t>
            </a:r>
            <a:r>
              <a:rPr lang="pt-BR" sz="4400" smtClean="0"/>
              <a:t>, 1995) </a:t>
            </a:r>
          </a:p>
          <a:p>
            <a:pPr lvl="2" algn="just" eaLnBrk="1" hangingPunct="1">
              <a:spcBef>
                <a:spcPts val="3500"/>
              </a:spcBef>
            </a:pPr>
            <a:r>
              <a:rPr lang="pt-BR" sz="4400" smtClean="0"/>
              <a:t>DRC e hipertensão podem ser sequelas tardias, seja uni ou bilateral </a:t>
            </a:r>
          </a:p>
        </p:txBody>
      </p:sp>
      <p:sp>
        <p:nvSpPr>
          <p:cNvPr id="232" name="Causas adquiridas de doença renal crônica neonatal"/>
          <p:cNvSpPr txBox="1">
            <a:spLocks noGrp="1"/>
          </p:cNvSpPr>
          <p:nvPr>
            <p:ph type="title"/>
          </p:nvPr>
        </p:nvSpPr>
        <p:spPr>
          <a:xfrm>
            <a:off x="762000" y="2159000"/>
            <a:ext cx="22860000" cy="1498600"/>
          </a:xfrm>
          <a:solidFill>
            <a:srgbClr val="FFFFFF"/>
          </a:solidFill>
          <a:ln w="9525">
            <a:round/>
          </a:ln>
        </p:spPr>
        <p:txBody>
          <a:bodyPr>
            <a:normAutofit fontScale="90000"/>
          </a:bodyPr>
          <a:lstStyle>
            <a:lvl1pPr algn="ctr" defTabSz="668655">
              <a:spcBef>
                <a:spcPts val="3100"/>
              </a:spcBef>
              <a:defRPr sz="7047"/>
            </a:lvl1pPr>
          </a:lstStyle>
          <a:p>
            <a:pPr eaLnBrk="1" fontAlgn="auto" hangingPunct="1">
              <a:spcAft>
                <a:spcPts val="0"/>
              </a:spcAft>
              <a:defRPr/>
            </a:pPr>
            <a:r>
              <a:t>Causas adquiridas de doença renal crônica neonatal</a:t>
            </a:r>
          </a:p>
        </p:txBody>
      </p:sp>
    </p:spTree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D6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Trombose vascular renal…"/>
          <p:cNvSpPr txBox="1"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>
            <a:lvl1pPr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600200" indent="-228600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057400" indent="-228600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514600" indent="-22860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2971800" indent="-22860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429000" indent="-22860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3886200" indent="-22860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algn="just" eaLnBrk="1" hangingPunct="1"/>
            <a:r>
              <a:rPr lang="pt-BR" b="1" u="sng" smtClean="0">
                <a:solidFill>
                  <a:srgbClr val="2389C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Trombose vascular renal</a:t>
            </a:r>
          </a:p>
          <a:p>
            <a:pPr lvl="1" algn="just" eaLnBrk="1" hangingPunct="1"/>
            <a:r>
              <a:rPr lang="pt-BR" b="1" smtClean="0">
                <a:solidFill>
                  <a:schemeClr val="folHlink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Trombose arterial renal</a:t>
            </a:r>
            <a:r>
              <a:rPr lang="pt-BR" b="1" smtClean="0">
                <a:solidFill>
                  <a:srgbClr val="0000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 </a:t>
            </a:r>
          </a:p>
          <a:p>
            <a:pPr lvl="2" algn="just" eaLnBrk="1" hangingPunct="1"/>
            <a:r>
              <a:rPr lang="pt-BR" b="1" smtClean="0">
                <a:solidFill>
                  <a:srgbClr val="9411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Apresentação clínica:</a:t>
            </a:r>
            <a:r>
              <a:rPr lang="pt-BR" b="1" smtClean="0">
                <a:solidFill>
                  <a:srgbClr val="0000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 </a:t>
            </a:r>
            <a:r>
              <a:rPr lang="pt-BR" smtClean="0"/>
              <a:t>hipertensão (</a:t>
            </a:r>
            <a:r>
              <a:rPr lang="pt-BR" b="1" smtClean="0">
                <a:solidFill>
                  <a:srgbClr val="9411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mais comum</a:t>
            </a:r>
            <a:r>
              <a:rPr lang="pt-BR" smtClean="0"/>
              <a:t>) em pacientes com alta suspeição clínica (uso de cateter). Proteinúria ou hematúria microscópica podem estar presentes </a:t>
            </a:r>
          </a:p>
          <a:p>
            <a:pPr lvl="2" algn="just" eaLnBrk="1" hangingPunct="1"/>
            <a:r>
              <a:rPr lang="pt-BR" b="1" smtClean="0">
                <a:solidFill>
                  <a:srgbClr val="9411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Prevenção:</a:t>
            </a:r>
            <a:r>
              <a:rPr lang="pt-BR" smtClean="0"/>
              <a:t> retirada oportuna do cateter, uso de cateter monolúmen, ponta do cateter acima da origem da artéria renal e tronco celíaco, entre T6-T9 (Resontoc, 2016) </a:t>
            </a:r>
          </a:p>
        </p:txBody>
      </p:sp>
      <p:sp>
        <p:nvSpPr>
          <p:cNvPr id="235" name="Causas adquiridas de doença renal crônica neonatal"/>
          <p:cNvSpPr txBox="1">
            <a:spLocks noGrp="1"/>
          </p:cNvSpPr>
          <p:nvPr>
            <p:ph type="title"/>
          </p:nvPr>
        </p:nvSpPr>
        <p:spPr>
          <a:xfrm>
            <a:off x="762000" y="2159000"/>
            <a:ext cx="22860000" cy="1651000"/>
          </a:xfrm>
          <a:solidFill>
            <a:srgbClr val="FFFFFF"/>
          </a:solidFill>
          <a:ln w="9525">
            <a:round/>
          </a:ln>
        </p:spPr>
        <p:txBody>
          <a:bodyPr>
            <a:normAutofit fontScale="90000"/>
          </a:bodyPr>
          <a:lstStyle>
            <a:lvl1pPr algn="ctr" defTabSz="668655">
              <a:spcBef>
                <a:spcPts val="3100"/>
              </a:spcBef>
              <a:defRPr sz="7047"/>
            </a:lvl1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dirty="0" err="1"/>
              <a:t>Causas</a:t>
            </a:r>
            <a:r>
              <a:rPr dirty="0"/>
              <a:t> </a:t>
            </a:r>
            <a:r>
              <a:rPr dirty="0" err="1"/>
              <a:t>adquiridas</a:t>
            </a:r>
            <a:r>
              <a:rPr dirty="0"/>
              <a:t> de </a:t>
            </a:r>
            <a:r>
              <a:rPr dirty="0" err="1"/>
              <a:t>doença</a:t>
            </a:r>
            <a:r>
              <a:rPr dirty="0"/>
              <a:t> renal </a:t>
            </a:r>
            <a:r>
              <a:rPr dirty="0" err="1"/>
              <a:t>crônica</a:t>
            </a:r>
            <a:r>
              <a:rPr dirty="0"/>
              <a:t> neonatal</a:t>
            </a:r>
          </a:p>
        </p:txBody>
      </p:sp>
    </p:spTree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D6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É altamente dependente da gravidade…"/>
          <p:cNvSpPr txBox="1">
            <a:spLocks noGrp="1"/>
          </p:cNvSpPr>
          <p:nvPr>
            <p:ph type="body" sz="quarter" idx="1"/>
          </p:nvPr>
        </p:nvSpPr>
        <p:spPr>
          <a:xfrm>
            <a:off x="762000" y="3860800"/>
            <a:ext cx="22860000" cy="2633663"/>
          </a:xfrm>
        </p:spPr>
        <p:txBody>
          <a:bodyPr/>
          <a:lstStyle>
            <a:lvl1pPr>
              <a:defRPr sz="4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marL="742950" indent="-285750">
              <a:defRPr sz="4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143000" indent="-228600">
              <a:defRPr sz="4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600200" indent="-228600">
              <a:defRPr sz="4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057400" indent="-228600">
              <a:defRPr sz="4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514600" indent="-22860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2971800" indent="-22860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429000" indent="-22860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3886200" indent="-228600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algn="just" eaLnBrk="1" hangingPunct="1"/>
            <a:r>
              <a:rPr lang="pt-BR" sz="5400" smtClean="0">
                <a:solidFill>
                  <a:schemeClr val="accent1"/>
                </a:solidFill>
              </a:rPr>
              <a:t>É altamente dependente da gravidade </a:t>
            </a:r>
          </a:p>
          <a:p>
            <a:pPr algn="just" eaLnBrk="1" hangingPunct="1"/>
            <a:r>
              <a:rPr lang="pt-BR" sz="5400" smtClean="0">
                <a:solidFill>
                  <a:schemeClr val="accent1"/>
                </a:solidFill>
              </a:rPr>
              <a:t>Pode variar de simples vigilância até terapia de substituição renal </a:t>
            </a:r>
          </a:p>
        </p:txBody>
      </p:sp>
      <p:sp>
        <p:nvSpPr>
          <p:cNvPr id="238" name="Manejo da doença renal crônica neonatal"/>
          <p:cNvSpPr txBox="1">
            <a:spLocks noGrp="1"/>
          </p:cNvSpPr>
          <p:nvPr>
            <p:ph type="title"/>
          </p:nvPr>
        </p:nvSpPr>
        <p:spPr>
          <a:solidFill>
            <a:srgbClr val="FFFFFF"/>
          </a:solidFill>
          <a:ln w="9525">
            <a:round/>
          </a:ln>
        </p:spPr>
        <p:txBody>
          <a:bodyPr/>
          <a:lstStyle>
            <a:lvl1pPr algn="ctr" defTabSz="602615">
              <a:spcBef>
                <a:spcPts val="2800"/>
              </a:spcBef>
              <a:defRPr sz="6351"/>
            </a:lvl1pPr>
          </a:lstStyle>
          <a:p>
            <a:pPr eaLnBrk="1" fontAlgn="auto" hangingPunct="1">
              <a:spcAft>
                <a:spcPts val="0"/>
              </a:spcAft>
              <a:defRPr/>
            </a:pPr>
            <a:r>
              <a:t>Manejo da doença renal crônica neonatal</a:t>
            </a:r>
          </a:p>
        </p:txBody>
      </p:sp>
      <p:grpSp>
        <p:nvGrpSpPr>
          <p:cNvPr id="241" name="Retângulo"/>
          <p:cNvGrpSpPr>
            <a:grpSpLocks/>
          </p:cNvGrpSpPr>
          <p:nvPr/>
        </p:nvGrpSpPr>
        <p:grpSpPr bwMode="auto">
          <a:xfrm>
            <a:off x="928688" y="7129463"/>
            <a:ext cx="22526625" cy="6054725"/>
            <a:chOff x="0" y="0"/>
            <a:chExt cx="22527727" cy="6054314"/>
          </a:xfrm>
        </p:grpSpPr>
        <p:sp>
          <p:nvSpPr>
            <p:cNvPr id="240" name="Retângulo"/>
            <p:cNvSpPr/>
            <p:nvPr/>
          </p:nvSpPr>
          <p:spPr>
            <a:xfrm>
              <a:off x="12701" y="355576"/>
              <a:ext cx="22502326" cy="5584446"/>
            </a:xfrm>
            <a:prstGeom prst="rect">
              <a:avLst/>
            </a:prstGeom>
            <a:solidFill>
              <a:schemeClr val="accent1">
                <a:hueOff val="-84091"/>
                <a:satOff val="15316"/>
                <a:lumOff val="24313"/>
                <a:alpha val="41355"/>
              </a:schemeClr>
            </a:solidFill>
            <a:ln>
              <a:noFill/>
            </a:ln>
            <a:effectLst/>
          </p:spPr>
          <p:txBody>
            <a:bodyPr lIns="50800" tIns="50800" rIns="50800" bIns="50800" anchor="ctr"/>
            <a:lstStyle/>
            <a:p>
              <a:pPr algn="ctr" fontAlgn="auto" hangingPunct="0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defRPr sz="4000" cap="all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DIN Condensed Bold"/>
                </a:defRPr>
              </a:pPr>
              <a:endParaRPr sz="4000" kern="0" cap="all">
                <a:solidFill>
                  <a:srgbClr val="FFFFFF"/>
                </a:solidFill>
                <a:latin typeface="+mn-lt"/>
                <a:ea typeface="+mn-ea"/>
                <a:cs typeface="+mn-cs"/>
                <a:sym typeface="DIN Condensed Bold"/>
              </a:endParaRPr>
            </a:p>
          </p:txBody>
        </p:sp>
        <p:pic>
          <p:nvPicPr>
            <p:cNvPr id="38919" name="Retângulo Retângulo" descr="Retângulo Retângulo"/>
            <p:cNvPicPr>
              <a:picLocks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"/>
              <a:ext cx="22527728" cy="60543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42" name="Tratamento farmacológico…"/>
          <p:cNvSpPr txBox="1">
            <a:spLocks noChangeArrowheads="1"/>
          </p:cNvSpPr>
          <p:nvPr/>
        </p:nvSpPr>
        <p:spPr bwMode="auto">
          <a:xfrm>
            <a:off x="1066800" y="6781800"/>
            <a:ext cx="22083713" cy="621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>
            <a:spAutoFit/>
          </a:bodyPr>
          <a:lstStyle>
            <a:lvl1pPr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marL="742950" indent="-28575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1430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6002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0574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5146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29718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4290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38862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algn="ctr" eaLnBrk="1"/>
            <a:r>
              <a:rPr lang="pt-BR" sz="4800" b="1" u="sng">
                <a:solidFill>
                  <a:schemeClr val="folHlink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Tratamento farmacológico</a:t>
            </a:r>
          </a:p>
          <a:p>
            <a:pPr algn="just" eaLnBrk="1"/>
            <a:r>
              <a:rPr lang="pt-BR" sz="4000">
                <a:solidFill>
                  <a:srgbClr val="000000"/>
                </a:solidFill>
              </a:rPr>
              <a:t>Drogas para substituir produtos renais endógenos ausentes (eritropoietina, calcitriol)</a:t>
            </a:r>
          </a:p>
          <a:p>
            <a:pPr algn="just" eaLnBrk="1"/>
            <a:r>
              <a:rPr lang="pt-BR" sz="4000">
                <a:solidFill>
                  <a:srgbClr val="000000"/>
                </a:solidFill>
              </a:rPr>
              <a:t>Drogas para imitar as funções homeostáticas do rim (aglutinantes de fósforo, aglutinantes de potássio, solução alcalina, suplementação de sódio)</a:t>
            </a:r>
          </a:p>
          <a:p>
            <a:pPr algn="just" eaLnBrk="1"/>
            <a:r>
              <a:rPr lang="pt-BR" sz="4000">
                <a:solidFill>
                  <a:srgbClr val="000000"/>
                </a:solidFill>
              </a:rPr>
              <a:t>Administração de vitaminas/minerais mal absorvidos ou utilizados na DRC (vitamina D, ferro, vitaminas B e C)</a:t>
            </a:r>
          </a:p>
          <a:p>
            <a:pPr algn="just" eaLnBrk="1"/>
            <a:r>
              <a:rPr lang="pt-BR" sz="4000">
                <a:solidFill>
                  <a:srgbClr val="000000"/>
                </a:solidFill>
              </a:rPr>
              <a:t>Outras drogas para indicações específicas, como hipertensão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1" grpId="0" animBg="1" advAuto="0"/>
      <p:bldP spid="242" grpId="0" animBg="1" advAuto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D6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Manejo da doença renal crônica neonatal"/>
          <p:cNvSpPr txBox="1">
            <a:spLocks noGrp="1"/>
          </p:cNvSpPr>
          <p:nvPr>
            <p:ph type="title"/>
          </p:nvPr>
        </p:nvSpPr>
        <p:spPr>
          <a:solidFill>
            <a:srgbClr val="FFFFFF"/>
          </a:solidFill>
          <a:ln w="9525">
            <a:round/>
          </a:ln>
        </p:spPr>
        <p:txBody>
          <a:bodyPr/>
          <a:lstStyle>
            <a:lvl1pPr algn="ctr" defTabSz="602615">
              <a:spcBef>
                <a:spcPts val="2800"/>
              </a:spcBef>
              <a:defRPr sz="6351"/>
            </a:lvl1pPr>
          </a:lstStyle>
          <a:p>
            <a:pPr eaLnBrk="1" fontAlgn="auto" hangingPunct="1">
              <a:spcAft>
                <a:spcPts val="0"/>
              </a:spcAft>
              <a:defRPr/>
            </a:pPr>
            <a:r>
              <a:t>Manejo da doença renal crônica neonatal</a:t>
            </a:r>
          </a:p>
        </p:txBody>
      </p:sp>
      <p:grpSp>
        <p:nvGrpSpPr>
          <p:cNvPr id="39939" name="Retângulo"/>
          <p:cNvGrpSpPr>
            <a:grpSpLocks/>
          </p:cNvGrpSpPr>
          <p:nvPr/>
        </p:nvGrpSpPr>
        <p:grpSpPr bwMode="auto">
          <a:xfrm>
            <a:off x="762000" y="3810000"/>
            <a:ext cx="22526625" cy="9220200"/>
            <a:chOff x="0" y="0"/>
            <a:chExt cx="22527727" cy="6054314"/>
          </a:xfrm>
        </p:grpSpPr>
        <p:sp>
          <p:nvSpPr>
            <p:cNvPr id="246" name="Retângulo"/>
            <p:cNvSpPr/>
            <p:nvPr/>
          </p:nvSpPr>
          <p:spPr>
            <a:xfrm>
              <a:off x="12701" y="355462"/>
              <a:ext cx="22502326" cy="5584187"/>
            </a:xfrm>
            <a:prstGeom prst="rect">
              <a:avLst/>
            </a:prstGeom>
            <a:solidFill>
              <a:schemeClr val="accent4">
                <a:hueOff val="-667846"/>
                <a:satOff val="2144"/>
                <a:lumOff val="-5984"/>
                <a:alpha val="15709"/>
              </a:schemeClr>
            </a:solidFill>
            <a:ln>
              <a:noFill/>
            </a:ln>
            <a:effectLst/>
          </p:spPr>
          <p:txBody>
            <a:bodyPr lIns="50800" tIns="50800" rIns="50800" bIns="50800" anchor="ctr"/>
            <a:lstStyle/>
            <a:p>
              <a:pPr algn="ctr" fontAlgn="auto" hangingPunct="0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defRPr sz="4000" cap="all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DIN Condensed Bold"/>
                </a:defRPr>
              </a:pPr>
              <a:endParaRPr sz="4000" kern="0" cap="all">
                <a:solidFill>
                  <a:srgbClr val="FFFFFF"/>
                </a:solidFill>
                <a:latin typeface="+mn-lt"/>
                <a:ea typeface="+mn-ea"/>
                <a:cs typeface="+mn-cs"/>
                <a:sym typeface="DIN Condensed Bold"/>
              </a:endParaRPr>
            </a:p>
          </p:txBody>
        </p:sp>
        <p:pic>
          <p:nvPicPr>
            <p:cNvPr id="39946" name="Retângulo Retângulo" descr="Retângulo Retângulo"/>
            <p:cNvPicPr>
              <a:picLocks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"/>
              <a:ext cx="22527728" cy="60543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9940" name="Terapias de substituição renal…"/>
          <p:cNvSpPr txBox="1">
            <a:spLocks noChangeArrowheads="1"/>
          </p:cNvSpPr>
          <p:nvPr/>
        </p:nvSpPr>
        <p:spPr bwMode="auto">
          <a:xfrm>
            <a:off x="1149350" y="6365875"/>
            <a:ext cx="22085300" cy="407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>
            <a:spAutoFit/>
          </a:bodyPr>
          <a:lstStyle>
            <a:lvl1pPr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marL="742950" indent="-28575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1430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6002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057400" indent="-228600"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5146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29718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4290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3886200" indent="-228600" defTabSz="8255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algn="ctr" eaLnBrk="1"/>
            <a:r>
              <a:rPr lang="pt-BR" sz="4400" b="1" u="sng">
                <a:solidFill>
                  <a:srgbClr val="9411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Terapias de substituição renal </a:t>
            </a:r>
          </a:p>
          <a:p>
            <a:pPr algn="just" eaLnBrk="1"/>
            <a:r>
              <a:rPr lang="pt-BR" sz="4400">
                <a:solidFill>
                  <a:srgbClr val="000000"/>
                </a:solidFill>
              </a:rPr>
              <a:t>Diálise peritoneal: </a:t>
            </a:r>
            <a:r>
              <a:rPr lang="pt-BR" sz="4400" b="1" u="sng">
                <a:solidFill>
                  <a:srgbClr val="0000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de escolha</a:t>
            </a:r>
          </a:p>
          <a:p>
            <a:pPr algn="just" eaLnBrk="1"/>
            <a:r>
              <a:rPr lang="pt-BR" sz="4400">
                <a:solidFill>
                  <a:schemeClr val="accent1"/>
                </a:solidFill>
              </a:rPr>
              <a:t>Hemodiálise</a:t>
            </a:r>
          </a:p>
          <a:p>
            <a:pPr algn="just" eaLnBrk="1"/>
            <a:r>
              <a:rPr lang="pt-BR" sz="4400">
                <a:solidFill>
                  <a:schemeClr val="accent1"/>
                </a:solidFill>
              </a:rPr>
              <a:t>Terapia de substituição renal contínua</a:t>
            </a:r>
          </a:p>
        </p:txBody>
      </p:sp>
      <p:grpSp>
        <p:nvGrpSpPr>
          <p:cNvPr id="251" name="Em neonatos, indicações precisas, como hiperamonemia"/>
          <p:cNvGrpSpPr>
            <a:grpSpLocks/>
          </p:cNvGrpSpPr>
          <p:nvPr/>
        </p:nvGrpSpPr>
        <p:grpSpPr bwMode="auto">
          <a:xfrm>
            <a:off x="10668000" y="8839200"/>
            <a:ext cx="10210800" cy="825500"/>
            <a:chOff x="0" y="0"/>
            <a:chExt cx="10211308" cy="825500"/>
          </a:xfrm>
        </p:grpSpPr>
        <p:sp>
          <p:nvSpPr>
            <p:cNvPr id="39943" name="Em neonatos, indicações precisas, como hiperamonemia"/>
            <p:cNvSpPr txBox="1">
              <a:spLocks noChangeArrowheads="1"/>
            </p:cNvSpPr>
            <p:nvPr/>
          </p:nvSpPr>
          <p:spPr bwMode="auto">
            <a:xfrm>
              <a:off x="50803" y="133350"/>
              <a:ext cx="9742971" cy="558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50800" tIns="50800" rIns="50800" bIns="50800" anchor="ctr">
              <a:spAutoFit/>
            </a:bodyPr>
            <a:lstStyle>
              <a:lvl1pPr eaLnBrk="0" hangingPunct="0">
                <a:spcBef>
                  <a:spcPts val="3400"/>
                </a:spcBef>
                <a:defRPr sz="3000">
                  <a:solidFill>
                    <a:srgbClr val="838787"/>
                  </a:solidFill>
                  <a:latin typeface="Avenir Next Medium"/>
                  <a:ea typeface="Avenir Next Medium"/>
                  <a:cs typeface="Avenir Next Medium"/>
                  <a:sym typeface="Avenir Next Medium"/>
                </a:defRPr>
              </a:lvl1pPr>
              <a:lvl2pPr marL="742950" indent="-285750" eaLnBrk="0" hangingPunct="0">
                <a:spcBef>
                  <a:spcPts val="3400"/>
                </a:spcBef>
                <a:defRPr sz="3000">
                  <a:solidFill>
                    <a:srgbClr val="838787"/>
                  </a:solidFill>
                  <a:latin typeface="Avenir Next Medium"/>
                  <a:ea typeface="Avenir Next Medium"/>
                  <a:cs typeface="Avenir Next Medium"/>
                  <a:sym typeface="Avenir Next Medium"/>
                </a:defRPr>
              </a:lvl2pPr>
              <a:lvl3pPr marL="1143000" indent="-228600" eaLnBrk="0" hangingPunct="0">
                <a:spcBef>
                  <a:spcPts val="3400"/>
                </a:spcBef>
                <a:defRPr sz="3000">
                  <a:solidFill>
                    <a:srgbClr val="838787"/>
                  </a:solidFill>
                  <a:latin typeface="Avenir Next Medium"/>
                  <a:ea typeface="Avenir Next Medium"/>
                  <a:cs typeface="Avenir Next Medium"/>
                  <a:sym typeface="Avenir Next Medium"/>
                </a:defRPr>
              </a:lvl3pPr>
              <a:lvl4pPr marL="1600200" indent="-228600" eaLnBrk="0" hangingPunct="0">
                <a:spcBef>
                  <a:spcPts val="3400"/>
                </a:spcBef>
                <a:defRPr sz="3000">
                  <a:solidFill>
                    <a:srgbClr val="838787"/>
                  </a:solidFill>
                  <a:latin typeface="Avenir Next Medium"/>
                  <a:ea typeface="Avenir Next Medium"/>
                  <a:cs typeface="Avenir Next Medium"/>
                  <a:sym typeface="Avenir Next Medium"/>
                </a:defRPr>
              </a:lvl4pPr>
              <a:lvl5pPr marL="2057400" indent="-228600" eaLnBrk="0" hangingPunct="0">
                <a:spcBef>
                  <a:spcPts val="3400"/>
                </a:spcBef>
                <a:defRPr sz="3000">
                  <a:solidFill>
                    <a:srgbClr val="838787"/>
                  </a:solidFill>
                  <a:latin typeface="Avenir Next Medium"/>
                  <a:ea typeface="Avenir Next Medium"/>
                  <a:cs typeface="Avenir Next Medium"/>
                  <a:sym typeface="Avenir Next Medium"/>
                </a:defRPr>
              </a:lvl5pPr>
              <a:lvl6pPr marL="2514600" indent="-228600" defTabSz="825500" eaLnBrk="0" fontAlgn="base" hangingPunct="0">
                <a:spcBef>
                  <a:spcPts val="3400"/>
                </a:spcBef>
                <a:spcAft>
                  <a:spcPct val="0"/>
                </a:spcAft>
                <a:defRPr sz="3000">
                  <a:solidFill>
                    <a:srgbClr val="838787"/>
                  </a:solidFill>
                  <a:latin typeface="Avenir Next Medium"/>
                  <a:ea typeface="Avenir Next Medium"/>
                  <a:cs typeface="Avenir Next Medium"/>
                  <a:sym typeface="Avenir Next Medium"/>
                </a:defRPr>
              </a:lvl6pPr>
              <a:lvl7pPr marL="2971800" indent="-228600" defTabSz="825500" eaLnBrk="0" fontAlgn="base" hangingPunct="0">
                <a:spcBef>
                  <a:spcPts val="3400"/>
                </a:spcBef>
                <a:spcAft>
                  <a:spcPct val="0"/>
                </a:spcAft>
                <a:defRPr sz="3000">
                  <a:solidFill>
                    <a:srgbClr val="838787"/>
                  </a:solidFill>
                  <a:latin typeface="Avenir Next Medium"/>
                  <a:ea typeface="Avenir Next Medium"/>
                  <a:cs typeface="Avenir Next Medium"/>
                  <a:sym typeface="Avenir Next Medium"/>
                </a:defRPr>
              </a:lvl7pPr>
              <a:lvl8pPr marL="3429000" indent="-228600" defTabSz="825500" eaLnBrk="0" fontAlgn="base" hangingPunct="0">
                <a:spcBef>
                  <a:spcPts val="3400"/>
                </a:spcBef>
                <a:spcAft>
                  <a:spcPct val="0"/>
                </a:spcAft>
                <a:defRPr sz="3000">
                  <a:solidFill>
                    <a:srgbClr val="838787"/>
                  </a:solidFill>
                  <a:latin typeface="Avenir Next Medium"/>
                  <a:ea typeface="Avenir Next Medium"/>
                  <a:cs typeface="Avenir Next Medium"/>
                  <a:sym typeface="Avenir Next Medium"/>
                </a:defRPr>
              </a:lvl8pPr>
              <a:lvl9pPr marL="3886200" indent="-228600" defTabSz="825500" eaLnBrk="0" fontAlgn="base" hangingPunct="0">
                <a:spcBef>
                  <a:spcPts val="3400"/>
                </a:spcBef>
                <a:spcAft>
                  <a:spcPct val="0"/>
                </a:spcAft>
                <a:defRPr sz="3000">
                  <a:solidFill>
                    <a:srgbClr val="838787"/>
                  </a:solidFill>
                  <a:latin typeface="Avenir Next Medium"/>
                  <a:ea typeface="Avenir Next Medium"/>
                  <a:cs typeface="Avenir Next Medium"/>
                  <a:sym typeface="Avenir Next Medium"/>
                </a:defRPr>
              </a:lvl9pPr>
            </a:lstStyle>
            <a:p>
              <a:pPr eaLnBrk="1"/>
              <a:r>
                <a:rPr lang="pt-BR">
                  <a:solidFill>
                    <a:srgbClr val="000000"/>
                  </a:solidFill>
                </a:rPr>
                <a:t>Em neonatos, indicações precisas, como hiperamonemia</a:t>
              </a:r>
            </a:p>
          </p:txBody>
        </p:sp>
        <p:pic>
          <p:nvPicPr>
            <p:cNvPr id="39944" name="Em neonatos, indicações precisas, como hiperamonemia Em neonatos, indicações precisas, como hiperamonemia" descr="Em neonatos, indicações precisas, como hiperamonemia Em neonatos, indicações precisas, como hiperamonemia"/>
            <p:cNvPicPr>
              <a:picLocks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211308" cy="825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52" name="Sinal de Pare"/>
          <p:cNvSpPr/>
          <p:nvPr/>
        </p:nvSpPr>
        <p:spPr>
          <a:xfrm>
            <a:off x="8339138" y="8532813"/>
            <a:ext cx="928687" cy="148431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3" y="0"/>
                </a:moveTo>
                <a:cubicBezTo>
                  <a:pt x="9829" y="0"/>
                  <a:pt x="9040" y="496"/>
                  <a:pt x="9040" y="1105"/>
                </a:cubicBezTo>
                <a:lnTo>
                  <a:pt x="9040" y="10920"/>
                </a:lnTo>
                <a:lnTo>
                  <a:pt x="8048" y="10920"/>
                </a:lnTo>
                <a:lnTo>
                  <a:pt x="8048" y="2365"/>
                </a:lnTo>
                <a:cubicBezTo>
                  <a:pt x="8048" y="1756"/>
                  <a:pt x="7256" y="1263"/>
                  <a:pt x="6283" y="1263"/>
                </a:cubicBezTo>
                <a:cubicBezTo>
                  <a:pt x="5309" y="1263"/>
                  <a:pt x="4520" y="1756"/>
                  <a:pt x="4520" y="2365"/>
                </a:cubicBezTo>
                <a:lnTo>
                  <a:pt x="4520" y="10920"/>
                </a:lnTo>
                <a:lnTo>
                  <a:pt x="3528" y="10920"/>
                </a:lnTo>
                <a:lnTo>
                  <a:pt x="3528" y="5727"/>
                </a:lnTo>
                <a:cubicBezTo>
                  <a:pt x="3528" y="5118"/>
                  <a:pt x="2736" y="4622"/>
                  <a:pt x="1763" y="4622"/>
                </a:cubicBezTo>
                <a:cubicBezTo>
                  <a:pt x="789" y="4622"/>
                  <a:pt x="0" y="5118"/>
                  <a:pt x="0" y="5727"/>
                </a:cubicBezTo>
                <a:lnTo>
                  <a:pt x="0" y="14852"/>
                </a:lnTo>
                <a:cubicBezTo>
                  <a:pt x="0" y="18582"/>
                  <a:pt x="4832" y="21600"/>
                  <a:pt x="10786" y="21600"/>
                </a:cubicBezTo>
                <a:cubicBezTo>
                  <a:pt x="16741" y="21600"/>
                  <a:pt x="21573" y="18577"/>
                  <a:pt x="21573" y="14852"/>
                </a:cubicBezTo>
                <a:lnTo>
                  <a:pt x="21600" y="14852"/>
                </a:lnTo>
                <a:lnTo>
                  <a:pt x="21600" y="6172"/>
                </a:lnTo>
                <a:cubicBezTo>
                  <a:pt x="19653" y="6172"/>
                  <a:pt x="18072" y="7163"/>
                  <a:pt x="18072" y="8381"/>
                </a:cubicBezTo>
                <a:lnTo>
                  <a:pt x="18072" y="10920"/>
                </a:lnTo>
                <a:lnTo>
                  <a:pt x="17088" y="10920"/>
                </a:lnTo>
                <a:lnTo>
                  <a:pt x="17088" y="2365"/>
                </a:lnTo>
                <a:cubicBezTo>
                  <a:pt x="17088" y="1756"/>
                  <a:pt x="16296" y="1263"/>
                  <a:pt x="15323" y="1263"/>
                </a:cubicBezTo>
                <a:cubicBezTo>
                  <a:pt x="14349" y="1263"/>
                  <a:pt x="13560" y="1756"/>
                  <a:pt x="13560" y="2365"/>
                </a:cubicBezTo>
                <a:lnTo>
                  <a:pt x="13560" y="10920"/>
                </a:lnTo>
                <a:lnTo>
                  <a:pt x="12568" y="10920"/>
                </a:lnTo>
                <a:lnTo>
                  <a:pt x="12568" y="1105"/>
                </a:lnTo>
                <a:cubicBezTo>
                  <a:pt x="12568" y="496"/>
                  <a:pt x="11776" y="0"/>
                  <a:pt x="10803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 sz="4000" cap="all">
                <a:solidFill>
                  <a:srgbClr val="FFFFFF"/>
                </a:solidFill>
                <a:latin typeface="+mn-lt"/>
                <a:ea typeface="+mn-ea"/>
                <a:cs typeface="+mn-cs"/>
                <a:sym typeface="DIN Condensed Bold"/>
              </a:defRPr>
            </a:pPr>
            <a:endParaRPr sz="4000" kern="0" cap="all">
              <a:solidFill>
                <a:srgbClr val="FFFFFF"/>
              </a:solidFill>
              <a:latin typeface="+mn-lt"/>
              <a:ea typeface="+mn-ea"/>
              <a:cs typeface="+mn-cs"/>
              <a:sym typeface="DIN Condensed Bold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1" grpId="0" animBg="1" advAuto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D6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vida-saudavel.jpeg" descr="vida-saudavel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75" y="-2882900"/>
            <a:ext cx="24542750" cy="1948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sp>
        <p:nvSpPr>
          <p:cNvPr id="255" name="Nutrição e monitoramento do crescimento…"/>
          <p:cNvSpPr txBox="1">
            <a:spLocks noGrp="1"/>
          </p:cNvSpPr>
          <p:nvPr>
            <p:ph type="body" idx="1"/>
          </p:nvPr>
        </p:nvSpPr>
        <p:spPr>
          <a:xfrm>
            <a:off x="762000" y="3886200"/>
            <a:ext cx="22860000" cy="8585200"/>
          </a:xfrm>
          <a:solidFill>
            <a:schemeClr val="tx2"/>
          </a:solidFill>
        </p:spPr>
        <p:txBody>
          <a:bodyPr/>
          <a:lstStyle/>
          <a:p>
            <a:pPr marL="596900" indent="-596900" algn="just" defTabSz="775969" eaLnBrk="1" fontAlgn="auto" hangingPunct="1">
              <a:spcBef>
                <a:spcPts val="3600"/>
              </a:spcBef>
              <a:spcAft>
                <a:spcPts val="0"/>
              </a:spcAft>
              <a:buSzPct val="104999"/>
              <a:defRPr sz="4512" b="1" u="sng">
                <a:solidFill>
                  <a:schemeClr val="accent1">
                    <a:hueOff val="104794"/>
                    <a:lumOff val="-8431"/>
                  </a:schemeClr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sz="4512" b="1" u="sng">
                <a:solidFill>
                  <a:schemeClr val="accent1">
                    <a:hueOff val="104794"/>
                    <a:lumOff val="-8431"/>
                  </a:schemeClr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Nutrição e monitoramento do crescimento</a:t>
            </a:r>
          </a:p>
          <a:p>
            <a:pPr marL="1193800" lvl="1" indent="-596900" algn="just" defTabSz="775969" eaLnBrk="1" fontAlgn="auto" hangingPunct="1">
              <a:spcBef>
                <a:spcPts val="3600"/>
              </a:spcBef>
              <a:spcAft>
                <a:spcPts val="0"/>
              </a:spcAft>
              <a:buSzPct val="104999"/>
              <a:defRPr sz="4512">
                <a:solidFill>
                  <a:srgbClr val="000000"/>
                </a:solidFill>
              </a:defRPr>
            </a:pPr>
            <a:r>
              <a:rPr sz="4512">
                <a:solidFill>
                  <a:srgbClr val="000000"/>
                </a:solidFill>
              </a:rPr>
              <a:t>Por uma série de razões, a maioria dos neonatos com DRC </a:t>
            </a:r>
            <a:r>
              <a:rPr sz="4512" b="1" u="sng">
                <a:solidFill>
                  <a:srgbClr val="0000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carece de apetite e habilidades motoras orais</a:t>
            </a:r>
            <a:r>
              <a:rPr sz="4512">
                <a:solidFill>
                  <a:srgbClr val="000000"/>
                </a:solidFill>
              </a:rPr>
              <a:t> para ingerir calorias suficientes para crescimento apropriado. Isso foi atribuído ao </a:t>
            </a:r>
            <a:r>
              <a:rPr sz="4512" b="1">
                <a:solidFill>
                  <a:srgbClr val="9411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meio urêmico</a:t>
            </a:r>
            <a:r>
              <a:rPr sz="4512">
                <a:solidFill>
                  <a:srgbClr val="000000"/>
                </a:solidFill>
              </a:rPr>
              <a:t>, incluindo níveis circulantes mais elevados de citocinas e alterações no balanço de aminoácidos (Mas </a:t>
            </a:r>
            <a:r>
              <a:rPr sz="4512" i="1">
                <a:solidFill>
                  <a:srgbClr val="0000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et al</a:t>
            </a:r>
            <a:r>
              <a:rPr sz="4512">
                <a:solidFill>
                  <a:srgbClr val="000000"/>
                </a:solidFill>
              </a:rPr>
              <a:t>, 2006;  Chazot, 2009) </a:t>
            </a:r>
          </a:p>
          <a:p>
            <a:pPr marL="1193800" lvl="1" indent="-596900" algn="just" defTabSz="775969" eaLnBrk="1" fontAlgn="auto" hangingPunct="1">
              <a:spcBef>
                <a:spcPts val="3600"/>
              </a:spcBef>
              <a:spcAft>
                <a:spcPts val="0"/>
              </a:spcAft>
              <a:buSzPct val="104999"/>
              <a:defRPr sz="4512">
                <a:solidFill>
                  <a:srgbClr val="000000"/>
                </a:solidFill>
              </a:defRPr>
            </a:pPr>
            <a:r>
              <a:rPr sz="4512">
                <a:solidFill>
                  <a:srgbClr val="000000"/>
                </a:solidFill>
              </a:rPr>
              <a:t>Gastrostomia ou SNE podem ser necessários </a:t>
            </a:r>
          </a:p>
          <a:p>
            <a:pPr marL="1193800" lvl="1" indent="-596900" algn="just" defTabSz="775969" eaLnBrk="1" fontAlgn="auto" hangingPunct="1">
              <a:spcBef>
                <a:spcPts val="3600"/>
              </a:spcBef>
              <a:spcAft>
                <a:spcPts val="0"/>
              </a:spcAft>
              <a:buSzPct val="104999"/>
              <a:defRPr sz="4512">
                <a:solidFill>
                  <a:srgbClr val="000000"/>
                </a:solidFill>
              </a:defRPr>
            </a:pPr>
            <a:r>
              <a:rPr sz="4512">
                <a:solidFill>
                  <a:srgbClr val="000000"/>
                </a:solidFill>
              </a:rPr>
              <a:t>As diretrizes nutricionais recomendam ingestão calórica igual à recomendada para a cronologia</a:t>
            </a:r>
          </a:p>
        </p:txBody>
      </p:sp>
      <p:sp>
        <p:nvSpPr>
          <p:cNvPr id="256" name="Manejo da doença renal crônica neonatal"/>
          <p:cNvSpPr txBox="1">
            <a:spLocks noGrp="1"/>
          </p:cNvSpPr>
          <p:nvPr>
            <p:ph type="title"/>
          </p:nvPr>
        </p:nvSpPr>
        <p:spPr>
          <a:solidFill>
            <a:srgbClr val="FFFFFF"/>
          </a:solidFill>
          <a:ln w="9525">
            <a:round/>
          </a:ln>
        </p:spPr>
        <p:txBody>
          <a:bodyPr/>
          <a:lstStyle>
            <a:lvl1pPr algn="ctr" defTabSz="602615">
              <a:spcBef>
                <a:spcPts val="2800"/>
              </a:spcBef>
              <a:defRPr sz="6351"/>
            </a:lvl1pPr>
          </a:lstStyle>
          <a:p>
            <a:pPr eaLnBrk="1" fontAlgn="auto" hangingPunct="1">
              <a:spcAft>
                <a:spcPts val="0"/>
              </a:spcAft>
              <a:defRPr/>
            </a:pPr>
            <a:r>
              <a:t>Manejo da doença renal crônica neonatal</a:t>
            </a:r>
          </a:p>
        </p:txBody>
      </p:sp>
    </p:spTree>
  </p:cSld>
  <p:clrMapOvr>
    <a:masterClrMapping/>
  </p:clrMapOvr>
  <p:transition spd="med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D6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vida-saudavel.jpeg" descr="vida-saudavel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2816225"/>
            <a:ext cx="24377650" cy="1934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sp>
        <p:nvSpPr>
          <p:cNvPr id="259" name="Nutrição e monitoramento do crescimento…"/>
          <p:cNvSpPr txBox="1">
            <a:spLocks noGrp="1"/>
          </p:cNvSpPr>
          <p:nvPr>
            <p:ph type="body" idx="1"/>
          </p:nvPr>
        </p:nvSpPr>
        <p:spPr>
          <a:solidFill>
            <a:schemeClr val="tx2"/>
          </a:solidFill>
        </p:spPr>
        <p:txBody>
          <a:bodyPr/>
          <a:lstStyle/>
          <a:p>
            <a:pPr marL="622300" indent="-622300" algn="just" defTabSz="808990" eaLnBrk="1" fontAlgn="auto" hangingPunct="1">
              <a:spcBef>
                <a:spcPts val="3800"/>
              </a:spcBef>
              <a:spcAft>
                <a:spcPts val="0"/>
              </a:spcAft>
              <a:buSzPct val="104999"/>
              <a:defRPr sz="4704" b="1" u="sng">
                <a:solidFill>
                  <a:schemeClr val="accent1">
                    <a:hueOff val="104794"/>
                    <a:lumOff val="-8431"/>
                  </a:schemeClr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sz="4704" b="1" u="sng">
                <a:solidFill>
                  <a:schemeClr val="accent1">
                    <a:hueOff val="104794"/>
                    <a:lumOff val="-8431"/>
                  </a:schemeClr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Nutrição e monitoramento do crescimento</a:t>
            </a:r>
          </a:p>
          <a:p>
            <a:pPr marL="1244600" lvl="1" indent="-622300" algn="just" defTabSz="808990" eaLnBrk="1" fontAlgn="auto" hangingPunct="1">
              <a:spcBef>
                <a:spcPts val="3800"/>
              </a:spcBef>
              <a:spcAft>
                <a:spcPts val="0"/>
              </a:spcAft>
              <a:buSzPct val="104999"/>
              <a:defRPr sz="4704">
                <a:solidFill>
                  <a:srgbClr val="000000"/>
                </a:solidFill>
              </a:defRPr>
            </a:pPr>
            <a:r>
              <a:rPr sz="4704">
                <a:solidFill>
                  <a:srgbClr val="000000"/>
                </a:solidFill>
              </a:rPr>
              <a:t>A ingestão de proteína na DRC deve ser de 1-1,4x a taxa apropriada para a idade</a:t>
            </a:r>
          </a:p>
          <a:p>
            <a:pPr marL="1244600" lvl="1" indent="-622300" algn="just" defTabSz="808990" eaLnBrk="1" fontAlgn="auto" hangingPunct="1">
              <a:spcBef>
                <a:spcPts val="3800"/>
              </a:spcBef>
              <a:spcAft>
                <a:spcPts val="0"/>
              </a:spcAft>
              <a:buSzPct val="104999"/>
              <a:defRPr sz="4704">
                <a:solidFill>
                  <a:srgbClr val="000000"/>
                </a:solidFill>
              </a:defRPr>
            </a:pPr>
            <a:r>
              <a:rPr sz="4704">
                <a:solidFill>
                  <a:srgbClr val="000000"/>
                </a:solidFill>
              </a:rPr>
              <a:t>Para pacientes em diálise peritoneal, deve ser maior, em 1,8 g/kg/dia durante os primeiros 6 meses (Zaritsky, 2014)</a:t>
            </a:r>
          </a:p>
          <a:p>
            <a:pPr marL="1866900" lvl="2" indent="-622300" algn="just" defTabSz="808990" eaLnBrk="1" fontAlgn="auto" hangingPunct="1">
              <a:spcBef>
                <a:spcPts val="3800"/>
              </a:spcBef>
              <a:spcAft>
                <a:spcPts val="0"/>
              </a:spcAft>
              <a:buSzPct val="104999"/>
              <a:defRPr sz="4704">
                <a:solidFill>
                  <a:srgbClr val="000000"/>
                </a:solidFill>
              </a:defRPr>
            </a:pPr>
            <a:r>
              <a:rPr sz="4704">
                <a:solidFill>
                  <a:srgbClr val="000000"/>
                </a:solidFill>
              </a:rPr>
              <a:t>Perda de proteína pela diálise pode ser de 0,25 g/kg/dia (Quan, 1996)</a:t>
            </a:r>
          </a:p>
          <a:p>
            <a:pPr marL="1244600" lvl="1" indent="-622300" algn="just" defTabSz="808990" eaLnBrk="1" fontAlgn="auto" hangingPunct="1">
              <a:spcBef>
                <a:spcPts val="3800"/>
              </a:spcBef>
              <a:spcAft>
                <a:spcPts val="0"/>
              </a:spcAft>
              <a:buSzPct val="104999"/>
              <a:defRPr sz="4704"/>
            </a:pPr>
            <a:r>
              <a:rPr sz="4704">
                <a:solidFill>
                  <a:srgbClr val="000000"/>
                </a:solidFill>
              </a:rPr>
              <a:t>Ingestão de sódio de 3-5 mEq/kg/dia para balanço positivo, essencial para o crescimento, para pacientes em diálise peritoneal</a:t>
            </a:r>
            <a:r>
              <a:rPr sz="4704"/>
              <a:t> </a:t>
            </a:r>
          </a:p>
        </p:txBody>
      </p:sp>
      <p:sp>
        <p:nvSpPr>
          <p:cNvPr id="260" name="Manejo da doença renal crônica neonatal"/>
          <p:cNvSpPr txBox="1">
            <a:spLocks noGrp="1"/>
          </p:cNvSpPr>
          <p:nvPr>
            <p:ph type="title"/>
          </p:nvPr>
        </p:nvSpPr>
        <p:spPr>
          <a:solidFill>
            <a:srgbClr val="FFFFFF"/>
          </a:solidFill>
          <a:ln w="9525">
            <a:round/>
          </a:ln>
        </p:spPr>
        <p:txBody>
          <a:bodyPr/>
          <a:lstStyle>
            <a:lvl1pPr algn="ctr" defTabSz="602615">
              <a:spcBef>
                <a:spcPts val="2800"/>
              </a:spcBef>
              <a:defRPr sz="6351"/>
            </a:lvl1pPr>
          </a:lstStyle>
          <a:p>
            <a:pPr eaLnBrk="1" fontAlgn="auto" hangingPunct="1">
              <a:spcAft>
                <a:spcPts val="0"/>
              </a:spcAft>
              <a:defRPr/>
            </a:pPr>
            <a:r>
              <a:t>Manejo da doença renal crônica neonatal</a:t>
            </a:r>
          </a:p>
        </p:txBody>
      </p:sp>
    </p:spTree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D6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destaque.jpg" descr="destaqu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"/>
            <a:ext cx="28892500" cy="138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sp>
        <p:nvSpPr>
          <p:cNvPr id="263" name="Foi demonstrado que DRC moderada a grave no neonato tem grande influência em múltiplas esferas da vida familiar (Wedekin, 2008)…"/>
          <p:cNvSpPr txBox="1">
            <a:spLocks noGrp="1"/>
          </p:cNvSpPr>
          <p:nvPr>
            <p:ph type="body" idx="1"/>
          </p:nvPr>
        </p:nvSpPr>
        <p:spPr>
          <a:xfrm>
            <a:off x="2819400" y="1752600"/>
            <a:ext cx="23241000" cy="8001000"/>
          </a:xfrm>
          <a:solidFill>
            <a:schemeClr val="tx2"/>
          </a:solidFill>
        </p:spPr>
        <p:txBody>
          <a:bodyPr/>
          <a:lstStyle>
            <a:lvl1pPr marL="558800" indent="-558800" defTabSz="725488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marL="1117600" indent="-558800" defTabSz="725488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143000" indent="-228600" defTabSz="725488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600200" indent="-228600" defTabSz="725488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057400" indent="-228600" defTabSz="725488"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2514600" indent="-228600" defTabSz="725488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2971800" indent="-228600" defTabSz="725488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3429000" indent="-228600" defTabSz="725488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3886200" indent="-228600" defTabSz="725488" eaLnBrk="0" fontAlgn="base" hangingPunct="0">
              <a:spcAft>
                <a:spcPct val="0"/>
              </a:spcAft>
              <a:buClr>
                <a:srgbClr val="39A3D5"/>
              </a:buClr>
              <a:buSzPct val="105000"/>
              <a:defRPr sz="48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algn="just" eaLnBrk="1" hangingPunct="1">
              <a:spcBef>
                <a:spcPts val="3400"/>
              </a:spcBef>
            </a:pPr>
            <a:r>
              <a:rPr lang="pt-BR" sz="4200" smtClean="0">
                <a:solidFill>
                  <a:srgbClr val="000000"/>
                </a:solidFill>
              </a:rPr>
              <a:t>Foi demonstrado que DRC moderada a grave no neonato tem grande influência em múltiplas esferas da vida familiar (Wedekin, 2008) </a:t>
            </a:r>
          </a:p>
          <a:p>
            <a:pPr algn="just" eaLnBrk="1" hangingPunct="1">
              <a:spcBef>
                <a:spcPts val="3400"/>
              </a:spcBef>
            </a:pPr>
            <a:r>
              <a:rPr lang="pt-BR" sz="4200" smtClean="0">
                <a:solidFill>
                  <a:srgbClr val="000000"/>
                </a:solidFill>
              </a:rPr>
              <a:t>Estudo internacional combinando vários bancos de dados examinou 264 crianças que começaram a diálise no primeiro mês de vida entre 2000 e 2011 (Van Stralen </a:t>
            </a:r>
            <a:r>
              <a:rPr lang="pt-BR" sz="4200" i="1" smtClean="0">
                <a:solidFill>
                  <a:srgbClr val="0000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et al</a:t>
            </a:r>
            <a:r>
              <a:rPr lang="pt-BR" sz="4200" smtClean="0">
                <a:solidFill>
                  <a:srgbClr val="000000"/>
                </a:solidFill>
              </a:rPr>
              <a:t>, 2014):</a:t>
            </a:r>
          </a:p>
          <a:p>
            <a:pPr lvl="1" algn="just" eaLnBrk="1" hangingPunct="1">
              <a:spcBef>
                <a:spcPts val="3400"/>
              </a:spcBef>
            </a:pPr>
            <a:r>
              <a:rPr lang="pt-BR" sz="4200" smtClean="0">
                <a:solidFill>
                  <a:srgbClr val="000000"/>
                </a:solidFill>
              </a:rPr>
              <a:t>Sobrevida em 2 anos de 81% e de 5 anos em 76%</a:t>
            </a:r>
          </a:p>
          <a:p>
            <a:pPr lvl="1" algn="just" eaLnBrk="1" hangingPunct="1">
              <a:spcBef>
                <a:spcPts val="3400"/>
              </a:spcBef>
            </a:pPr>
            <a:r>
              <a:rPr lang="pt-BR" sz="4200" smtClean="0">
                <a:solidFill>
                  <a:srgbClr val="000000"/>
                </a:solidFill>
              </a:rPr>
              <a:t>Os efeitos secundários da ESRD estavam presentes na maioria das crianças, incluindo baixo crescimento (63%), hipertensão (57%) e anemia (55%)</a:t>
            </a:r>
          </a:p>
          <a:p>
            <a:pPr algn="just" eaLnBrk="1" hangingPunct="1">
              <a:spcBef>
                <a:spcPts val="3400"/>
              </a:spcBef>
            </a:pPr>
            <a:r>
              <a:rPr lang="pt-BR" sz="4200" smtClean="0">
                <a:solidFill>
                  <a:srgbClr val="000000"/>
                </a:solidFill>
              </a:rPr>
              <a:t>Menos informações estão disponíveis sobre a segurança a longo prazo e resultados da diálise peritoneal em neonatos prematuros, especialmente os de baixo peso  e muito baixo peso</a:t>
            </a:r>
          </a:p>
        </p:txBody>
      </p:sp>
      <p:sp>
        <p:nvSpPr>
          <p:cNvPr id="264" name="Resultados"/>
          <p:cNvSpPr txBox="1">
            <a:spLocks noGrp="1"/>
          </p:cNvSpPr>
          <p:nvPr>
            <p:ph type="title"/>
          </p:nvPr>
        </p:nvSpPr>
        <p:spPr>
          <a:xfrm>
            <a:off x="1143000" y="228600"/>
            <a:ext cx="22860000" cy="1016000"/>
          </a:xfrm>
          <a:ln w="9525">
            <a:round/>
          </a:ln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>
            <a:lvl1pPr defTabSz="668338">
              <a:defRPr sz="8700">
                <a:solidFill>
                  <a:schemeClr val="accent1"/>
                </a:solidFill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  <a:lvl2pPr defTabSz="668338">
              <a:defRPr sz="8700">
                <a:solidFill>
                  <a:schemeClr val="accent1"/>
                </a:solidFill>
                <a:latin typeface="DIN Condensed Bold"/>
                <a:ea typeface="DIN Condensed Bold"/>
                <a:cs typeface="DIN Condensed Bold"/>
                <a:sym typeface="DIN Condensed Bold"/>
              </a:defRPr>
            </a:lvl2pPr>
            <a:lvl3pPr defTabSz="668338">
              <a:defRPr sz="8700">
                <a:solidFill>
                  <a:schemeClr val="accent1"/>
                </a:solidFill>
                <a:latin typeface="DIN Condensed Bold"/>
                <a:ea typeface="DIN Condensed Bold"/>
                <a:cs typeface="DIN Condensed Bold"/>
                <a:sym typeface="DIN Condensed Bold"/>
              </a:defRPr>
            </a:lvl3pPr>
            <a:lvl4pPr defTabSz="668338">
              <a:defRPr sz="8700">
                <a:solidFill>
                  <a:schemeClr val="accent1"/>
                </a:solidFill>
                <a:latin typeface="DIN Condensed Bold"/>
                <a:ea typeface="DIN Condensed Bold"/>
                <a:cs typeface="DIN Condensed Bold"/>
                <a:sym typeface="DIN Condensed Bold"/>
              </a:defRPr>
            </a:lvl4pPr>
            <a:lvl5pPr defTabSz="668338">
              <a:defRPr sz="8700">
                <a:solidFill>
                  <a:schemeClr val="accent1"/>
                </a:solidFill>
                <a:latin typeface="DIN Condensed Bold"/>
                <a:ea typeface="DIN Condensed Bold"/>
                <a:cs typeface="DIN Condensed Bold"/>
                <a:sym typeface="DIN Condensed Bold"/>
              </a:defRPr>
            </a:lvl5pPr>
            <a:lvl6pPr marL="457200" defTabSz="668338" eaLnBrk="0" fontAlgn="base" hangingPunct="0">
              <a:spcAft>
                <a:spcPct val="0"/>
              </a:spcAft>
              <a:defRPr sz="8700">
                <a:solidFill>
                  <a:schemeClr val="accent1"/>
                </a:solidFill>
                <a:latin typeface="DIN Condensed Bold"/>
                <a:ea typeface="DIN Condensed Bold"/>
                <a:cs typeface="DIN Condensed Bold"/>
                <a:sym typeface="DIN Condensed Bold"/>
              </a:defRPr>
            </a:lvl6pPr>
            <a:lvl7pPr marL="914400" defTabSz="668338" eaLnBrk="0" fontAlgn="base" hangingPunct="0">
              <a:spcAft>
                <a:spcPct val="0"/>
              </a:spcAft>
              <a:defRPr sz="8700">
                <a:solidFill>
                  <a:schemeClr val="accent1"/>
                </a:solidFill>
                <a:latin typeface="DIN Condensed Bold"/>
                <a:ea typeface="DIN Condensed Bold"/>
                <a:cs typeface="DIN Condensed Bold"/>
                <a:sym typeface="DIN Condensed Bold"/>
              </a:defRPr>
            </a:lvl7pPr>
            <a:lvl8pPr marL="1371600" defTabSz="668338" eaLnBrk="0" fontAlgn="base" hangingPunct="0">
              <a:spcAft>
                <a:spcPct val="0"/>
              </a:spcAft>
              <a:defRPr sz="8700">
                <a:solidFill>
                  <a:schemeClr val="accent1"/>
                </a:solidFill>
                <a:latin typeface="DIN Condensed Bold"/>
                <a:ea typeface="DIN Condensed Bold"/>
                <a:cs typeface="DIN Condensed Bold"/>
                <a:sym typeface="DIN Condensed Bold"/>
              </a:defRPr>
            </a:lvl8pPr>
            <a:lvl9pPr marL="1828800" defTabSz="668338" eaLnBrk="0" fontAlgn="base" hangingPunct="0">
              <a:spcAft>
                <a:spcPct val="0"/>
              </a:spcAft>
              <a:defRPr sz="8700">
                <a:solidFill>
                  <a:schemeClr val="accent1"/>
                </a:solidFill>
                <a:latin typeface="DIN Condensed Bold"/>
                <a:ea typeface="DIN Condensed Bold"/>
                <a:cs typeface="DIN Condensed Bold"/>
                <a:sym typeface="DIN Condensed Bold"/>
              </a:defRPr>
            </a:lvl9pPr>
          </a:lstStyle>
          <a:p>
            <a:pPr algn="ctr" eaLnBrk="1" hangingPunct="1">
              <a:spcBef>
                <a:spcPts val="3100"/>
              </a:spcBef>
            </a:pPr>
            <a:r>
              <a:rPr lang="pt-BR" sz="7000" cap="none" dirty="0" smtClean="0">
                <a:solidFill>
                  <a:srgbClr val="0000FF"/>
                </a:solidFill>
              </a:rPr>
              <a:t>DEFECHOS</a:t>
            </a:r>
          </a:p>
        </p:txBody>
      </p:sp>
    </p:spTree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12420600" cy="4760913"/>
          </a:xfrm>
          <a:prstGeom prst="rect">
            <a:avLst/>
          </a:prstGeom>
          <a:noFill/>
          <a:ln w="76200">
            <a:solidFill>
              <a:schemeClr val="fol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08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72600"/>
            <a:ext cx="11707813" cy="2381250"/>
          </a:xfrm>
          <a:prstGeom prst="rect">
            <a:avLst/>
          </a:prstGeom>
          <a:noFill/>
          <a:ln w="76200">
            <a:solidFill>
              <a:schemeClr val="fol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6086" name="Rectangle 6"/>
          <p:cNvSpPr>
            <a:spLocks noChangeArrowheads="1"/>
          </p:cNvSpPr>
          <p:nvPr/>
        </p:nvSpPr>
        <p:spPr bwMode="auto">
          <a:xfrm>
            <a:off x="12496800" y="5105400"/>
            <a:ext cx="11387138" cy="5111750"/>
          </a:xfrm>
          <a:prstGeom prst="rect">
            <a:avLst/>
          </a:prstGeom>
          <a:solidFill>
            <a:srgbClr val="FFFF00"/>
          </a:solidFill>
          <a:ln w="7620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/>
            <a:r>
              <a:rPr lang="pt-BR" sz="3600" dirty="0">
                <a:solidFill>
                  <a:schemeClr val="bg1"/>
                </a:solidFill>
              </a:rPr>
              <a:t>Pontos de Prática:  </a:t>
            </a:r>
          </a:p>
          <a:p>
            <a:pPr defTabSz="914400"/>
            <a:r>
              <a:rPr lang="pt-BR" sz="3600" dirty="0">
                <a:solidFill>
                  <a:schemeClr val="bg1"/>
                </a:solidFill>
              </a:rPr>
              <a:t>-Doença renal crônica no recém-nascido geralmente é diagnosticada no período pré-natal e, mais frequentemente, é causada por anomalias congênitas do rim e do trato urinário. </a:t>
            </a:r>
          </a:p>
          <a:p>
            <a:pPr defTabSz="914400"/>
            <a:r>
              <a:rPr lang="pt-BR" sz="3600" dirty="0">
                <a:solidFill>
                  <a:schemeClr val="bg1"/>
                </a:solidFill>
              </a:rPr>
              <a:t>-Os resultados estão melhorando continuamente no tratamento de neonatos com ESRD: a sobrevida de 3 anos em neonatos iniciados em diálise com &lt;31 dias de idade é de cerca de 80%</a:t>
            </a:r>
          </a:p>
        </p:txBody>
      </p:sp>
      <p:sp>
        <p:nvSpPr>
          <p:cNvPr id="46087" name="Rectangle 7"/>
          <p:cNvSpPr>
            <a:spLocks noChangeArrowheads="1"/>
          </p:cNvSpPr>
          <p:nvPr/>
        </p:nvSpPr>
        <p:spPr bwMode="auto">
          <a:xfrm>
            <a:off x="11887200" y="11734800"/>
            <a:ext cx="12039600" cy="1630363"/>
          </a:xfrm>
          <a:prstGeom prst="rect">
            <a:avLst/>
          </a:prstGeom>
          <a:solidFill>
            <a:srgbClr val="FFFF00"/>
          </a:solidFill>
          <a:ln w="7620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defTabSz="914400"/>
            <a:r>
              <a:rPr lang="pt-BR" sz="3200">
                <a:solidFill>
                  <a:schemeClr val="bg1"/>
                </a:solidFill>
              </a:rPr>
              <a:t>                        Direções de Pesquisa</a:t>
            </a:r>
          </a:p>
          <a:p>
            <a:pPr defTabSz="914400"/>
            <a:r>
              <a:rPr lang="pt-BR" sz="3200">
                <a:solidFill>
                  <a:schemeClr val="bg1"/>
                </a:solidFill>
              </a:rPr>
              <a:t>Estudos de coorte para avaliar incidência, gravidade e desfechos em neonatos com DRC.</a:t>
            </a:r>
          </a:p>
        </p:txBody>
      </p:sp>
    </p:spTree>
  </p:cSld>
  <p:clrMapOvr>
    <a:masterClrMapping/>
  </p:clrMapOvr>
  <p:transition spd="med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581400"/>
            <a:ext cx="23074313" cy="7773988"/>
          </a:xfrm>
          <a:prstGeom prst="rect">
            <a:avLst/>
          </a:prstGeom>
          <a:noFill/>
          <a:ln w="76200">
            <a:solidFill>
              <a:schemeClr val="fol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Grp="1"/>
          </p:cNvSpPr>
          <p:nvPr>
            <p:ph type="title" idx="4294967295"/>
          </p:nvPr>
        </p:nvSpPr>
        <p:spPr bwMode="auto"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pt-BR" sz="7800" cap="none" smtClean="0"/>
              <a:t>                              </a:t>
            </a:r>
            <a:r>
              <a:rPr lang="pt-BR" sz="7800" cap="none" smtClean="0">
                <a:solidFill>
                  <a:srgbClr val="FFFF00"/>
                </a:solidFill>
              </a:rPr>
              <a:t>RESUMO</a:t>
            </a:r>
          </a:p>
        </p:txBody>
      </p:sp>
      <p:sp>
        <p:nvSpPr>
          <p:cNvPr id="50179" name="Text Box 3"/>
          <p:cNvSpPr txBox="1">
            <a:spLocks noGrp="1"/>
          </p:cNvSpPr>
          <p:nvPr>
            <p:ph type="body" idx="4294967295"/>
          </p:nvPr>
        </p:nvSpPr>
        <p:spPr>
          <a:solidFill>
            <a:srgbClr val="FFFF00"/>
          </a:solidFill>
          <a:ln w="76200">
            <a:solidFill>
              <a:schemeClr val="folHlink"/>
            </a:solidFill>
            <a:miter lim="400000"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4400" b="1" dirty="0" smtClean="0">
                <a:solidFill>
                  <a:schemeClr val="bg1"/>
                </a:solidFill>
              </a:rPr>
              <a:t>A doença renal crônica neonatal (DRC) ocorre com uma incidência estimada de 1 em 10.000 nascidos vivos, enquanto a incidência de doença renal em estágio terminal neonatal (ESRD) é de cerca de 7,1 por milhão da população relacionada à idade. As etiologias mais frequentes são </a:t>
            </a:r>
            <a:r>
              <a:rPr lang="pt-BR" sz="4400" b="1" dirty="0" err="1" smtClean="0">
                <a:solidFill>
                  <a:schemeClr val="bg1"/>
                </a:solidFill>
              </a:rPr>
              <a:t>hipoplasia</a:t>
            </a:r>
            <a:r>
              <a:rPr lang="pt-BR" sz="4400" b="1" dirty="0" smtClean="0">
                <a:solidFill>
                  <a:schemeClr val="bg1"/>
                </a:solidFill>
              </a:rPr>
              <a:t> / displasia renal, válvulas uretrais posteriores e outras anomalias congênitas do rim e do trato urinário. Outras etiologias incluem doença renal policística, necrose cortical e trombose vascular renal. O manejo da DRC se concentra principalmente na substituição das funções renais, como eritropoietina, 1,25-hidroxilação da vitamina D, homeostase / excreção de eletrólitos e, na ESRD, remoção de resíduos. Nutrição e monitoramento do crescimento são de extrema importância, com a maioria dos bebês com ESRD necessitando de tubo de </a:t>
            </a:r>
            <a:r>
              <a:rPr lang="pt-BR" sz="4400" b="1" dirty="0" err="1" smtClean="0">
                <a:solidFill>
                  <a:schemeClr val="bg1"/>
                </a:solidFill>
              </a:rPr>
              <a:t>gastrostomia</a:t>
            </a:r>
            <a:r>
              <a:rPr lang="pt-BR" sz="4400" b="1" dirty="0" smtClean="0">
                <a:solidFill>
                  <a:schemeClr val="bg1"/>
                </a:solidFill>
              </a:rPr>
              <a:t> para nutrição. Os resultados dos neonatos (&lt;31 dias) que iniciaram a diálise continuam a melhorar, com grandes estudos de coorte mostrando taxas de sobrevida em 2e3 anos de 79 e 81%. Como em outras disciplinas neonatais, a idade gestacional e os limites de tamanho para a oferta de diálise continua a diminuir.</a:t>
            </a:r>
          </a:p>
        </p:txBody>
      </p:sp>
    </p:spTree>
  </p:cSld>
  <p:clrMapOvr>
    <a:masterClrMapping/>
  </p:clrMapOvr>
  <p:transition spd="med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0350" y="0"/>
            <a:ext cx="9861550" cy="137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0"/>
            <a:ext cx="18059400" cy="136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2"/>
          <p:cNvSpPr txBox="1">
            <a:spLocks noGrp="1"/>
          </p:cNvSpPr>
          <p:nvPr>
            <p:ph type="title" idx="4294967295"/>
          </p:nvPr>
        </p:nvSpPr>
        <p:spPr bwMode="auto"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pt-BR" sz="7800" cap="none" smtClean="0">
                <a:solidFill>
                  <a:srgbClr val="FFFF00"/>
                </a:solidFill>
              </a:rPr>
              <a:t>OBRIGADO!</a:t>
            </a:r>
          </a:p>
        </p:txBody>
      </p:sp>
      <p:pic>
        <p:nvPicPr>
          <p:cNvPr id="5120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3352800"/>
            <a:ext cx="16398875" cy="922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05" name="Line 5"/>
          <p:cNvSpPr>
            <a:spLocks noChangeShapeType="1"/>
          </p:cNvSpPr>
          <p:nvPr/>
        </p:nvSpPr>
        <p:spPr bwMode="auto">
          <a:xfrm flipH="1">
            <a:off x="7620000" y="5029200"/>
            <a:ext cx="609600" cy="838200"/>
          </a:xfrm>
          <a:prstGeom prst="line">
            <a:avLst/>
          </a:prstGeom>
          <a:noFill/>
          <a:ln w="76200">
            <a:solidFill>
              <a:schemeClr val="fol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51207" name="Text Box 7"/>
          <p:cNvSpPr txBox="1">
            <a:spLocks noChangeArrowheads="1"/>
          </p:cNvSpPr>
          <p:nvPr/>
        </p:nvSpPr>
        <p:spPr bwMode="auto">
          <a:xfrm>
            <a:off x="8061325" y="4384675"/>
            <a:ext cx="2192338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4572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9144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13716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18288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defTabSz="914400" eaLnBrk="1" hangingPunct="1">
              <a:spcBef>
                <a:spcPct val="0"/>
              </a:spcBef>
            </a:pPr>
            <a:r>
              <a:rPr lang="pt-BR">
                <a:solidFill>
                  <a:srgbClr val="FFFF00"/>
                </a:solidFill>
              </a:rPr>
              <a:t>Dra. Jamille</a:t>
            </a:r>
          </a:p>
        </p:txBody>
      </p:sp>
      <p:sp>
        <p:nvSpPr>
          <p:cNvPr id="51208" name="Text Box 8"/>
          <p:cNvSpPr txBox="1">
            <a:spLocks noChangeArrowheads="1"/>
          </p:cNvSpPr>
          <p:nvPr/>
        </p:nvSpPr>
        <p:spPr bwMode="auto">
          <a:xfrm>
            <a:off x="20024725" y="12004675"/>
            <a:ext cx="10287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eaLnBrk="0" hangingPunct="0">
              <a:spcBef>
                <a:spcPts val="3400"/>
              </a:spcBef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  <a:lvl6pPr marL="4572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6pPr>
            <a:lvl7pPr marL="9144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7pPr>
            <a:lvl8pPr marL="13716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8pPr>
            <a:lvl9pPr marL="1828800" eaLnBrk="0" fontAlgn="base" hangingPunct="0">
              <a:spcBef>
                <a:spcPts val="3400"/>
              </a:spcBef>
              <a:spcAft>
                <a:spcPct val="0"/>
              </a:spcAft>
              <a:defRPr sz="3000">
                <a:solidFill>
                  <a:srgbClr val="838787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9pPr>
          </a:lstStyle>
          <a:p>
            <a:pPr defTabSz="914400" eaLnBrk="1" hangingPunct="1">
              <a:spcBef>
                <a:spcPct val="0"/>
              </a:spcBef>
            </a:pPr>
            <a:r>
              <a:rPr lang="pt-BR">
                <a:solidFill>
                  <a:srgbClr val="FFFF00"/>
                </a:solidFill>
              </a:rPr>
              <a:t>2021</a:t>
            </a:r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New_Template7">
  <a:themeElements>
    <a:clrScheme name="New_Template7">
      <a:dk1>
        <a:srgbClr val="222222"/>
      </a:dk1>
      <a:lt1>
        <a:srgbClr val="838787"/>
      </a:lt1>
      <a:dk2>
        <a:srgbClr val="222222"/>
      </a:dk2>
      <a:lt2>
        <a:srgbClr val="A6AAA9"/>
      </a:lt2>
      <a:accent1>
        <a:srgbClr val="34A5DA"/>
      </a:accent1>
      <a:accent2>
        <a:srgbClr val="3F969A"/>
      </a:accent2>
      <a:accent3>
        <a:srgbClr val="8ABE5E"/>
      </a:accent3>
      <a:accent4>
        <a:srgbClr val="FDCB56"/>
      </a:accent4>
      <a:accent5>
        <a:srgbClr val="E42832"/>
      </a:accent5>
      <a:accent6>
        <a:srgbClr val="C52060"/>
      </a:accent6>
      <a:hlink>
        <a:srgbClr val="0000FF"/>
      </a:hlink>
      <a:folHlink>
        <a:srgbClr val="FF00FF"/>
      </a:folHlink>
    </a:clrScheme>
    <a:fontScheme name="New_Template7">
      <a:majorFont>
        <a:latin typeface="DIN Condensed Bold"/>
        <a:ea typeface="DIN Condensed Bold"/>
        <a:cs typeface="DIN Condensed Bold"/>
      </a:majorFont>
      <a:minorFont>
        <a:latin typeface="DIN Condensed Bold"/>
        <a:ea typeface="DIN Condensed Bold"/>
        <a:cs typeface="DIN Condensed Bold"/>
      </a:minorFont>
    </a:fontScheme>
    <a:fmtScheme name="New_Templat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8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000" b="0" i="0" u="none" strike="noStrike" cap="all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DIN Condensed Bol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l" defTabSz="825500" rtl="0" fontAlgn="auto" latinLnBrk="0" hangingPunct="0">
          <a:lnSpc>
            <a:spcPct val="100000"/>
          </a:lnSpc>
          <a:spcBef>
            <a:spcPts val="3400"/>
          </a:spcBef>
          <a:spcAft>
            <a:spcPts val="0"/>
          </a:spcAft>
          <a:buClrTx/>
          <a:buSzTx/>
          <a:buFontTx/>
          <a:buNone/>
          <a:tabLst/>
          <a:defRPr kumimoji="0" sz="3000" b="0" i="0" u="none" strike="noStrike" cap="none" spc="0" normalizeH="0" baseline="0">
            <a:ln>
              <a:noFill/>
            </a:ln>
            <a:solidFill>
              <a:srgbClr val="838787"/>
            </a:solidFill>
            <a:effectLst/>
            <a:uFillTx/>
            <a:latin typeface="Avenir Next Medium"/>
            <a:ea typeface="Avenir Next Medium"/>
            <a:cs typeface="Avenir Next Medium"/>
            <a:sym typeface="Avenir Next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New_Template7">
  <a:themeElements>
    <a:clrScheme name="New_Template7">
      <a:dk1>
        <a:srgbClr val="000000"/>
      </a:dk1>
      <a:lt1>
        <a:srgbClr val="FFFFFF"/>
      </a:lt1>
      <a:dk2>
        <a:srgbClr val="222222"/>
      </a:dk2>
      <a:lt2>
        <a:srgbClr val="A6AAA9"/>
      </a:lt2>
      <a:accent1>
        <a:srgbClr val="34A5DA"/>
      </a:accent1>
      <a:accent2>
        <a:srgbClr val="3F969A"/>
      </a:accent2>
      <a:accent3>
        <a:srgbClr val="8ABE5E"/>
      </a:accent3>
      <a:accent4>
        <a:srgbClr val="FDCB56"/>
      </a:accent4>
      <a:accent5>
        <a:srgbClr val="E42832"/>
      </a:accent5>
      <a:accent6>
        <a:srgbClr val="C52060"/>
      </a:accent6>
      <a:hlink>
        <a:srgbClr val="0000FF"/>
      </a:hlink>
      <a:folHlink>
        <a:srgbClr val="FF00FF"/>
      </a:folHlink>
    </a:clrScheme>
    <a:fontScheme name="New_Template7">
      <a:majorFont>
        <a:latin typeface="DIN Condensed Bold"/>
        <a:ea typeface="DIN Condensed Bold"/>
        <a:cs typeface="DIN Condensed Bold"/>
      </a:majorFont>
      <a:minorFont>
        <a:latin typeface="DIN Condensed Bold"/>
        <a:ea typeface="DIN Condensed Bold"/>
        <a:cs typeface="DIN Condensed Bold"/>
      </a:minorFont>
    </a:fontScheme>
    <a:fmtScheme name="New_Templat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8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000" b="0" i="0" u="none" strike="noStrike" cap="all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DIN Condensed Bol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l" defTabSz="825500" rtl="0" fontAlgn="auto" latinLnBrk="0" hangingPunct="0">
          <a:lnSpc>
            <a:spcPct val="100000"/>
          </a:lnSpc>
          <a:spcBef>
            <a:spcPts val="3400"/>
          </a:spcBef>
          <a:spcAft>
            <a:spcPts val="0"/>
          </a:spcAft>
          <a:buClrTx/>
          <a:buSzTx/>
          <a:buFontTx/>
          <a:buNone/>
          <a:tabLst/>
          <a:defRPr kumimoji="0" sz="3000" b="0" i="0" u="none" strike="noStrike" cap="none" spc="0" normalizeH="0" baseline="0">
            <a:ln>
              <a:noFill/>
            </a:ln>
            <a:solidFill>
              <a:srgbClr val="838787"/>
            </a:solidFill>
            <a:effectLst/>
            <a:uFillTx/>
            <a:latin typeface="Avenir Next Medium"/>
            <a:ea typeface="Avenir Next Medium"/>
            <a:cs typeface="Avenir Next Medium"/>
            <a:sym typeface="Avenir Next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1159</TotalTime>
  <Words>2232</Words>
  <Application>Microsoft Office PowerPoint</Application>
  <PresentationFormat>Personalizar</PresentationFormat>
  <Paragraphs>172</Paragraphs>
  <Slides>32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32</vt:i4>
      </vt:variant>
    </vt:vector>
  </HeadingPairs>
  <TitlesOfParts>
    <vt:vector size="39" baseType="lpstr">
      <vt:lpstr>Avenir Next Medium</vt:lpstr>
      <vt:lpstr>Arial</vt:lpstr>
      <vt:lpstr>DIN Condensed Bold</vt:lpstr>
      <vt:lpstr>Avenir Next Regular</vt:lpstr>
      <vt:lpstr>Helvetica Neue</vt:lpstr>
      <vt:lpstr>DIN Alternate Bold</vt:lpstr>
      <vt:lpstr>New_Template7</vt:lpstr>
      <vt:lpstr>DOENÇA RENAL CRÔNICA EM NEONATOS: ETIOLOGIAS, MANEJO E RESULTADOS </vt:lpstr>
      <vt:lpstr>Etiologias da doença renal crônica neonatal</vt:lpstr>
      <vt:lpstr>Etiologias da doença renal crônica neonatal</vt:lpstr>
      <vt:lpstr>Etiologias da doença renal crônica neonatal</vt:lpstr>
      <vt:lpstr>Etiologias da doença renal crônica neonatal</vt:lpstr>
      <vt:lpstr>Etiologias da doença renal crônica neonatal</vt:lpstr>
      <vt:lpstr>Etiologias congênitas da doença renal crônica neonatal</vt:lpstr>
      <vt:lpstr>Etiologias congênitas da doença renal crônica neonatal</vt:lpstr>
      <vt:lpstr>Etiologias congênitas da doença renal crônica neonatal</vt:lpstr>
      <vt:lpstr>Etiologias congênitas da doença renal crônica neonatal</vt:lpstr>
      <vt:lpstr>Etiologias congênitas da doença renal crônica neonatal</vt:lpstr>
      <vt:lpstr>Etiologias congênitas da doença renal crônica neonatal</vt:lpstr>
      <vt:lpstr>Etiologias congênitas da doença renal crônica neonatal</vt:lpstr>
      <vt:lpstr>Etiologias congênitas da doença renal crônica neonatal</vt:lpstr>
      <vt:lpstr>Etiologias congênitas da doença renal crônica neonatal</vt:lpstr>
      <vt:lpstr>Causas adquiridas de doença renal crônica neonatal</vt:lpstr>
      <vt:lpstr>Causas adquiridas de doença renal crônica neonatal</vt:lpstr>
      <vt:lpstr>Causas adquiridas de doença renal crônica neonatal</vt:lpstr>
      <vt:lpstr>Causas adquiridas de doença renal crônica neonatal</vt:lpstr>
      <vt:lpstr>Causas adquiridas de doença renal crônica neonatal</vt:lpstr>
      <vt:lpstr>Causas adquiridas de doença renal crônica neonatal</vt:lpstr>
      <vt:lpstr>Manejo da doença renal crônica neonatal</vt:lpstr>
      <vt:lpstr>Manejo da doença renal crônica neonatal</vt:lpstr>
      <vt:lpstr>Manejo da doença renal crônica neonatal</vt:lpstr>
      <vt:lpstr>Manejo da doença renal crônica neonatal</vt:lpstr>
      <vt:lpstr>DEFECHOS</vt:lpstr>
      <vt:lpstr>Apresentação do PowerPoint</vt:lpstr>
      <vt:lpstr>Apresentação do PowerPoint</vt:lpstr>
      <vt:lpstr>                              RESUMO</vt:lpstr>
      <vt:lpstr>Apresentação do PowerPoint</vt:lpstr>
      <vt:lpstr>Apresentação do PowerPoint</vt:lpstr>
      <vt:lpstr>OBRIGADO!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Doença renal crônica em neonatos: etiologias, manejo e resultados e resultados</dc:title>
  <dc:creator>Paulo</dc:creator>
  <cp:lastModifiedBy>Paulo</cp:lastModifiedBy>
  <cp:revision>9</cp:revision>
  <dcterms:modified xsi:type="dcterms:W3CDTF">2021-09-14T23:43:47Z</dcterms:modified>
</cp:coreProperties>
</file>